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C107112160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endParaRPr lang="en-US" altLang="zh-TW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C107112152</a:t>
            </a:r>
            <a:r>
              <a:rPr lang="zh-TW" alt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速度、變化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1781355"/>
            <a:ext cx="99059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16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板子能偵測球的座標與方向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切球動作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3EB57B-E4DF-41EF-8411-987E9A8D38DE}"/>
              </a:ext>
            </a:extLst>
          </p:cNvPr>
          <p:cNvSpPr/>
          <p:nvPr/>
        </p:nvSpPr>
        <p:spPr>
          <a:xfrm>
            <a:off x="4525670" y="1893681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A90C91-F646-4A68-9EB8-5E0C941C3215}"/>
              </a:ext>
            </a:extLst>
          </p:cNvPr>
          <p:cNvSpPr/>
          <p:nvPr/>
        </p:nvSpPr>
        <p:spPr>
          <a:xfrm>
            <a:off x="2327379" y="2935172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製作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4D9ED-2AC4-4F72-814B-E9500446FC68}"/>
              </a:ext>
            </a:extLst>
          </p:cNvPr>
          <p:cNvSpPr/>
          <p:nvPr/>
        </p:nvSpPr>
        <p:spPr>
          <a:xfrm>
            <a:off x="6774206" y="2936196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E4816-BE9E-40B0-B9B0-0414A0658A6E}"/>
              </a:ext>
            </a:extLst>
          </p:cNvPr>
          <p:cNvSpPr/>
          <p:nvPr/>
        </p:nvSpPr>
        <p:spPr>
          <a:xfrm>
            <a:off x="1210268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0DC18-4658-48EF-9019-ACC7BB298E41}"/>
              </a:ext>
            </a:extLst>
          </p:cNvPr>
          <p:cNvSpPr/>
          <p:nvPr/>
        </p:nvSpPr>
        <p:spPr>
          <a:xfrm>
            <a:off x="3624586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63D26B-93D5-4A86-86AE-E66C40C02F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310041" y="2707413"/>
            <a:ext cx="2248536" cy="228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88EA0D-3A1B-4F9F-9CAB-29DFE49343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111750" y="2707413"/>
            <a:ext cx="2198291" cy="227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17F3D0-6423-420C-880D-B98FE23D719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994639" y="3748904"/>
            <a:ext cx="1117111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45E237-F4B6-4F98-9362-274719EAE44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111750" y="3748904"/>
            <a:ext cx="1297207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149C25-0AE0-4718-909F-10DA541E9C38}"/>
              </a:ext>
            </a:extLst>
          </p:cNvPr>
          <p:cNvSpPr/>
          <p:nvPr/>
        </p:nvSpPr>
        <p:spPr>
          <a:xfrm>
            <a:off x="5571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普通接球模組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EFF5CA-63A5-4C22-A199-F5E293764627}"/>
              </a:ext>
            </a:extLst>
          </p:cNvPr>
          <p:cNvSpPr/>
          <p:nvPr/>
        </p:nvSpPr>
        <p:spPr>
          <a:xfrm>
            <a:off x="18344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5B1A792-2661-461D-9707-7CBF06CD6E55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1994639" y="4871715"/>
            <a:ext cx="43841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5A58272-1E3F-45D7-ADBF-B53058573491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1155753" y="4871715"/>
            <a:ext cx="83888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88CFD7-B097-4611-9649-80D3955AEEAD}"/>
              </a:ext>
            </a:extLst>
          </p:cNvPr>
          <p:cNvSpPr/>
          <p:nvPr/>
        </p:nvSpPr>
        <p:spPr>
          <a:xfrm>
            <a:off x="6119701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BC9DD0-5A1A-4144-B8FF-CAEF7BB9D459}"/>
              </a:ext>
            </a:extLst>
          </p:cNvPr>
          <p:cNvSpPr/>
          <p:nvPr/>
        </p:nvSpPr>
        <p:spPr>
          <a:xfrm>
            <a:off x="7824377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對打測試模組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B91D9D9-0EA6-41C2-BB79-D8EC0D9639E3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6904072" y="3749928"/>
            <a:ext cx="654505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A2145A-69D0-4902-8330-368A5B6267CB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7558577" y="3749928"/>
            <a:ext cx="1050171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73F4B54-7883-477E-9FCB-ABC051802EA2}"/>
              </a:ext>
            </a:extLst>
          </p:cNvPr>
          <p:cNvSpPr/>
          <p:nvPr/>
        </p:nvSpPr>
        <p:spPr>
          <a:xfrm>
            <a:off x="31117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451D72-D372-47AA-BBF8-2B1B40A29595}"/>
              </a:ext>
            </a:extLst>
          </p:cNvPr>
          <p:cNvSpPr/>
          <p:nvPr/>
        </p:nvSpPr>
        <p:spPr>
          <a:xfrm>
            <a:off x="4389050" y="518079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12EF6D-2FCC-417C-A1E5-B24DA6B656BF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3710353" y="4871715"/>
            <a:ext cx="69860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9FBFDC-FC21-4EB6-930F-83137C01BD8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4408957" y="4871715"/>
            <a:ext cx="578696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8EED407-E1A5-43FA-A9D8-F4757EFC58AF}"/>
              </a:ext>
            </a:extLst>
          </p:cNvPr>
          <p:cNvSpPr/>
          <p:nvPr/>
        </p:nvSpPr>
        <p:spPr>
          <a:xfrm>
            <a:off x="566396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軌跡判斷模組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A5A6A39-FF8B-41AB-8841-D43EC2BA694C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408957" y="4871715"/>
            <a:ext cx="185360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178</Words>
  <Application>Microsoft Office PowerPoint</Application>
  <PresentationFormat>寬螢幕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需求列表</vt:lpstr>
      <vt:lpstr>分析</vt:lpstr>
      <vt:lpstr>分析-Break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林芳平</cp:lastModifiedBy>
  <cp:revision>32</cp:revision>
  <dcterms:created xsi:type="dcterms:W3CDTF">2020-11-10T07:39:22Z</dcterms:created>
  <dcterms:modified xsi:type="dcterms:W3CDTF">2020-11-18T08:29:51Z</dcterms:modified>
</cp:coreProperties>
</file>