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23" r:id="rId2"/>
  </p:sldMasterIdLst>
  <p:sldIdLst>
    <p:sldId id="256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6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3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5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04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67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4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B2396-707E-4D23-B6A8-E3D22253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286" y="2304875"/>
            <a:ext cx="8001000" cy="863601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乒乓球需求分析設計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BF1032-506C-4E5E-9E81-0FF4254BF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286" y="4456263"/>
            <a:ext cx="6400800" cy="1947333"/>
          </a:xfrm>
        </p:spPr>
        <p:txBody>
          <a:bodyPr/>
          <a:lstStyle/>
          <a:p>
            <a:r>
              <a:rPr lang="en-US" altLang="zh-TW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C107112160</a:t>
            </a:r>
            <a:r>
              <a:rPr lang="zh-TW" altLang="en-US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陳家豪</a:t>
            </a:r>
            <a:endParaRPr lang="en-US" altLang="zh-TW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C107112152</a:t>
            </a:r>
            <a:r>
              <a:rPr lang="zh-TW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林芳平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72C9AF3-5E3E-436A-8D52-C9EB9F15D4B6}"/>
              </a:ext>
            </a:extLst>
          </p:cNvPr>
          <p:cNvCxnSpPr>
            <a:cxnSpLocks/>
          </p:cNvCxnSpPr>
          <p:nvPr/>
        </p:nvCxnSpPr>
        <p:spPr>
          <a:xfrm>
            <a:off x="2242868" y="3252158"/>
            <a:ext cx="7116792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需求列表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3" y="2175590"/>
            <a:ext cx="4701520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獲得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勝利 </a:t>
            </a:r>
            <a:endParaRPr lang="en-US" altLang="zh-TW" dirty="0">
              <a:solidFill>
                <a:schemeClr val="bg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打乒乓球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3" y="2175590"/>
            <a:ext cx="4701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獲得勝利 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r>
              <a:rPr lang="zh-TW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球落點 </a:t>
            </a:r>
            <a:endParaRPr lang="en-US" altLang="zh-TW" dirty="0">
              <a:solidFill>
                <a:schemeClr val="bg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r>
              <a:rPr lang="zh-TW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板子到落點</a:t>
            </a:r>
            <a:endParaRPr lang="en-US" altLang="zh-TW" dirty="0">
              <a:solidFill>
                <a:schemeClr val="bg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自動打乒乓球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模組打乒乓球</a:t>
            </a:r>
            <a:endParaRPr lang="en-US" altLang="zh-TW" dirty="0">
              <a:solidFill>
                <a:schemeClr val="bg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zh-TW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訓練模組</a:t>
            </a:r>
            <a:endParaRPr lang="en-US" altLang="zh-TW" dirty="0">
              <a:solidFill>
                <a:schemeClr val="bg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r>
              <a:rPr lang="zh-TW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訓練用的樣本</a:t>
            </a:r>
            <a:endParaRPr lang="en-US" altLang="zh-TW" dirty="0">
              <a:solidFill>
                <a:schemeClr val="bg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en-US" altLang="zh-TW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Rulebase</a:t>
            </a:r>
            <a:endParaRPr lang="en-US" altLang="zh-TW" dirty="0">
              <a:solidFill>
                <a:schemeClr val="bg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4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需求分析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-Break Down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5E2EB2-5FCC-47EC-9E12-F80DAA625907}"/>
              </a:ext>
            </a:extLst>
          </p:cNvPr>
          <p:cNvGrpSpPr/>
          <p:nvPr/>
        </p:nvGrpSpPr>
        <p:grpSpPr>
          <a:xfrm>
            <a:off x="1293962" y="2252879"/>
            <a:ext cx="5978556" cy="3775257"/>
            <a:chOff x="2414988" y="2313264"/>
            <a:chExt cx="5978556" cy="37752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3EB57B-E4DF-41EF-8411-987E9A8D38DE}"/>
                </a:ext>
              </a:extLst>
            </p:cNvPr>
            <p:cNvSpPr/>
            <p:nvPr/>
          </p:nvSpPr>
          <p:spPr>
            <a:xfrm>
              <a:off x="5256060" y="2313264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自動打乒乓球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A90C91-F646-4A68-9EB8-5E0C941C3215}"/>
                </a:ext>
              </a:extLst>
            </p:cNvPr>
            <p:cNvSpPr/>
            <p:nvPr/>
          </p:nvSpPr>
          <p:spPr>
            <a:xfrm>
              <a:off x="3687318" y="3928145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製作訓練模型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B4D9ED-2AC4-4F72-814B-E9500446FC68}"/>
                </a:ext>
              </a:extLst>
            </p:cNvPr>
            <p:cNvSpPr/>
            <p:nvPr/>
          </p:nvSpPr>
          <p:spPr>
            <a:xfrm>
              <a:off x="6824802" y="3928145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測試訓練模型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6E4816-BE9E-40B0-B9B0-0414A0658A6E}"/>
                </a:ext>
              </a:extLst>
            </p:cNvPr>
            <p:cNvSpPr/>
            <p:nvPr/>
          </p:nvSpPr>
          <p:spPr>
            <a:xfrm>
              <a:off x="2414988" y="5274789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製作訓練樣本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00DC18-4658-48EF-9019-ACC7BB298E41}"/>
                </a:ext>
              </a:extLst>
            </p:cNvPr>
            <p:cNvSpPr/>
            <p:nvPr/>
          </p:nvSpPr>
          <p:spPr>
            <a:xfrm>
              <a:off x="4471689" y="5274789"/>
              <a:ext cx="1568742" cy="8137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樣本訓練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263D26B-93D5-4A86-86AE-E66C40C02F3B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6040431" y="3126996"/>
              <a:ext cx="1568742" cy="8011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E88EA0D-3A1B-4F9F-9CAB-29DFE49343F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4471689" y="3126996"/>
              <a:ext cx="1568742" cy="8011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2A17F3D0-6423-420C-880D-B98FE23D7193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3199359" y="4741877"/>
              <a:ext cx="1272330" cy="5329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7245E237-F4B6-4F98-9362-274719EAE44F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4471689" y="4741877"/>
              <a:ext cx="784371" cy="5329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1602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電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66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Trebuchet MS</vt:lpstr>
      <vt:lpstr>Tw Cen MT</vt:lpstr>
      <vt:lpstr>Wingdings 2</vt:lpstr>
      <vt:lpstr>HDOfficeLightV0</vt:lpstr>
      <vt:lpstr>電路</vt:lpstr>
      <vt:lpstr>乒乓球需求分析設計</vt:lpstr>
      <vt:lpstr>需求列表</vt:lpstr>
      <vt:lpstr>需求分析</vt:lpstr>
      <vt:lpstr>需求分析-Break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乒乓球需求分析</dc:title>
  <dc:creator>user</dc:creator>
  <cp:lastModifiedBy>林芳平</cp:lastModifiedBy>
  <cp:revision>21</cp:revision>
  <dcterms:created xsi:type="dcterms:W3CDTF">2020-11-10T07:39:22Z</dcterms:created>
  <dcterms:modified xsi:type="dcterms:W3CDTF">2020-11-11T07:09:43Z</dcterms:modified>
</cp:coreProperties>
</file>