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18"/>
  </p:notesMasterIdLst>
  <p:sldIdLst>
    <p:sldId id="287" r:id="rId2"/>
    <p:sldId id="288" r:id="rId3"/>
    <p:sldId id="289" r:id="rId4"/>
    <p:sldId id="290" r:id="rId5"/>
    <p:sldId id="295" r:id="rId6"/>
    <p:sldId id="292" r:id="rId7"/>
    <p:sldId id="296" r:id="rId8"/>
    <p:sldId id="297" r:id="rId9"/>
    <p:sldId id="293" r:id="rId10"/>
    <p:sldId id="298" r:id="rId11"/>
    <p:sldId id="299" r:id="rId12"/>
    <p:sldId id="294" r:id="rId13"/>
    <p:sldId id="300" r:id="rId14"/>
    <p:sldId id="301" r:id="rId15"/>
    <p:sldId id="302" r:id="rId16"/>
    <p:sldId id="30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50">
          <p15:clr>
            <a:srgbClr val="A4A3A4"/>
          </p15:clr>
        </p15:guide>
        <p15:guide id="2" orient="horz" pos="1616">
          <p15:clr>
            <a:srgbClr val="A4A3A4"/>
          </p15:clr>
        </p15:guide>
        <p15:guide id="3" pos="1509">
          <p15:clr>
            <a:srgbClr val="A4A3A4"/>
          </p15:clr>
        </p15:guide>
        <p15:guide id="4" pos="5009">
          <p15:clr>
            <a:srgbClr val="A4A3A4"/>
          </p15:clr>
        </p15:guide>
        <p15:guide id="5" pos="2428">
          <p15:clr>
            <a:srgbClr val="A4A3A4"/>
          </p15:clr>
        </p15:guide>
        <p15:guide id="6" orient="horz" pos="2924">
          <p15:clr>
            <a:srgbClr val="A4A3A4"/>
          </p15:clr>
        </p15:guide>
        <p15:guide id="7" orient="horz" pos="1823">
          <p15:clr>
            <a:srgbClr val="A4A3A4"/>
          </p15:clr>
        </p15:guide>
        <p15:guide id="8" pos="5199">
          <p15:clr>
            <a:srgbClr val="A4A3A4"/>
          </p15:clr>
        </p15:guide>
        <p15:guide id="9" pos="2268">
          <p15:clr>
            <a:srgbClr val="A4A3A4"/>
          </p15:clr>
        </p15:guide>
        <p15:guide id="10" orient="horz" pos="707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hIMU0cloQu/ZW/Y9zV3XC031Ab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>
        <p:guide orient="horz" pos="3850"/>
        <p:guide orient="horz" pos="1616"/>
        <p:guide pos="1509"/>
        <p:guide pos="5009"/>
        <p:guide pos="2428"/>
        <p:guide orient="horz" pos="2924"/>
        <p:guide orient="horz" pos="1823"/>
        <p:guide pos="5199"/>
        <p:guide pos="2268"/>
        <p:guide orient="horz" pos="70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7" name="Google Shape;1017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15951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1322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37348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3103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5062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709436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24950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21841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19835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26334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5106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733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288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78965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95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27648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709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00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84D384C9-E324-4363-A969-45286A3C6C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sz="8000" dirty="0">
                <a:latin typeface="+mj-ea"/>
              </a:rPr>
              <a:t>JAVA</a:t>
            </a:r>
            <a:r>
              <a:rPr lang="zh-TW" altLang="en-US" sz="8000" dirty="0">
                <a:latin typeface="+mj-ea"/>
              </a:rPr>
              <a:t> </a:t>
            </a:r>
            <a:r>
              <a:rPr lang="en-US" altLang="zh-TW" sz="8000" dirty="0">
                <a:latin typeface="+mj-ea"/>
              </a:rPr>
              <a:t>Learn</a:t>
            </a:r>
            <a:endParaRPr lang="zh-TW" altLang="en-US" sz="8000" dirty="0">
              <a:latin typeface="+mj-ea"/>
            </a:endParaRPr>
          </a:p>
        </p:txBody>
      </p:sp>
      <p:sp>
        <p:nvSpPr>
          <p:cNvPr id="8" name="副標題 7">
            <a:extLst>
              <a:ext uri="{FF2B5EF4-FFF2-40B4-BE49-F238E27FC236}">
                <a16:creationId xmlns:a16="http://schemas.microsoft.com/office/drawing/2014/main" id="{F459B9E6-D8F4-4A2A-B8BF-0AD3C7E88C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>
                <a:latin typeface="+mj-ea"/>
                <a:ea typeface="+mj-ea"/>
              </a:rPr>
              <a:t>Oscar Lin</a:t>
            </a:r>
            <a:endParaRPr lang="zh-TW" altLang="en-US" sz="4000" dirty="0">
              <a:latin typeface="+mj-ea"/>
              <a:ea typeface="+mj-ea"/>
            </a:endParaRPr>
          </a:p>
        </p:txBody>
      </p:sp>
      <p:grpSp>
        <p:nvGrpSpPr>
          <p:cNvPr id="9" name="Google Shape;85;p1">
            <a:extLst>
              <a:ext uri="{FF2B5EF4-FFF2-40B4-BE49-F238E27FC236}">
                <a16:creationId xmlns:a16="http://schemas.microsoft.com/office/drawing/2014/main" id="{45C6E148-C973-4E00-AC63-7DB3F6F3E0DA}"/>
              </a:ext>
            </a:extLst>
          </p:cNvPr>
          <p:cNvGrpSpPr/>
          <p:nvPr/>
        </p:nvGrpSpPr>
        <p:grpSpPr>
          <a:xfrm>
            <a:off x="174659" y="4317998"/>
            <a:ext cx="1605729" cy="2142165"/>
            <a:chOff x="8907463" y="2051050"/>
            <a:chExt cx="2879724" cy="3363913"/>
          </a:xfrm>
        </p:grpSpPr>
        <p:grpSp>
          <p:nvGrpSpPr>
            <p:cNvPr id="10" name="Google Shape;86;p1">
              <a:extLst>
                <a:ext uri="{FF2B5EF4-FFF2-40B4-BE49-F238E27FC236}">
                  <a16:creationId xmlns:a16="http://schemas.microsoft.com/office/drawing/2014/main" id="{68BA1E34-5BBD-4273-80EA-24B4F9F05D38}"/>
                </a:ext>
              </a:extLst>
            </p:cNvPr>
            <p:cNvGrpSpPr/>
            <p:nvPr/>
          </p:nvGrpSpPr>
          <p:grpSpPr>
            <a:xfrm>
              <a:off x="8907463" y="2051050"/>
              <a:ext cx="2879724" cy="2844800"/>
              <a:chOff x="5611" y="1292"/>
              <a:chExt cx="1814" cy="1792"/>
            </a:xfrm>
          </p:grpSpPr>
          <p:sp>
            <p:nvSpPr>
              <p:cNvPr id="258" name="Google Shape;87;p1">
                <a:extLst>
                  <a:ext uri="{FF2B5EF4-FFF2-40B4-BE49-F238E27FC236}">
                    <a16:creationId xmlns:a16="http://schemas.microsoft.com/office/drawing/2014/main" id="{E2541AF9-336F-4F04-8C3C-F0D71DAB209B}"/>
                  </a:ext>
                </a:extLst>
              </p:cNvPr>
              <p:cNvSpPr/>
              <p:nvPr/>
            </p:nvSpPr>
            <p:spPr>
              <a:xfrm>
                <a:off x="6199" y="2286"/>
                <a:ext cx="14" cy="0"/>
              </a:xfrm>
              <a:custGeom>
                <a:avLst/>
                <a:gdLst/>
                <a:ahLst/>
                <a:cxnLst/>
                <a:rect l="l" t="t" r="r" b="b"/>
                <a:pathLst>
                  <a:path w="6" h="120000" extrusionOk="0">
                    <a:moveTo>
                      <a:pt x="0" y="0"/>
                    </a:moveTo>
                    <a:cubicBezTo>
                      <a:pt x="1" y="0"/>
                      <a:pt x="3" y="0"/>
                      <a:pt x="6" y="0"/>
                    </a:cubicBezTo>
                    <a:cubicBezTo>
                      <a:pt x="3" y="0"/>
                      <a:pt x="2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88;p1">
                <a:extLst>
                  <a:ext uri="{FF2B5EF4-FFF2-40B4-BE49-F238E27FC236}">
                    <a16:creationId xmlns:a16="http://schemas.microsoft.com/office/drawing/2014/main" id="{0D886C82-A1AA-4075-929B-021B6703ABBD}"/>
                  </a:ext>
                </a:extLst>
              </p:cNvPr>
              <p:cNvSpPr/>
              <p:nvPr/>
            </p:nvSpPr>
            <p:spPr>
              <a:xfrm>
                <a:off x="6163" y="2051"/>
                <a:ext cx="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89;p1">
                <a:extLst>
                  <a:ext uri="{FF2B5EF4-FFF2-40B4-BE49-F238E27FC236}">
                    <a16:creationId xmlns:a16="http://schemas.microsoft.com/office/drawing/2014/main" id="{81B37797-8218-4D58-90A9-61AA15D5E0C0}"/>
                  </a:ext>
                </a:extLst>
              </p:cNvPr>
              <p:cNvSpPr/>
              <p:nvPr/>
            </p:nvSpPr>
            <p:spPr>
              <a:xfrm>
                <a:off x="6206" y="2063"/>
                <a:ext cx="0" cy="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" extrusionOk="0">
                    <a:moveTo>
                      <a:pt x="0" y="2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90;p1">
                <a:extLst>
                  <a:ext uri="{FF2B5EF4-FFF2-40B4-BE49-F238E27FC236}">
                    <a16:creationId xmlns:a16="http://schemas.microsoft.com/office/drawing/2014/main" id="{C93C1A5E-6FFB-4004-89D4-9328720617B3}"/>
                  </a:ext>
                </a:extLst>
              </p:cNvPr>
              <p:cNvSpPr/>
              <p:nvPr/>
            </p:nvSpPr>
            <p:spPr>
              <a:xfrm>
                <a:off x="6151" y="2051"/>
                <a:ext cx="7" cy="0"/>
              </a:xfrm>
              <a:custGeom>
                <a:avLst/>
                <a:gdLst/>
                <a:ahLst/>
                <a:cxnLst/>
                <a:rect l="l" t="t" r="r" b="b"/>
                <a:pathLst>
                  <a:path w="3" h="120000" extrusionOk="0">
                    <a:moveTo>
                      <a:pt x="3" y="0"/>
                    </a:moveTo>
                    <a:cubicBezTo>
                      <a:pt x="0" y="0"/>
                      <a:pt x="1" y="0"/>
                      <a:pt x="3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91;p1">
                <a:extLst>
                  <a:ext uri="{FF2B5EF4-FFF2-40B4-BE49-F238E27FC236}">
                    <a16:creationId xmlns:a16="http://schemas.microsoft.com/office/drawing/2014/main" id="{F9B867B9-79D6-41AD-9066-D502703B6AF9}"/>
                  </a:ext>
                </a:extLst>
              </p:cNvPr>
              <p:cNvSpPr/>
              <p:nvPr/>
            </p:nvSpPr>
            <p:spPr>
              <a:xfrm>
                <a:off x="6436" y="2511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92;p1">
                <a:extLst>
                  <a:ext uri="{FF2B5EF4-FFF2-40B4-BE49-F238E27FC236}">
                    <a16:creationId xmlns:a16="http://schemas.microsoft.com/office/drawing/2014/main" id="{9B31C92C-5448-453B-826B-72D6AAB52A29}"/>
                  </a:ext>
                </a:extLst>
              </p:cNvPr>
              <p:cNvSpPr/>
              <p:nvPr/>
            </p:nvSpPr>
            <p:spPr>
              <a:xfrm>
                <a:off x="6237" y="2404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93;p1">
                <a:extLst>
                  <a:ext uri="{FF2B5EF4-FFF2-40B4-BE49-F238E27FC236}">
                    <a16:creationId xmlns:a16="http://schemas.microsoft.com/office/drawing/2014/main" id="{78BDE4E0-F710-4BB6-96B2-64A28B1B9D45}"/>
                  </a:ext>
                </a:extLst>
              </p:cNvPr>
              <p:cNvSpPr/>
              <p:nvPr/>
            </p:nvSpPr>
            <p:spPr>
              <a:xfrm>
                <a:off x="6132" y="2342"/>
                <a:ext cx="3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94;p1">
                <a:extLst>
                  <a:ext uri="{FF2B5EF4-FFF2-40B4-BE49-F238E27FC236}">
                    <a16:creationId xmlns:a16="http://schemas.microsoft.com/office/drawing/2014/main" id="{02C7834C-3A2E-42CF-AEFA-EDEDD6620CF4}"/>
                  </a:ext>
                </a:extLst>
              </p:cNvPr>
              <p:cNvSpPr/>
              <p:nvPr/>
            </p:nvSpPr>
            <p:spPr>
              <a:xfrm>
                <a:off x="6201" y="2053"/>
                <a:ext cx="10" cy="10"/>
              </a:xfrm>
              <a:custGeom>
                <a:avLst/>
                <a:gdLst/>
                <a:ahLst/>
                <a:cxnLst/>
                <a:rect l="l" t="t" r="r" b="b"/>
                <a:pathLst>
                  <a:path w="4" h="4" extrusionOk="0">
                    <a:moveTo>
                      <a:pt x="1" y="1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0" y="2"/>
                      <a:pt x="0" y="2"/>
                    </a:cubicBezTo>
                    <a:cubicBezTo>
                      <a:pt x="1" y="2"/>
                      <a:pt x="2" y="3"/>
                      <a:pt x="2" y="4"/>
                    </a:cubicBezTo>
                    <a:cubicBezTo>
                      <a:pt x="2" y="3"/>
                      <a:pt x="2" y="3"/>
                      <a:pt x="2" y="2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95;p1">
                <a:extLst>
                  <a:ext uri="{FF2B5EF4-FFF2-40B4-BE49-F238E27FC236}">
                    <a16:creationId xmlns:a16="http://schemas.microsoft.com/office/drawing/2014/main" id="{7046723E-3A5C-48A2-8B6C-C4226B205062}"/>
                  </a:ext>
                </a:extLst>
              </p:cNvPr>
              <p:cNvSpPr/>
              <p:nvPr/>
            </p:nvSpPr>
            <p:spPr>
              <a:xfrm>
                <a:off x="6554" y="2075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96;p1">
                <a:extLst>
                  <a:ext uri="{FF2B5EF4-FFF2-40B4-BE49-F238E27FC236}">
                    <a16:creationId xmlns:a16="http://schemas.microsoft.com/office/drawing/2014/main" id="{D4AB9EC8-2CAA-42B9-99E1-5435A56EED54}"/>
                  </a:ext>
                </a:extLst>
              </p:cNvPr>
              <p:cNvSpPr/>
              <p:nvPr/>
            </p:nvSpPr>
            <p:spPr>
              <a:xfrm>
                <a:off x="6424" y="1918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2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97;p1">
                <a:extLst>
                  <a:ext uri="{FF2B5EF4-FFF2-40B4-BE49-F238E27FC236}">
                    <a16:creationId xmlns:a16="http://schemas.microsoft.com/office/drawing/2014/main" id="{ABC07461-7B20-49C7-BA3B-54964FE5174E}"/>
                  </a:ext>
                </a:extLst>
              </p:cNvPr>
              <p:cNvSpPr/>
              <p:nvPr/>
            </p:nvSpPr>
            <p:spPr>
              <a:xfrm>
                <a:off x="6464" y="2700"/>
                <a:ext cx="0" cy="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98;p1">
                <a:extLst>
                  <a:ext uri="{FF2B5EF4-FFF2-40B4-BE49-F238E27FC236}">
                    <a16:creationId xmlns:a16="http://schemas.microsoft.com/office/drawing/2014/main" id="{E21711F6-1AA8-4D63-8C26-B551C24A17A5}"/>
                  </a:ext>
                </a:extLst>
              </p:cNvPr>
              <p:cNvSpPr/>
              <p:nvPr/>
            </p:nvSpPr>
            <p:spPr>
              <a:xfrm>
                <a:off x="6573" y="2781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99;p1">
                <a:extLst>
                  <a:ext uri="{FF2B5EF4-FFF2-40B4-BE49-F238E27FC236}">
                    <a16:creationId xmlns:a16="http://schemas.microsoft.com/office/drawing/2014/main" id="{BEA484AD-496C-4D19-907E-C8FD8E0467E0}"/>
                  </a:ext>
                </a:extLst>
              </p:cNvPr>
              <p:cNvSpPr/>
              <p:nvPr/>
            </p:nvSpPr>
            <p:spPr>
              <a:xfrm>
                <a:off x="6464" y="2700"/>
                <a:ext cx="3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100;p1">
                <a:extLst>
                  <a:ext uri="{FF2B5EF4-FFF2-40B4-BE49-F238E27FC236}">
                    <a16:creationId xmlns:a16="http://schemas.microsoft.com/office/drawing/2014/main" id="{BD1AF40B-4CB7-4F2F-87BA-31E2A01AE4AF}"/>
                  </a:ext>
                </a:extLst>
              </p:cNvPr>
              <p:cNvSpPr/>
              <p:nvPr/>
            </p:nvSpPr>
            <p:spPr>
              <a:xfrm>
                <a:off x="6811" y="2404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101;p1">
                <a:extLst>
                  <a:ext uri="{FF2B5EF4-FFF2-40B4-BE49-F238E27FC236}">
                    <a16:creationId xmlns:a16="http://schemas.microsoft.com/office/drawing/2014/main" id="{67151909-AF2A-4C8E-896C-3364544CB8C0}"/>
                  </a:ext>
                </a:extLst>
              </p:cNvPr>
              <p:cNvSpPr/>
              <p:nvPr/>
            </p:nvSpPr>
            <p:spPr>
              <a:xfrm>
                <a:off x="6699" y="2409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102;p1">
                <a:extLst>
                  <a:ext uri="{FF2B5EF4-FFF2-40B4-BE49-F238E27FC236}">
                    <a16:creationId xmlns:a16="http://schemas.microsoft.com/office/drawing/2014/main" id="{B5C17419-E295-43E1-8439-993F7FA3CF45}"/>
                  </a:ext>
                </a:extLst>
              </p:cNvPr>
              <p:cNvSpPr/>
              <p:nvPr/>
            </p:nvSpPr>
            <p:spPr>
              <a:xfrm>
                <a:off x="6455" y="2696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103;p1">
                <a:extLst>
                  <a:ext uri="{FF2B5EF4-FFF2-40B4-BE49-F238E27FC236}">
                    <a16:creationId xmlns:a16="http://schemas.microsoft.com/office/drawing/2014/main" id="{8603EF1E-00C8-4122-8C87-E3D959734D79}"/>
                  </a:ext>
                </a:extLst>
              </p:cNvPr>
              <p:cNvSpPr/>
              <p:nvPr/>
            </p:nvSpPr>
            <p:spPr>
              <a:xfrm>
                <a:off x="6585" y="2518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104;p1">
                <a:extLst>
                  <a:ext uri="{FF2B5EF4-FFF2-40B4-BE49-F238E27FC236}">
                    <a16:creationId xmlns:a16="http://schemas.microsoft.com/office/drawing/2014/main" id="{B893A0C0-FFA0-4729-90F6-D617621A7D76}"/>
                  </a:ext>
                </a:extLst>
              </p:cNvPr>
              <p:cNvSpPr/>
              <p:nvPr/>
            </p:nvSpPr>
            <p:spPr>
              <a:xfrm>
                <a:off x="6163" y="2051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105;p1">
                <a:extLst>
                  <a:ext uri="{FF2B5EF4-FFF2-40B4-BE49-F238E27FC236}">
                    <a16:creationId xmlns:a16="http://schemas.microsoft.com/office/drawing/2014/main" id="{BC221C6A-3BC9-4379-97A8-B1C0BCCB5940}"/>
                  </a:ext>
                </a:extLst>
              </p:cNvPr>
              <p:cNvSpPr/>
              <p:nvPr/>
            </p:nvSpPr>
            <p:spPr>
              <a:xfrm>
                <a:off x="5833" y="2776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106;p1">
                <a:extLst>
                  <a:ext uri="{FF2B5EF4-FFF2-40B4-BE49-F238E27FC236}">
                    <a16:creationId xmlns:a16="http://schemas.microsoft.com/office/drawing/2014/main" id="{E8FD7551-9795-49C7-AC78-6C31676AABAD}"/>
                  </a:ext>
                </a:extLst>
              </p:cNvPr>
              <p:cNvSpPr/>
              <p:nvPr/>
            </p:nvSpPr>
            <p:spPr>
              <a:xfrm>
                <a:off x="5926" y="2696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2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107;p1">
                <a:extLst>
                  <a:ext uri="{FF2B5EF4-FFF2-40B4-BE49-F238E27FC236}">
                    <a16:creationId xmlns:a16="http://schemas.microsoft.com/office/drawing/2014/main" id="{7B11A546-844F-4AF5-92A0-3073CE55ED43}"/>
                  </a:ext>
                </a:extLst>
              </p:cNvPr>
              <p:cNvSpPr/>
              <p:nvPr/>
            </p:nvSpPr>
            <p:spPr>
              <a:xfrm>
                <a:off x="5921" y="2696"/>
                <a:ext cx="3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108;p1">
                <a:extLst>
                  <a:ext uri="{FF2B5EF4-FFF2-40B4-BE49-F238E27FC236}">
                    <a16:creationId xmlns:a16="http://schemas.microsoft.com/office/drawing/2014/main" id="{20B049EE-E4C8-42B7-B524-DE368F56000A}"/>
                  </a:ext>
                </a:extLst>
              </p:cNvPr>
              <p:cNvSpPr/>
              <p:nvPr/>
            </p:nvSpPr>
            <p:spPr>
              <a:xfrm>
                <a:off x="5914" y="2696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2"/>
                    </a:moveTo>
                    <a:cubicBezTo>
                      <a:pt x="0" y="0"/>
                      <a:pt x="1" y="1"/>
                      <a:pt x="0" y="1"/>
                    </a:cubicBezTo>
                    <a:cubicBezTo>
                      <a:pt x="1" y="1"/>
                      <a:pt x="1" y="2"/>
                      <a:pt x="1" y="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109;p1">
                <a:extLst>
                  <a:ext uri="{FF2B5EF4-FFF2-40B4-BE49-F238E27FC236}">
                    <a16:creationId xmlns:a16="http://schemas.microsoft.com/office/drawing/2014/main" id="{2B061033-F1E0-486E-BEAB-722880C2A0BD}"/>
                  </a:ext>
                </a:extLst>
              </p:cNvPr>
              <p:cNvSpPr/>
              <p:nvPr/>
            </p:nvSpPr>
            <p:spPr>
              <a:xfrm>
                <a:off x="5957" y="2710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2"/>
                    </a:moveTo>
                    <a:cubicBezTo>
                      <a:pt x="1" y="2"/>
                      <a:pt x="1" y="1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110;p1">
                <a:extLst>
                  <a:ext uri="{FF2B5EF4-FFF2-40B4-BE49-F238E27FC236}">
                    <a16:creationId xmlns:a16="http://schemas.microsoft.com/office/drawing/2014/main" id="{7377809C-ED4D-4933-814F-9286573B7D43}"/>
                  </a:ext>
                </a:extLst>
              </p:cNvPr>
              <p:cNvSpPr/>
              <p:nvPr/>
            </p:nvSpPr>
            <p:spPr>
              <a:xfrm>
                <a:off x="5954" y="2707"/>
                <a:ext cx="3" cy="8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1" y="3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"/>
                      <a:pt x="1" y="2"/>
                      <a:pt x="1" y="3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111;p1">
                <a:extLst>
                  <a:ext uri="{FF2B5EF4-FFF2-40B4-BE49-F238E27FC236}">
                    <a16:creationId xmlns:a16="http://schemas.microsoft.com/office/drawing/2014/main" id="{6A91F3FD-4F89-4428-9165-3DB32FA2B2AD}"/>
                  </a:ext>
                </a:extLst>
              </p:cNvPr>
              <p:cNvSpPr/>
              <p:nvPr/>
            </p:nvSpPr>
            <p:spPr>
              <a:xfrm>
                <a:off x="5900" y="2700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1" y="1"/>
                      <a:pt x="1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112;p1">
                <a:extLst>
                  <a:ext uri="{FF2B5EF4-FFF2-40B4-BE49-F238E27FC236}">
                    <a16:creationId xmlns:a16="http://schemas.microsoft.com/office/drawing/2014/main" id="{0B7B9B6B-F37B-4DDE-A849-4DD584CD51A2}"/>
                  </a:ext>
                </a:extLst>
              </p:cNvPr>
              <p:cNvSpPr/>
              <p:nvPr/>
            </p:nvSpPr>
            <p:spPr>
              <a:xfrm>
                <a:off x="6438" y="2482"/>
                <a:ext cx="5" cy="5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1" y="0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" y="1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113;p1">
                <a:extLst>
                  <a:ext uri="{FF2B5EF4-FFF2-40B4-BE49-F238E27FC236}">
                    <a16:creationId xmlns:a16="http://schemas.microsoft.com/office/drawing/2014/main" id="{FF4B4058-2F4E-45E8-B656-87DBDA857774}"/>
                  </a:ext>
                </a:extLst>
              </p:cNvPr>
              <p:cNvSpPr/>
              <p:nvPr/>
            </p:nvSpPr>
            <p:spPr>
              <a:xfrm>
                <a:off x="5845" y="2762"/>
                <a:ext cx="3" cy="2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extrusionOk="0">
                    <a:moveTo>
                      <a:pt x="3" y="2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114;p1">
                <a:extLst>
                  <a:ext uri="{FF2B5EF4-FFF2-40B4-BE49-F238E27FC236}">
                    <a16:creationId xmlns:a16="http://schemas.microsoft.com/office/drawing/2014/main" id="{4768D06E-2742-4A3A-BCC9-829483090CC6}"/>
                  </a:ext>
                </a:extLst>
              </p:cNvPr>
              <p:cNvSpPr/>
              <p:nvPr/>
            </p:nvSpPr>
            <p:spPr>
              <a:xfrm>
                <a:off x="6301" y="3061"/>
                <a:ext cx="7" cy="4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extrusionOk="0">
                    <a:moveTo>
                      <a:pt x="2" y="2"/>
                    </a:moveTo>
                    <a:cubicBezTo>
                      <a:pt x="3" y="1"/>
                      <a:pt x="2" y="0"/>
                      <a:pt x="2" y="0"/>
                    </a:cubicBezTo>
                    <a:cubicBezTo>
                      <a:pt x="0" y="0"/>
                      <a:pt x="3" y="1"/>
                      <a:pt x="2" y="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115;p1">
                <a:extLst>
                  <a:ext uri="{FF2B5EF4-FFF2-40B4-BE49-F238E27FC236}">
                    <a16:creationId xmlns:a16="http://schemas.microsoft.com/office/drawing/2014/main" id="{37BE51EB-8BC7-4590-B167-104F1AA31615}"/>
                  </a:ext>
                </a:extLst>
              </p:cNvPr>
              <p:cNvSpPr/>
              <p:nvPr/>
            </p:nvSpPr>
            <p:spPr>
              <a:xfrm>
                <a:off x="7325" y="2025"/>
                <a:ext cx="3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116;p1">
                <a:extLst>
                  <a:ext uri="{FF2B5EF4-FFF2-40B4-BE49-F238E27FC236}">
                    <a16:creationId xmlns:a16="http://schemas.microsoft.com/office/drawing/2014/main" id="{86539EEE-7CAD-4CFC-85EC-B07D60A80494}"/>
                  </a:ext>
                </a:extLst>
              </p:cNvPr>
              <p:cNvSpPr/>
              <p:nvPr/>
            </p:nvSpPr>
            <p:spPr>
              <a:xfrm>
                <a:off x="5812" y="2805"/>
                <a:ext cx="5" cy="4"/>
              </a:xfrm>
              <a:custGeom>
                <a:avLst/>
                <a:gdLst/>
                <a:ahLst/>
                <a:cxnLst/>
                <a:rect l="l" t="t" r="r" b="b"/>
                <a:pathLst>
                  <a:path w="5" h="4" extrusionOk="0">
                    <a:moveTo>
                      <a:pt x="0" y="2"/>
                    </a:moveTo>
                    <a:lnTo>
                      <a:pt x="5" y="4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117;p1">
                <a:extLst>
                  <a:ext uri="{FF2B5EF4-FFF2-40B4-BE49-F238E27FC236}">
                    <a16:creationId xmlns:a16="http://schemas.microsoft.com/office/drawing/2014/main" id="{A6470CA6-75B1-42FB-B4FB-00AED5144FB1}"/>
                  </a:ext>
                </a:extLst>
              </p:cNvPr>
              <p:cNvSpPr/>
              <p:nvPr/>
            </p:nvSpPr>
            <p:spPr>
              <a:xfrm>
                <a:off x="6156" y="2051"/>
                <a:ext cx="7" cy="7"/>
              </a:xfrm>
              <a:custGeom>
                <a:avLst/>
                <a:gdLst/>
                <a:ahLst/>
                <a:cxnLst/>
                <a:rect l="l" t="t" r="r" b="b"/>
                <a:pathLst>
                  <a:path w="3" h="3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1" y="2"/>
                      <a:pt x="0" y="0"/>
                      <a:pt x="0" y="2"/>
                    </a:cubicBezTo>
                    <a:cubicBezTo>
                      <a:pt x="0" y="3"/>
                      <a:pt x="1" y="3"/>
                      <a:pt x="2" y="2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3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118;p1">
                <a:extLst>
                  <a:ext uri="{FF2B5EF4-FFF2-40B4-BE49-F238E27FC236}">
                    <a16:creationId xmlns:a16="http://schemas.microsoft.com/office/drawing/2014/main" id="{5520E106-B80F-4B0F-9D4A-37FE1F64663F}"/>
                  </a:ext>
                </a:extLst>
              </p:cNvPr>
              <p:cNvSpPr/>
              <p:nvPr/>
            </p:nvSpPr>
            <p:spPr>
              <a:xfrm>
                <a:off x="5750" y="2691"/>
                <a:ext cx="204" cy="194"/>
              </a:xfrm>
              <a:custGeom>
                <a:avLst/>
                <a:gdLst/>
                <a:ahLst/>
                <a:cxnLst/>
                <a:rect l="l" t="t" r="r" b="b"/>
                <a:pathLst>
                  <a:path w="86" h="82" extrusionOk="0">
                    <a:moveTo>
                      <a:pt x="84" y="7"/>
                    </a:moveTo>
                    <a:cubicBezTo>
                      <a:pt x="85" y="8"/>
                      <a:pt x="85" y="9"/>
                      <a:pt x="86" y="10"/>
                    </a:cubicBezTo>
                    <a:cubicBezTo>
                      <a:pt x="85" y="6"/>
                      <a:pt x="85" y="6"/>
                      <a:pt x="85" y="6"/>
                    </a:cubicBezTo>
                    <a:cubicBezTo>
                      <a:pt x="85" y="7"/>
                      <a:pt x="85" y="6"/>
                      <a:pt x="84" y="5"/>
                    </a:cubicBezTo>
                    <a:cubicBezTo>
                      <a:pt x="84" y="6"/>
                      <a:pt x="84" y="6"/>
                      <a:pt x="84" y="6"/>
                    </a:cubicBezTo>
                    <a:cubicBezTo>
                      <a:pt x="83" y="5"/>
                      <a:pt x="83" y="5"/>
                      <a:pt x="83" y="5"/>
                    </a:cubicBezTo>
                    <a:cubicBezTo>
                      <a:pt x="83" y="5"/>
                      <a:pt x="82" y="4"/>
                      <a:pt x="82" y="6"/>
                    </a:cubicBezTo>
                    <a:cubicBezTo>
                      <a:pt x="83" y="7"/>
                      <a:pt x="83" y="7"/>
                      <a:pt x="83" y="7"/>
                    </a:cubicBezTo>
                    <a:cubicBezTo>
                      <a:pt x="83" y="7"/>
                      <a:pt x="84" y="9"/>
                      <a:pt x="83" y="8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2" y="6"/>
                      <a:pt x="82" y="6"/>
                      <a:pt x="82" y="6"/>
                    </a:cubicBezTo>
                    <a:cubicBezTo>
                      <a:pt x="80" y="4"/>
                      <a:pt x="80" y="4"/>
                      <a:pt x="80" y="4"/>
                    </a:cubicBezTo>
                    <a:cubicBezTo>
                      <a:pt x="82" y="7"/>
                      <a:pt x="80" y="5"/>
                      <a:pt x="81" y="6"/>
                    </a:cubicBezTo>
                    <a:cubicBezTo>
                      <a:pt x="80" y="6"/>
                      <a:pt x="80" y="6"/>
                      <a:pt x="80" y="6"/>
                    </a:cubicBezTo>
                    <a:cubicBezTo>
                      <a:pt x="79" y="5"/>
                      <a:pt x="81" y="7"/>
                      <a:pt x="81" y="7"/>
                    </a:cubicBezTo>
                    <a:cubicBezTo>
                      <a:pt x="80" y="7"/>
                      <a:pt x="79" y="5"/>
                      <a:pt x="79" y="4"/>
                    </a:cubicBezTo>
                    <a:cubicBezTo>
                      <a:pt x="78" y="4"/>
                      <a:pt x="79" y="6"/>
                      <a:pt x="77" y="5"/>
                    </a:cubicBezTo>
                    <a:cubicBezTo>
                      <a:pt x="77" y="5"/>
                      <a:pt x="77" y="6"/>
                      <a:pt x="77" y="8"/>
                    </a:cubicBezTo>
                    <a:cubicBezTo>
                      <a:pt x="77" y="8"/>
                      <a:pt x="76" y="5"/>
                      <a:pt x="76" y="6"/>
                    </a:cubicBezTo>
                    <a:cubicBezTo>
                      <a:pt x="75" y="5"/>
                      <a:pt x="74" y="3"/>
                      <a:pt x="74" y="2"/>
                    </a:cubicBezTo>
                    <a:cubicBezTo>
                      <a:pt x="74" y="2"/>
                      <a:pt x="73" y="1"/>
                      <a:pt x="73" y="2"/>
                    </a:cubicBezTo>
                    <a:cubicBezTo>
                      <a:pt x="73" y="1"/>
                      <a:pt x="72" y="0"/>
                      <a:pt x="72" y="0"/>
                    </a:cubicBezTo>
                    <a:cubicBezTo>
                      <a:pt x="73" y="1"/>
                      <a:pt x="74" y="3"/>
                      <a:pt x="74" y="3"/>
                    </a:cubicBezTo>
                    <a:cubicBezTo>
                      <a:pt x="76" y="5"/>
                      <a:pt x="74" y="4"/>
                      <a:pt x="76" y="6"/>
                    </a:cubicBezTo>
                    <a:cubicBezTo>
                      <a:pt x="75" y="6"/>
                      <a:pt x="74" y="6"/>
                      <a:pt x="74" y="7"/>
                    </a:cubicBezTo>
                    <a:cubicBezTo>
                      <a:pt x="74" y="7"/>
                      <a:pt x="73" y="5"/>
                      <a:pt x="73" y="4"/>
                    </a:cubicBezTo>
                    <a:cubicBezTo>
                      <a:pt x="73" y="6"/>
                      <a:pt x="73" y="7"/>
                      <a:pt x="73" y="7"/>
                    </a:cubicBezTo>
                    <a:cubicBezTo>
                      <a:pt x="74" y="8"/>
                      <a:pt x="74" y="8"/>
                      <a:pt x="75" y="10"/>
                    </a:cubicBezTo>
                    <a:cubicBezTo>
                      <a:pt x="75" y="10"/>
                      <a:pt x="75" y="11"/>
                      <a:pt x="75" y="11"/>
                    </a:cubicBezTo>
                    <a:cubicBezTo>
                      <a:pt x="74" y="9"/>
                      <a:pt x="72" y="7"/>
                      <a:pt x="72" y="7"/>
                    </a:cubicBezTo>
                    <a:cubicBezTo>
                      <a:pt x="71" y="5"/>
                      <a:pt x="73" y="7"/>
                      <a:pt x="71" y="5"/>
                    </a:cubicBezTo>
                    <a:cubicBezTo>
                      <a:pt x="70" y="3"/>
                      <a:pt x="71" y="2"/>
                      <a:pt x="72" y="3"/>
                    </a:cubicBezTo>
                    <a:cubicBezTo>
                      <a:pt x="71" y="1"/>
                      <a:pt x="71" y="3"/>
                      <a:pt x="70" y="1"/>
                    </a:cubicBezTo>
                    <a:cubicBezTo>
                      <a:pt x="70" y="1"/>
                      <a:pt x="70" y="3"/>
                      <a:pt x="70" y="3"/>
                    </a:cubicBezTo>
                    <a:cubicBezTo>
                      <a:pt x="71" y="4"/>
                      <a:pt x="71" y="4"/>
                      <a:pt x="71" y="5"/>
                    </a:cubicBezTo>
                    <a:cubicBezTo>
                      <a:pt x="72" y="8"/>
                      <a:pt x="70" y="4"/>
                      <a:pt x="70" y="4"/>
                    </a:cubicBezTo>
                    <a:cubicBezTo>
                      <a:pt x="69" y="3"/>
                      <a:pt x="69" y="3"/>
                      <a:pt x="69" y="3"/>
                    </a:cubicBezTo>
                    <a:cubicBezTo>
                      <a:pt x="69" y="3"/>
                      <a:pt x="69" y="4"/>
                      <a:pt x="69" y="4"/>
                    </a:cubicBezTo>
                    <a:cubicBezTo>
                      <a:pt x="67" y="2"/>
                      <a:pt x="69" y="4"/>
                      <a:pt x="68" y="2"/>
                    </a:cubicBezTo>
                    <a:cubicBezTo>
                      <a:pt x="67" y="0"/>
                      <a:pt x="67" y="0"/>
                      <a:pt x="67" y="0"/>
                    </a:cubicBezTo>
                    <a:cubicBezTo>
                      <a:pt x="66" y="0"/>
                      <a:pt x="68" y="2"/>
                      <a:pt x="67" y="2"/>
                    </a:cubicBezTo>
                    <a:cubicBezTo>
                      <a:pt x="67" y="1"/>
                      <a:pt x="67" y="1"/>
                      <a:pt x="67" y="1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68" y="3"/>
                      <a:pt x="69" y="4"/>
                      <a:pt x="69" y="4"/>
                    </a:cubicBezTo>
                    <a:cubicBezTo>
                      <a:pt x="70" y="7"/>
                      <a:pt x="69" y="4"/>
                      <a:pt x="69" y="5"/>
                    </a:cubicBezTo>
                    <a:cubicBezTo>
                      <a:pt x="69" y="7"/>
                      <a:pt x="69" y="5"/>
                      <a:pt x="70" y="6"/>
                    </a:cubicBezTo>
                    <a:cubicBezTo>
                      <a:pt x="71" y="8"/>
                      <a:pt x="70" y="8"/>
                      <a:pt x="70" y="8"/>
                    </a:cubicBezTo>
                    <a:cubicBezTo>
                      <a:pt x="70" y="9"/>
                      <a:pt x="69" y="7"/>
                      <a:pt x="68" y="6"/>
                    </a:cubicBezTo>
                    <a:cubicBezTo>
                      <a:pt x="68" y="6"/>
                      <a:pt x="68" y="5"/>
                      <a:pt x="69" y="6"/>
                    </a:cubicBezTo>
                    <a:cubicBezTo>
                      <a:pt x="68" y="4"/>
                      <a:pt x="67" y="3"/>
                      <a:pt x="66" y="2"/>
                    </a:cubicBezTo>
                    <a:cubicBezTo>
                      <a:pt x="65" y="1"/>
                      <a:pt x="67" y="4"/>
                      <a:pt x="67" y="4"/>
                    </a:cubicBezTo>
                    <a:cubicBezTo>
                      <a:pt x="67" y="3"/>
                      <a:pt x="68" y="5"/>
                      <a:pt x="68" y="6"/>
                    </a:cubicBezTo>
                    <a:cubicBezTo>
                      <a:pt x="70" y="10"/>
                      <a:pt x="66" y="3"/>
                      <a:pt x="66" y="4"/>
                    </a:cubicBezTo>
                    <a:cubicBezTo>
                      <a:pt x="68" y="6"/>
                      <a:pt x="67" y="8"/>
                      <a:pt x="70" y="10"/>
                    </a:cubicBezTo>
                    <a:cubicBezTo>
                      <a:pt x="70" y="11"/>
                      <a:pt x="70" y="12"/>
                      <a:pt x="70" y="12"/>
                    </a:cubicBezTo>
                    <a:cubicBezTo>
                      <a:pt x="69" y="10"/>
                      <a:pt x="69" y="10"/>
                      <a:pt x="68" y="8"/>
                    </a:cubicBezTo>
                    <a:cubicBezTo>
                      <a:pt x="68" y="9"/>
                      <a:pt x="68" y="9"/>
                      <a:pt x="68" y="9"/>
                    </a:cubicBezTo>
                    <a:cubicBezTo>
                      <a:pt x="66" y="6"/>
                      <a:pt x="66" y="6"/>
                      <a:pt x="66" y="6"/>
                    </a:cubicBezTo>
                    <a:cubicBezTo>
                      <a:pt x="64" y="3"/>
                      <a:pt x="64" y="3"/>
                      <a:pt x="64" y="3"/>
                    </a:cubicBezTo>
                    <a:cubicBezTo>
                      <a:pt x="64" y="4"/>
                      <a:pt x="65" y="5"/>
                      <a:pt x="65" y="6"/>
                    </a:cubicBezTo>
                    <a:cubicBezTo>
                      <a:pt x="64" y="5"/>
                      <a:pt x="64" y="4"/>
                      <a:pt x="64" y="4"/>
                    </a:cubicBezTo>
                    <a:cubicBezTo>
                      <a:pt x="64" y="5"/>
                      <a:pt x="65" y="7"/>
                      <a:pt x="65" y="7"/>
                    </a:cubicBezTo>
                    <a:cubicBezTo>
                      <a:pt x="65" y="7"/>
                      <a:pt x="64" y="6"/>
                      <a:pt x="63" y="5"/>
                    </a:cubicBezTo>
                    <a:cubicBezTo>
                      <a:pt x="63" y="4"/>
                      <a:pt x="63" y="4"/>
                      <a:pt x="63" y="4"/>
                    </a:cubicBezTo>
                    <a:cubicBezTo>
                      <a:pt x="63" y="5"/>
                      <a:pt x="62" y="3"/>
                      <a:pt x="62" y="4"/>
                    </a:cubicBezTo>
                    <a:cubicBezTo>
                      <a:pt x="63" y="5"/>
                      <a:pt x="64" y="6"/>
                      <a:pt x="65" y="8"/>
                    </a:cubicBezTo>
                    <a:cubicBezTo>
                      <a:pt x="65" y="8"/>
                      <a:pt x="64" y="7"/>
                      <a:pt x="64" y="7"/>
                    </a:cubicBezTo>
                    <a:cubicBezTo>
                      <a:pt x="63" y="6"/>
                      <a:pt x="63" y="6"/>
                      <a:pt x="63" y="6"/>
                    </a:cubicBezTo>
                    <a:cubicBezTo>
                      <a:pt x="63" y="7"/>
                      <a:pt x="62" y="4"/>
                      <a:pt x="62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2" y="6"/>
                      <a:pt x="62" y="5"/>
                      <a:pt x="61" y="5"/>
                    </a:cubicBezTo>
                    <a:cubicBezTo>
                      <a:pt x="62" y="6"/>
                      <a:pt x="62" y="6"/>
                      <a:pt x="62" y="6"/>
                    </a:cubicBezTo>
                    <a:cubicBezTo>
                      <a:pt x="61" y="5"/>
                      <a:pt x="61" y="5"/>
                      <a:pt x="61" y="5"/>
                    </a:cubicBezTo>
                    <a:cubicBezTo>
                      <a:pt x="62" y="6"/>
                      <a:pt x="63" y="8"/>
                      <a:pt x="61" y="6"/>
                    </a:cubicBezTo>
                    <a:cubicBezTo>
                      <a:pt x="63" y="8"/>
                      <a:pt x="61" y="6"/>
                      <a:pt x="62" y="7"/>
                    </a:cubicBezTo>
                    <a:cubicBezTo>
                      <a:pt x="64" y="9"/>
                      <a:pt x="63" y="9"/>
                      <a:pt x="63" y="9"/>
                    </a:cubicBezTo>
                    <a:cubicBezTo>
                      <a:pt x="62" y="7"/>
                      <a:pt x="63" y="9"/>
                      <a:pt x="63" y="9"/>
                    </a:cubicBezTo>
                    <a:cubicBezTo>
                      <a:pt x="61" y="8"/>
                      <a:pt x="61" y="8"/>
                      <a:pt x="61" y="8"/>
                    </a:cubicBezTo>
                    <a:cubicBezTo>
                      <a:pt x="62" y="9"/>
                      <a:pt x="62" y="9"/>
                      <a:pt x="62" y="9"/>
                    </a:cubicBezTo>
                    <a:cubicBezTo>
                      <a:pt x="60" y="6"/>
                      <a:pt x="62" y="10"/>
                      <a:pt x="61" y="10"/>
                    </a:cubicBezTo>
                    <a:cubicBezTo>
                      <a:pt x="61" y="9"/>
                      <a:pt x="60" y="7"/>
                      <a:pt x="60" y="7"/>
                    </a:cubicBezTo>
                    <a:cubicBezTo>
                      <a:pt x="61" y="9"/>
                      <a:pt x="61" y="10"/>
                      <a:pt x="62" y="11"/>
                    </a:cubicBezTo>
                    <a:cubicBezTo>
                      <a:pt x="61" y="11"/>
                      <a:pt x="60" y="9"/>
                      <a:pt x="59" y="7"/>
                    </a:cubicBezTo>
                    <a:cubicBezTo>
                      <a:pt x="60" y="9"/>
                      <a:pt x="58" y="7"/>
                      <a:pt x="59" y="9"/>
                    </a:cubicBezTo>
                    <a:cubicBezTo>
                      <a:pt x="60" y="9"/>
                      <a:pt x="60" y="10"/>
                      <a:pt x="61" y="11"/>
                    </a:cubicBezTo>
                    <a:cubicBezTo>
                      <a:pt x="61" y="11"/>
                      <a:pt x="60" y="10"/>
                      <a:pt x="60" y="10"/>
                    </a:cubicBezTo>
                    <a:cubicBezTo>
                      <a:pt x="60" y="10"/>
                      <a:pt x="61" y="12"/>
                      <a:pt x="61" y="12"/>
                    </a:cubicBezTo>
                    <a:cubicBezTo>
                      <a:pt x="61" y="12"/>
                      <a:pt x="62" y="14"/>
                      <a:pt x="61" y="13"/>
                    </a:cubicBezTo>
                    <a:cubicBezTo>
                      <a:pt x="60" y="12"/>
                      <a:pt x="61" y="12"/>
                      <a:pt x="60" y="11"/>
                    </a:cubicBezTo>
                    <a:cubicBezTo>
                      <a:pt x="60" y="11"/>
                      <a:pt x="62" y="15"/>
                      <a:pt x="62" y="15"/>
                    </a:cubicBezTo>
                    <a:cubicBezTo>
                      <a:pt x="63" y="16"/>
                      <a:pt x="65" y="18"/>
                      <a:pt x="65" y="19"/>
                    </a:cubicBezTo>
                    <a:cubicBezTo>
                      <a:pt x="64" y="19"/>
                      <a:pt x="65" y="18"/>
                      <a:pt x="63" y="17"/>
                    </a:cubicBezTo>
                    <a:cubicBezTo>
                      <a:pt x="63" y="17"/>
                      <a:pt x="63" y="17"/>
                      <a:pt x="63" y="17"/>
                    </a:cubicBezTo>
                    <a:cubicBezTo>
                      <a:pt x="61" y="15"/>
                      <a:pt x="61" y="13"/>
                      <a:pt x="59" y="11"/>
                    </a:cubicBezTo>
                    <a:cubicBezTo>
                      <a:pt x="60" y="12"/>
                      <a:pt x="60" y="12"/>
                      <a:pt x="60" y="12"/>
                    </a:cubicBezTo>
                    <a:cubicBezTo>
                      <a:pt x="59" y="12"/>
                      <a:pt x="58" y="10"/>
                      <a:pt x="58" y="10"/>
                    </a:cubicBezTo>
                    <a:cubicBezTo>
                      <a:pt x="59" y="12"/>
                      <a:pt x="57" y="11"/>
                      <a:pt x="58" y="11"/>
                    </a:cubicBezTo>
                    <a:cubicBezTo>
                      <a:pt x="59" y="12"/>
                      <a:pt x="58" y="11"/>
                      <a:pt x="58" y="12"/>
                    </a:cubicBezTo>
                    <a:cubicBezTo>
                      <a:pt x="58" y="12"/>
                      <a:pt x="60" y="14"/>
                      <a:pt x="59" y="14"/>
                    </a:cubicBezTo>
                    <a:cubicBezTo>
                      <a:pt x="57" y="11"/>
                      <a:pt x="57" y="11"/>
                      <a:pt x="57" y="11"/>
                    </a:cubicBezTo>
                    <a:cubicBezTo>
                      <a:pt x="56" y="11"/>
                      <a:pt x="58" y="13"/>
                      <a:pt x="57" y="12"/>
                    </a:cubicBezTo>
                    <a:cubicBezTo>
                      <a:pt x="57" y="12"/>
                      <a:pt x="57" y="12"/>
                      <a:pt x="57" y="12"/>
                    </a:cubicBezTo>
                    <a:cubicBezTo>
                      <a:pt x="56" y="12"/>
                      <a:pt x="55" y="13"/>
                      <a:pt x="57" y="17"/>
                    </a:cubicBezTo>
                    <a:cubicBezTo>
                      <a:pt x="56" y="16"/>
                      <a:pt x="55" y="16"/>
                      <a:pt x="54" y="15"/>
                    </a:cubicBezTo>
                    <a:cubicBezTo>
                      <a:pt x="55" y="16"/>
                      <a:pt x="55" y="17"/>
                      <a:pt x="55" y="17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5"/>
                      <a:pt x="54" y="17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2" y="16"/>
                      <a:pt x="54" y="18"/>
                      <a:pt x="54" y="18"/>
                    </a:cubicBezTo>
                    <a:cubicBezTo>
                      <a:pt x="53" y="17"/>
                      <a:pt x="53" y="17"/>
                      <a:pt x="53" y="17"/>
                    </a:cubicBezTo>
                    <a:cubicBezTo>
                      <a:pt x="54" y="18"/>
                      <a:pt x="54" y="18"/>
                      <a:pt x="54" y="18"/>
                    </a:cubicBezTo>
                    <a:cubicBezTo>
                      <a:pt x="54" y="19"/>
                      <a:pt x="53" y="19"/>
                      <a:pt x="52" y="17"/>
                    </a:cubicBezTo>
                    <a:cubicBezTo>
                      <a:pt x="53" y="18"/>
                      <a:pt x="53" y="18"/>
                      <a:pt x="53" y="18"/>
                    </a:cubicBezTo>
                    <a:cubicBezTo>
                      <a:pt x="52" y="18"/>
                      <a:pt x="51" y="18"/>
                      <a:pt x="51" y="19"/>
                    </a:cubicBezTo>
                    <a:cubicBezTo>
                      <a:pt x="52" y="19"/>
                      <a:pt x="52" y="20"/>
                      <a:pt x="53" y="21"/>
                    </a:cubicBezTo>
                    <a:cubicBezTo>
                      <a:pt x="55" y="22"/>
                      <a:pt x="53" y="20"/>
                      <a:pt x="54" y="22"/>
                    </a:cubicBezTo>
                    <a:cubicBezTo>
                      <a:pt x="53" y="21"/>
                      <a:pt x="52" y="20"/>
                      <a:pt x="52" y="20"/>
                    </a:cubicBezTo>
                    <a:cubicBezTo>
                      <a:pt x="49" y="18"/>
                      <a:pt x="50" y="21"/>
                      <a:pt x="50" y="20"/>
                    </a:cubicBezTo>
                    <a:cubicBezTo>
                      <a:pt x="50" y="21"/>
                      <a:pt x="50" y="21"/>
                      <a:pt x="50" y="21"/>
                    </a:cubicBezTo>
                    <a:cubicBezTo>
                      <a:pt x="48" y="20"/>
                      <a:pt x="50" y="22"/>
                      <a:pt x="48" y="22"/>
                    </a:cubicBezTo>
                    <a:cubicBezTo>
                      <a:pt x="49" y="22"/>
                      <a:pt x="51" y="25"/>
                      <a:pt x="51" y="25"/>
                    </a:cubicBezTo>
                    <a:cubicBezTo>
                      <a:pt x="52" y="26"/>
                      <a:pt x="49" y="23"/>
                      <a:pt x="48" y="22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3"/>
                      <a:pt x="48" y="23"/>
                      <a:pt x="48" y="23"/>
                    </a:cubicBezTo>
                    <a:cubicBezTo>
                      <a:pt x="48" y="24"/>
                      <a:pt x="49" y="25"/>
                      <a:pt x="48" y="24"/>
                    </a:cubicBezTo>
                    <a:cubicBezTo>
                      <a:pt x="48" y="24"/>
                      <a:pt x="48" y="24"/>
                      <a:pt x="48" y="24"/>
                    </a:cubicBezTo>
                    <a:cubicBezTo>
                      <a:pt x="48" y="24"/>
                      <a:pt x="47" y="23"/>
                      <a:pt x="47" y="23"/>
                    </a:cubicBezTo>
                    <a:cubicBezTo>
                      <a:pt x="48" y="25"/>
                      <a:pt x="47" y="24"/>
                      <a:pt x="48" y="25"/>
                    </a:cubicBezTo>
                    <a:cubicBezTo>
                      <a:pt x="47" y="25"/>
                      <a:pt x="47" y="25"/>
                      <a:pt x="47" y="25"/>
                    </a:cubicBezTo>
                    <a:cubicBezTo>
                      <a:pt x="48" y="26"/>
                      <a:pt x="48" y="26"/>
                      <a:pt x="48" y="26"/>
                    </a:cubicBezTo>
                    <a:cubicBezTo>
                      <a:pt x="47" y="26"/>
                      <a:pt x="47" y="26"/>
                      <a:pt x="47" y="26"/>
                    </a:cubicBezTo>
                    <a:cubicBezTo>
                      <a:pt x="46" y="24"/>
                      <a:pt x="46" y="24"/>
                      <a:pt x="46" y="24"/>
                    </a:cubicBezTo>
                    <a:cubicBezTo>
                      <a:pt x="45" y="24"/>
                      <a:pt x="47" y="25"/>
                      <a:pt x="47" y="26"/>
                    </a:cubicBezTo>
                    <a:cubicBezTo>
                      <a:pt x="48" y="27"/>
                      <a:pt x="47" y="26"/>
                      <a:pt x="46" y="26"/>
                    </a:cubicBezTo>
                    <a:cubicBezTo>
                      <a:pt x="46" y="25"/>
                      <a:pt x="47" y="26"/>
                      <a:pt x="47" y="25"/>
                    </a:cubicBezTo>
                    <a:cubicBezTo>
                      <a:pt x="46" y="24"/>
                      <a:pt x="46" y="25"/>
                      <a:pt x="46" y="25"/>
                    </a:cubicBezTo>
                    <a:cubicBezTo>
                      <a:pt x="46" y="25"/>
                      <a:pt x="47" y="26"/>
                      <a:pt x="46" y="26"/>
                    </a:cubicBezTo>
                    <a:cubicBezTo>
                      <a:pt x="46" y="26"/>
                      <a:pt x="46" y="26"/>
                      <a:pt x="45" y="25"/>
                    </a:cubicBezTo>
                    <a:cubicBezTo>
                      <a:pt x="46" y="26"/>
                      <a:pt x="45" y="26"/>
                      <a:pt x="46" y="27"/>
                    </a:cubicBezTo>
                    <a:cubicBezTo>
                      <a:pt x="46" y="27"/>
                      <a:pt x="47" y="27"/>
                      <a:pt x="47" y="28"/>
                    </a:cubicBezTo>
                    <a:cubicBezTo>
                      <a:pt x="47" y="28"/>
                      <a:pt x="47" y="28"/>
                      <a:pt x="47" y="28"/>
                    </a:cubicBezTo>
                    <a:cubicBezTo>
                      <a:pt x="47" y="27"/>
                      <a:pt x="47" y="27"/>
                      <a:pt x="47" y="27"/>
                    </a:cubicBezTo>
                    <a:cubicBezTo>
                      <a:pt x="47" y="28"/>
                      <a:pt x="46" y="28"/>
                      <a:pt x="47" y="29"/>
                    </a:cubicBezTo>
                    <a:cubicBezTo>
                      <a:pt x="46" y="27"/>
                      <a:pt x="46" y="27"/>
                      <a:pt x="46" y="27"/>
                    </a:cubicBezTo>
                    <a:cubicBezTo>
                      <a:pt x="47" y="28"/>
                      <a:pt x="46" y="28"/>
                      <a:pt x="46" y="29"/>
                    </a:cubicBezTo>
                    <a:cubicBezTo>
                      <a:pt x="45" y="27"/>
                      <a:pt x="44" y="26"/>
                      <a:pt x="44" y="26"/>
                    </a:cubicBezTo>
                    <a:cubicBezTo>
                      <a:pt x="44" y="27"/>
                      <a:pt x="44" y="27"/>
                      <a:pt x="44" y="27"/>
                    </a:cubicBezTo>
                    <a:cubicBezTo>
                      <a:pt x="44" y="28"/>
                      <a:pt x="44" y="27"/>
                      <a:pt x="43" y="27"/>
                    </a:cubicBezTo>
                    <a:cubicBezTo>
                      <a:pt x="42" y="26"/>
                      <a:pt x="46" y="31"/>
                      <a:pt x="45" y="30"/>
                    </a:cubicBezTo>
                    <a:cubicBezTo>
                      <a:pt x="44" y="28"/>
                      <a:pt x="43" y="28"/>
                      <a:pt x="43" y="28"/>
                    </a:cubicBezTo>
                    <a:cubicBezTo>
                      <a:pt x="43" y="29"/>
                      <a:pt x="43" y="29"/>
                      <a:pt x="43" y="29"/>
                    </a:cubicBezTo>
                    <a:cubicBezTo>
                      <a:pt x="44" y="29"/>
                      <a:pt x="42" y="28"/>
                      <a:pt x="44" y="28"/>
                    </a:cubicBezTo>
                    <a:cubicBezTo>
                      <a:pt x="44" y="29"/>
                      <a:pt x="44" y="29"/>
                      <a:pt x="44" y="30"/>
                    </a:cubicBezTo>
                    <a:cubicBezTo>
                      <a:pt x="41" y="27"/>
                      <a:pt x="42" y="30"/>
                      <a:pt x="40" y="29"/>
                    </a:cubicBezTo>
                    <a:cubicBezTo>
                      <a:pt x="42" y="30"/>
                      <a:pt x="41" y="29"/>
                      <a:pt x="41" y="30"/>
                    </a:cubicBezTo>
                    <a:cubicBezTo>
                      <a:pt x="39" y="28"/>
                      <a:pt x="41" y="31"/>
                      <a:pt x="40" y="30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0" y="31"/>
                      <a:pt x="44" y="35"/>
                      <a:pt x="41" y="33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38" y="29"/>
                      <a:pt x="41" y="33"/>
                      <a:pt x="39" y="31"/>
                    </a:cubicBezTo>
                    <a:cubicBezTo>
                      <a:pt x="39" y="32"/>
                      <a:pt x="40" y="33"/>
                      <a:pt x="41" y="34"/>
                    </a:cubicBezTo>
                    <a:cubicBezTo>
                      <a:pt x="40" y="33"/>
                      <a:pt x="39" y="33"/>
                      <a:pt x="38" y="32"/>
                    </a:cubicBezTo>
                    <a:cubicBezTo>
                      <a:pt x="39" y="33"/>
                      <a:pt x="39" y="33"/>
                      <a:pt x="38" y="33"/>
                    </a:cubicBezTo>
                    <a:cubicBezTo>
                      <a:pt x="38" y="32"/>
                      <a:pt x="38" y="32"/>
                      <a:pt x="38" y="32"/>
                    </a:cubicBezTo>
                    <a:cubicBezTo>
                      <a:pt x="37" y="32"/>
                      <a:pt x="38" y="33"/>
                      <a:pt x="38" y="33"/>
                    </a:cubicBezTo>
                    <a:cubicBezTo>
                      <a:pt x="37" y="32"/>
                      <a:pt x="37" y="33"/>
                      <a:pt x="36" y="33"/>
                    </a:cubicBezTo>
                    <a:cubicBezTo>
                      <a:pt x="37" y="35"/>
                      <a:pt x="35" y="32"/>
                      <a:pt x="37" y="35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7" y="35"/>
                      <a:pt x="38" y="36"/>
                      <a:pt x="38" y="37"/>
                    </a:cubicBezTo>
                    <a:cubicBezTo>
                      <a:pt x="36" y="35"/>
                      <a:pt x="36" y="35"/>
                      <a:pt x="36" y="35"/>
                    </a:cubicBezTo>
                    <a:cubicBezTo>
                      <a:pt x="35" y="33"/>
                      <a:pt x="36" y="35"/>
                      <a:pt x="35" y="34"/>
                    </a:cubicBezTo>
                    <a:cubicBezTo>
                      <a:pt x="36" y="35"/>
                      <a:pt x="35" y="34"/>
                      <a:pt x="36" y="35"/>
                    </a:cubicBezTo>
                    <a:cubicBezTo>
                      <a:pt x="36" y="36"/>
                      <a:pt x="36" y="36"/>
                      <a:pt x="36" y="36"/>
                    </a:cubicBezTo>
                    <a:cubicBezTo>
                      <a:pt x="36" y="37"/>
                      <a:pt x="36" y="37"/>
                      <a:pt x="36" y="37"/>
                    </a:cubicBezTo>
                    <a:cubicBezTo>
                      <a:pt x="36" y="38"/>
                      <a:pt x="35" y="36"/>
                      <a:pt x="35" y="36"/>
                    </a:cubicBezTo>
                    <a:cubicBezTo>
                      <a:pt x="34" y="35"/>
                      <a:pt x="34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5" y="36"/>
                    </a:cubicBezTo>
                    <a:cubicBezTo>
                      <a:pt x="35" y="36"/>
                      <a:pt x="35" y="36"/>
                      <a:pt x="35" y="37"/>
                    </a:cubicBezTo>
                    <a:cubicBezTo>
                      <a:pt x="35" y="36"/>
                      <a:pt x="35" y="36"/>
                      <a:pt x="34" y="36"/>
                    </a:cubicBezTo>
                    <a:cubicBezTo>
                      <a:pt x="34" y="36"/>
                      <a:pt x="34" y="36"/>
                      <a:pt x="35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4" y="36"/>
                      <a:pt x="34" y="36"/>
                      <a:pt x="34" y="36"/>
                    </a:cubicBezTo>
                    <a:cubicBezTo>
                      <a:pt x="33" y="35"/>
                      <a:pt x="33" y="35"/>
                      <a:pt x="33" y="35"/>
                    </a:cubicBezTo>
                    <a:cubicBezTo>
                      <a:pt x="33" y="35"/>
                      <a:pt x="33" y="36"/>
                      <a:pt x="34" y="37"/>
                    </a:cubicBezTo>
                    <a:cubicBezTo>
                      <a:pt x="32" y="36"/>
                      <a:pt x="33" y="38"/>
                      <a:pt x="33" y="39"/>
                    </a:cubicBezTo>
                    <a:cubicBezTo>
                      <a:pt x="33" y="39"/>
                      <a:pt x="32" y="38"/>
                      <a:pt x="33" y="38"/>
                    </a:cubicBezTo>
                    <a:cubicBezTo>
                      <a:pt x="33" y="39"/>
                      <a:pt x="33" y="40"/>
                      <a:pt x="33" y="39"/>
                    </a:cubicBezTo>
                    <a:cubicBezTo>
                      <a:pt x="33" y="40"/>
                      <a:pt x="32" y="38"/>
                      <a:pt x="32" y="38"/>
                    </a:cubicBezTo>
                    <a:cubicBezTo>
                      <a:pt x="31" y="38"/>
                      <a:pt x="33" y="40"/>
                      <a:pt x="32" y="40"/>
                    </a:cubicBezTo>
                    <a:cubicBezTo>
                      <a:pt x="30" y="38"/>
                      <a:pt x="33" y="42"/>
                      <a:pt x="31" y="41"/>
                    </a:cubicBezTo>
                    <a:cubicBezTo>
                      <a:pt x="31" y="41"/>
                      <a:pt x="31" y="40"/>
                      <a:pt x="30" y="39"/>
                    </a:cubicBezTo>
                    <a:cubicBezTo>
                      <a:pt x="30" y="40"/>
                      <a:pt x="30" y="41"/>
                      <a:pt x="31" y="43"/>
                    </a:cubicBezTo>
                    <a:cubicBezTo>
                      <a:pt x="30" y="41"/>
                      <a:pt x="30" y="41"/>
                      <a:pt x="30" y="41"/>
                    </a:cubicBezTo>
                    <a:cubicBezTo>
                      <a:pt x="30" y="41"/>
                      <a:pt x="30" y="42"/>
                      <a:pt x="31" y="43"/>
                    </a:cubicBezTo>
                    <a:cubicBezTo>
                      <a:pt x="32" y="44"/>
                      <a:pt x="32" y="45"/>
                      <a:pt x="32" y="45"/>
                    </a:cubicBezTo>
                    <a:cubicBezTo>
                      <a:pt x="32" y="45"/>
                      <a:pt x="32" y="45"/>
                      <a:pt x="32" y="45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31" y="45"/>
                      <a:pt x="31" y="45"/>
                      <a:pt x="31" y="45"/>
                    </a:cubicBezTo>
                    <a:cubicBezTo>
                      <a:pt x="29" y="43"/>
                      <a:pt x="29" y="44"/>
                      <a:pt x="29" y="44"/>
                    </a:cubicBezTo>
                    <a:cubicBezTo>
                      <a:pt x="30" y="45"/>
                      <a:pt x="30" y="45"/>
                      <a:pt x="30" y="45"/>
                    </a:cubicBezTo>
                    <a:cubicBezTo>
                      <a:pt x="30" y="46"/>
                      <a:pt x="29" y="44"/>
                      <a:pt x="29" y="44"/>
                    </a:cubicBezTo>
                    <a:cubicBezTo>
                      <a:pt x="31" y="48"/>
                      <a:pt x="31" y="48"/>
                      <a:pt x="31" y="48"/>
                    </a:cubicBezTo>
                    <a:cubicBezTo>
                      <a:pt x="31" y="48"/>
                      <a:pt x="30" y="47"/>
                      <a:pt x="29" y="46"/>
                    </a:cubicBezTo>
                    <a:cubicBezTo>
                      <a:pt x="29" y="46"/>
                      <a:pt x="31" y="49"/>
                      <a:pt x="31" y="50"/>
                    </a:cubicBezTo>
                    <a:cubicBezTo>
                      <a:pt x="31" y="50"/>
                      <a:pt x="31" y="51"/>
                      <a:pt x="31" y="51"/>
                    </a:cubicBezTo>
                    <a:cubicBezTo>
                      <a:pt x="30" y="50"/>
                      <a:pt x="31" y="51"/>
                      <a:pt x="31" y="51"/>
                    </a:cubicBezTo>
                    <a:cubicBezTo>
                      <a:pt x="30" y="50"/>
                      <a:pt x="30" y="50"/>
                      <a:pt x="30" y="50"/>
                    </a:cubicBezTo>
                    <a:cubicBezTo>
                      <a:pt x="30" y="49"/>
                      <a:pt x="28" y="48"/>
                      <a:pt x="28" y="47"/>
                    </a:cubicBezTo>
                    <a:cubicBezTo>
                      <a:pt x="28" y="48"/>
                      <a:pt x="27" y="47"/>
                      <a:pt x="26" y="47"/>
                    </a:cubicBezTo>
                    <a:cubicBezTo>
                      <a:pt x="28" y="49"/>
                      <a:pt x="27" y="49"/>
                      <a:pt x="28" y="51"/>
                    </a:cubicBezTo>
                    <a:cubicBezTo>
                      <a:pt x="28" y="51"/>
                      <a:pt x="27" y="49"/>
                      <a:pt x="26" y="49"/>
                    </a:cubicBezTo>
                    <a:cubicBezTo>
                      <a:pt x="27" y="50"/>
                      <a:pt x="26" y="50"/>
                      <a:pt x="25" y="50"/>
                    </a:cubicBezTo>
                    <a:cubicBezTo>
                      <a:pt x="25" y="50"/>
                      <a:pt x="25" y="50"/>
                      <a:pt x="25" y="50"/>
                    </a:cubicBezTo>
                    <a:cubicBezTo>
                      <a:pt x="25" y="51"/>
                      <a:pt x="24" y="51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4" y="51"/>
                      <a:pt x="27" y="54"/>
                      <a:pt x="25" y="53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25" y="53"/>
                      <a:pt x="23" y="52"/>
                      <a:pt x="24" y="54"/>
                    </a:cubicBezTo>
                    <a:cubicBezTo>
                      <a:pt x="24" y="53"/>
                      <a:pt x="24" y="53"/>
                      <a:pt x="24" y="53"/>
                    </a:cubicBezTo>
                    <a:cubicBezTo>
                      <a:pt x="24" y="53"/>
                      <a:pt x="23" y="53"/>
                      <a:pt x="24" y="55"/>
                    </a:cubicBezTo>
                    <a:cubicBezTo>
                      <a:pt x="23" y="53"/>
                      <a:pt x="23" y="53"/>
                      <a:pt x="23" y="53"/>
                    </a:cubicBezTo>
                    <a:cubicBezTo>
                      <a:pt x="22" y="52"/>
                      <a:pt x="24" y="55"/>
                      <a:pt x="23" y="55"/>
                    </a:cubicBezTo>
                    <a:cubicBezTo>
                      <a:pt x="23" y="55"/>
                      <a:pt x="22" y="54"/>
                      <a:pt x="22" y="54"/>
                    </a:cubicBezTo>
                    <a:cubicBezTo>
                      <a:pt x="23" y="55"/>
                      <a:pt x="22" y="55"/>
                      <a:pt x="23" y="55"/>
                    </a:cubicBezTo>
                    <a:cubicBezTo>
                      <a:pt x="21" y="54"/>
                      <a:pt x="21" y="54"/>
                      <a:pt x="21" y="54"/>
                    </a:cubicBezTo>
                    <a:cubicBezTo>
                      <a:pt x="20" y="55"/>
                      <a:pt x="18" y="56"/>
                      <a:pt x="18" y="59"/>
                    </a:cubicBezTo>
                    <a:cubicBezTo>
                      <a:pt x="16" y="57"/>
                      <a:pt x="17" y="57"/>
                      <a:pt x="16" y="56"/>
                    </a:cubicBezTo>
                    <a:cubicBezTo>
                      <a:pt x="18" y="58"/>
                      <a:pt x="16" y="57"/>
                      <a:pt x="16" y="58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8"/>
                      <a:pt x="15" y="57"/>
                      <a:pt x="16" y="58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4" y="56"/>
                      <a:pt x="15" y="59"/>
                    </a:cubicBezTo>
                    <a:cubicBezTo>
                      <a:pt x="14" y="57"/>
                      <a:pt x="14" y="57"/>
                      <a:pt x="14" y="57"/>
                    </a:cubicBezTo>
                    <a:cubicBezTo>
                      <a:pt x="16" y="60"/>
                      <a:pt x="13" y="57"/>
                      <a:pt x="15" y="59"/>
                    </a:cubicBezTo>
                    <a:cubicBezTo>
                      <a:pt x="14" y="59"/>
                      <a:pt x="14" y="59"/>
                      <a:pt x="14" y="59"/>
                    </a:cubicBezTo>
                    <a:cubicBezTo>
                      <a:pt x="13" y="58"/>
                      <a:pt x="15" y="61"/>
                      <a:pt x="14" y="60"/>
                    </a:cubicBezTo>
                    <a:cubicBezTo>
                      <a:pt x="14" y="60"/>
                      <a:pt x="14" y="61"/>
                      <a:pt x="15" y="63"/>
                    </a:cubicBezTo>
                    <a:cubicBezTo>
                      <a:pt x="14" y="60"/>
                      <a:pt x="14" y="60"/>
                      <a:pt x="14" y="60"/>
                    </a:cubicBezTo>
                    <a:cubicBezTo>
                      <a:pt x="13" y="62"/>
                      <a:pt x="12" y="63"/>
                      <a:pt x="13" y="65"/>
                    </a:cubicBezTo>
                    <a:cubicBezTo>
                      <a:pt x="12" y="65"/>
                      <a:pt x="12" y="65"/>
                      <a:pt x="12" y="65"/>
                    </a:cubicBezTo>
                    <a:cubicBezTo>
                      <a:pt x="13" y="67"/>
                      <a:pt x="9" y="64"/>
                      <a:pt x="12" y="67"/>
                    </a:cubicBezTo>
                    <a:cubicBezTo>
                      <a:pt x="13" y="69"/>
                      <a:pt x="13" y="69"/>
                      <a:pt x="13" y="69"/>
                    </a:cubicBezTo>
                    <a:cubicBezTo>
                      <a:pt x="11" y="67"/>
                      <a:pt x="11" y="67"/>
                      <a:pt x="11" y="67"/>
                    </a:cubicBezTo>
                    <a:cubicBezTo>
                      <a:pt x="11" y="68"/>
                      <a:pt x="10" y="68"/>
                      <a:pt x="11" y="69"/>
                    </a:cubicBezTo>
                    <a:cubicBezTo>
                      <a:pt x="10" y="68"/>
                      <a:pt x="10" y="68"/>
                      <a:pt x="10" y="68"/>
                    </a:cubicBezTo>
                    <a:cubicBezTo>
                      <a:pt x="10" y="68"/>
                      <a:pt x="11" y="70"/>
                      <a:pt x="11" y="70"/>
                    </a:cubicBezTo>
                    <a:cubicBezTo>
                      <a:pt x="10" y="69"/>
                      <a:pt x="10" y="69"/>
                      <a:pt x="10" y="69"/>
                    </a:cubicBezTo>
                    <a:cubicBezTo>
                      <a:pt x="7" y="68"/>
                      <a:pt x="4" y="67"/>
                      <a:pt x="5" y="71"/>
                    </a:cubicBezTo>
                    <a:cubicBezTo>
                      <a:pt x="5" y="72"/>
                      <a:pt x="3" y="70"/>
                      <a:pt x="3" y="70"/>
                    </a:cubicBezTo>
                    <a:cubicBezTo>
                      <a:pt x="5" y="73"/>
                      <a:pt x="0" y="70"/>
                      <a:pt x="2" y="75"/>
                    </a:cubicBezTo>
                    <a:cubicBezTo>
                      <a:pt x="2" y="77"/>
                      <a:pt x="6" y="82"/>
                      <a:pt x="6" y="82"/>
                    </a:cubicBezTo>
                    <a:cubicBezTo>
                      <a:pt x="7" y="78"/>
                      <a:pt x="10" y="79"/>
                      <a:pt x="14" y="80"/>
                    </a:cubicBezTo>
                    <a:cubicBezTo>
                      <a:pt x="14" y="79"/>
                      <a:pt x="14" y="77"/>
                      <a:pt x="15" y="78"/>
                    </a:cubicBezTo>
                    <a:cubicBezTo>
                      <a:pt x="18" y="75"/>
                      <a:pt x="23" y="77"/>
                      <a:pt x="24" y="73"/>
                    </a:cubicBezTo>
                    <a:cubicBezTo>
                      <a:pt x="23" y="73"/>
                      <a:pt x="23" y="72"/>
                      <a:pt x="23" y="71"/>
                    </a:cubicBezTo>
                    <a:cubicBezTo>
                      <a:pt x="23" y="72"/>
                      <a:pt x="23" y="72"/>
                      <a:pt x="23" y="72"/>
                    </a:cubicBezTo>
                    <a:cubicBezTo>
                      <a:pt x="22" y="71"/>
                      <a:pt x="22" y="71"/>
                      <a:pt x="22" y="71"/>
                    </a:cubicBezTo>
                    <a:cubicBezTo>
                      <a:pt x="23" y="70"/>
                      <a:pt x="24" y="72"/>
                      <a:pt x="24" y="72"/>
                    </a:cubicBezTo>
                    <a:cubicBezTo>
                      <a:pt x="25" y="71"/>
                      <a:pt x="25" y="70"/>
                      <a:pt x="26" y="70"/>
                    </a:cubicBezTo>
                    <a:cubicBezTo>
                      <a:pt x="25" y="68"/>
                      <a:pt x="27" y="69"/>
                      <a:pt x="25" y="67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6" y="67"/>
                      <a:pt x="26" y="67"/>
                      <a:pt x="28" y="68"/>
                    </a:cubicBezTo>
                    <a:cubicBezTo>
                      <a:pt x="32" y="68"/>
                      <a:pt x="33" y="64"/>
                      <a:pt x="36" y="63"/>
                    </a:cubicBezTo>
                    <a:cubicBezTo>
                      <a:pt x="39" y="60"/>
                      <a:pt x="40" y="57"/>
                      <a:pt x="43" y="54"/>
                    </a:cubicBezTo>
                    <a:cubicBezTo>
                      <a:pt x="41" y="51"/>
                      <a:pt x="42" y="52"/>
                      <a:pt x="41" y="49"/>
                    </a:cubicBezTo>
                    <a:cubicBezTo>
                      <a:pt x="42" y="50"/>
                      <a:pt x="42" y="50"/>
                      <a:pt x="42" y="50"/>
                    </a:cubicBezTo>
                    <a:cubicBezTo>
                      <a:pt x="41" y="48"/>
                      <a:pt x="42" y="49"/>
                      <a:pt x="44" y="50"/>
                    </a:cubicBezTo>
                    <a:cubicBezTo>
                      <a:pt x="43" y="49"/>
                      <a:pt x="44" y="50"/>
                      <a:pt x="42" y="48"/>
                    </a:cubicBezTo>
                    <a:cubicBezTo>
                      <a:pt x="41" y="47"/>
                      <a:pt x="44" y="50"/>
                      <a:pt x="44" y="49"/>
                    </a:cubicBezTo>
                    <a:cubicBezTo>
                      <a:pt x="45" y="50"/>
                      <a:pt x="43" y="48"/>
                      <a:pt x="44" y="49"/>
                    </a:cubicBezTo>
                    <a:cubicBezTo>
                      <a:pt x="43" y="46"/>
                      <a:pt x="44" y="50"/>
                      <a:pt x="47" y="50"/>
                    </a:cubicBezTo>
                    <a:cubicBezTo>
                      <a:pt x="47" y="49"/>
                      <a:pt x="47" y="46"/>
                      <a:pt x="49" y="46"/>
                    </a:cubicBezTo>
                    <a:cubicBezTo>
                      <a:pt x="49" y="46"/>
                      <a:pt x="48" y="45"/>
                      <a:pt x="48" y="45"/>
                    </a:cubicBezTo>
                    <a:cubicBezTo>
                      <a:pt x="50" y="47"/>
                      <a:pt x="48" y="44"/>
                      <a:pt x="49" y="4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51" y="46"/>
                      <a:pt x="50" y="45"/>
                      <a:pt x="52" y="45"/>
                    </a:cubicBezTo>
                    <a:cubicBezTo>
                      <a:pt x="51" y="44"/>
                      <a:pt x="54" y="45"/>
                      <a:pt x="53" y="44"/>
                    </a:cubicBezTo>
                    <a:cubicBezTo>
                      <a:pt x="54" y="45"/>
                      <a:pt x="54" y="44"/>
                      <a:pt x="54" y="45"/>
                    </a:cubicBezTo>
                    <a:cubicBezTo>
                      <a:pt x="52" y="42"/>
                      <a:pt x="56" y="45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2"/>
                      <a:pt x="58" y="42"/>
                      <a:pt x="58" y="39"/>
                    </a:cubicBezTo>
                    <a:cubicBezTo>
                      <a:pt x="59" y="38"/>
                      <a:pt x="62" y="40"/>
                      <a:pt x="62" y="38"/>
                    </a:cubicBezTo>
                    <a:cubicBezTo>
                      <a:pt x="61" y="37"/>
                      <a:pt x="61" y="37"/>
                      <a:pt x="61" y="37"/>
                    </a:cubicBezTo>
                    <a:cubicBezTo>
                      <a:pt x="61" y="36"/>
                      <a:pt x="62" y="37"/>
                      <a:pt x="62" y="38"/>
                    </a:cubicBezTo>
                    <a:cubicBezTo>
                      <a:pt x="61" y="36"/>
                      <a:pt x="63" y="37"/>
                      <a:pt x="64" y="37"/>
                    </a:cubicBezTo>
                    <a:cubicBezTo>
                      <a:pt x="63" y="36"/>
                      <a:pt x="63" y="36"/>
                      <a:pt x="63" y="35"/>
                    </a:cubicBezTo>
                    <a:cubicBezTo>
                      <a:pt x="66" y="36"/>
                      <a:pt x="63" y="33"/>
                      <a:pt x="66" y="34"/>
                    </a:cubicBezTo>
                    <a:cubicBezTo>
                      <a:pt x="63" y="32"/>
                      <a:pt x="65" y="33"/>
                      <a:pt x="64" y="32"/>
                    </a:cubicBezTo>
                    <a:cubicBezTo>
                      <a:pt x="64" y="32"/>
                      <a:pt x="65" y="33"/>
                      <a:pt x="65" y="33"/>
                    </a:cubicBezTo>
                    <a:cubicBezTo>
                      <a:pt x="66" y="33"/>
                      <a:pt x="66" y="32"/>
                      <a:pt x="67" y="33"/>
                    </a:cubicBezTo>
                    <a:cubicBezTo>
                      <a:pt x="67" y="32"/>
                      <a:pt x="66" y="31"/>
                      <a:pt x="66" y="31"/>
                    </a:cubicBezTo>
                    <a:cubicBezTo>
                      <a:pt x="68" y="33"/>
                      <a:pt x="67" y="31"/>
                      <a:pt x="68" y="31"/>
                    </a:cubicBezTo>
                    <a:cubicBezTo>
                      <a:pt x="66" y="29"/>
                      <a:pt x="66" y="28"/>
                      <a:pt x="66" y="28"/>
                    </a:cubicBezTo>
                    <a:cubicBezTo>
                      <a:pt x="68" y="31"/>
                      <a:pt x="68" y="31"/>
                      <a:pt x="68" y="31"/>
                    </a:cubicBezTo>
                    <a:cubicBezTo>
                      <a:pt x="68" y="29"/>
                      <a:pt x="71" y="30"/>
                      <a:pt x="70" y="27"/>
                    </a:cubicBezTo>
                    <a:cubicBezTo>
                      <a:pt x="71" y="28"/>
                      <a:pt x="71" y="28"/>
                      <a:pt x="71" y="28"/>
                    </a:cubicBezTo>
                    <a:cubicBezTo>
                      <a:pt x="71" y="25"/>
                      <a:pt x="73" y="26"/>
                      <a:pt x="72" y="23"/>
                    </a:cubicBezTo>
                    <a:cubicBezTo>
                      <a:pt x="73" y="23"/>
                      <a:pt x="73" y="24"/>
                      <a:pt x="74" y="23"/>
                    </a:cubicBezTo>
                    <a:cubicBezTo>
                      <a:pt x="73" y="22"/>
                      <a:pt x="73" y="22"/>
                      <a:pt x="72" y="20"/>
                    </a:cubicBezTo>
                    <a:cubicBezTo>
                      <a:pt x="72" y="20"/>
                      <a:pt x="73" y="21"/>
                      <a:pt x="74" y="21"/>
                    </a:cubicBezTo>
                    <a:cubicBezTo>
                      <a:pt x="74" y="21"/>
                      <a:pt x="76" y="23"/>
                      <a:pt x="75" y="20"/>
                    </a:cubicBezTo>
                    <a:cubicBezTo>
                      <a:pt x="76" y="21"/>
                      <a:pt x="76" y="21"/>
                      <a:pt x="76" y="21"/>
                    </a:cubicBezTo>
                    <a:cubicBezTo>
                      <a:pt x="76" y="20"/>
                      <a:pt x="75" y="18"/>
                      <a:pt x="76" y="19"/>
                    </a:cubicBezTo>
                    <a:cubicBezTo>
                      <a:pt x="76" y="18"/>
                      <a:pt x="76" y="17"/>
                      <a:pt x="75" y="16"/>
                    </a:cubicBezTo>
                    <a:cubicBezTo>
                      <a:pt x="75" y="16"/>
                      <a:pt x="76" y="18"/>
                      <a:pt x="76" y="17"/>
                    </a:cubicBezTo>
                    <a:cubicBezTo>
                      <a:pt x="77" y="19"/>
                      <a:pt x="77" y="19"/>
                      <a:pt x="77" y="19"/>
                    </a:cubicBezTo>
                    <a:cubicBezTo>
                      <a:pt x="78" y="18"/>
                      <a:pt x="78" y="17"/>
                      <a:pt x="79" y="15"/>
                    </a:cubicBezTo>
                    <a:cubicBezTo>
                      <a:pt x="80" y="17"/>
                      <a:pt x="80" y="15"/>
                      <a:pt x="81" y="15"/>
                    </a:cubicBezTo>
                    <a:cubicBezTo>
                      <a:pt x="81" y="14"/>
                      <a:pt x="82" y="15"/>
                      <a:pt x="81" y="13"/>
                    </a:cubicBezTo>
                    <a:cubicBezTo>
                      <a:pt x="82" y="14"/>
                      <a:pt x="82" y="14"/>
                      <a:pt x="82" y="14"/>
                    </a:cubicBezTo>
                    <a:cubicBezTo>
                      <a:pt x="82" y="14"/>
                      <a:pt x="83" y="13"/>
                      <a:pt x="84" y="14"/>
                    </a:cubicBezTo>
                    <a:cubicBezTo>
                      <a:pt x="84" y="14"/>
                      <a:pt x="83" y="12"/>
                      <a:pt x="83" y="11"/>
                    </a:cubicBezTo>
                    <a:cubicBezTo>
                      <a:pt x="84" y="12"/>
                      <a:pt x="84" y="12"/>
                      <a:pt x="84" y="12"/>
                    </a:cubicBezTo>
                    <a:cubicBezTo>
                      <a:pt x="84" y="11"/>
                      <a:pt x="83" y="10"/>
                      <a:pt x="82" y="8"/>
                    </a:cubicBezTo>
                    <a:cubicBezTo>
                      <a:pt x="83" y="9"/>
                      <a:pt x="82" y="8"/>
                      <a:pt x="83" y="9"/>
                    </a:cubicBezTo>
                    <a:cubicBezTo>
                      <a:pt x="83" y="10"/>
                      <a:pt x="84" y="11"/>
                      <a:pt x="84" y="13"/>
                    </a:cubicBezTo>
                    <a:cubicBezTo>
                      <a:pt x="85" y="13"/>
                      <a:pt x="84" y="10"/>
                      <a:pt x="85" y="11"/>
                    </a:cubicBezTo>
                    <a:cubicBezTo>
                      <a:pt x="86" y="12"/>
                      <a:pt x="86" y="11"/>
                      <a:pt x="85" y="9"/>
                    </a:cubicBezTo>
                    <a:cubicBezTo>
                      <a:pt x="85" y="10"/>
                      <a:pt x="85" y="10"/>
                      <a:pt x="86" y="11"/>
                    </a:cubicBezTo>
                    <a:cubicBezTo>
                      <a:pt x="86" y="11"/>
                      <a:pt x="86" y="11"/>
                      <a:pt x="86" y="10"/>
                    </a:cubicBezTo>
                    <a:cubicBezTo>
                      <a:pt x="86" y="10"/>
                      <a:pt x="85" y="10"/>
                      <a:pt x="85" y="10"/>
                    </a:cubicBezTo>
                    <a:cubicBezTo>
                      <a:pt x="85" y="9"/>
                      <a:pt x="85" y="8"/>
                      <a:pt x="84" y="7"/>
                    </a:cubicBezTo>
                    <a:cubicBezTo>
                      <a:pt x="84" y="7"/>
                      <a:pt x="84" y="7"/>
                      <a:pt x="84" y="7"/>
                    </a:cubicBezTo>
                    <a:cubicBezTo>
                      <a:pt x="83" y="6"/>
                      <a:pt x="84" y="5"/>
                      <a:pt x="84" y="7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119;p1">
                <a:extLst>
                  <a:ext uri="{FF2B5EF4-FFF2-40B4-BE49-F238E27FC236}">
                    <a16:creationId xmlns:a16="http://schemas.microsoft.com/office/drawing/2014/main" id="{6C20BF82-88EF-4E80-9A5A-E152E90F1EFC}"/>
                  </a:ext>
                </a:extLst>
              </p:cNvPr>
              <p:cNvSpPr/>
              <p:nvPr/>
            </p:nvSpPr>
            <p:spPr>
              <a:xfrm>
                <a:off x="6329" y="2470"/>
                <a:ext cx="0" cy="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120;p1">
                <a:extLst>
                  <a:ext uri="{FF2B5EF4-FFF2-40B4-BE49-F238E27FC236}">
                    <a16:creationId xmlns:a16="http://schemas.microsoft.com/office/drawing/2014/main" id="{7C67D25F-0E48-425F-B3DC-648302855871}"/>
                  </a:ext>
                </a:extLst>
              </p:cNvPr>
              <p:cNvSpPr/>
              <p:nvPr/>
            </p:nvSpPr>
            <p:spPr>
              <a:xfrm>
                <a:off x="6049" y="2257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121;p1">
                <a:extLst>
                  <a:ext uri="{FF2B5EF4-FFF2-40B4-BE49-F238E27FC236}">
                    <a16:creationId xmlns:a16="http://schemas.microsoft.com/office/drawing/2014/main" id="{9C3F928A-A4B8-4362-9661-83862660437C}"/>
                  </a:ext>
                </a:extLst>
              </p:cNvPr>
              <p:cNvSpPr/>
              <p:nvPr/>
            </p:nvSpPr>
            <p:spPr>
              <a:xfrm>
                <a:off x="6412" y="2850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122;p1">
                <a:extLst>
                  <a:ext uri="{FF2B5EF4-FFF2-40B4-BE49-F238E27FC236}">
                    <a16:creationId xmlns:a16="http://schemas.microsoft.com/office/drawing/2014/main" id="{0EF9E4CC-AAF2-41AB-A859-1AF8BAB06470}"/>
                  </a:ext>
                </a:extLst>
              </p:cNvPr>
              <p:cNvSpPr/>
              <p:nvPr/>
            </p:nvSpPr>
            <p:spPr>
              <a:xfrm>
                <a:off x="6045" y="2259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123;p1">
                <a:extLst>
                  <a:ext uri="{FF2B5EF4-FFF2-40B4-BE49-F238E27FC236}">
                    <a16:creationId xmlns:a16="http://schemas.microsoft.com/office/drawing/2014/main" id="{20F1EE31-CE02-4518-A5BC-FEB94FEAC039}"/>
                  </a:ext>
                </a:extLst>
              </p:cNvPr>
              <p:cNvSpPr/>
              <p:nvPr/>
            </p:nvSpPr>
            <p:spPr>
              <a:xfrm>
                <a:off x="6441" y="302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124;p1">
                <a:extLst>
                  <a:ext uri="{FF2B5EF4-FFF2-40B4-BE49-F238E27FC236}">
                    <a16:creationId xmlns:a16="http://schemas.microsoft.com/office/drawing/2014/main" id="{D8F18E2F-8315-464B-929F-F2608C1B8A4A}"/>
                  </a:ext>
                </a:extLst>
              </p:cNvPr>
              <p:cNvSpPr/>
              <p:nvPr/>
            </p:nvSpPr>
            <p:spPr>
              <a:xfrm>
                <a:off x="6040" y="2340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125;p1">
                <a:extLst>
                  <a:ext uri="{FF2B5EF4-FFF2-40B4-BE49-F238E27FC236}">
                    <a16:creationId xmlns:a16="http://schemas.microsoft.com/office/drawing/2014/main" id="{8A2FCBCE-CE54-4BA7-B072-8CBC8AE71427}"/>
                  </a:ext>
                </a:extLst>
              </p:cNvPr>
              <p:cNvSpPr/>
              <p:nvPr/>
            </p:nvSpPr>
            <p:spPr>
              <a:xfrm>
                <a:off x="6543" y="2821"/>
                <a:ext cx="0" cy="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126;p1">
                <a:extLst>
                  <a:ext uri="{FF2B5EF4-FFF2-40B4-BE49-F238E27FC236}">
                    <a16:creationId xmlns:a16="http://schemas.microsoft.com/office/drawing/2014/main" id="{2A7AD406-8C2F-4A1D-8BFD-462C107CCDFF}"/>
                  </a:ext>
                </a:extLst>
              </p:cNvPr>
              <p:cNvSpPr/>
              <p:nvPr/>
            </p:nvSpPr>
            <p:spPr>
              <a:xfrm>
                <a:off x="6524" y="3046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127;p1">
                <a:extLst>
                  <a:ext uri="{FF2B5EF4-FFF2-40B4-BE49-F238E27FC236}">
                    <a16:creationId xmlns:a16="http://schemas.microsoft.com/office/drawing/2014/main" id="{7A514286-BB42-44BA-9744-E52000D03D4D}"/>
                  </a:ext>
                </a:extLst>
              </p:cNvPr>
              <p:cNvSpPr/>
              <p:nvPr/>
            </p:nvSpPr>
            <p:spPr>
              <a:xfrm>
                <a:off x="6554" y="2821"/>
                <a:ext cx="3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128;p1">
                <a:extLst>
                  <a:ext uri="{FF2B5EF4-FFF2-40B4-BE49-F238E27FC236}">
                    <a16:creationId xmlns:a16="http://schemas.microsoft.com/office/drawing/2014/main" id="{D1EAFEAF-50DE-4A51-BF07-0FF6C83EA08F}"/>
                  </a:ext>
                </a:extLst>
              </p:cNvPr>
              <p:cNvSpPr/>
              <p:nvPr/>
            </p:nvSpPr>
            <p:spPr>
              <a:xfrm>
                <a:off x="6469" y="294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129;p1">
                <a:extLst>
                  <a:ext uri="{FF2B5EF4-FFF2-40B4-BE49-F238E27FC236}">
                    <a16:creationId xmlns:a16="http://schemas.microsoft.com/office/drawing/2014/main" id="{2CB5C4FD-5864-4A9C-85F7-113B545BAF9E}"/>
                  </a:ext>
                </a:extLst>
              </p:cNvPr>
              <p:cNvSpPr/>
              <p:nvPr/>
            </p:nvSpPr>
            <p:spPr>
              <a:xfrm>
                <a:off x="6554" y="2824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130;p1">
                <a:extLst>
                  <a:ext uri="{FF2B5EF4-FFF2-40B4-BE49-F238E27FC236}">
                    <a16:creationId xmlns:a16="http://schemas.microsoft.com/office/drawing/2014/main" id="{31192EF5-96F3-4418-BBEA-CCD51DAEC1BD}"/>
                  </a:ext>
                </a:extLst>
              </p:cNvPr>
              <p:cNvSpPr/>
              <p:nvPr/>
            </p:nvSpPr>
            <p:spPr>
              <a:xfrm>
                <a:off x="6424" y="3051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131;p1">
                <a:extLst>
                  <a:ext uri="{FF2B5EF4-FFF2-40B4-BE49-F238E27FC236}">
                    <a16:creationId xmlns:a16="http://schemas.microsoft.com/office/drawing/2014/main" id="{863C8FDC-BADB-4E0C-AA35-98273020CB8F}"/>
                  </a:ext>
                </a:extLst>
              </p:cNvPr>
              <p:cNvSpPr/>
              <p:nvPr/>
            </p:nvSpPr>
            <p:spPr>
              <a:xfrm>
                <a:off x="6443" y="2473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132;p1">
                <a:extLst>
                  <a:ext uri="{FF2B5EF4-FFF2-40B4-BE49-F238E27FC236}">
                    <a16:creationId xmlns:a16="http://schemas.microsoft.com/office/drawing/2014/main" id="{7B312085-2DC0-429F-97BF-AB8C620477BB}"/>
                  </a:ext>
                </a:extLst>
              </p:cNvPr>
              <p:cNvSpPr/>
              <p:nvPr/>
            </p:nvSpPr>
            <p:spPr>
              <a:xfrm>
                <a:off x="6045" y="2262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133;p1">
                <a:extLst>
                  <a:ext uri="{FF2B5EF4-FFF2-40B4-BE49-F238E27FC236}">
                    <a16:creationId xmlns:a16="http://schemas.microsoft.com/office/drawing/2014/main" id="{D976D3E9-7E4D-46FE-A026-8F9B5E730E22}"/>
                  </a:ext>
                </a:extLst>
              </p:cNvPr>
              <p:cNvSpPr/>
              <p:nvPr/>
            </p:nvSpPr>
            <p:spPr>
              <a:xfrm>
                <a:off x="7192" y="2542"/>
                <a:ext cx="3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2"/>
                    </a:moveTo>
                    <a:cubicBezTo>
                      <a:pt x="0" y="2"/>
                      <a:pt x="1" y="0"/>
                      <a:pt x="0" y="1"/>
                    </a:cubicBezTo>
                    <a:cubicBezTo>
                      <a:pt x="1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134;p1">
                <a:extLst>
                  <a:ext uri="{FF2B5EF4-FFF2-40B4-BE49-F238E27FC236}">
                    <a16:creationId xmlns:a16="http://schemas.microsoft.com/office/drawing/2014/main" id="{62C6D2A3-A590-4CD4-BE46-9A2DFE931608}"/>
                  </a:ext>
                </a:extLst>
              </p:cNvPr>
              <p:cNvSpPr/>
              <p:nvPr/>
            </p:nvSpPr>
            <p:spPr>
              <a:xfrm>
                <a:off x="7159" y="2527"/>
                <a:ext cx="3" cy="3"/>
              </a:xfrm>
              <a:custGeom>
                <a:avLst/>
                <a:gdLst/>
                <a:ahLst/>
                <a:cxnLst/>
                <a:rect l="l" t="t" r="r" b="b"/>
                <a:pathLst>
                  <a:path w="3" h="3" extrusionOk="0">
                    <a:moveTo>
                      <a:pt x="3" y="3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3" y="3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135;p1">
                <a:extLst>
                  <a:ext uri="{FF2B5EF4-FFF2-40B4-BE49-F238E27FC236}">
                    <a16:creationId xmlns:a16="http://schemas.microsoft.com/office/drawing/2014/main" id="{99F98B51-05AB-4DE9-841B-6EFF5969D77B}"/>
                  </a:ext>
                </a:extLst>
              </p:cNvPr>
              <p:cNvSpPr/>
              <p:nvPr/>
            </p:nvSpPr>
            <p:spPr>
              <a:xfrm>
                <a:off x="7140" y="2473"/>
                <a:ext cx="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136;p1">
                <a:extLst>
                  <a:ext uri="{FF2B5EF4-FFF2-40B4-BE49-F238E27FC236}">
                    <a16:creationId xmlns:a16="http://schemas.microsoft.com/office/drawing/2014/main" id="{55C28477-2152-4377-A4BF-8A63854A7037}"/>
                  </a:ext>
                </a:extLst>
              </p:cNvPr>
              <p:cNvSpPr/>
              <p:nvPr/>
            </p:nvSpPr>
            <p:spPr>
              <a:xfrm>
                <a:off x="7067" y="2494"/>
                <a:ext cx="0" cy="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137;p1">
                <a:extLst>
                  <a:ext uri="{FF2B5EF4-FFF2-40B4-BE49-F238E27FC236}">
                    <a16:creationId xmlns:a16="http://schemas.microsoft.com/office/drawing/2014/main" id="{70A5BFCC-C0CD-4656-9EA8-22B929CE4628}"/>
                  </a:ext>
                </a:extLst>
              </p:cNvPr>
              <p:cNvSpPr/>
              <p:nvPr/>
            </p:nvSpPr>
            <p:spPr>
              <a:xfrm>
                <a:off x="7062" y="2480"/>
                <a:ext cx="5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1" y="1"/>
                    </a:moveTo>
                    <a:cubicBezTo>
                      <a:pt x="0" y="1"/>
                      <a:pt x="1" y="1"/>
                      <a:pt x="1" y="1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138;p1">
                <a:extLst>
                  <a:ext uri="{FF2B5EF4-FFF2-40B4-BE49-F238E27FC236}">
                    <a16:creationId xmlns:a16="http://schemas.microsoft.com/office/drawing/2014/main" id="{108DE1AD-DAF0-4619-8227-43F260B0712D}"/>
                  </a:ext>
                </a:extLst>
              </p:cNvPr>
              <p:cNvSpPr/>
              <p:nvPr/>
            </p:nvSpPr>
            <p:spPr>
              <a:xfrm>
                <a:off x="7064" y="2485"/>
                <a:ext cx="5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139;p1">
                <a:extLst>
                  <a:ext uri="{FF2B5EF4-FFF2-40B4-BE49-F238E27FC236}">
                    <a16:creationId xmlns:a16="http://schemas.microsoft.com/office/drawing/2014/main" id="{075B3D84-2D17-4F38-B608-FD55F7384D96}"/>
                  </a:ext>
                </a:extLst>
              </p:cNvPr>
              <p:cNvSpPr/>
              <p:nvPr/>
            </p:nvSpPr>
            <p:spPr>
              <a:xfrm>
                <a:off x="7199" y="2537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140;p1">
                <a:extLst>
                  <a:ext uri="{FF2B5EF4-FFF2-40B4-BE49-F238E27FC236}">
                    <a16:creationId xmlns:a16="http://schemas.microsoft.com/office/drawing/2014/main" id="{83E56DE7-3D17-4D1D-A905-148CAA61038F}"/>
                  </a:ext>
                </a:extLst>
              </p:cNvPr>
              <p:cNvSpPr/>
              <p:nvPr/>
            </p:nvSpPr>
            <p:spPr>
              <a:xfrm>
                <a:off x="6192" y="2051"/>
                <a:ext cx="3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3" h="1" extrusionOk="0">
                    <a:moveTo>
                      <a:pt x="4" y="1"/>
                    </a:moveTo>
                    <a:cubicBezTo>
                      <a:pt x="4" y="1"/>
                      <a:pt x="5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6" y="1"/>
                      <a:pt x="6" y="1"/>
                      <a:pt x="6" y="1"/>
                    </a:cubicBezTo>
                    <a:cubicBezTo>
                      <a:pt x="0" y="0"/>
                      <a:pt x="13" y="1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141;p1">
                <a:extLst>
                  <a:ext uri="{FF2B5EF4-FFF2-40B4-BE49-F238E27FC236}">
                    <a16:creationId xmlns:a16="http://schemas.microsoft.com/office/drawing/2014/main" id="{648119D5-C7B1-47FA-997F-5556B564D1CD}"/>
                  </a:ext>
                </a:extLst>
              </p:cNvPr>
              <p:cNvSpPr/>
              <p:nvPr/>
            </p:nvSpPr>
            <p:spPr>
              <a:xfrm>
                <a:off x="7190" y="2542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142;p1">
                <a:extLst>
                  <a:ext uri="{FF2B5EF4-FFF2-40B4-BE49-F238E27FC236}">
                    <a16:creationId xmlns:a16="http://schemas.microsoft.com/office/drawing/2014/main" id="{56F84335-74E9-4246-8CC2-DD7D2F301B28}"/>
                  </a:ext>
                </a:extLst>
              </p:cNvPr>
              <p:cNvSpPr/>
              <p:nvPr/>
            </p:nvSpPr>
            <p:spPr>
              <a:xfrm>
                <a:off x="7062" y="2480"/>
                <a:ext cx="5" cy="9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extrusionOk="0">
                    <a:moveTo>
                      <a:pt x="2" y="1"/>
                    </a:moveTo>
                    <a:cubicBezTo>
                      <a:pt x="2" y="1"/>
                      <a:pt x="2" y="0"/>
                      <a:pt x="2" y="0"/>
                    </a:cubicBezTo>
                    <a:cubicBezTo>
                      <a:pt x="1" y="1"/>
                      <a:pt x="1" y="1"/>
                      <a:pt x="1" y="2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0" y="3"/>
                      <a:pt x="0" y="4"/>
                      <a:pt x="0" y="4"/>
                    </a:cubicBezTo>
                    <a:cubicBezTo>
                      <a:pt x="1" y="3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143;p1">
                <a:extLst>
                  <a:ext uri="{FF2B5EF4-FFF2-40B4-BE49-F238E27FC236}">
                    <a16:creationId xmlns:a16="http://schemas.microsoft.com/office/drawing/2014/main" id="{41F1A6A4-D805-4428-BF30-A0D45D9C6857}"/>
                  </a:ext>
                </a:extLst>
              </p:cNvPr>
              <p:cNvSpPr/>
              <p:nvPr/>
            </p:nvSpPr>
            <p:spPr>
              <a:xfrm>
                <a:off x="7216" y="2537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0" y="2"/>
                    </a:moveTo>
                    <a:lnTo>
                      <a:pt x="0" y="2"/>
                    </a:lnTo>
                    <a:lnTo>
                      <a:pt x="2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144;p1">
                <a:extLst>
                  <a:ext uri="{FF2B5EF4-FFF2-40B4-BE49-F238E27FC236}">
                    <a16:creationId xmlns:a16="http://schemas.microsoft.com/office/drawing/2014/main" id="{DB41F36D-7B30-4765-9710-63E8819AE2B2}"/>
                  </a:ext>
                </a:extLst>
              </p:cNvPr>
              <p:cNvSpPr/>
              <p:nvPr/>
            </p:nvSpPr>
            <p:spPr>
              <a:xfrm>
                <a:off x="7199" y="2534"/>
                <a:ext cx="0" cy="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145;p1">
                <a:extLst>
                  <a:ext uri="{FF2B5EF4-FFF2-40B4-BE49-F238E27FC236}">
                    <a16:creationId xmlns:a16="http://schemas.microsoft.com/office/drawing/2014/main" id="{DAD5DB24-9A56-4BC0-B6D7-67ACD0582335}"/>
                  </a:ext>
                </a:extLst>
              </p:cNvPr>
              <p:cNvSpPr/>
              <p:nvPr/>
            </p:nvSpPr>
            <p:spPr>
              <a:xfrm>
                <a:off x="7074" y="2499"/>
                <a:ext cx="5" cy="5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1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2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146;p1">
                <a:extLst>
                  <a:ext uri="{FF2B5EF4-FFF2-40B4-BE49-F238E27FC236}">
                    <a16:creationId xmlns:a16="http://schemas.microsoft.com/office/drawing/2014/main" id="{9FD50A6F-F2FD-4915-9C32-2322333AAFD6}"/>
                  </a:ext>
                </a:extLst>
              </p:cNvPr>
              <p:cNvSpPr/>
              <p:nvPr/>
            </p:nvSpPr>
            <p:spPr>
              <a:xfrm>
                <a:off x="7062" y="2485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147;p1">
                <a:extLst>
                  <a:ext uri="{FF2B5EF4-FFF2-40B4-BE49-F238E27FC236}">
                    <a16:creationId xmlns:a16="http://schemas.microsoft.com/office/drawing/2014/main" id="{F1C80AA6-235C-4E60-8D46-5AB6EE91568B}"/>
                  </a:ext>
                </a:extLst>
              </p:cNvPr>
              <p:cNvSpPr/>
              <p:nvPr/>
            </p:nvSpPr>
            <p:spPr>
              <a:xfrm>
                <a:off x="5890" y="2063"/>
                <a:ext cx="3" cy="7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0" y="3"/>
                    </a:moveTo>
                    <a:cubicBezTo>
                      <a:pt x="0" y="3"/>
                      <a:pt x="0" y="3"/>
                      <a:pt x="1" y="3"/>
                    </a:cubicBezTo>
                    <a:cubicBezTo>
                      <a:pt x="1" y="2"/>
                      <a:pt x="1" y="1"/>
                      <a:pt x="1" y="0"/>
                    </a:cubicBez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148;p1">
                <a:extLst>
                  <a:ext uri="{FF2B5EF4-FFF2-40B4-BE49-F238E27FC236}">
                    <a16:creationId xmlns:a16="http://schemas.microsoft.com/office/drawing/2014/main" id="{EF0FA6AE-ADF0-409D-99EF-C11E98C2E0AC}"/>
                  </a:ext>
                </a:extLst>
              </p:cNvPr>
              <p:cNvSpPr/>
              <p:nvPr/>
            </p:nvSpPr>
            <p:spPr>
              <a:xfrm>
                <a:off x="6151" y="2587"/>
                <a:ext cx="3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149;p1">
                <a:extLst>
                  <a:ext uri="{FF2B5EF4-FFF2-40B4-BE49-F238E27FC236}">
                    <a16:creationId xmlns:a16="http://schemas.microsoft.com/office/drawing/2014/main" id="{EC9359F8-1537-45BB-B7F7-0F0EE694D5AF}"/>
                  </a:ext>
                </a:extLst>
              </p:cNvPr>
              <p:cNvSpPr/>
              <p:nvPr/>
            </p:nvSpPr>
            <p:spPr>
              <a:xfrm>
                <a:off x="6049" y="2252"/>
                <a:ext cx="0" cy="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150;p1">
                <a:extLst>
                  <a:ext uri="{FF2B5EF4-FFF2-40B4-BE49-F238E27FC236}">
                    <a16:creationId xmlns:a16="http://schemas.microsoft.com/office/drawing/2014/main" id="{56D91D28-3246-42D6-945D-5F956029DC88}"/>
                  </a:ext>
                </a:extLst>
              </p:cNvPr>
              <p:cNvSpPr/>
              <p:nvPr/>
            </p:nvSpPr>
            <p:spPr>
              <a:xfrm>
                <a:off x="6704" y="1688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151;p1">
                <a:extLst>
                  <a:ext uri="{FF2B5EF4-FFF2-40B4-BE49-F238E27FC236}">
                    <a16:creationId xmlns:a16="http://schemas.microsoft.com/office/drawing/2014/main" id="{FF61EC15-DAC2-445B-8F46-EFD60632340B}"/>
                  </a:ext>
                </a:extLst>
              </p:cNvPr>
              <p:cNvSpPr/>
              <p:nvPr/>
            </p:nvSpPr>
            <p:spPr>
              <a:xfrm>
                <a:off x="6047" y="2252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152;p1">
                <a:extLst>
                  <a:ext uri="{FF2B5EF4-FFF2-40B4-BE49-F238E27FC236}">
                    <a16:creationId xmlns:a16="http://schemas.microsoft.com/office/drawing/2014/main" id="{A6C6A628-BEEC-4FC0-932A-17E2834DD610}"/>
                  </a:ext>
                </a:extLst>
              </p:cNvPr>
              <p:cNvSpPr/>
              <p:nvPr/>
            </p:nvSpPr>
            <p:spPr>
              <a:xfrm>
                <a:off x="6049" y="2252"/>
                <a:ext cx="0" cy="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153;p1">
                <a:extLst>
                  <a:ext uri="{FF2B5EF4-FFF2-40B4-BE49-F238E27FC236}">
                    <a16:creationId xmlns:a16="http://schemas.microsoft.com/office/drawing/2014/main" id="{BEB35551-850E-4B5D-BC34-79406CE0F14A}"/>
                  </a:ext>
                </a:extLst>
              </p:cNvPr>
              <p:cNvSpPr/>
              <p:nvPr/>
            </p:nvSpPr>
            <p:spPr>
              <a:xfrm>
                <a:off x="6303" y="1646"/>
                <a:ext cx="5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154;p1">
                <a:extLst>
                  <a:ext uri="{FF2B5EF4-FFF2-40B4-BE49-F238E27FC236}">
                    <a16:creationId xmlns:a16="http://schemas.microsoft.com/office/drawing/2014/main" id="{2570B245-35F2-43A5-8450-A57628211F99}"/>
                  </a:ext>
                </a:extLst>
              </p:cNvPr>
              <p:cNvSpPr/>
              <p:nvPr/>
            </p:nvSpPr>
            <p:spPr>
              <a:xfrm>
                <a:off x="5990" y="2264"/>
                <a:ext cx="19" cy="17"/>
              </a:xfrm>
              <a:custGeom>
                <a:avLst/>
                <a:gdLst/>
                <a:ahLst/>
                <a:cxnLst/>
                <a:rect l="l" t="t" r="r" b="b"/>
                <a:pathLst>
                  <a:path w="8" h="7" extrusionOk="0">
                    <a:moveTo>
                      <a:pt x="2" y="5"/>
                    </a:moveTo>
                    <a:cubicBezTo>
                      <a:pt x="8" y="0"/>
                      <a:pt x="0" y="7"/>
                      <a:pt x="4" y="2"/>
                    </a:cubicBezTo>
                    <a:cubicBezTo>
                      <a:pt x="2" y="3"/>
                      <a:pt x="2" y="4"/>
                      <a:pt x="2" y="5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155;p1">
                <a:extLst>
                  <a:ext uri="{FF2B5EF4-FFF2-40B4-BE49-F238E27FC236}">
                    <a16:creationId xmlns:a16="http://schemas.microsoft.com/office/drawing/2014/main" id="{C1B93C71-0C93-4B7B-A17B-7C1756A7835D}"/>
                  </a:ext>
                </a:extLst>
              </p:cNvPr>
              <p:cNvSpPr/>
              <p:nvPr/>
            </p:nvSpPr>
            <p:spPr>
              <a:xfrm>
                <a:off x="7062" y="2447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1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156;p1">
                <a:extLst>
                  <a:ext uri="{FF2B5EF4-FFF2-40B4-BE49-F238E27FC236}">
                    <a16:creationId xmlns:a16="http://schemas.microsoft.com/office/drawing/2014/main" id="{B81B4AC6-C2C3-40C1-90B4-0D08EE81FD06}"/>
                  </a:ext>
                </a:extLst>
              </p:cNvPr>
              <p:cNvSpPr/>
              <p:nvPr/>
            </p:nvSpPr>
            <p:spPr>
              <a:xfrm>
                <a:off x="7062" y="2447"/>
                <a:ext cx="2" cy="7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1" y="0"/>
                    </a:moveTo>
                    <a:cubicBezTo>
                      <a:pt x="0" y="3"/>
                      <a:pt x="0" y="3"/>
                      <a:pt x="0" y="3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157;p1">
                <a:extLst>
                  <a:ext uri="{FF2B5EF4-FFF2-40B4-BE49-F238E27FC236}">
                    <a16:creationId xmlns:a16="http://schemas.microsoft.com/office/drawing/2014/main" id="{755E9E0C-BA05-47D3-84FF-C11E9DAFC3C0}"/>
                  </a:ext>
                </a:extLst>
              </p:cNvPr>
              <p:cNvSpPr/>
              <p:nvPr/>
            </p:nvSpPr>
            <p:spPr>
              <a:xfrm>
                <a:off x="6540" y="1648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158;p1">
                <a:extLst>
                  <a:ext uri="{FF2B5EF4-FFF2-40B4-BE49-F238E27FC236}">
                    <a16:creationId xmlns:a16="http://schemas.microsoft.com/office/drawing/2014/main" id="{8687F1B6-7362-45D0-95E6-3223B1691AD7}"/>
                  </a:ext>
                </a:extLst>
              </p:cNvPr>
              <p:cNvSpPr/>
              <p:nvPr/>
            </p:nvSpPr>
            <p:spPr>
              <a:xfrm>
                <a:off x="5874" y="1603"/>
                <a:ext cx="1188" cy="1363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75" extrusionOk="0">
                    <a:moveTo>
                      <a:pt x="463" y="118"/>
                    </a:moveTo>
                    <a:cubicBezTo>
                      <a:pt x="439" y="74"/>
                      <a:pt x="402" y="38"/>
                      <a:pt x="355" y="17"/>
                    </a:cubicBezTo>
                    <a:cubicBezTo>
                      <a:pt x="347" y="17"/>
                      <a:pt x="337" y="12"/>
                      <a:pt x="328" y="12"/>
                    </a:cubicBezTo>
                    <a:cubicBezTo>
                      <a:pt x="328" y="11"/>
                      <a:pt x="328" y="11"/>
                      <a:pt x="328" y="11"/>
                    </a:cubicBezTo>
                    <a:cubicBezTo>
                      <a:pt x="320" y="11"/>
                      <a:pt x="319" y="8"/>
                      <a:pt x="310" y="5"/>
                    </a:cubicBezTo>
                    <a:cubicBezTo>
                      <a:pt x="309" y="7"/>
                      <a:pt x="306" y="5"/>
                      <a:pt x="307" y="7"/>
                    </a:cubicBezTo>
                    <a:cubicBezTo>
                      <a:pt x="303" y="8"/>
                      <a:pt x="301" y="3"/>
                      <a:pt x="296" y="4"/>
                    </a:cubicBezTo>
                    <a:cubicBezTo>
                      <a:pt x="296" y="3"/>
                      <a:pt x="296" y="5"/>
                      <a:pt x="295" y="4"/>
                    </a:cubicBezTo>
                    <a:cubicBezTo>
                      <a:pt x="282" y="5"/>
                      <a:pt x="298" y="3"/>
                      <a:pt x="282" y="0"/>
                    </a:cubicBezTo>
                    <a:cubicBezTo>
                      <a:pt x="259" y="0"/>
                      <a:pt x="236" y="5"/>
                      <a:pt x="215" y="9"/>
                    </a:cubicBezTo>
                    <a:cubicBezTo>
                      <a:pt x="216" y="9"/>
                      <a:pt x="217" y="10"/>
                      <a:pt x="215" y="11"/>
                    </a:cubicBezTo>
                    <a:cubicBezTo>
                      <a:pt x="212" y="8"/>
                      <a:pt x="208" y="13"/>
                      <a:pt x="204" y="13"/>
                    </a:cubicBezTo>
                    <a:cubicBezTo>
                      <a:pt x="204" y="12"/>
                      <a:pt x="206" y="12"/>
                      <a:pt x="207" y="11"/>
                    </a:cubicBezTo>
                    <a:cubicBezTo>
                      <a:pt x="197" y="13"/>
                      <a:pt x="190" y="17"/>
                      <a:pt x="181" y="19"/>
                    </a:cubicBezTo>
                    <a:cubicBezTo>
                      <a:pt x="173" y="24"/>
                      <a:pt x="163" y="25"/>
                      <a:pt x="158" y="29"/>
                    </a:cubicBezTo>
                    <a:cubicBezTo>
                      <a:pt x="159" y="27"/>
                      <a:pt x="154" y="30"/>
                      <a:pt x="152" y="30"/>
                    </a:cubicBezTo>
                    <a:cubicBezTo>
                      <a:pt x="148" y="37"/>
                      <a:pt x="136" y="37"/>
                      <a:pt x="131" y="43"/>
                    </a:cubicBezTo>
                    <a:cubicBezTo>
                      <a:pt x="130" y="42"/>
                      <a:pt x="130" y="42"/>
                      <a:pt x="130" y="42"/>
                    </a:cubicBezTo>
                    <a:cubicBezTo>
                      <a:pt x="110" y="54"/>
                      <a:pt x="88" y="68"/>
                      <a:pt x="70" y="87"/>
                    </a:cubicBezTo>
                    <a:cubicBezTo>
                      <a:pt x="59" y="96"/>
                      <a:pt x="48" y="108"/>
                      <a:pt x="39" y="121"/>
                    </a:cubicBezTo>
                    <a:cubicBezTo>
                      <a:pt x="38" y="123"/>
                      <a:pt x="40" y="122"/>
                      <a:pt x="39" y="124"/>
                    </a:cubicBezTo>
                    <a:cubicBezTo>
                      <a:pt x="37" y="127"/>
                      <a:pt x="38" y="123"/>
                      <a:pt x="37" y="124"/>
                    </a:cubicBezTo>
                    <a:cubicBezTo>
                      <a:pt x="34" y="132"/>
                      <a:pt x="28" y="140"/>
                      <a:pt x="23" y="148"/>
                    </a:cubicBezTo>
                    <a:cubicBezTo>
                      <a:pt x="23" y="150"/>
                      <a:pt x="22" y="152"/>
                      <a:pt x="23" y="152"/>
                    </a:cubicBezTo>
                    <a:cubicBezTo>
                      <a:pt x="17" y="161"/>
                      <a:pt x="14" y="176"/>
                      <a:pt x="9" y="185"/>
                    </a:cubicBezTo>
                    <a:cubicBezTo>
                      <a:pt x="14" y="183"/>
                      <a:pt x="10" y="192"/>
                      <a:pt x="10" y="196"/>
                    </a:cubicBezTo>
                    <a:cubicBezTo>
                      <a:pt x="9" y="198"/>
                      <a:pt x="8" y="198"/>
                      <a:pt x="8" y="197"/>
                    </a:cubicBezTo>
                    <a:cubicBezTo>
                      <a:pt x="6" y="205"/>
                      <a:pt x="5" y="209"/>
                      <a:pt x="3" y="219"/>
                    </a:cubicBezTo>
                    <a:cubicBezTo>
                      <a:pt x="2" y="223"/>
                      <a:pt x="4" y="225"/>
                      <a:pt x="3" y="230"/>
                    </a:cubicBezTo>
                    <a:cubicBezTo>
                      <a:pt x="0" y="233"/>
                      <a:pt x="1" y="241"/>
                      <a:pt x="0" y="247"/>
                    </a:cubicBezTo>
                    <a:cubicBezTo>
                      <a:pt x="2" y="245"/>
                      <a:pt x="4" y="252"/>
                      <a:pt x="3" y="257"/>
                    </a:cubicBezTo>
                    <a:cubicBezTo>
                      <a:pt x="0" y="256"/>
                      <a:pt x="0" y="256"/>
                      <a:pt x="0" y="256"/>
                    </a:cubicBezTo>
                    <a:cubicBezTo>
                      <a:pt x="1" y="272"/>
                      <a:pt x="0" y="297"/>
                      <a:pt x="9" y="316"/>
                    </a:cubicBezTo>
                    <a:cubicBezTo>
                      <a:pt x="8" y="318"/>
                      <a:pt x="8" y="318"/>
                      <a:pt x="8" y="318"/>
                    </a:cubicBezTo>
                    <a:cubicBezTo>
                      <a:pt x="17" y="337"/>
                      <a:pt x="25" y="356"/>
                      <a:pt x="39" y="370"/>
                    </a:cubicBezTo>
                    <a:cubicBezTo>
                      <a:pt x="42" y="375"/>
                      <a:pt x="47" y="381"/>
                      <a:pt x="50" y="385"/>
                    </a:cubicBezTo>
                    <a:cubicBezTo>
                      <a:pt x="56" y="390"/>
                      <a:pt x="58" y="391"/>
                      <a:pt x="63" y="393"/>
                    </a:cubicBezTo>
                    <a:cubicBezTo>
                      <a:pt x="65" y="395"/>
                      <a:pt x="65" y="397"/>
                      <a:pt x="65" y="398"/>
                    </a:cubicBezTo>
                    <a:cubicBezTo>
                      <a:pt x="71" y="405"/>
                      <a:pt x="76" y="411"/>
                      <a:pt x="83" y="414"/>
                    </a:cubicBezTo>
                    <a:cubicBezTo>
                      <a:pt x="83" y="415"/>
                      <a:pt x="83" y="415"/>
                      <a:pt x="83" y="415"/>
                    </a:cubicBezTo>
                    <a:cubicBezTo>
                      <a:pt x="89" y="419"/>
                      <a:pt x="98" y="423"/>
                      <a:pt x="104" y="429"/>
                    </a:cubicBezTo>
                    <a:cubicBezTo>
                      <a:pt x="106" y="429"/>
                      <a:pt x="113" y="433"/>
                      <a:pt x="111" y="430"/>
                    </a:cubicBezTo>
                    <a:cubicBezTo>
                      <a:pt x="114" y="431"/>
                      <a:pt x="111" y="433"/>
                      <a:pt x="115" y="433"/>
                    </a:cubicBezTo>
                    <a:cubicBezTo>
                      <a:pt x="111" y="433"/>
                      <a:pt x="111" y="433"/>
                      <a:pt x="111" y="433"/>
                    </a:cubicBezTo>
                    <a:cubicBezTo>
                      <a:pt x="125" y="443"/>
                      <a:pt x="138" y="450"/>
                      <a:pt x="152" y="459"/>
                    </a:cubicBezTo>
                    <a:cubicBezTo>
                      <a:pt x="154" y="464"/>
                      <a:pt x="165" y="469"/>
                      <a:pt x="170" y="476"/>
                    </a:cubicBezTo>
                    <a:cubicBezTo>
                      <a:pt x="175" y="479"/>
                      <a:pt x="180" y="487"/>
                      <a:pt x="185" y="489"/>
                    </a:cubicBezTo>
                    <a:cubicBezTo>
                      <a:pt x="184" y="490"/>
                      <a:pt x="184" y="490"/>
                      <a:pt x="184" y="490"/>
                    </a:cubicBezTo>
                    <a:cubicBezTo>
                      <a:pt x="188" y="495"/>
                      <a:pt x="194" y="503"/>
                      <a:pt x="196" y="512"/>
                    </a:cubicBezTo>
                    <a:cubicBezTo>
                      <a:pt x="198" y="518"/>
                      <a:pt x="200" y="517"/>
                      <a:pt x="202" y="521"/>
                    </a:cubicBezTo>
                    <a:cubicBezTo>
                      <a:pt x="201" y="521"/>
                      <a:pt x="201" y="521"/>
                      <a:pt x="201" y="521"/>
                    </a:cubicBezTo>
                    <a:cubicBezTo>
                      <a:pt x="203" y="525"/>
                      <a:pt x="206" y="526"/>
                      <a:pt x="207" y="528"/>
                    </a:cubicBezTo>
                    <a:cubicBezTo>
                      <a:pt x="207" y="532"/>
                      <a:pt x="208" y="532"/>
                      <a:pt x="208" y="536"/>
                    </a:cubicBezTo>
                    <a:cubicBezTo>
                      <a:pt x="207" y="532"/>
                      <a:pt x="205" y="530"/>
                      <a:pt x="202" y="528"/>
                    </a:cubicBezTo>
                    <a:cubicBezTo>
                      <a:pt x="203" y="534"/>
                      <a:pt x="207" y="539"/>
                      <a:pt x="206" y="543"/>
                    </a:cubicBezTo>
                    <a:cubicBezTo>
                      <a:pt x="207" y="547"/>
                      <a:pt x="207" y="551"/>
                      <a:pt x="209" y="551"/>
                    </a:cubicBezTo>
                    <a:cubicBezTo>
                      <a:pt x="209" y="552"/>
                      <a:pt x="208" y="555"/>
                      <a:pt x="207" y="552"/>
                    </a:cubicBezTo>
                    <a:cubicBezTo>
                      <a:pt x="208" y="556"/>
                      <a:pt x="208" y="558"/>
                      <a:pt x="209" y="560"/>
                    </a:cubicBezTo>
                    <a:cubicBezTo>
                      <a:pt x="209" y="560"/>
                      <a:pt x="209" y="559"/>
                      <a:pt x="209" y="558"/>
                    </a:cubicBezTo>
                    <a:cubicBezTo>
                      <a:pt x="211" y="560"/>
                      <a:pt x="211" y="563"/>
                      <a:pt x="213" y="562"/>
                    </a:cubicBezTo>
                    <a:cubicBezTo>
                      <a:pt x="212" y="561"/>
                      <a:pt x="212" y="560"/>
                      <a:pt x="212" y="558"/>
                    </a:cubicBezTo>
                    <a:cubicBezTo>
                      <a:pt x="213" y="559"/>
                      <a:pt x="214" y="565"/>
                      <a:pt x="213" y="567"/>
                    </a:cubicBezTo>
                    <a:cubicBezTo>
                      <a:pt x="212" y="569"/>
                      <a:pt x="210" y="563"/>
                      <a:pt x="210" y="566"/>
                    </a:cubicBezTo>
                    <a:cubicBezTo>
                      <a:pt x="213" y="575"/>
                      <a:pt x="213" y="575"/>
                      <a:pt x="213" y="575"/>
                    </a:cubicBezTo>
                    <a:cubicBezTo>
                      <a:pt x="213" y="573"/>
                      <a:pt x="214" y="570"/>
                      <a:pt x="215" y="571"/>
                    </a:cubicBezTo>
                    <a:cubicBezTo>
                      <a:pt x="214" y="567"/>
                      <a:pt x="214" y="567"/>
                      <a:pt x="214" y="567"/>
                    </a:cubicBezTo>
                    <a:cubicBezTo>
                      <a:pt x="215" y="567"/>
                      <a:pt x="215" y="567"/>
                      <a:pt x="215" y="567"/>
                    </a:cubicBezTo>
                    <a:cubicBezTo>
                      <a:pt x="214" y="560"/>
                      <a:pt x="215" y="555"/>
                      <a:pt x="214" y="548"/>
                    </a:cubicBezTo>
                    <a:cubicBezTo>
                      <a:pt x="212" y="551"/>
                      <a:pt x="212" y="551"/>
                      <a:pt x="212" y="551"/>
                    </a:cubicBezTo>
                    <a:cubicBezTo>
                      <a:pt x="212" y="547"/>
                      <a:pt x="209" y="543"/>
                      <a:pt x="210" y="539"/>
                    </a:cubicBezTo>
                    <a:cubicBezTo>
                      <a:pt x="211" y="541"/>
                      <a:pt x="211" y="539"/>
                      <a:pt x="212" y="539"/>
                    </a:cubicBezTo>
                    <a:cubicBezTo>
                      <a:pt x="212" y="538"/>
                      <a:pt x="211" y="537"/>
                      <a:pt x="211" y="536"/>
                    </a:cubicBezTo>
                    <a:cubicBezTo>
                      <a:pt x="214" y="538"/>
                      <a:pt x="214" y="538"/>
                      <a:pt x="214" y="538"/>
                    </a:cubicBezTo>
                    <a:cubicBezTo>
                      <a:pt x="210" y="536"/>
                      <a:pt x="210" y="526"/>
                      <a:pt x="210" y="525"/>
                    </a:cubicBezTo>
                    <a:cubicBezTo>
                      <a:pt x="210" y="525"/>
                      <a:pt x="210" y="525"/>
                      <a:pt x="210" y="525"/>
                    </a:cubicBezTo>
                    <a:cubicBezTo>
                      <a:pt x="209" y="519"/>
                      <a:pt x="209" y="527"/>
                      <a:pt x="208" y="523"/>
                    </a:cubicBezTo>
                    <a:cubicBezTo>
                      <a:pt x="207" y="519"/>
                      <a:pt x="210" y="520"/>
                      <a:pt x="210" y="517"/>
                    </a:cubicBezTo>
                    <a:cubicBezTo>
                      <a:pt x="207" y="511"/>
                      <a:pt x="202" y="501"/>
                      <a:pt x="199" y="494"/>
                    </a:cubicBezTo>
                    <a:cubicBezTo>
                      <a:pt x="196" y="489"/>
                      <a:pt x="191" y="484"/>
                      <a:pt x="186" y="481"/>
                    </a:cubicBezTo>
                    <a:cubicBezTo>
                      <a:pt x="183" y="477"/>
                      <a:pt x="189" y="480"/>
                      <a:pt x="184" y="476"/>
                    </a:cubicBezTo>
                    <a:cubicBezTo>
                      <a:pt x="186" y="476"/>
                      <a:pt x="186" y="475"/>
                      <a:pt x="186" y="474"/>
                    </a:cubicBezTo>
                    <a:cubicBezTo>
                      <a:pt x="185" y="474"/>
                      <a:pt x="179" y="467"/>
                      <a:pt x="181" y="471"/>
                    </a:cubicBezTo>
                    <a:cubicBezTo>
                      <a:pt x="176" y="466"/>
                      <a:pt x="169" y="460"/>
                      <a:pt x="163" y="455"/>
                    </a:cubicBezTo>
                    <a:cubicBezTo>
                      <a:pt x="165" y="457"/>
                      <a:pt x="167" y="456"/>
                      <a:pt x="165" y="454"/>
                    </a:cubicBezTo>
                    <a:cubicBezTo>
                      <a:pt x="162" y="453"/>
                      <a:pt x="156" y="450"/>
                      <a:pt x="151" y="445"/>
                    </a:cubicBezTo>
                    <a:cubicBezTo>
                      <a:pt x="150" y="447"/>
                      <a:pt x="152" y="448"/>
                      <a:pt x="150" y="449"/>
                    </a:cubicBezTo>
                    <a:cubicBezTo>
                      <a:pt x="149" y="449"/>
                      <a:pt x="147" y="449"/>
                      <a:pt x="146" y="447"/>
                    </a:cubicBezTo>
                    <a:cubicBezTo>
                      <a:pt x="147" y="445"/>
                      <a:pt x="148" y="443"/>
                      <a:pt x="144" y="440"/>
                    </a:cubicBezTo>
                    <a:cubicBezTo>
                      <a:pt x="146" y="438"/>
                      <a:pt x="152" y="446"/>
                      <a:pt x="151" y="442"/>
                    </a:cubicBezTo>
                    <a:cubicBezTo>
                      <a:pt x="154" y="442"/>
                      <a:pt x="163" y="448"/>
                      <a:pt x="164" y="451"/>
                    </a:cubicBezTo>
                    <a:cubicBezTo>
                      <a:pt x="170" y="452"/>
                      <a:pt x="161" y="448"/>
                      <a:pt x="163" y="447"/>
                    </a:cubicBezTo>
                    <a:cubicBezTo>
                      <a:pt x="159" y="444"/>
                      <a:pt x="157" y="444"/>
                      <a:pt x="151" y="440"/>
                    </a:cubicBezTo>
                    <a:cubicBezTo>
                      <a:pt x="150" y="440"/>
                      <a:pt x="152" y="442"/>
                      <a:pt x="148" y="441"/>
                    </a:cubicBezTo>
                    <a:cubicBezTo>
                      <a:pt x="142" y="439"/>
                      <a:pt x="143" y="435"/>
                      <a:pt x="141" y="434"/>
                    </a:cubicBezTo>
                    <a:cubicBezTo>
                      <a:pt x="144" y="435"/>
                      <a:pt x="144" y="435"/>
                      <a:pt x="144" y="435"/>
                    </a:cubicBezTo>
                    <a:cubicBezTo>
                      <a:pt x="141" y="432"/>
                      <a:pt x="139" y="432"/>
                      <a:pt x="135" y="430"/>
                    </a:cubicBezTo>
                    <a:cubicBezTo>
                      <a:pt x="136" y="426"/>
                      <a:pt x="142" y="434"/>
                      <a:pt x="144" y="433"/>
                    </a:cubicBezTo>
                    <a:cubicBezTo>
                      <a:pt x="143" y="429"/>
                      <a:pt x="143" y="429"/>
                      <a:pt x="143" y="429"/>
                    </a:cubicBezTo>
                    <a:cubicBezTo>
                      <a:pt x="137" y="425"/>
                      <a:pt x="140" y="430"/>
                      <a:pt x="134" y="425"/>
                    </a:cubicBezTo>
                    <a:cubicBezTo>
                      <a:pt x="135" y="425"/>
                      <a:pt x="135" y="425"/>
                      <a:pt x="135" y="425"/>
                    </a:cubicBezTo>
                    <a:cubicBezTo>
                      <a:pt x="131" y="423"/>
                      <a:pt x="131" y="423"/>
                      <a:pt x="131" y="423"/>
                    </a:cubicBezTo>
                    <a:cubicBezTo>
                      <a:pt x="131" y="424"/>
                      <a:pt x="130" y="426"/>
                      <a:pt x="134" y="428"/>
                    </a:cubicBezTo>
                    <a:cubicBezTo>
                      <a:pt x="130" y="429"/>
                      <a:pt x="131" y="427"/>
                      <a:pt x="125" y="424"/>
                    </a:cubicBezTo>
                    <a:cubicBezTo>
                      <a:pt x="122" y="424"/>
                      <a:pt x="127" y="425"/>
                      <a:pt x="126" y="427"/>
                    </a:cubicBezTo>
                    <a:cubicBezTo>
                      <a:pt x="126" y="428"/>
                      <a:pt x="123" y="426"/>
                      <a:pt x="120" y="425"/>
                    </a:cubicBezTo>
                    <a:cubicBezTo>
                      <a:pt x="116" y="422"/>
                      <a:pt x="119" y="421"/>
                      <a:pt x="118" y="419"/>
                    </a:cubicBezTo>
                    <a:cubicBezTo>
                      <a:pt x="119" y="420"/>
                      <a:pt x="122" y="422"/>
                      <a:pt x="121" y="422"/>
                    </a:cubicBezTo>
                    <a:cubicBezTo>
                      <a:pt x="127" y="424"/>
                      <a:pt x="121" y="418"/>
                      <a:pt x="125" y="419"/>
                    </a:cubicBezTo>
                    <a:cubicBezTo>
                      <a:pt x="122" y="415"/>
                      <a:pt x="121" y="417"/>
                      <a:pt x="118" y="416"/>
                    </a:cubicBezTo>
                    <a:cubicBezTo>
                      <a:pt x="119" y="417"/>
                      <a:pt x="117" y="418"/>
                      <a:pt x="117" y="419"/>
                    </a:cubicBezTo>
                    <a:cubicBezTo>
                      <a:pt x="108" y="418"/>
                      <a:pt x="115" y="413"/>
                      <a:pt x="108" y="409"/>
                    </a:cubicBezTo>
                    <a:cubicBezTo>
                      <a:pt x="108" y="413"/>
                      <a:pt x="98" y="407"/>
                      <a:pt x="100" y="413"/>
                    </a:cubicBezTo>
                    <a:cubicBezTo>
                      <a:pt x="98" y="412"/>
                      <a:pt x="96" y="411"/>
                      <a:pt x="95" y="410"/>
                    </a:cubicBezTo>
                    <a:cubicBezTo>
                      <a:pt x="98" y="409"/>
                      <a:pt x="93" y="407"/>
                      <a:pt x="97" y="407"/>
                    </a:cubicBezTo>
                    <a:cubicBezTo>
                      <a:pt x="95" y="405"/>
                      <a:pt x="95" y="405"/>
                      <a:pt x="95" y="405"/>
                    </a:cubicBezTo>
                    <a:cubicBezTo>
                      <a:pt x="100" y="406"/>
                      <a:pt x="100" y="406"/>
                      <a:pt x="100" y="406"/>
                    </a:cubicBezTo>
                    <a:cubicBezTo>
                      <a:pt x="98" y="403"/>
                      <a:pt x="95" y="399"/>
                      <a:pt x="94" y="397"/>
                    </a:cubicBezTo>
                    <a:cubicBezTo>
                      <a:pt x="91" y="395"/>
                      <a:pt x="94" y="399"/>
                      <a:pt x="90" y="397"/>
                    </a:cubicBezTo>
                    <a:cubicBezTo>
                      <a:pt x="92" y="397"/>
                      <a:pt x="91" y="394"/>
                      <a:pt x="89" y="393"/>
                    </a:cubicBezTo>
                    <a:cubicBezTo>
                      <a:pt x="92" y="396"/>
                      <a:pt x="87" y="395"/>
                      <a:pt x="85" y="394"/>
                    </a:cubicBezTo>
                    <a:cubicBezTo>
                      <a:pt x="82" y="392"/>
                      <a:pt x="81" y="388"/>
                      <a:pt x="81" y="388"/>
                    </a:cubicBezTo>
                    <a:cubicBezTo>
                      <a:pt x="86" y="389"/>
                      <a:pt x="86" y="389"/>
                      <a:pt x="86" y="389"/>
                    </a:cubicBezTo>
                    <a:cubicBezTo>
                      <a:pt x="82" y="388"/>
                      <a:pt x="85" y="388"/>
                      <a:pt x="82" y="386"/>
                    </a:cubicBezTo>
                    <a:cubicBezTo>
                      <a:pt x="81" y="386"/>
                      <a:pt x="78" y="386"/>
                      <a:pt x="77" y="387"/>
                    </a:cubicBezTo>
                    <a:cubicBezTo>
                      <a:pt x="75" y="385"/>
                      <a:pt x="74" y="383"/>
                      <a:pt x="73" y="383"/>
                    </a:cubicBezTo>
                    <a:cubicBezTo>
                      <a:pt x="77" y="384"/>
                      <a:pt x="77" y="384"/>
                      <a:pt x="77" y="384"/>
                    </a:cubicBezTo>
                    <a:cubicBezTo>
                      <a:pt x="73" y="381"/>
                      <a:pt x="79" y="381"/>
                      <a:pt x="74" y="378"/>
                    </a:cubicBezTo>
                    <a:cubicBezTo>
                      <a:pt x="72" y="378"/>
                      <a:pt x="72" y="378"/>
                      <a:pt x="72" y="378"/>
                    </a:cubicBezTo>
                    <a:cubicBezTo>
                      <a:pt x="72" y="377"/>
                      <a:pt x="72" y="376"/>
                      <a:pt x="73" y="377"/>
                    </a:cubicBezTo>
                    <a:cubicBezTo>
                      <a:pt x="71" y="377"/>
                      <a:pt x="69" y="375"/>
                      <a:pt x="68" y="374"/>
                    </a:cubicBezTo>
                    <a:cubicBezTo>
                      <a:pt x="69" y="373"/>
                      <a:pt x="69" y="373"/>
                      <a:pt x="69" y="373"/>
                    </a:cubicBezTo>
                    <a:cubicBezTo>
                      <a:pt x="67" y="372"/>
                      <a:pt x="63" y="371"/>
                      <a:pt x="63" y="368"/>
                    </a:cubicBezTo>
                    <a:cubicBezTo>
                      <a:pt x="62" y="371"/>
                      <a:pt x="65" y="370"/>
                      <a:pt x="66" y="373"/>
                    </a:cubicBezTo>
                    <a:cubicBezTo>
                      <a:pt x="66" y="377"/>
                      <a:pt x="62" y="372"/>
                      <a:pt x="62" y="371"/>
                    </a:cubicBezTo>
                    <a:cubicBezTo>
                      <a:pt x="64" y="370"/>
                      <a:pt x="58" y="367"/>
                      <a:pt x="56" y="364"/>
                    </a:cubicBezTo>
                    <a:cubicBezTo>
                      <a:pt x="56" y="363"/>
                      <a:pt x="55" y="361"/>
                      <a:pt x="55" y="360"/>
                    </a:cubicBezTo>
                    <a:cubicBezTo>
                      <a:pt x="53" y="360"/>
                      <a:pt x="53" y="360"/>
                      <a:pt x="53" y="360"/>
                    </a:cubicBezTo>
                    <a:cubicBezTo>
                      <a:pt x="56" y="357"/>
                      <a:pt x="49" y="356"/>
                      <a:pt x="49" y="353"/>
                    </a:cubicBezTo>
                    <a:cubicBezTo>
                      <a:pt x="50" y="354"/>
                      <a:pt x="51" y="353"/>
                      <a:pt x="51" y="351"/>
                    </a:cubicBezTo>
                    <a:cubicBezTo>
                      <a:pt x="50" y="355"/>
                      <a:pt x="45" y="349"/>
                      <a:pt x="44" y="350"/>
                    </a:cubicBezTo>
                    <a:cubicBezTo>
                      <a:pt x="42" y="345"/>
                      <a:pt x="48" y="349"/>
                      <a:pt x="48" y="347"/>
                    </a:cubicBezTo>
                    <a:cubicBezTo>
                      <a:pt x="45" y="346"/>
                      <a:pt x="46" y="341"/>
                      <a:pt x="43" y="341"/>
                    </a:cubicBezTo>
                    <a:cubicBezTo>
                      <a:pt x="44" y="345"/>
                      <a:pt x="41" y="341"/>
                      <a:pt x="40" y="341"/>
                    </a:cubicBezTo>
                    <a:cubicBezTo>
                      <a:pt x="38" y="337"/>
                      <a:pt x="41" y="341"/>
                      <a:pt x="40" y="338"/>
                    </a:cubicBezTo>
                    <a:cubicBezTo>
                      <a:pt x="39" y="336"/>
                      <a:pt x="36" y="335"/>
                      <a:pt x="37" y="338"/>
                    </a:cubicBezTo>
                    <a:cubicBezTo>
                      <a:pt x="36" y="335"/>
                      <a:pt x="32" y="333"/>
                      <a:pt x="32" y="330"/>
                    </a:cubicBezTo>
                    <a:cubicBezTo>
                      <a:pt x="33" y="328"/>
                      <a:pt x="36" y="335"/>
                      <a:pt x="36" y="333"/>
                    </a:cubicBezTo>
                    <a:cubicBezTo>
                      <a:pt x="32" y="326"/>
                      <a:pt x="30" y="331"/>
                      <a:pt x="27" y="325"/>
                    </a:cubicBezTo>
                    <a:cubicBezTo>
                      <a:pt x="27" y="328"/>
                      <a:pt x="24" y="327"/>
                      <a:pt x="22" y="324"/>
                    </a:cubicBezTo>
                    <a:cubicBezTo>
                      <a:pt x="19" y="317"/>
                      <a:pt x="24" y="327"/>
                      <a:pt x="25" y="323"/>
                    </a:cubicBezTo>
                    <a:cubicBezTo>
                      <a:pt x="23" y="321"/>
                      <a:pt x="23" y="321"/>
                      <a:pt x="23" y="321"/>
                    </a:cubicBezTo>
                    <a:cubicBezTo>
                      <a:pt x="25" y="316"/>
                      <a:pt x="31" y="327"/>
                      <a:pt x="32" y="322"/>
                    </a:cubicBezTo>
                    <a:cubicBezTo>
                      <a:pt x="30" y="320"/>
                      <a:pt x="30" y="320"/>
                      <a:pt x="30" y="320"/>
                    </a:cubicBezTo>
                    <a:cubicBezTo>
                      <a:pt x="31" y="320"/>
                      <a:pt x="32" y="321"/>
                      <a:pt x="33" y="319"/>
                    </a:cubicBezTo>
                    <a:cubicBezTo>
                      <a:pt x="30" y="319"/>
                      <a:pt x="30" y="313"/>
                      <a:pt x="29" y="312"/>
                    </a:cubicBezTo>
                    <a:cubicBezTo>
                      <a:pt x="27" y="312"/>
                      <a:pt x="30" y="315"/>
                      <a:pt x="29" y="315"/>
                    </a:cubicBezTo>
                    <a:cubicBezTo>
                      <a:pt x="27" y="312"/>
                      <a:pt x="24" y="311"/>
                      <a:pt x="24" y="306"/>
                    </a:cubicBezTo>
                    <a:cubicBezTo>
                      <a:pt x="26" y="308"/>
                      <a:pt x="26" y="304"/>
                      <a:pt x="27" y="305"/>
                    </a:cubicBezTo>
                    <a:cubicBezTo>
                      <a:pt x="27" y="303"/>
                      <a:pt x="25" y="305"/>
                      <a:pt x="25" y="301"/>
                    </a:cubicBezTo>
                    <a:cubicBezTo>
                      <a:pt x="26" y="301"/>
                      <a:pt x="26" y="301"/>
                      <a:pt x="26" y="301"/>
                    </a:cubicBezTo>
                    <a:cubicBezTo>
                      <a:pt x="23" y="289"/>
                      <a:pt x="22" y="272"/>
                      <a:pt x="18" y="260"/>
                    </a:cubicBezTo>
                    <a:cubicBezTo>
                      <a:pt x="20" y="258"/>
                      <a:pt x="20" y="254"/>
                      <a:pt x="21" y="247"/>
                    </a:cubicBezTo>
                    <a:cubicBezTo>
                      <a:pt x="21" y="250"/>
                      <a:pt x="19" y="247"/>
                      <a:pt x="19" y="246"/>
                    </a:cubicBezTo>
                    <a:cubicBezTo>
                      <a:pt x="21" y="242"/>
                      <a:pt x="21" y="242"/>
                      <a:pt x="21" y="242"/>
                    </a:cubicBezTo>
                    <a:cubicBezTo>
                      <a:pt x="23" y="239"/>
                      <a:pt x="22" y="233"/>
                      <a:pt x="21" y="230"/>
                    </a:cubicBezTo>
                    <a:cubicBezTo>
                      <a:pt x="22" y="229"/>
                      <a:pt x="22" y="229"/>
                      <a:pt x="23" y="229"/>
                    </a:cubicBezTo>
                    <a:cubicBezTo>
                      <a:pt x="24" y="225"/>
                      <a:pt x="22" y="225"/>
                      <a:pt x="22" y="224"/>
                    </a:cubicBezTo>
                    <a:cubicBezTo>
                      <a:pt x="23" y="221"/>
                      <a:pt x="23" y="221"/>
                      <a:pt x="23" y="221"/>
                    </a:cubicBezTo>
                    <a:cubicBezTo>
                      <a:pt x="22" y="221"/>
                      <a:pt x="22" y="221"/>
                      <a:pt x="22" y="221"/>
                    </a:cubicBezTo>
                    <a:cubicBezTo>
                      <a:pt x="22" y="217"/>
                      <a:pt x="23" y="213"/>
                      <a:pt x="25" y="213"/>
                    </a:cubicBezTo>
                    <a:cubicBezTo>
                      <a:pt x="25" y="212"/>
                      <a:pt x="25" y="211"/>
                      <a:pt x="24" y="212"/>
                    </a:cubicBezTo>
                    <a:cubicBezTo>
                      <a:pt x="26" y="209"/>
                      <a:pt x="28" y="200"/>
                      <a:pt x="29" y="193"/>
                    </a:cubicBezTo>
                    <a:cubicBezTo>
                      <a:pt x="28" y="196"/>
                      <a:pt x="27" y="196"/>
                      <a:pt x="26" y="196"/>
                    </a:cubicBezTo>
                    <a:cubicBezTo>
                      <a:pt x="24" y="194"/>
                      <a:pt x="27" y="194"/>
                      <a:pt x="26" y="191"/>
                    </a:cubicBezTo>
                    <a:cubicBezTo>
                      <a:pt x="27" y="192"/>
                      <a:pt x="28" y="189"/>
                      <a:pt x="28" y="192"/>
                    </a:cubicBezTo>
                    <a:cubicBezTo>
                      <a:pt x="33" y="185"/>
                      <a:pt x="36" y="173"/>
                      <a:pt x="40" y="164"/>
                    </a:cubicBezTo>
                    <a:cubicBezTo>
                      <a:pt x="40" y="162"/>
                      <a:pt x="40" y="162"/>
                      <a:pt x="39" y="161"/>
                    </a:cubicBezTo>
                    <a:cubicBezTo>
                      <a:pt x="45" y="156"/>
                      <a:pt x="47" y="148"/>
                      <a:pt x="51" y="142"/>
                    </a:cubicBezTo>
                    <a:cubicBezTo>
                      <a:pt x="49" y="143"/>
                      <a:pt x="48" y="139"/>
                      <a:pt x="50" y="136"/>
                    </a:cubicBezTo>
                    <a:cubicBezTo>
                      <a:pt x="51" y="131"/>
                      <a:pt x="53" y="136"/>
                      <a:pt x="56" y="133"/>
                    </a:cubicBezTo>
                    <a:cubicBezTo>
                      <a:pt x="57" y="131"/>
                      <a:pt x="59" y="128"/>
                      <a:pt x="60" y="127"/>
                    </a:cubicBezTo>
                    <a:cubicBezTo>
                      <a:pt x="60" y="127"/>
                      <a:pt x="60" y="127"/>
                      <a:pt x="60" y="127"/>
                    </a:cubicBezTo>
                    <a:cubicBezTo>
                      <a:pt x="61" y="125"/>
                      <a:pt x="63" y="121"/>
                      <a:pt x="65" y="120"/>
                    </a:cubicBezTo>
                    <a:cubicBezTo>
                      <a:pt x="65" y="120"/>
                      <a:pt x="65" y="120"/>
                      <a:pt x="65" y="120"/>
                    </a:cubicBezTo>
                    <a:cubicBezTo>
                      <a:pt x="67" y="118"/>
                      <a:pt x="69" y="117"/>
                      <a:pt x="71" y="115"/>
                    </a:cubicBezTo>
                    <a:cubicBezTo>
                      <a:pt x="70" y="113"/>
                      <a:pt x="75" y="109"/>
                      <a:pt x="74" y="107"/>
                    </a:cubicBezTo>
                    <a:cubicBezTo>
                      <a:pt x="75" y="107"/>
                      <a:pt x="74" y="107"/>
                      <a:pt x="75" y="107"/>
                    </a:cubicBezTo>
                    <a:cubicBezTo>
                      <a:pt x="74" y="106"/>
                      <a:pt x="74" y="106"/>
                      <a:pt x="74" y="106"/>
                    </a:cubicBezTo>
                    <a:cubicBezTo>
                      <a:pt x="78" y="103"/>
                      <a:pt x="78" y="103"/>
                      <a:pt x="78" y="103"/>
                    </a:cubicBezTo>
                    <a:cubicBezTo>
                      <a:pt x="78" y="104"/>
                      <a:pt x="78" y="105"/>
                      <a:pt x="78" y="106"/>
                    </a:cubicBezTo>
                    <a:cubicBezTo>
                      <a:pt x="82" y="103"/>
                      <a:pt x="78" y="104"/>
                      <a:pt x="79" y="101"/>
                    </a:cubicBezTo>
                    <a:cubicBezTo>
                      <a:pt x="81" y="98"/>
                      <a:pt x="82" y="99"/>
                      <a:pt x="84" y="99"/>
                    </a:cubicBezTo>
                    <a:cubicBezTo>
                      <a:pt x="84" y="100"/>
                      <a:pt x="82" y="100"/>
                      <a:pt x="81" y="101"/>
                    </a:cubicBezTo>
                    <a:cubicBezTo>
                      <a:pt x="81" y="103"/>
                      <a:pt x="83" y="100"/>
                      <a:pt x="84" y="101"/>
                    </a:cubicBezTo>
                    <a:cubicBezTo>
                      <a:pt x="85" y="100"/>
                      <a:pt x="84" y="98"/>
                      <a:pt x="86" y="97"/>
                    </a:cubicBezTo>
                    <a:cubicBezTo>
                      <a:pt x="88" y="96"/>
                      <a:pt x="92" y="92"/>
                      <a:pt x="92" y="93"/>
                    </a:cubicBezTo>
                    <a:cubicBezTo>
                      <a:pt x="93" y="91"/>
                      <a:pt x="95" y="90"/>
                      <a:pt x="96" y="88"/>
                    </a:cubicBezTo>
                    <a:cubicBezTo>
                      <a:pt x="94" y="89"/>
                      <a:pt x="91" y="91"/>
                      <a:pt x="90" y="91"/>
                    </a:cubicBezTo>
                    <a:cubicBezTo>
                      <a:pt x="91" y="90"/>
                      <a:pt x="94" y="87"/>
                      <a:pt x="94" y="87"/>
                    </a:cubicBezTo>
                    <a:cubicBezTo>
                      <a:pt x="94" y="88"/>
                      <a:pt x="94" y="88"/>
                      <a:pt x="94" y="88"/>
                    </a:cubicBezTo>
                    <a:cubicBezTo>
                      <a:pt x="94" y="87"/>
                      <a:pt x="99" y="84"/>
                      <a:pt x="96" y="85"/>
                    </a:cubicBezTo>
                    <a:cubicBezTo>
                      <a:pt x="100" y="84"/>
                      <a:pt x="100" y="84"/>
                      <a:pt x="100" y="84"/>
                    </a:cubicBezTo>
                    <a:cubicBezTo>
                      <a:pt x="100" y="82"/>
                      <a:pt x="103" y="80"/>
                      <a:pt x="105" y="78"/>
                    </a:cubicBezTo>
                    <a:cubicBezTo>
                      <a:pt x="106" y="80"/>
                      <a:pt x="106" y="82"/>
                      <a:pt x="110" y="80"/>
                    </a:cubicBezTo>
                    <a:cubicBezTo>
                      <a:pt x="113" y="76"/>
                      <a:pt x="113" y="76"/>
                      <a:pt x="113" y="76"/>
                    </a:cubicBezTo>
                    <a:cubicBezTo>
                      <a:pt x="115" y="74"/>
                      <a:pt x="116" y="74"/>
                      <a:pt x="116" y="75"/>
                    </a:cubicBezTo>
                    <a:cubicBezTo>
                      <a:pt x="124" y="71"/>
                      <a:pt x="121" y="66"/>
                      <a:pt x="128" y="64"/>
                    </a:cubicBezTo>
                    <a:cubicBezTo>
                      <a:pt x="126" y="67"/>
                      <a:pt x="129" y="66"/>
                      <a:pt x="132" y="65"/>
                    </a:cubicBezTo>
                    <a:cubicBezTo>
                      <a:pt x="131" y="65"/>
                      <a:pt x="131" y="64"/>
                      <a:pt x="132" y="63"/>
                    </a:cubicBezTo>
                    <a:cubicBezTo>
                      <a:pt x="131" y="63"/>
                      <a:pt x="132" y="65"/>
                      <a:pt x="129" y="65"/>
                    </a:cubicBezTo>
                    <a:cubicBezTo>
                      <a:pt x="128" y="65"/>
                      <a:pt x="131" y="63"/>
                      <a:pt x="132" y="62"/>
                    </a:cubicBezTo>
                    <a:cubicBezTo>
                      <a:pt x="139" y="63"/>
                      <a:pt x="150" y="53"/>
                      <a:pt x="160" y="50"/>
                    </a:cubicBezTo>
                    <a:cubicBezTo>
                      <a:pt x="158" y="48"/>
                      <a:pt x="163" y="48"/>
                      <a:pt x="164" y="46"/>
                    </a:cubicBezTo>
                    <a:cubicBezTo>
                      <a:pt x="165" y="49"/>
                      <a:pt x="169" y="43"/>
                      <a:pt x="172" y="44"/>
                    </a:cubicBezTo>
                    <a:cubicBezTo>
                      <a:pt x="170" y="42"/>
                      <a:pt x="170" y="42"/>
                      <a:pt x="170" y="42"/>
                    </a:cubicBezTo>
                    <a:cubicBezTo>
                      <a:pt x="176" y="41"/>
                      <a:pt x="177" y="34"/>
                      <a:pt x="182" y="36"/>
                    </a:cubicBezTo>
                    <a:cubicBezTo>
                      <a:pt x="185" y="35"/>
                      <a:pt x="182" y="38"/>
                      <a:pt x="181" y="39"/>
                    </a:cubicBezTo>
                    <a:cubicBezTo>
                      <a:pt x="186" y="40"/>
                      <a:pt x="191" y="32"/>
                      <a:pt x="196" y="34"/>
                    </a:cubicBezTo>
                    <a:cubicBezTo>
                      <a:pt x="196" y="33"/>
                      <a:pt x="194" y="32"/>
                      <a:pt x="197" y="30"/>
                    </a:cubicBezTo>
                    <a:cubicBezTo>
                      <a:pt x="201" y="30"/>
                      <a:pt x="207" y="29"/>
                      <a:pt x="207" y="29"/>
                    </a:cubicBezTo>
                    <a:cubicBezTo>
                      <a:pt x="209" y="28"/>
                      <a:pt x="210" y="27"/>
                      <a:pt x="213" y="27"/>
                    </a:cubicBezTo>
                    <a:cubicBezTo>
                      <a:pt x="213" y="28"/>
                      <a:pt x="212" y="28"/>
                      <a:pt x="211" y="29"/>
                    </a:cubicBezTo>
                    <a:cubicBezTo>
                      <a:pt x="215" y="28"/>
                      <a:pt x="219" y="26"/>
                      <a:pt x="222" y="24"/>
                    </a:cubicBezTo>
                    <a:cubicBezTo>
                      <a:pt x="225" y="26"/>
                      <a:pt x="233" y="23"/>
                      <a:pt x="238" y="23"/>
                    </a:cubicBezTo>
                    <a:cubicBezTo>
                      <a:pt x="241" y="20"/>
                      <a:pt x="247" y="23"/>
                      <a:pt x="247" y="20"/>
                    </a:cubicBezTo>
                    <a:cubicBezTo>
                      <a:pt x="247" y="20"/>
                      <a:pt x="247" y="20"/>
                      <a:pt x="248" y="21"/>
                    </a:cubicBezTo>
                    <a:cubicBezTo>
                      <a:pt x="249" y="19"/>
                      <a:pt x="251" y="17"/>
                      <a:pt x="253" y="17"/>
                    </a:cubicBezTo>
                    <a:cubicBezTo>
                      <a:pt x="253" y="19"/>
                      <a:pt x="253" y="19"/>
                      <a:pt x="253" y="19"/>
                    </a:cubicBezTo>
                    <a:cubicBezTo>
                      <a:pt x="252" y="22"/>
                      <a:pt x="260" y="19"/>
                      <a:pt x="261" y="20"/>
                    </a:cubicBezTo>
                    <a:cubicBezTo>
                      <a:pt x="258" y="19"/>
                      <a:pt x="263" y="20"/>
                      <a:pt x="263" y="18"/>
                    </a:cubicBezTo>
                    <a:cubicBezTo>
                      <a:pt x="266" y="18"/>
                      <a:pt x="266" y="18"/>
                      <a:pt x="266" y="18"/>
                    </a:cubicBezTo>
                    <a:cubicBezTo>
                      <a:pt x="271" y="17"/>
                      <a:pt x="267" y="17"/>
                      <a:pt x="273" y="16"/>
                    </a:cubicBezTo>
                    <a:cubicBezTo>
                      <a:pt x="276" y="16"/>
                      <a:pt x="274" y="19"/>
                      <a:pt x="273" y="19"/>
                    </a:cubicBezTo>
                    <a:cubicBezTo>
                      <a:pt x="275" y="20"/>
                      <a:pt x="278" y="19"/>
                      <a:pt x="281" y="19"/>
                    </a:cubicBezTo>
                    <a:cubicBezTo>
                      <a:pt x="280" y="18"/>
                      <a:pt x="280" y="18"/>
                      <a:pt x="281" y="18"/>
                    </a:cubicBezTo>
                    <a:cubicBezTo>
                      <a:pt x="281" y="18"/>
                      <a:pt x="281" y="18"/>
                      <a:pt x="281" y="19"/>
                    </a:cubicBezTo>
                    <a:cubicBezTo>
                      <a:pt x="282" y="18"/>
                      <a:pt x="283" y="18"/>
                      <a:pt x="285" y="18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3" y="19"/>
                      <a:pt x="282" y="19"/>
                      <a:pt x="281" y="19"/>
                    </a:cubicBezTo>
                    <a:cubicBezTo>
                      <a:pt x="282" y="19"/>
                      <a:pt x="283" y="19"/>
                      <a:pt x="284" y="19"/>
                    </a:cubicBezTo>
                    <a:cubicBezTo>
                      <a:pt x="285" y="19"/>
                      <a:pt x="285" y="19"/>
                      <a:pt x="285" y="19"/>
                    </a:cubicBezTo>
                    <a:cubicBezTo>
                      <a:pt x="286" y="19"/>
                      <a:pt x="287" y="19"/>
                      <a:pt x="288" y="20"/>
                    </a:cubicBezTo>
                    <a:cubicBezTo>
                      <a:pt x="287" y="21"/>
                      <a:pt x="287" y="21"/>
                      <a:pt x="287" y="21"/>
                    </a:cubicBezTo>
                    <a:cubicBezTo>
                      <a:pt x="289" y="22"/>
                      <a:pt x="294" y="20"/>
                      <a:pt x="294" y="20"/>
                    </a:cubicBezTo>
                    <a:cubicBezTo>
                      <a:pt x="303" y="22"/>
                      <a:pt x="318" y="23"/>
                      <a:pt x="322" y="24"/>
                    </a:cubicBezTo>
                    <a:cubicBezTo>
                      <a:pt x="319" y="23"/>
                      <a:pt x="318" y="24"/>
                      <a:pt x="320" y="24"/>
                    </a:cubicBezTo>
                    <a:cubicBezTo>
                      <a:pt x="323" y="25"/>
                      <a:pt x="326" y="24"/>
                      <a:pt x="326" y="25"/>
                    </a:cubicBezTo>
                    <a:cubicBezTo>
                      <a:pt x="329" y="25"/>
                      <a:pt x="328" y="27"/>
                      <a:pt x="332" y="28"/>
                    </a:cubicBezTo>
                    <a:cubicBezTo>
                      <a:pt x="332" y="29"/>
                      <a:pt x="333" y="27"/>
                      <a:pt x="332" y="27"/>
                    </a:cubicBezTo>
                    <a:cubicBezTo>
                      <a:pt x="337" y="31"/>
                      <a:pt x="347" y="31"/>
                      <a:pt x="354" y="36"/>
                    </a:cubicBezTo>
                    <a:cubicBezTo>
                      <a:pt x="353" y="36"/>
                      <a:pt x="352" y="36"/>
                      <a:pt x="351" y="37"/>
                    </a:cubicBezTo>
                    <a:cubicBezTo>
                      <a:pt x="357" y="38"/>
                      <a:pt x="363" y="41"/>
                      <a:pt x="369" y="42"/>
                    </a:cubicBezTo>
                    <a:cubicBezTo>
                      <a:pt x="368" y="42"/>
                      <a:pt x="368" y="43"/>
                      <a:pt x="366" y="43"/>
                    </a:cubicBezTo>
                    <a:cubicBezTo>
                      <a:pt x="369" y="44"/>
                      <a:pt x="372" y="46"/>
                      <a:pt x="375" y="47"/>
                    </a:cubicBezTo>
                    <a:cubicBezTo>
                      <a:pt x="375" y="47"/>
                      <a:pt x="375" y="47"/>
                      <a:pt x="375" y="47"/>
                    </a:cubicBezTo>
                    <a:cubicBezTo>
                      <a:pt x="373" y="44"/>
                      <a:pt x="378" y="46"/>
                      <a:pt x="381" y="48"/>
                    </a:cubicBezTo>
                    <a:cubicBezTo>
                      <a:pt x="380" y="48"/>
                      <a:pt x="380" y="48"/>
                      <a:pt x="380" y="48"/>
                    </a:cubicBezTo>
                    <a:cubicBezTo>
                      <a:pt x="384" y="51"/>
                      <a:pt x="385" y="50"/>
                      <a:pt x="388" y="53"/>
                    </a:cubicBezTo>
                    <a:cubicBezTo>
                      <a:pt x="390" y="55"/>
                      <a:pt x="386" y="52"/>
                      <a:pt x="386" y="53"/>
                    </a:cubicBezTo>
                    <a:cubicBezTo>
                      <a:pt x="386" y="56"/>
                      <a:pt x="393" y="61"/>
                      <a:pt x="394" y="62"/>
                    </a:cubicBezTo>
                    <a:cubicBezTo>
                      <a:pt x="395" y="62"/>
                      <a:pt x="396" y="63"/>
                      <a:pt x="397" y="62"/>
                    </a:cubicBezTo>
                    <a:cubicBezTo>
                      <a:pt x="400" y="64"/>
                      <a:pt x="397" y="64"/>
                      <a:pt x="399" y="66"/>
                    </a:cubicBezTo>
                    <a:cubicBezTo>
                      <a:pt x="409" y="69"/>
                      <a:pt x="409" y="69"/>
                      <a:pt x="409" y="69"/>
                    </a:cubicBezTo>
                    <a:cubicBezTo>
                      <a:pt x="408" y="69"/>
                      <a:pt x="410" y="73"/>
                      <a:pt x="407" y="71"/>
                    </a:cubicBezTo>
                    <a:cubicBezTo>
                      <a:pt x="412" y="76"/>
                      <a:pt x="417" y="77"/>
                      <a:pt x="422" y="80"/>
                    </a:cubicBezTo>
                    <a:cubicBezTo>
                      <a:pt x="423" y="82"/>
                      <a:pt x="428" y="87"/>
                      <a:pt x="430" y="89"/>
                    </a:cubicBezTo>
                    <a:cubicBezTo>
                      <a:pt x="429" y="90"/>
                      <a:pt x="428" y="87"/>
                      <a:pt x="427" y="87"/>
                    </a:cubicBezTo>
                    <a:cubicBezTo>
                      <a:pt x="428" y="91"/>
                      <a:pt x="428" y="91"/>
                      <a:pt x="428" y="91"/>
                    </a:cubicBezTo>
                    <a:cubicBezTo>
                      <a:pt x="425" y="87"/>
                      <a:pt x="427" y="93"/>
                      <a:pt x="424" y="91"/>
                    </a:cubicBezTo>
                    <a:cubicBezTo>
                      <a:pt x="428" y="94"/>
                      <a:pt x="432" y="102"/>
                      <a:pt x="435" y="107"/>
                    </a:cubicBezTo>
                    <a:cubicBezTo>
                      <a:pt x="435" y="102"/>
                      <a:pt x="440" y="113"/>
                      <a:pt x="443" y="111"/>
                    </a:cubicBezTo>
                    <a:cubicBezTo>
                      <a:pt x="447" y="117"/>
                      <a:pt x="443" y="115"/>
                      <a:pt x="443" y="118"/>
                    </a:cubicBezTo>
                    <a:cubicBezTo>
                      <a:pt x="448" y="124"/>
                      <a:pt x="451" y="130"/>
                      <a:pt x="453" y="136"/>
                    </a:cubicBezTo>
                    <a:cubicBezTo>
                      <a:pt x="453" y="136"/>
                      <a:pt x="453" y="136"/>
                      <a:pt x="453" y="136"/>
                    </a:cubicBezTo>
                    <a:cubicBezTo>
                      <a:pt x="456" y="141"/>
                      <a:pt x="459" y="150"/>
                      <a:pt x="464" y="155"/>
                    </a:cubicBezTo>
                    <a:cubicBezTo>
                      <a:pt x="463" y="154"/>
                      <a:pt x="463" y="155"/>
                      <a:pt x="462" y="154"/>
                    </a:cubicBezTo>
                    <a:cubicBezTo>
                      <a:pt x="463" y="160"/>
                      <a:pt x="465" y="154"/>
                      <a:pt x="466" y="161"/>
                    </a:cubicBezTo>
                    <a:cubicBezTo>
                      <a:pt x="465" y="160"/>
                      <a:pt x="465" y="160"/>
                      <a:pt x="465" y="160"/>
                    </a:cubicBezTo>
                    <a:cubicBezTo>
                      <a:pt x="467" y="164"/>
                      <a:pt x="467" y="169"/>
                      <a:pt x="470" y="173"/>
                    </a:cubicBezTo>
                    <a:cubicBezTo>
                      <a:pt x="469" y="174"/>
                      <a:pt x="469" y="173"/>
                      <a:pt x="468" y="172"/>
                    </a:cubicBezTo>
                    <a:cubicBezTo>
                      <a:pt x="470" y="177"/>
                      <a:pt x="471" y="182"/>
                      <a:pt x="474" y="186"/>
                    </a:cubicBezTo>
                    <a:cubicBezTo>
                      <a:pt x="473" y="186"/>
                      <a:pt x="472" y="186"/>
                      <a:pt x="471" y="184"/>
                    </a:cubicBezTo>
                    <a:cubicBezTo>
                      <a:pt x="471" y="189"/>
                      <a:pt x="474" y="189"/>
                      <a:pt x="474" y="193"/>
                    </a:cubicBezTo>
                    <a:cubicBezTo>
                      <a:pt x="475" y="194"/>
                      <a:pt x="474" y="197"/>
                      <a:pt x="474" y="196"/>
                    </a:cubicBezTo>
                    <a:cubicBezTo>
                      <a:pt x="475" y="198"/>
                      <a:pt x="476" y="205"/>
                      <a:pt x="477" y="207"/>
                    </a:cubicBezTo>
                    <a:cubicBezTo>
                      <a:pt x="476" y="208"/>
                      <a:pt x="476" y="209"/>
                      <a:pt x="475" y="212"/>
                    </a:cubicBezTo>
                    <a:cubicBezTo>
                      <a:pt x="478" y="236"/>
                      <a:pt x="473" y="260"/>
                      <a:pt x="467" y="283"/>
                    </a:cubicBezTo>
                    <a:cubicBezTo>
                      <a:pt x="463" y="286"/>
                      <a:pt x="467" y="277"/>
                      <a:pt x="464" y="279"/>
                    </a:cubicBezTo>
                    <a:cubicBezTo>
                      <a:pt x="467" y="280"/>
                      <a:pt x="464" y="283"/>
                      <a:pt x="461" y="290"/>
                    </a:cubicBezTo>
                    <a:cubicBezTo>
                      <a:pt x="461" y="290"/>
                      <a:pt x="461" y="290"/>
                      <a:pt x="461" y="290"/>
                    </a:cubicBezTo>
                    <a:cubicBezTo>
                      <a:pt x="460" y="293"/>
                      <a:pt x="458" y="294"/>
                      <a:pt x="457" y="297"/>
                    </a:cubicBezTo>
                    <a:cubicBezTo>
                      <a:pt x="458" y="297"/>
                      <a:pt x="458" y="297"/>
                      <a:pt x="458" y="297"/>
                    </a:cubicBezTo>
                    <a:cubicBezTo>
                      <a:pt x="458" y="301"/>
                      <a:pt x="452" y="303"/>
                      <a:pt x="453" y="306"/>
                    </a:cubicBezTo>
                    <a:cubicBezTo>
                      <a:pt x="451" y="307"/>
                      <a:pt x="451" y="307"/>
                      <a:pt x="451" y="307"/>
                    </a:cubicBezTo>
                    <a:cubicBezTo>
                      <a:pt x="451" y="312"/>
                      <a:pt x="447" y="312"/>
                      <a:pt x="447" y="316"/>
                    </a:cubicBezTo>
                    <a:cubicBezTo>
                      <a:pt x="447" y="316"/>
                      <a:pt x="447" y="316"/>
                      <a:pt x="447" y="316"/>
                    </a:cubicBezTo>
                    <a:cubicBezTo>
                      <a:pt x="443" y="320"/>
                      <a:pt x="442" y="327"/>
                      <a:pt x="439" y="328"/>
                    </a:cubicBezTo>
                    <a:cubicBezTo>
                      <a:pt x="437" y="332"/>
                      <a:pt x="434" y="337"/>
                      <a:pt x="435" y="339"/>
                    </a:cubicBezTo>
                    <a:cubicBezTo>
                      <a:pt x="433" y="339"/>
                      <a:pt x="433" y="338"/>
                      <a:pt x="433" y="337"/>
                    </a:cubicBezTo>
                    <a:cubicBezTo>
                      <a:pt x="422" y="352"/>
                      <a:pt x="406" y="365"/>
                      <a:pt x="395" y="377"/>
                    </a:cubicBezTo>
                    <a:cubicBezTo>
                      <a:pt x="394" y="378"/>
                      <a:pt x="395" y="377"/>
                      <a:pt x="395" y="376"/>
                    </a:cubicBezTo>
                    <a:cubicBezTo>
                      <a:pt x="389" y="385"/>
                      <a:pt x="378" y="390"/>
                      <a:pt x="378" y="398"/>
                    </a:cubicBezTo>
                    <a:cubicBezTo>
                      <a:pt x="377" y="402"/>
                      <a:pt x="377" y="402"/>
                      <a:pt x="377" y="402"/>
                    </a:cubicBezTo>
                    <a:cubicBezTo>
                      <a:pt x="375" y="403"/>
                      <a:pt x="375" y="402"/>
                      <a:pt x="373" y="403"/>
                    </a:cubicBezTo>
                    <a:cubicBezTo>
                      <a:pt x="373" y="406"/>
                      <a:pt x="368" y="411"/>
                      <a:pt x="369" y="413"/>
                    </a:cubicBezTo>
                    <a:cubicBezTo>
                      <a:pt x="368" y="414"/>
                      <a:pt x="369" y="412"/>
                      <a:pt x="368" y="412"/>
                    </a:cubicBezTo>
                    <a:cubicBezTo>
                      <a:pt x="365" y="416"/>
                      <a:pt x="365" y="422"/>
                      <a:pt x="363" y="426"/>
                    </a:cubicBezTo>
                    <a:cubicBezTo>
                      <a:pt x="363" y="424"/>
                      <a:pt x="363" y="424"/>
                      <a:pt x="363" y="424"/>
                    </a:cubicBezTo>
                    <a:cubicBezTo>
                      <a:pt x="349" y="443"/>
                      <a:pt x="340" y="473"/>
                      <a:pt x="342" y="493"/>
                    </a:cubicBezTo>
                    <a:cubicBezTo>
                      <a:pt x="343" y="498"/>
                      <a:pt x="340" y="495"/>
                      <a:pt x="340" y="497"/>
                    </a:cubicBezTo>
                    <a:cubicBezTo>
                      <a:pt x="342" y="517"/>
                      <a:pt x="338" y="542"/>
                      <a:pt x="349" y="558"/>
                    </a:cubicBezTo>
                    <a:cubicBezTo>
                      <a:pt x="355" y="570"/>
                      <a:pt x="363" y="573"/>
                      <a:pt x="363" y="573"/>
                    </a:cubicBezTo>
                    <a:cubicBezTo>
                      <a:pt x="346" y="542"/>
                      <a:pt x="349" y="513"/>
                      <a:pt x="356" y="481"/>
                    </a:cubicBezTo>
                    <a:cubicBezTo>
                      <a:pt x="356" y="470"/>
                      <a:pt x="359" y="457"/>
                      <a:pt x="363" y="448"/>
                    </a:cubicBezTo>
                    <a:cubicBezTo>
                      <a:pt x="376" y="404"/>
                      <a:pt x="410" y="388"/>
                      <a:pt x="444" y="349"/>
                    </a:cubicBezTo>
                    <a:cubicBezTo>
                      <a:pt x="442" y="350"/>
                      <a:pt x="443" y="348"/>
                      <a:pt x="444" y="346"/>
                    </a:cubicBezTo>
                    <a:cubicBezTo>
                      <a:pt x="445" y="345"/>
                      <a:pt x="445" y="345"/>
                      <a:pt x="445" y="345"/>
                    </a:cubicBezTo>
                    <a:cubicBezTo>
                      <a:pt x="446" y="342"/>
                      <a:pt x="446" y="342"/>
                      <a:pt x="446" y="342"/>
                    </a:cubicBezTo>
                    <a:cubicBezTo>
                      <a:pt x="448" y="339"/>
                      <a:pt x="449" y="341"/>
                      <a:pt x="447" y="344"/>
                    </a:cubicBezTo>
                    <a:cubicBezTo>
                      <a:pt x="459" y="329"/>
                      <a:pt x="467" y="314"/>
                      <a:pt x="475" y="297"/>
                    </a:cubicBezTo>
                    <a:cubicBezTo>
                      <a:pt x="474" y="295"/>
                      <a:pt x="479" y="288"/>
                      <a:pt x="477" y="286"/>
                    </a:cubicBezTo>
                    <a:cubicBezTo>
                      <a:pt x="478" y="286"/>
                      <a:pt x="478" y="286"/>
                      <a:pt x="478" y="287"/>
                    </a:cubicBezTo>
                    <a:cubicBezTo>
                      <a:pt x="481" y="274"/>
                      <a:pt x="482" y="274"/>
                      <a:pt x="487" y="263"/>
                    </a:cubicBezTo>
                    <a:cubicBezTo>
                      <a:pt x="501" y="211"/>
                      <a:pt x="485" y="161"/>
                      <a:pt x="463" y="118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159;p1">
                <a:extLst>
                  <a:ext uri="{FF2B5EF4-FFF2-40B4-BE49-F238E27FC236}">
                    <a16:creationId xmlns:a16="http://schemas.microsoft.com/office/drawing/2014/main" id="{7A19A813-429A-4CD8-9034-9EEE15CBBFC5}"/>
                  </a:ext>
                </a:extLst>
              </p:cNvPr>
              <p:cNvSpPr/>
              <p:nvPr/>
            </p:nvSpPr>
            <p:spPr>
              <a:xfrm>
                <a:off x="7292" y="2051"/>
                <a:ext cx="1" cy="2"/>
              </a:xfrm>
              <a:prstGeom prst="rect">
                <a:avLst/>
              </a:pr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160;p1">
                <a:extLst>
                  <a:ext uri="{FF2B5EF4-FFF2-40B4-BE49-F238E27FC236}">
                    <a16:creationId xmlns:a16="http://schemas.microsoft.com/office/drawing/2014/main" id="{3F52161F-E4E9-4528-9452-64DB0DFACC34}"/>
                  </a:ext>
                </a:extLst>
              </p:cNvPr>
              <p:cNvSpPr/>
              <p:nvPr/>
            </p:nvSpPr>
            <p:spPr>
              <a:xfrm>
                <a:off x="6566" y="3084"/>
                <a:ext cx="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161;p1">
                <a:extLst>
                  <a:ext uri="{FF2B5EF4-FFF2-40B4-BE49-F238E27FC236}">
                    <a16:creationId xmlns:a16="http://schemas.microsoft.com/office/drawing/2014/main" id="{56F9DCB0-50A5-4C04-BF36-C9B92F46C03A}"/>
                  </a:ext>
                </a:extLst>
              </p:cNvPr>
              <p:cNvSpPr/>
              <p:nvPr/>
            </p:nvSpPr>
            <p:spPr>
              <a:xfrm>
                <a:off x="7339" y="2013"/>
                <a:ext cx="3" cy="2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extrusionOk="0">
                    <a:moveTo>
                      <a:pt x="3" y="2"/>
                    </a:moveTo>
                    <a:lnTo>
                      <a:pt x="3" y="2"/>
                    </a:lnTo>
                    <a:lnTo>
                      <a:pt x="0" y="0"/>
                    </a:lnTo>
                    <a:lnTo>
                      <a:pt x="3" y="2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162;p1">
                <a:extLst>
                  <a:ext uri="{FF2B5EF4-FFF2-40B4-BE49-F238E27FC236}">
                    <a16:creationId xmlns:a16="http://schemas.microsoft.com/office/drawing/2014/main" id="{EBCEF261-80EE-48ED-BC8D-46285B5E8059}"/>
                  </a:ext>
                </a:extLst>
              </p:cNvPr>
              <p:cNvSpPr/>
              <p:nvPr/>
            </p:nvSpPr>
            <p:spPr>
              <a:xfrm>
                <a:off x="6599" y="3080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163;p1">
                <a:extLst>
                  <a:ext uri="{FF2B5EF4-FFF2-40B4-BE49-F238E27FC236}">
                    <a16:creationId xmlns:a16="http://schemas.microsoft.com/office/drawing/2014/main" id="{35380700-70D5-4EE5-A856-8783556E7691}"/>
                  </a:ext>
                </a:extLst>
              </p:cNvPr>
              <p:cNvSpPr/>
              <p:nvPr/>
            </p:nvSpPr>
            <p:spPr>
              <a:xfrm>
                <a:off x="7328" y="2034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1"/>
                    </a:moveTo>
                    <a:cubicBezTo>
                      <a:pt x="0" y="0"/>
                      <a:pt x="1" y="2"/>
                      <a:pt x="1" y="2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164;p1">
                <a:extLst>
                  <a:ext uri="{FF2B5EF4-FFF2-40B4-BE49-F238E27FC236}">
                    <a16:creationId xmlns:a16="http://schemas.microsoft.com/office/drawing/2014/main" id="{18B90EA9-9B76-455F-B977-3793A4C7BAE1}"/>
                  </a:ext>
                </a:extLst>
              </p:cNvPr>
              <p:cNvSpPr/>
              <p:nvPr/>
            </p:nvSpPr>
            <p:spPr>
              <a:xfrm>
                <a:off x="6429" y="2468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165;p1">
                <a:extLst>
                  <a:ext uri="{FF2B5EF4-FFF2-40B4-BE49-F238E27FC236}">
                    <a16:creationId xmlns:a16="http://schemas.microsoft.com/office/drawing/2014/main" id="{F31D4524-D3FD-4D15-8259-0C55C20FCFC1}"/>
                  </a:ext>
                </a:extLst>
              </p:cNvPr>
              <p:cNvSpPr/>
              <p:nvPr/>
            </p:nvSpPr>
            <p:spPr>
              <a:xfrm>
                <a:off x="6497" y="2660"/>
                <a:ext cx="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166;p1">
                <a:extLst>
                  <a:ext uri="{FF2B5EF4-FFF2-40B4-BE49-F238E27FC236}">
                    <a16:creationId xmlns:a16="http://schemas.microsoft.com/office/drawing/2014/main" id="{F8BF5F8F-7A18-401D-929E-527CE2D95D89}"/>
                  </a:ext>
                </a:extLst>
              </p:cNvPr>
              <p:cNvSpPr/>
              <p:nvPr/>
            </p:nvSpPr>
            <p:spPr>
              <a:xfrm>
                <a:off x="7328" y="2027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167;p1">
                <a:extLst>
                  <a:ext uri="{FF2B5EF4-FFF2-40B4-BE49-F238E27FC236}">
                    <a16:creationId xmlns:a16="http://schemas.microsoft.com/office/drawing/2014/main" id="{EB9729C2-252C-42B3-88A5-2458D0E01441}"/>
                  </a:ext>
                </a:extLst>
              </p:cNvPr>
              <p:cNvSpPr/>
              <p:nvPr/>
            </p:nvSpPr>
            <p:spPr>
              <a:xfrm>
                <a:off x="6414" y="2475"/>
                <a:ext cx="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168;p1">
                <a:extLst>
                  <a:ext uri="{FF2B5EF4-FFF2-40B4-BE49-F238E27FC236}">
                    <a16:creationId xmlns:a16="http://schemas.microsoft.com/office/drawing/2014/main" id="{7AEC8662-E1BE-4C70-9BD4-793C20823331}"/>
                  </a:ext>
                </a:extLst>
              </p:cNvPr>
              <p:cNvSpPr/>
              <p:nvPr/>
            </p:nvSpPr>
            <p:spPr>
              <a:xfrm>
                <a:off x="6422" y="2468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1"/>
                      <a:pt x="1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169;p1">
                <a:extLst>
                  <a:ext uri="{FF2B5EF4-FFF2-40B4-BE49-F238E27FC236}">
                    <a16:creationId xmlns:a16="http://schemas.microsoft.com/office/drawing/2014/main" id="{322AE897-93A6-43EE-8CE3-C3DC83588BFC}"/>
                  </a:ext>
                </a:extLst>
              </p:cNvPr>
              <p:cNvSpPr/>
              <p:nvPr/>
            </p:nvSpPr>
            <p:spPr>
              <a:xfrm>
                <a:off x="6500" y="2610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170;p1">
                <a:extLst>
                  <a:ext uri="{FF2B5EF4-FFF2-40B4-BE49-F238E27FC236}">
                    <a16:creationId xmlns:a16="http://schemas.microsoft.com/office/drawing/2014/main" id="{AE49E9F6-AA54-4A67-9566-11B2C41E2DB2}"/>
                  </a:ext>
                </a:extLst>
              </p:cNvPr>
              <p:cNvSpPr/>
              <p:nvPr/>
            </p:nvSpPr>
            <p:spPr>
              <a:xfrm>
                <a:off x="6424" y="2468"/>
                <a:ext cx="7" cy="0"/>
              </a:xfrm>
              <a:custGeom>
                <a:avLst/>
                <a:gdLst/>
                <a:ahLst/>
                <a:cxnLst/>
                <a:rect l="l" t="t" r="r" b="b"/>
                <a:pathLst>
                  <a:path w="3" h="120000" extrusionOk="0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171;p1">
                <a:extLst>
                  <a:ext uri="{FF2B5EF4-FFF2-40B4-BE49-F238E27FC236}">
                    <a16:creationId xmlns:a16="http://schemas.microsoft.com/office/drawing/2014/main" id="{CBA5C027-406F-4DB9-AB4D-C9E06A89ED21}"/>
                  </a:ext>
                </a:extLst>
              </p:cNvPr>
              <p:cNvSpPr/>
              <p:nvPr/>
            </p:nvSpPr>
            <p:spPr>
              <a:xfrm>
                <a:off x="6564" y="2447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172;p1">
                <a:extLst>
                  <a:ext uri="{FF2B5EF4-FFF2-40B4-BE49-F238E27FC236}">
                    <a16:creationId xmlns:a16="http://schemas.microsoft.com/office/drawing/2014/main" id="{7A827B42-27F2-4CD0-9F83-CE1AEB129B06}"/>
                  </a:ext>
                </a:extLst>
              </p:cNvPr>
              <p:cNvSpPr/>
              <p:nvPr/>
            </p:nvSpPr>
            <p:spPr>
              <a:xfrm>
                <a:off x="6497" y="2409"/>
                <a:ext cx="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173;p1">
                <a:extLst>
                  <a:ext uri="{FF2B5EF4-FFF2-40B4-BE49-F238E27FC236}">
                    <a16:creationId xmlns:a16="http://schemas.microsoft.com/office/drawing/2014/main" id="{70AF9257-F44C-4272-A9EF-9738021B8058}"/>
                  </a:ext>
                </a:extLst>
              </p:cNvPr>
              <p:cNvSpPr/>
              <p:nvPr/>
            </p:nvSpPr>
            <p:spPr>
              <a:xfrm>
                <a:off x="6429" y="2468"/>
                <a:ext cx="1" cy="1"/>
              </a:xfrm>
              <a:prstGeom prst="ellipse">
                <a:avLst/>
              </a:pr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174;p1">
                <a:extLst>
                  <a:ext uri="{FF2B5EF4-FFF2-40B4-BE49-F238E27FC236}">
                    <a16:creationId xmlns:a16="http://schemas.microsoft.com/office/drawing/2014/main" id="{3EDEE5A5-0A5F-42B6-A382-ADB10B1A1B9B}"/>
                  </a:ext>
                </a:extLst>
              </p:cNvPr>
              <p:cNvSpPr/>
              <p:nvPr/>
            </p:nvSpPr>
            <p:spPr>
              <a:xfrm>
                <a:off x="6414" y="2179"/>
                <a:ext cx="5" cy="7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extrusionOk="0">
                    <a:moveTo>
                      <a:pt x="1" y="0"/>
                    </a:moveTo>
                    <a:cubicBezTo>
                      <a:pt x="0" y="0"/>
                      <a:pt x="0" y="1"/>
                      <a:pt x="2" y="3"/>
                    </a:cubicBezTo>
                    <a:cubicBezTo>
                      <a:pt x="1" y="2"/>
                      <a:pt x="1" y="2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175;p1">
                <a:extLst>
                  <a:ext uri="{FF2B5EF4-FFF2-40B4-BE49-F238E27FC236}">
                    <a16:creationId xmlns:a16="http://schemas.microsoft.com/office/drawing/2014/main" id="{E009ABD6-CBA1-452A-AFDF-11336F1184C6}"/>
                  </a:ext>
                </a:extLst>
              </p:cNvPr>
              <p:cNvSpPr/>
              <p:nvPr/>
            </p:nvSpPr>
            <p:spPr>
              <a:xfrm>
                <a:off x="6455" y="2681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176;p1">
                <a:extLst>
                  <a:ext uri="{FF2B5EF4-FFF2-40B4-BE49-F238E27FC236}">
                    <a16:creationId xmlns:a16="http://schemas.microsoft.com/office/drawing/2014/main" id="{80F61D83-0309-4743-96AE-ED9E1266A2CD}"/>
                  </a:ext>
                </a:extLst>
              </p:cNvPr>
              <p:cNvSpPr/>
              <p:nvPr/>
            </p:nvSpPr>
            <p:spPr>
              <a:xfrm>
                <a:off x="7081" y="2501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177;p1">
                <a:extLst>
                  <a:ext uri="{FF2B5EF4-FFF2-40B4-BE49-F238E27FC236}">
                    <a16:creationId xmlns:a16="http://schemas.microsoft.com/office/drawing/2014/main" id="{4363D975-AF17-40DC-A5E6-E0ECDAECC63B}"/>
                  </a:ext>
                </a:extLst>
              </p:cNvPr>
              <p:cNvSpPr/>
              <p:nvPr/>
            </p:nvSpPr>
            <p:spPr>
              <a:xfrm>
                <a:off x="7057" y="2449"/>
                <a:ext cx="254" cy="133"/>
              </a:xfrm>
              <a:custGeom>
                <a:avLst/>
                <a:gdLst/>
                <a:ahLst/>
                <a:cxnLst/>
                <a:rect l="l" t="t" r="r" b="b"/>
                <a:pathLst>
                  <a:path w="107" h="56" extrusionOk="0">
                    <a:moveTo>
                      <a:pt x="102" y="41"/>
                    </a:moveTo>
                    <a:cubicBezTo>
                      <a:pt x="101" y="41"/>
                      <a:pt x="100" y="41"/>
                      <a:pt x="100" y="40"/>
                    </a:cubicBezTo>
                    <a:cubicBezTo>
                      <a:pt x="96" y="38"/>
                      <a:pt x="96" y="32"/>
                      <a:pt x="92" y="32"/>
                    </a:cubicBezTo>
                    <a:cubicBezTo>
                      <a:pt x="91" y="33"/>
                      <a:pt x="91" y="34"/>
                      <a:pt x="90" y="34"/>
                    </a:cubicBezTo>
                    <a:cubicBezTo>
                      <a:pt x="91" y="33"/>
                      <a:pt x="91" y="33"/>
                      <a:pt x="91" y="33"/>
                    </a:cubicBezTo>
                    <a:cubicBezTo>
                      <a:pt x="90" y="34"/>
                      <a:pt x="90" y="34"/>
                      <a:pt x="90" y="34"/>
                    </a:cubicBezTo>
                    <a:cubicBezTo>
                      <a:pt x="89" y="34"/>
                      <a:pt x="90" y="33"/>
                      <a:pt x="91" y="33"/>
                    </a:cubicBezTo>
                    <a:cubicBezTo>
                      <a:pt x="89" y="32"/>
                      <a:pt x="88" y="32"/>
                      <a:pt x="87" y="31"/>
                    </a:cubicBezTo>
                    <a:cubicBezTo>
                      <a:pt x="86" y="32"/>
                      <a:pt x="86" y="30"/>
                      <a:pt x="85" y="32"/>
                    </a:cubicBezTo>
                    <a:cubicBezTo>
                      <a:pt x="86" y="31"/>
                      <a:pt x="86" y="31"/>
                      <a:pt x="86" y="31"/>
                    </a:cubicBezTo>
                    <a:cubicBezTo>
                      <a:pt x="84" y="32"/>
                      <a:pt x="84" y="32"/>
                      <a:pt x="85" y="29"/>
                    </a:cubicBezTo>
                    <a:cubicBezTo>
                      <a:pt x="82" y="25"/>
                      <a:pt x="78" y="26"/>
                      <a:pt x="75" y="23"/>
                    </a:cubicBezTo>
                    <a:cubicBezTo>
                      <a:pt x="72" y="22"/>
                      <a:pt x="68" y="22"/>
                      <a:pt x="64" y="21"/>
                    </a:cubicBezTo>
                    <a:cubicBezTo>
                      <a:pt x="62" y="24"/>
                      <a:pt x="62" y="23"/>
                      <a:pt x="60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60" y="25"/>
                      <a:pt x="60" y="24"/>
                      <a:pt x="60" y="22"/>
                    </a:cubicBezTo>
                    <a:cubicBezTo>
                      <a:pt x="60" y="23"/>
                      <a:pt x="60" y="22"/>
                      <a:pt x="59" y="24"/>
                    </a:cubicBezTo>
                    <a:cubicBezTo>
                      <a:pt x="58" y="26"/>
                      <a:pt x="60" y="21"/>
                      <a:pt x="59" y="22"/>
                    </a:cubicBezTo>
                    <a:cubicBezTo>
                      <a:pt x="60" y="21"/>
                      <a:pt x="59" y="23"/>
                      <a:pt x="59" y="22"/>
                    </a:cubicBezTo>
                    <a:cubicBezTo>
                      <a:pt x="57" y="24"/>
                      <a:pt x="60" y="22"/>
                      <a:pt x="59" y="19"/>
                    </a:cubicBezTo>
                    <a:cubicBezTo>
                      <a:pt x="57" y="19"/>
                      <a:pt x="55" y="20"/>
                      <a:pt x="54" y="19"/>
                    </a:cubicBezTo>
                    <a:cubicBezTo>
                      <a:pt x="54" y="19"/>
                      <a:pt x="54" y="20"/>
                      <a:pt x="54" y="20"/>
                    </a:cubicBezTo>
                    <a:cubicBezTo>
                      <a:pt x="55" y="17"/>
                      <a:pt x="53" y="21"/>
                      <a:pt x="53" y="19"/>
                    </a:cubicBezTo>
                    <a:cubicBezTo>
                      <a:pt x="53" y="19"/>
                      <a:pt x="53" y="19"/>
                      <a:pt x="54" y="18"/>
                    </a:cubicBezTo>
                    <a:cubicBezTo>
                      <a:pt x="54" y="17"/>
                      <a:pt x="52" y="18"/>
                      <a:pt x="52" y="17"/>
                    </a:cubicBezTo>
                    <a:cubicBezTo>
                      <a:pt x="51" y="18"/>
                      <a:pt x="52" y="15"/>
                      <a:pt x="51" y="16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49" y="18"/>
                      <a:pt x="50" y="13"/>
                      <a:pt x="49" y="15"/>
                    </a:cubicBezTo>
                    <a:cubicBezTo>
                      <a:pt x="49" y="14"/>
                      <a:pt x="49" y="14"/>
                      <a:pt x="49" y="14"/>
                    </a:cubicBezTo>
                    <a:cubicBezTo>
                      <a:pt x="47" y="14"/>
                      <a:pt x="46" y="12"/>
                      <a:pt x="44" y="13"/>
                    </a:cubicBezTo>
                    <a:cubicBezTo>
                      <a:pt x="43" y="13"/>
                      <a:pt x="43" y="10"/>
                      <a:pt x="41" y="11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12"/>
                      <a:pt x="41" y="11"/>
                      <a:pt x="41" y="11"/>
                    </a:cubicBezTo>
                    <a:cubicBezTo>
                      <a:pt x="40" y="12"/>
                      <a:pt x="40" y="10"/>
                      <a:pt x="39" y="10"/>
                    </a:cubicBezTo>
                    <a:cubicBezTo>
                      <a:pt x="39" y="10"/>
                      <a:pt x="39" y="10"/>
                      <a:pt x="39" y="11"/>
                    </a:cubicBezTo>
                    <a:cubicBezTo>
                      <a:pt x="39" y="9"/>
                      <a:pt x="37" y="11"/>
                      <a:pt x="37" y="9"/>
                    </a:cubicBezTo>
                    <a:cubicBezTo>
                      <a:pt x="35" y="12"/>
                      <a:pt x="35" y="11"/>
                      <a:pt x="35" y="11"/>
                    </a:cubicBezTo>
                    <a:cubicBezTo>
                      <a:pt x="35" y="11"/>
                      <a:pt x="35" y="10"/>
                      <a:pt x="35" y="10"/>
                    </a:cubicBezTo>
                    <a:cubicBezTo>
                      <a:pt x="35" y="10"/>
                      <a:pt x="34" y="10"/>
                      <a:pt x="34" y="9"/>
                    </a:cubicBezTo>
                    <a:cubicBezTo>
                      <a:pt x="34" y="9"/>
                      <a:pt x="33" y="11"/>
                      <a:pt x="33" y="10"/>
                    </a:cubicBezTo>
                    <a:cubicBezTo>
                      <a:pt x="34" y="8"/>
                      <a:pt x="32" y="10"/>
                      <a:pt x="32" y="9"/>
                    </a:cubicBezTo>
                    <a:cubicBezTo>
                      <a:pt x="31" y="10"/>
                      <a:pt x="30" y="12"/>
                      <a:pt x="30" y="11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0" y="9"/>
                      <a:pt x="30" y="6"/>
                      <a:pt x="27" y="8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26" y="8"/>
                      <a:pt x="25" y="5"/>
                      <a:pt x="23" y="7"/>
                    </a:cubicBezTo>
                    <a:cubicBezTo>
                      <a:pt x="23" y="6"/>
                      <a:pt x="23" y="6"/>
                      <a:pt x="22" y="5"/>
                    </a:cubicBezTo>
                    <a:cubicBezTo>
                      <a:pt x="21" y="7"/>
                      <a:pt x="21" y="6"/>
                      <a:pt x="20" y="8"/>
                    </a:cubicBezTo>
                    <a:cubicBezTo>
                      <a:pt x="19" y="8"/>
                      <a:pt x="20" y="7"/>
                      <a:pt x="20" y="6"/>
                    </a:cubicBezTo>
                    <a:cubicBezTo>
                      <a:pt x="20" y="6"/>
                      <a:pt x="21" y="3"/>
                      <a:pt x="19" y="5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8" y="5"/>
                      <a:pt x="17" y="6"/>
                      <a:pt x="17" y="5"/>
                    </a:cubicBezTo>
                    <a:cubicBezTo>
                      <a:pt x="16" y="6"/>
                      <a:pt x="16" y="6"/>
                      <a:pt x="15" y="7"/>
                    </a:cubicBezTo>
                    <a:cubicBezTo>
                      <a:pt x="15" y="7"/>
                      <a:pt x="16" y="5"/>
                      <a:pt x="15" y="6"/>
                    </a:cubicBezTo>
                    <a:cubicBezTo>
                      <a:pt x="16" y="5"/>
                      <a:pt x="16" y="5"/>
                      <a:pt x="16" y="5"/>
                    </a:cubicBezTo>
                    <a:cubicBezTo>
                      <a:pt x="16" y="4"/>
                      <a:pt x="14" y="4"/>
                      <a:pt x="13" y="4"/>
                    </a:cubicBezTo>
                    <a:cubicBezTo>
                      <a:pt x="14" y="2"/>
                      <a:pt x="11" y="4"/>
                      <a:pt x="12" y="2"/>
                    </a:cubicBezTo>
                    <a:cubicBezTo>
                      <a:pt x="11" y="3"/>
                      <a:pt x="11" y="1"/>
                      <a:pt x="9" y="4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9" y="2"/>
                      <a:pt x="9" y="2"/>
                      <a:pt x="9" y="1"/>
                    </a:cubicBezTo>
                    <a:cubicBezTo>
                      <a:pt x="8" y="0"/>
                      <a:pt x="7" y="2"/>
                      <a:pt x="7" y="3"/>
                    </a:cubicBezTo>
                    <a:cubicBezTo>
                      <a:pt x="7" y="1"/>
                      <a:pt x="7" y="1"/>
                      <a:pt x="7" y="1"/>
                    </a:cubicBezTo>
                    <a:cubicBezTo>
                      <a:pt x="7" y="2"/>
                      <a:pt x="5" y="4"/>
                      <a:pt x="4" y="5"/>
                    </a:cubicBezTo>
                    <a:cubicBezTo>
                      <a:pt x="5" y="4"/>
                      <a:pt x="4" y="5"/>
                      <a:pt x="4" y="4"/>
                    </a:cubicBezTo>
                    <a:cubicBezTo>
                      <a:pt x="5" y="3"/>
                      <a:pt x="6" y="2"/>
                      <a:pt x="7" y="1"/>
                    </a:cubicBezTo>
                    <a:cubicBezTo>
                      <a:pt x="7" y="0"/>
                      <a:pt x="5" y="3"/>
                      <a:pt x="6" y="1"/>
                    </a:cubicBezTo>
                    <a:cubicBezTo>
                      <a:pt x="6" y="0"/>
                      <a:pt x="5" y="0"/>
                      <a:pt x="4" y="2"/>
                    </a:cubicBezTo>
                    <a:cubicBezTo>
                      <a:pt x="5" y="1"/>
                      <a:pt x="5" y="1"/>
                      <a:pt x="5" y="0"/>
                    </a:cubicBezTo>
                    <a:cubicBezTo>
                      <a:pt x="5" y="0"/>
                      <a:pt x="5" y="0"/>
                      <a:pt x="4" y="1"/>
                    </a:cubicBezTo>
                    <a:cubicBezTo>
                      <a:pt x="4" y="1"/>
                      <a:pt x="4" y="1"/>
                      <a:pt x="4" y="1"/>
                    </a:cubicBezTo>
                    <a:cubicBezTo>
                      <a:pt x="3" y="2"/>
                      <a:pt x="3" y="2"/>
                      <a:pt x="2" y="4"/>
                    </a:cubicBezTo>
                    <a:cubicBezTo>
                      <a:pt x="2" y="3"/>
                      <a:pt x="3" y="3"/>
                      <a:pt x="3" y="3"/>
                    </a:cubicBezTo>
                    <a:cubicBezTo>
                      <a:pt x="2" y="4"/>
                      <a:pt x="1" y="5"/>
                      <a:pt x="2" y="3"/>
                    </a:cubicBezTo>
                    <a:cubicBezTo>
                      <a:pt x="2" y="2"/>
                      <a:pt x="3" y="2"/>
                      <a:pt x="4" y="1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2" y="2"/>
                      <a:pt x="1" y="3"/>
                      <a:pt x="0" y="5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0" y="5"/>
                      <a:pt x="0" y="5"/>
                      <a:pt x="0" y="5"/>
                    </a:cubicBezTo>
                    <a:cubicBezTo>
                      <a:pt x="1" y="5"/>
                      <a:pt x="0" y="6"/>
                      <a:pt x="2" y="6"/>
                    </a:cubicBezTo>
                    <a:cubicBezTo>
                      <a:pt x="2" y="4"/>
                      <a:pt x="2" y="4"/>
                      <a:pt x="2" y="4"/>
                    </a:cubicBezTo>
                    <a:cubicBezTo>
                      <a:pt x="3" y="4"/>
                      <a:pt x="4" y="3"/>
                      <a:pt x="3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2" y="6"/>
                      <a:pt x="3" y="6"/>
                      <a:pt x="3" y="6"/>
                    </a:cubicBezTo>
                    <a:cubicBezTo>
                      <a:pt x="1" y="8"/>
                      <a:pt x="1" y="8"/>
                      <a:pt x="1" y="8"/>
                    </a:cubicBezTo>
                    <a:cubicBezTo>
                      <a:pt x="3" y="5"/>
                      <a:pt x="3" y="7"/>
                      <a:pt x="3" y="7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2" y="9"/>
                      <a:pt x="3" y="6"/>
                      <a:pt x="4" y="6"/>
                    </a:cubicBezTo>
                    <a:cubicBezTo>
                      <a:pt x="4" y="7"/>
                      <a:pt x="2" y="9"/>
                      <a:pt x="2" y="10"/>
                    </a:cubicBezTo>
                    <a:cubicBezTo>
                      <a:pt x="2" y="10"/>
                      <a:pt x="4" y="9"/>
                      <a:pt x="3" y="11"/>
                    </a:cubicBezTo>
                    <a:cubicBezTo>
                      <a:pt x="4" y="10"/>
                      <a:pt x="5" y="10"/>
                      <a:pt x="6" y="9"/>
                    </a:cubicBezTo>
                    <a:cubicBezTo>
                      <a:pt x="6" y="9"/>
                      <a:pt x="4" y="11"/>
                      <a:pt x="5" y="11"/>
                    </a:cubicBezTo>
                    <a:cubicBezTo>
                      <a:pt x="5" y="11"/>
                      <a:pt x="4" y="12"/>
                      <a:pt x="4" y="13"/>
                    </a:cubicBezTo>
                    <a:cubicBezTo>
                      <a:pt x="5" y="12"/>
                      <a:pt x="4" y="13"/>
                      <a:pt x="5" y="11"/>
                    </a:cubicBezTo>
                    <a:cubicBezTo>
                      <a:pt x="6" y="12"/>
                      <a:pt x="6" y="13"/>
                      <a:pt x="7" y="12"/>
                    </a:cubicBezTo>
                    <a:cubicBezTo>
                      <a:pt x="7" y="12"/>
                      <a:pt x="6" y="14"/>
                      <a:pt x="5" y="15"/>
                    </a:cubicBezTo>
                    <a:cubicBezTo>
                      <a:pt x="6" y="13"/>
                      <a:pt x="7" y="13"/>
                      <a:pt x="8" y="14"/>
                    </a:cubicBezTo>
                    <a:cubicBezTo>
                      <a:pt x="9" y="12"/>
                      <a:pt x="8" y="12"/>
                      <a:pt x="9" y="11"/>
                    </a:cubicBezTo>
                    <a:cubicBezTo>
                      <a:pt x="10" y="10"/>
                      <a:pt x="10" y="10"/>
                      <a:pt x="10" y="10"/>
                    </a:cubicBezTo>
                    <a:cubicBezTo>
                      <a:pt x="9" y="11"/>
                      <a:pt x="8" y="14"/>
                      <a:pt x="8" y="14"/>
                    </a:cubicBezTo>
                    <a:cubicBezTo>
                      <a:pt x="6" y="16"/>
                      <a:pt x="8" y="13"/>
                      <a:pt x="6" y="16"/>
                    </a:cubicBezTo>
                    <a:cubicBezTo>
                      <a:pt x="5" y="18"/>
                      <a:pt x="4" y="17"/>
                      <a:pt x="5" y="16"/>
                    </a:cubicBezTo>
                    <a:cubicBezTo>
                      <a:pt x="3" y="18"/>
                      <a:pt x="5" y="17"/>
                      <a:pt x="3" y="19"/>
                    </a:cubicBezTo>
                    <a:cubicBezTo>
                      <a:pt x="4" y="19"/>
                      <a:pt x="5" y="18"/>
                      <a:pt x="5" y="18"/>
                    </a:cubicBezTo>
                    <a:cubicBezTo>
                      <a:pt x="6" y="17"/>
                      <a:pt x="6" y="16"/>
                      <a:pt x="7" y="16"/>
                    </a:cubicBezTo>
                    <a:cubicBezTo>
                      <a:pt x="8" y="14"/>
                      <a:pt x="6" y="17"/>
                      <a:pt x="6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19"/>
                      <a:pt x="7" y="18"/>
                      <a:pt x="7" y="18"/>
                    </a:cubicBezTo>
                    <a:cubicBezTo>
                      <a:pt x="5" y="21"/>
                      <a:pt x="6" y="18"/>
                      <a:pt x="5" y="20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19"/>
                      <a:pt x="6" y="20"/>
                    </a:cubicBezTo>
                    <a:cubicBezTo>
                      <a:pt x="5" y="21"/>
                      <a:pt x="5" y="21"/>
                      <a:pt x="5" y="21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" y="20"/>
                      <a:pt x="7" y="18"/>
                      <a:pt x="7" y="18"/>
                    </a:cubicBezTo>
                    <a:cubicBezTo>
                      <a:pt x="9" y="16"/>
                      <a:pt x="7" y="18"/>
                      <a:pt x="8" y="18"/>
                    </a:cubicBezTo>
                    <a:cubicBezTo>
                      <a:pt x="9" y="16"/>
                      <a:pt x="8" y="18"/>
                      <a:pt x="9" y="16"/>
                    </a:cubicBezTo>
                    <a:cubicBezTo>
                      <a:pt x="9" y="15"/>
                      <a:pt x="10" y="15"/>
                      <a:pt x="10" y="15"/>
                    </a:cubicBezTo>
                    <a:cubicBezTo>
                      <a:pt x="10" y="15"/>
                      <a:pt x="9" y="17"/>
                      <a:pt x="9" y="18"/>
                    </a:cubicBezTo>
                    <a:cubicBezTo>
                      <a:pt x="9" y="18"/>
                      <a:pt x="8" y="18"/>
                      <a:pt x="9" y="17"/>
                    </a:cubicBezTo>
                    <a:cubicBezTo>
                      <a:pt x="7" y="19"/>
                      <a:pt x="7" y="21"/>
                      <a:pt x="6" y="21"/>
                    </a:cubicBezTo>
                    <a:cubicBezTo>
                      <a:pt x="6" y="23"/>
                      <a:pt x="7" y="20"/>
                      <a:pt x="8" y="20"/>
                    </a:cubicBezTo>
                    <a:cubicBezTo>
                      <a:pt x="7" y="21"/>
                      <a:pt x="8" y="19"/>
                      <a:pt x="9" y="18"/>
                    </a:cubicBezTo>
                    <a:cubicBezTo>
                      <a:pt x="12" y="14"/>
                      <a:pt x="7" y="21"/>
                      <a:pt x="8" y="21"/>
                    </a:cubicBezTo>
                    <a:cubicBezTo>
                      <a:pt x="10" y="18"/>
                      <a:pt x="11" y="18"/>
                      <a:pt x="12" y="15"/>
                    </a:cubicBezTo>
                    <a:cubicBezTo>
                      <a:pt x="13" y="14"/>
                      <a:pt x="13" y="14"/>
                      <a:pt x="13" y="14"/>
                    </a:cubicBezTo>
                    <a:cubicBezTo>
                      <a:pt x="12" y="16"/>
                      <a:pt x="13" y="16"/>
                      <a:pt x="11" y="17"/>
                    </a:cubicBezTo>
                    <a:cubicBezTo>
                      <a:pt x="12" y="17"/>
                      <a:pt x="12" y="17"/>
                      <a:pt x="12" y="17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2"/>
                      <a:pt x="9" y="23"/>
                      <a:pt x="10" y="23"/>
                    </a:cubicBezTo>
                    <a:cubicBezTo>
                      <a:pt x="10" y="22"/>
                      <a:pt x="11" y="20"/>
                      <a:pt x="11" y="20"/>
                    </a:cubicBezTo>
                    <a:cubicBezTo>
                      <a:pt x="12" y="20"/>
                      <a:pt x="11" y="22"/>
                      <a:pt x="11" y="22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11" y="23"/>
                      <a:pt x="9" y="24"/>
                      <a:pt x="10" y="24"/>
                    </a:cubicBezTo>
                    <a:cubicBezTo>
                      <a:pt x="12" y="20"/>
                      <a:pt x="12" y="20"/>
                      <a:pt x="12" y="20"/>
                    </a:cubicBezTo>
                    <a:cubicBezTo>
                      <a:pt x="13" y="20"/>
                      <a:pt x="12" y="21"/>
                      <a:pt x="12" y="21"/>
                    </a:cubicBezTo>
                    <a:cubicBezTo>
                      <a:pt x="11" y="22"/>
                      <a:pt x="11" y="22"/>
                      <a:pt x="11" y="22"/>
                    </a:cubicBezTo>
                    <a:cubicBezTo>
                      <a:pt x="12" y="22"/>
                      <a:pt x="10" y="25"/>
                      <a:pt x="11" y="25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1" y="24"/>
                      <a:pt x="12" y="24"/>
                      <a:pt x="12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4"/>
                      <a:pt x="13" y="22"/>
                      <a:pt x="12" y="24"/>
                    </a:cubicBezTo>
                    <a:cubicBezTo>
                      <a:pt x="14" y="22"/>
                      <a:pt x="12" y="24"/>
                      <a:pt x="13" y="23"/>
                    </a:cubicBezTo>
                    <a:cubicBezTo>
                      <a:pt x="13" y="21"/>
                      <a:pt x="14" y="21"/>
                      <a:pt x="14" y="21"/>
                    </a:cubicBezTo>
                    <a:cubicBezTo>
                      <a:pt x="13" y="24"/>
                      <a:pt x="14" y="22"/>
                      <a:pt x="14" y="22"/>
                    </a:cubicBezTo>
                    <a:cubicBezTo>
                      <a:pt x="14" y="23"/>
                      <a:pt x="14" y="23"/>
                      <a:pt x="14" y="24"/>
                    </a:cubicBezTo>
                    <a:cubicBezTo>
                      <a:pt x="15" y="22"/>
                      <a:pt x="15" y="22"/>
                      <a:pt x="15" y="22"/>
                    </a:cubicBezTo>
                    <a:cubicBezTo>
                      <a:pt x="13" y="25"/>
                      <a:pt x="15" y="22"/>
                      <a:pt x="15" y="23"/>
                    </a:cubicBezTo>
                    <a:cubicBezTo>
                      <a:pt x="14" y="24"/>
                      <a:pt x="14" y="25"/>
                      <a:pt x="14" y="25"/>
                    </a:cubicBezTo>
                    <a:cubicBezTo>
                      <a:pt x="15" y="23"/>
                      <a:pt x="16" y="23"/>
                      <a:pt x="16" y="21"/>
                    </a:cubicBezTo>
                    <a:cubicBezTo>
                      <a:pt x="16" y="22"/>
                      <a:pt x="15" y="24"/>
                      <a:pt x="14" y="26"/>
                    </a:cubicBezTo>
                    <a:cubicBezTo>
                      <a:pt x="15" y="24"/>
                      <a:pt x="14" y="27"/>
                      <a:pt x="15" y="25"/>
                    </a:cubicBezTo>
                    <a:cubicBezTo>
                      <a:pt x="15" y="24"/>
                      <a:pt x="16" y="23"/>
                      <a:pt x="17" y="22"/>
                    </a:cubicBezTo>
                    <a:cubicBezTo>
                      <a:pt x="17" y="23"/>
                      <a:pt x="16" y="23"/>
                      <a:pt x="16" y="24"/>
                    </a:cubicBezTo>
                    <a:cubicBezTo>
                      <a:pt x="16" y="24"/>
                      <a:pt x="17" y="23"/>
                      <a:pt x="17" y="22"/>
                    </a:cubicBezTo>
                    <a:cubicBezTo>
                      <a:pt x="17" y="22"/>
                      <a:pt x="19" y="20"/>
                      <a:pt x="18" y="22"/>
                    </a:cubicBezTo>
                    <a:cubicBezTo>
                      <a:pt x="18" y="23"/>
                      <a:pt x="17" y="22"/>
                      <a:pt x="17" y="23"/>
                    </a:cubicBezTo>
                    <a:cubicBezTo>
                      <a:pt x="17" y="24"/>
                      <a:pt x="19" y="20"/>
                      <a:pt x="20" y="20"/>
                    </a:cubicBezTo>
                    <a:cubicBezTo>
                      <a:pt x="20" y="19"/>
                      <a:pt x="22" y="16"/>
                      <a:pt x="22" y="15"/>
                    </a:cubicBezTo>
                    <a:cubicBezTo>
                      <a:pt x="23" y="16"/>
                      <a:pt x="22" y="16"/>
                      <a:pt x="21" y="18"/>
                    </a:cubicBezTo>
                    <a:cubicBezTo>
                      <a:pt x="21" y="18"/>
                      <a:pt x="21" y="18"/>
                      <a:pt x="21" y="18"/>
                    </a:cubicBezTo>
                    <a:cubicBezTo>
                      <a:pt x="20" y="21"/>
                      <a:pt x="18" y="22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6"/>
                      <a:pt x="17" y="26"/>
                      <a:pt x="17" y="26"/>
                    </a:cubicBezTo>
                    <a:cubicBezTo>
                      <a:pt x="18" y="24"/>
                      <a:pt x="18" y="26"/>
                      <a:pt x="18" y="26"/>
                    </a:cubicBezTo>
                    <a:cubicBezTo>
                      <a:pt x="19" y="24"/>
                      <a:pt x="17" y="26"/>
                      <a:pt x="18" y="25"/>
                    </a:cubicBezTo>
                    <a:cubicBezTo>
                      <a:pt x="19" y="25"/>
                      <a:pt x="20" y="22"/>
                      <a:pt x="20" y="23"/>
                    </a:cubicBezTo>
                    <a:cubicBezTo>
                      <a:pt x="18" y="26"/>
                      <a:pt x="18" y="26"/>
                      <a:pt x="18" y="26"/>
                    </a:cubicBezTo>
                    <a:cubicBezTo>
                      <a:pt x="18" y="27"/>
                      <a:pt x="19" y="24"/>
                      <a:pt x="19" y="25"/>
                    </a:cubicBezTo>
                    <a:cubicBezTo>
                      <a:pt x="19" y="26"/>
                      <a:pt x="19" y="26"/>
                      <a:pt x="19" y="26"/>
                    </a:cubicBezTo>
                    <a:cubicBezTo>
                      <a:pt x="19" y="27"/>
                      <a:pt x="21" y="28"/>
                      <a:pt x="23" y="24"/>
                    </a:cubicBezTo>
                    <a:cubicBezTo>
                      <a:pt x="23" y="26"/>
                      <a:pt x="23" y="26"/>
                      <a:pt x="23" y="27"/>
                    </a:cubicBezTo>
                    <a:cubicBezTo>
                      <a:pt x="23" y="27"/>
                      <a:pt x="24" y="26"/>
                      <a:pt x="24" y="26"/>
                    </a:cubicBezTo>
                    <a:cubicBezTo>
                      <a:pt x="23" y="28"/>
                      <a:pt x="23" y="28"/>
                      <a:pt x="23" y="28"/>
                    </a:cubicBezTo>
                    <a:cubicBezTo>
                      <a:pt x="23" y="29"/>
                      <a:pt x="24" y="27"/>
                      <a:pt x="25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4" y="29"/>
                      <a:pt x="25" y="27"/>
                      <a:pt x="26" y="26"/>
                    </a:cubicBezTo>
                    <a:cubicBezTo>
                      <a:pt x="25" y="28"/>
                      <a:pt x="25" y="28"/>
                      <a:pt x="25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7" y="26"/>
                      <a:pt x="26" y="28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8"/>
                      <a:pt x="27" y="29"/>
                      <a:pt x="27" y="28"/>
                    </a:cubicBezTo>
                    <a:cubicBezTo>
                      <a:pt x="28" y="28"/>
                      <a:pt x="28" y="27"/>
                      <a:pt x="28" y="26"/>
                    </a:cubicBezTo>
                    <a:cubicBezTo>
                      <a:pt x="29" y="24"/>
                      <a:pt x="28" y="26"/>
                      <a:pt x="29" y="25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30"/>
                      <a:pt x="29" y="28"/>
                      <a:pt x="30" y="29"/>
                    </a:cubicBezTo>
                    <a:cubicBezTo>
                      <a:pt x="31" y="28"/>
                      <a:pt x="31" y="28"/>
                      <a:pt x="31" y="28"/>
                    </a:cubicBezTo>
                    <a:cubicBezTo>
                      <a:pt x="30" y="30"/>
                      <a:pt x="32" y="28"/>
                      <a:pt x="32" y="30"/>
                    </a:cubicBezTo>
                    <a:cubicBezTo>
                      <a:pt x="32" y="29"/>
                      <a:pt x="33" y="26"/>
                      <a:pt x="34" y="26"/>
                    </a:cubicBezTo>
                    <a:cubicBezTo>
                      <a:pt x="35" y="25"/>
                      <a:pt x="33" y="29"/>
                      <a:pt x="32" y="30"/>
                    </a:cubicBezTo>
                    <a:cubicBezTo>
                      <a:pt x="33" y="29"/>
                      <a:pt x="33" y="29"/>
                      <a:pt x="33" y="29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4" y="29"/>
                      <a:pt x="34" y="28"/>
                      <a:pt x="34" y="29"/>
                    </a:cubicBezTo>
                    <a:cubicBezTo>
                      <a:pt x="34" y="29"/>
                      <a:pt x="34" y="29"/>
                      <a:pt x="34" y="29"/>
                    </a:cubicBezTo>
                    <a:cubicBezTo>
                      <a:pt x="34" y="30"/>
                      <a:pt x="34" y="31"/>
                      <a:pt x="34" y="31"/>
                    </a:cubicBezTo>
                    <a:cubicBezTo>
                      <a:pt x="35" y="29"/>
                      <a:pt x="35" y="30"/>
                      <a:pt x="36" y="29"/>
                    </a:cubicBezTo>
                    <a:cubicBezTo>
                      <a:pt x="35" y="30"/>
                      <a:pt x="35" y="30"/>
                      <a:pt x="35" y="30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36" y="29"/>
                      <a:pt x="36" y="29"/>
                      <a:pt x="36" y="29"/>
                    </a:cubicBezTo>
                    <a:cubicBezTo>
                      <a:pt x="35" y="31"/>
                      <a:pt x="35" y="31"/>
                      <a:pt x="35" y="31"/>
                    </a:cubicBezTo>
                    <a:cubicBezTo>
                      <a:pt x="35" y="32"/>
                      <a:pt x="36" y="29"/>
                      <a:pt x="36" y="29"/>
                    </a:cubicBezTo>
                    <a:cubicBezTo>
                      <a:pt x="37" y="28"/>
                      <a:pt x="37" y="29"/>
                      <a:pt x="36" y="30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5" y="31"/>
                      <a:pt x="36" y="30"/>
                      <a:pt x="36" y="31"/>
                    </a:cubicBezTo>
                    <a:cubicBezTo>
                      <a:pt x="36" y="31"/>
                      <a:pt x="37" y="29"/>
                      <a:pt x="37" y="30"/>
                    </a:cubicBezTo>
                    <a:cubicBezTo>
                      <a:pt x="37" y="30"/>
                      <a:pt x="37" y="30"/>
                      <a:pt x="37" y="31"/>
                    </a:cubicBezTo>
                    <a:cubicBezTo>
                      <a:pt x="37" y="30"/>
                      <a:pt x="37" y="31"/>
                      <a:pt x="38" y="30"/>
                    </a:cubicBezTo>
                    <a:cubicBezTo>
                      <a:pt x="38" y="30"/>
                      <a:pt x="38" y="29"/>
                      <a:pt x="38" y="28"/>
                    </a:cubicBezTo>
                    <a:cubicBezTo>
                      <a:pt x="38" y="28"/>
                      <a:pt x="39" y="28"/>
                      <a:pt x="38" y="28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38" y="28"/>
                      <a:pt x="38" y="29"/>
                      <a:pt x="39" y="28"/>
                    </a:cubicBezTo>
                    <a:cubicBezTo>
                      <a:pt x="38" y="30"/>
                      <a:pt x="38" y="30"/>
                      <a:pt x="38" y="30"/>
                    </a:cubicBezTo>
                    <a:cubicBezTo>
                      <a:pt x="39" y="29"/>
                      <a:pt x="39" y="29"/>
                      <a:pt x="39" y="29"/>
                    </a:cubicBezTo>
                    <a:cubicBezTo>
                      <a:pt x="39" y="30"/>
                      <a:pt x="38" y="32"/>
                      <a:pt x="38" y="32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39" y="31"/>
                      <a:pt x="39" y="31"/>
                      <a:pt x="39" y="32"/>
                    </a:cubicBezTo>
                    <a:cubicBezTo>
                      <a:pt x="39" y="33"/>
                      <a:pt x="41" y="28"/>
                      <a:pt x="41" y="30"/>
                    </a:cubicBezTo>
                    <a:cubicBezTo>
                      <a:pt x="40" y="31"/>
                      <a:pt x="40" y="32"/>
                      <a:pt x="40" y="32"/>
                    </a:cubicBezTo>
                    <a:cubicBezTo>
                      <a:pt x="40" y="32"/>
                      <a:pt x="41" y="31"/>
                      <a:pt x="41" y="31"/>
                    </a:cubicBezTo>
                    <a:cubicBezTo>
                      <a:pt x="41" y="31"/>
                      <a:pt x="40" y="33"/>
                      <a:pt x="40" y="31"/>
                    </a:cubicBezTo>
                    <a:cubicBezTo>
                      <a:pt x="41" y="30"/>
                      <a:pt x="41" y="31"/>
                      <a:pt x="41" y="30"/>
                    </a:cubicBezTo>
                    <a:cubicBezTo>
                      <a:pt x="40" y="35"/>
                      <a:pt x="42" y="32"/>
                      <a:pt x="42" y="34"/>
                    </a:cubicBezTo>
                    <a:cubicBezTo>
                      <a:pt x="43" y="32"/>
                      <a:pt x="43" y="34"/>
                      <a:pt x="43" y="33"/>
                    </a:cubicBezTo>
                    <a:cubicBezTo>
                      <a:pt x="42" y="35"/>
                      <a:pt x="44" y="33"/>
                      <a:pt x="43" y="34"/>
                    </a:cubicBezTo>
                    <a:cubicBezTo>
                      <a:pt x="44" y="32"/>
                      <a:pt x="44" y="32"/>
                      <a:pt x="44" y="32"/>
                    </a:cubicBezTo>
                    <a:cubicBezTo>
                      <a:pt x="44" y="33"/>
                      <a:pt x="46" y="29"/>
                      <a:pt x="45" y="31"/>
                    </a:cubicBezTo>
                    <a:cubicBezTo>
                      <a:pt x="45" y="32"/>
                      <a:pt x="45" y="33"/>
                      <a:pt x="44" y="33"/>
                    </a:cubicBezTo>
                    <a:cubicBezTo>
                      <a:pt x="44" y="36"/>
                      <a:pt x="46" y="32"/>
                      <a:pt x="45" y="35"/>
                    </a:cubicBezTo>
                    <a:cubicBezTo>
                      <a:pt x="46" y="34"/>
                      <a:pt x="46" y="32"/>
                      <a:pt x="47" y="31"/>
                    </a:cubicBezTo>
                    <a:cubicBezTo>
                      <a:pt x="47" y="33"/>
                      <a:pt x="47" y="34"/>
                      <a:pt x="46" y="34"/>
                    </a:cubicBezTo>
                    <a:cubicBezTo>
                      <a:pt x="47" y="34"/>
                      <a:pt x="47" y="33"/>
                      <a:pt x="47" y="34"/>
                    </a:cubicBezTo>
                    <a:cubicBezTo>
                      <a:pt x="47" y="35"/>
                      <a:pt x="47" y="35"/>
                      <a:pt x="46" y="35"/>
                    </a:cubicBezTo>
                    <a:cubicBezTo>
                      <a:pt x="46" y="36"/>
                      <a:pt x="47" y="35"/>
                      <a:pt x="48" y="34"/>
                    </a:cubicBezTo>
                    <a:cubicBezTo>
                      <a:pt x="47" y="36"/>
                      <a:pt x="48" y="35"/>
                      <a:pt x="48" y="37"/>
                    </a:cubicBezTo>
                    <a:cubicBezTo>
                      <a:pt x="49" y="35"/>
                      <a:pt x="48" y="38"/>
                      <a:pt x="49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50" y="35"/>
                      <a:pt x="51" y="33"/>
                      <a:pt x="51" y="33"/>
                    </a:cubicBezTo>
                    <a:cubicBezTo>
                      <a:pt x="50" y="35"/>
                      <a:pt x="50" y="35"/>
                      <a:pt x="50" y="35"/>
                    </a:cubicBezTo>
                    <a:cubicBezTo>
                      <a:pt x="49" y="37"/>
                      <a:pt x="50" y="36"/>
                      <a:pt x="50" y="37"/>
                    </a:cubicBezTo>
                    <a:cubicBezTo>
                      <a:pt x="50" y="35"/>
                      <a:pt x="50" y="37"/>
                      <a:pt x="51" y="36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2" y="34"/>
                      <a:pt x="52" y="34"/>
                    </a:cubicBezTo>
                    <a:cubicBezTo>
                      <a:pt x="52" y="34"/>
                      <a:pt x="51" y="36"/>
                      <a:pt x="51" y="36"/>
                    </a:cubicBezTo>
                    <a:cubicBezTo>
                      <a:pt x="51" y="37"/>
                      <a:pt x="51" y="37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6"/>
                      <a:pt x="52" y="36"/>
                      <a:pt x="52" y="36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2" y="37"/>
                      <a:pt x="52" y="37"/>
                      <a:pt x="52" y="37"/>
                    </a:cubicBezTo>
                    <a:cubicBezTo>
                      <a:pt x="51" y="39"/>
                      <a:pt x="51" y="39"/>
                      <a:pt x="51" y="39"/>
                    </a:cubicBezTo>
                    <a:cubicBezTo>
                      <a:pt x="51" y="39"/>
                      <a:pt x="52" y="37"/>
                      <a:pt x="53" y="37"/>
                    </a:cubicBezTo>
                    <a:cubicBezTo>
                      <a:pt x="53" y="38"/>
                      <a:pt x="54" y="37"/>
                      <a:pt x="55" y="37"/>
                    </a:cubicBezTo>
                    <a:cubicBezTo>
                      <a:pt x="55" y="37"/>
                      <a:pt x="54" y="38"/>
                      <a:pt x="55" y="37"/>
                    </a:cubicBezTo>
                    <a:cubicBezTo>
                      <a:pt x="55" y="37"/>
                      <a:pt x="56" y="36"/>
                      <a:pt x="55" y="37"/>
                    </a:cubicBezTo>
                    <a:cubicBezTo>
                      <a:pt x="56" y="36"/>
                      <a:pt x="55" y="38"/>
                      <a:pt x="55" y="38"/>
                    </a:cubicBezTo>
                    <a:cubicBezTo>
                      <a:pt x="55" y="38"/>
                      <a:pt x="56" y="37"/>
                      <a:pt x="56" y="37"/>
                    </a:cubicBezTo>
                    <a:cubicBezTo>
                      <a:pt x="55" y="39"/>
                      <a:pt x="58" y="36"/>
                      <a:pt x="57" y="38"/>
                    </a:cubicBezTo>
                    <a:cubicBezTo>
                      <a:pt x="58" y="37"/>
                      <a:pt x="57" y="38"/>
                      <a:pt x="57" y="39"/>
                    </a:cubicBezTo>
                    <a:cubicBezTo>
                      <a:pt x="57" y="38"/>
                      <a:pt x="58" y="38"/>
                      <a:pt x="59" y="36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38"/>
                      <a:pt x="59" y="38"/>
                      <a:pt x="60" y="37"/>
                    </a:cubicBezTo>
                    <a:cubicBezTo>
                      <a:pt x="60" y="36"/>
                      <a:pt x="61" y="35"/>
                      <a:pt x="61" y="35"/>
                    </a:cubicBezTo>
                    <a:cubicBezTo>
                      <a:pt x="61" y="35"/>
                      <a:pt x="61" y="35"/>
                      <a:pt x="61" y="35"/>
                    </a:cubicBezTo>
                    <a:cubicBezTo>
                      <a:pt x="61" y="36"/>
                      <a:pt x="62" y="35"/>
                      <a:pt x="62" y="35"/>
                    </a:cubicBezTo>
                    <a:cubicBezTo>
                      <a:pt x="62" y="36"/>
                      <a:pt x="62" y="35"/>
                      <a:pt x="61" y="36"/>
                    </a:cubicBezTo>
                    <a:cubicBezTo>
                      <a:pt x="60" y="39"/>
                      <a:pt x="61" y="38"/>
                      <a:pt x="61" y="38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3" y="36"/>
                      <a:pt x="61" y="38"/>
                      <a:pt x="62" y="38"/>
                    </a:cubicBezTo>
                    <a:cubicBezTo>
                      <a:pt x="64" y="34"/>
                      <a:pt x="64" y="34"/>
                      <a:pt x="64" y="34"/>
                    </a:cubicBezTo>
                    <a:cubicBezTo>
                      <a:pt x="64" y="34"/>
                      <a:pt x="64" y="36"/>
                      <a:pt x="63" y="37"/>
                    </a:cubicBezTo>
                    <a:cubicBezTo>
                      <a:pt x="64" y="37"/>
                      <a:pt x="65" y="34"/>
                      <a:pt x="66" y="33"/>
                    </a:cubicBezTo>
                    <a:cubicBezTo>
                      <a:pt x="66" y="34"/>
                      <a:pt x="67" y="33"/>
                      <a:pt x="67" y="33"/>
                    </a:cubicBezTo>
                    <a:cubicBezTo>
                      <a:pt x="67" y="34"/>
                      <a:pt x="67" y="33"/>
                      <a:pt x="67" y="34"/>
                    </a:cubicBezTo>
                    <a:cubicBezTo>
                      <a:pt x="66" y="35"/>
                      <a:pt x="66" y="35"/>
                      <a:pt x="66" y="35"/>
                    </a:cubicBezTo>
                    <a:cubicBezTo>
                      <a:pt x="66" y="35"/>
                      <a:pt x="65" y="37"/>
                      <a:pt x="65" y="38"/>
                    </a:cubicBezTo>
                    <a:cubicBezTo>
                      <a:pt x="65" y="37"/>
                      <a:pt x="66" y="39"/>
                      <a:pt x="66" y="39"/>
                    </a:cubicBezTo>
                    <a:cubicBezTo>
                      <a:pt x="67" y="36"/>
                      <a:pt x="67" y="38"/>
                      <a:pt x="68" y="36"/>
                    </a:cubicBezTo>
                    <a:cubicBezTo>
                      <a:pt x="69" y="36"/>
                      <a:pt x="67" y="38"/>
                      <a:pt x="67" y="38"/>
                    </a:cubicBezTo>
                    <a:cubicBezTo>
                      <a:pt x="68" y="38"/>
                      <a:pt x="68" y="39"/>
                      <a:pt x="69" y="39"/>
                    </a:cubicBezTo>
                    <a:cubicBezTo>
                      <a:pt x="69" y="39"/>
                      <a:pt x="69" y="39"/>
                      <a:pt x="69" y="39"/>
                    </a:cubicBezTo>
                    <a:cubicBezTo>
                      <a:pt x="69" y="38"/>
                      <a:pt x="70" y="39"/>
                      <a:pt x="71" y="38"/>
                    </a:cubicBezTo>
                    <a:cubicBezTo>
                      <a:pt x="70" y="39"/>
                      <a:pt x="70" y="39"/>
                      <a:pt x="70" y="39"/>
                    </a:cubicBezTo>
                    <a:cubicBezTo>
                      <a:pt x="70" y="40"/>
                      <a:pt x="72" y="36"/>
                      <a:pt x="72" y="37"/>
                    </a:cubicBezTo>
                    <a:cubicBezTo>
                      <a:pt x="71" y="39"/>
                      <a:pt x="71" y="39"/>
                      <a:pt x="71" y="39"/>
                    </a:cubicBezTo>
                    <a:cubicBezTo>
                      <a:pt x="72" y="38"/>
                      <a:pt x="71" y="40"/>
                      <a:pt x="72" y="38"/>
                    </a:cubicBezTo>
                    <a:cubicBezTo>
                      <a:pt x="72" y="39"/>
                      <a:pt x="72" y="39"/>
                      <a:pt x="72" y="39"/>
                    </a:cubicBezTo>
                    <a:cubicBezTo>
                      <a:pt x="72" y="39"/>
                      <a:pt x="73" y="39"/>
                      <a:pt x="74" y="38"/>
                    </a:cubicBezTo>
                    <a:cubicBezTo>
                      <a:pt x="73" y="40"/>
                      <a:pt x="73" y="40"/>
                      <a:pt x="73" y="40"/>
                    </a:cubicBezTo>
                    <a:cubicBezTo>
                      <a:pt x="72" y="41"/>
                      <a:pt x="74" y="38"/>
                      <a:pt x="74" y="39"/>
                    </a:cubicBezTo>
                    <a:cubicBezTo>
                      <a:pt x="74" y="39"/>
                      <a:pt x="74" y="40"/>
                      <a:pt x="73" y="40"/>
                    </a:cubicBezTo>
                    <a:cubicBezTo>
                      <a:pt x="74" y="39"/>
                      <a:pt x="75" y="39"/>
                      <a:pt x="75" y="39"/>
                    </a:cubicBezTo>
                    <a:cubicBezTo>
                      <a:pt x="74" y="41"/>
                      <a:pt x="74" y="41"/>
                      <a:pt x="74" y="41"/>
                    </a:cubicBezTo>
                    <a:cubicBezTo>
                      <a:pt x="76" y="42"/>
                      <a:pt x="77" y="43"/>
                      <a:pt x="80" y="42"/>
                    </a:cubicBezTo>
                    <a:cubicBezTo>
                      <a:pt x="79" y="44"/>
                      <a:pt x="79" y="43"/>
                      <a:pt x="78" y="45"/>
                    </a:cubicBezTo>
                    <a:cubicBezTo>
                      <a:pt x="79" y="43"/>
                      <a:pt x="79" y="44"/>
                      <a:pt x="79" y="44"/>
                    </a:cubicBezTo>
                    <a:cubicBezTo>
                      <a:pt x="79" y="44"/>
                      <a:pt x="79" y="44"/>
                      <a:pt x="79" y="44"/>
                    </a:cubicBezTo>
                    <a:cubicBezTo>
                      <a:pt x="80" y="44"/>
                      <a:pt x="79" y="45"/>
                      <a:pt x="80" y="45"/>
                    </a:cubicBezTo>
                    <a:cubicBezTo>
                      <a:pt x="80" y="44"/>
                      <a:pt x="80" y="44"/>
                      <a:pt x="80" y="44"/>
                    </a:cubicBezTo>
                    <a:cubicBezTo>
                      <a:pt x="81" y="43"/>
                      <a:pt x="79" y="47"/>
                      <a:pt x="81" y="45"/>
                    </a:cubicBezTo>
                    <a:cubicBezTo>
                      <a:pt x="80" y="46"/>
                      <a:pt x="80" y="46"/>
                      <a:pt x="80" y="46"/>
                    </a:cubicBezTo>
                    <a:cubicBezTo>
                      <a:pt x="81" y="44"/>
                      <a:pt x="80" y="47"/>
                      <a:pt x="81" y="46"/>
                    </a:cubicBezTo>
                    <a:cubicBezTo>
                      <a:pt x="81" y="46"/>
                      <a:pt x="81" y="46"/>
                      <a:pt x="81" y="46"/>
                    </a:cubicBezTo>
                    <a:cubicBezTo>
                      <a:pt x="81" y="47"/>
                      <a:pt x="83" y="44"/>
                      <a:pt x="82" y="46"/>
                    </a:cubicBezTo>
                    <a:cubicBezTo>
                      <a:pt x="83" y="46"/>
                      <a:pt x="83" y="46"/>
                      <a:pt x="84" y="44"/>
                    </a:cubicBezTo>
                    <a:cubicBezTo>
                      <a:pt x="83" y="46"/>
                      <a:pt x="83" y="46"/>
                      <a:pt x="83" y="46"/>
                    </a:cubicBezTo>
                    <a:cubicBezTo>
                      <a:pt x="85" y="46"/>
                      <a:pt x="86" y="47"/>
                      <a:pt x="88" y="46"/>
                    </a:cubicBezTo>
                    <a:cubicBezTo>
                      <a:pt x="87" y="47"/>
                      <a:pt x="87" y="47"/>
                      <a:pt x="87" y="47"/>
                    </a:cubicBezTo>
                    <a:cubicBezTo>
                      <a:pt x="89" y="45"/>
                      <a:pt x="87" y="49"/>
                      <a:pt x="90" y="46"/>
                    </a:cubicBezTo>
                    <a:cubicBezTo>
                      <a:pt x="92" y="45"/>
                      <a:pt x="92" y="45"/>
                      <a:pt x="92" y="45"/>
                    </a:cubicBezTo>
                    <a:cubicBezTo>
                      <a:pt x="90" y="47"/>
                      <a:pt x="90" y="47"/>
                      <a:pt x="90" y="47"/>
                    </a:cubicBezTo>
                    <a:cubicBezTo>
                      <a:pt x="91" y="46"/>
                      <a:pt x="91" y="47"/>
                      <a:pt x="92" y="46"/>
                    </a:cubicBezTo>
                    <a:cubicBezTo>
                      <a:pt x="91" y="47"/>
                      <a:pt x="91" y="47"/>
                      <a:pt x="91" y="47"/>
                    </a:cubicBezTo>
                    <a:cubicBezTo>
                      <a:pt x="91" y="47"/>
                      <a:pt x="93" y="45"/>
                      <a:pt x="93" y="46"/>
                    </a:cubicBezTo>
                    <a:cubicBezTo>
                      <a:pt x="93" y="47"/>
                      <a:pt x="93" y="47"/>
                      <a:pt x="93" y="47"/>
                    </a:cubicBezTo>
                    <a:cubicBezTo>
                      <a:pt x="92" y="50"/>
                      <a:pt x="93" y="54"/>
                      <a:pt x="96" y="51"/>
                    </a:cubicBezTo>
                    <a:cubicBezTo>
                      <a:pt x="97" y="51"/>
                      <a:pt x="95" y="53"/>
                      <a:pt x="95" y="53"/>
                    </a:cubicBezTo>
                    <a:cubicBezTo>
                      <a:pt x="99" y="51"/>
                      <a:pt x="97" y="56"/>
                      <a:pt x="101" y="53"/>
                    </a:cubicBezTo>
                    <a:cubicBezTo>
                      <a:pt x="103" y="52"/>
                      <a:pt x="107" y="48"/>
                      <a:pt x="107" y="48"/>
                    </a:cubicBezTo>
                    <a:cubicBezTo>
                      <a:pt x="103" y="48"/>
                      <a:pt x="103" y="45"/>
                      <a:pt x="102" y="4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178;p1">
                <a:extLst>
                  <a:ext uri="{FF2B5EF4-FFF2-40B4-BE49-F238E27FC236}">
                    <a16:creationId xmlns:a16="http://schemas.microsoft.com/office/drawing/2014/main" id="{24CCD41C-50C8-40BF-AB7D-BA834E7324BF}"/>
                  </a:ext>
                </a:extLst>
              </p:cNvPr>
              <p:cNvSpPr/>
              <p:nvPr/>
            </p:nvSpPr>
            <p:spPr>
              <a:xfrm>
                <a:off x="6768" y="2430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179;p1">
                <a:extLst>
                  <a:ext uri="{FF2B5EF4-FFF2-40B4-BE49-F238E27FC236}">
                    <a16:creationId xmlns:a16="http://schemas.microsoft.com/office/drawing/2014/main" id="{0063185D-47D2-4B5C-84B7-C3074A5D3A21}"/>
                  </a:ext>
                </a:extLst>
              </p:cNvPr>
              <p:cNvSpPr/>
              <p:nvPr/>
            </p:nvSpPr>
            <p:spPr>
              <a:xfrm>
                <a:off x="7180" y="2534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180;p1">
                <a:extLst>
                  <a:ext uri="{FF2B5EF4-FFF2-40B4-BE49-F238E27FC236}">
                    <a16:creationId xmlns:a16="http://schemas.microsoft.com/office/drawing/2014/main" id="{45521119-1217-4DA2-8C66-DC61B845BE3C}"/>
                  </a:ext>
                </a:extLst>
              </p:cNvPr>
              <p:cNvSpPr/>
              <p:nvPr/>
            </p:nvSpPr>
            <p:spPr>
              <a:xfrm>
                <a:off x="7069" y="2489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0"/>
                    </a:moveTo>
                    <a:cubicBezTo>
                      <a:pt x="0" y="2"/>
                      <a:pt x="1" y="1"/>
                      <a:pt x="0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181;p1">
                <a:extLst>
                  <a:ext uri="{FF2B5EF4-FFF2-40B4-BE49-F238E27FC236}">
                    <a16:creationId xmlns:a16="http://schemas.microsoft.com/office/drawing/2014/main" id="{2B5A488F-4CB6-4F78-A29F-26F26791845D}"/>
                  </a:ext>
                </a:extLst>
              </p:cNvPr>
              <p:cNvSpPr/>
              <p:nvPr/>
            </p:nvSpPr>
            <p:spPr>
              <a:xfrm>
                <a:off x="7204" y="2096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182;p1">
                <a:extLst>
                  <a:ext uri="{FF2B5EF4-FFF2-40B4-BE49-F238E27FC236}">
                    <a16:creationId xmlns:a16="http://schemas.microsoft.com/office/drawing/2014/main" id="{B0C5ABC8-E332-44AD-8940-5A435FA4EB69}"/>
                  </a:ext>
                </a:extLst>
              </p:cNvPr>
              <p:cNvSpPr/>
              <p:nvPr/>
            </p:nvSpPr>
            <p:spPr>
              <a:xfrm>
                <a:off x="7180" y="2489"/>
                <a:ext cx="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183;p1">
                <a:extLst>
                  <a:ext uri="{FF2B5EF4-FFF2-40B4-BE49-F238E27FC236}">
                    <a16:creationId xmlns:a16="http://schemas.microsoft.com/office/drawing/2014/main" id="{4050CFFC-A77C-4E25-81D6-4B7052A87BD5}"/>
                  </a:ext>
                </a:extLst>
              </p:cNvPr>
              <p:cNvSpPr/>
              <p:nvPr/>
            </p:nvSpPr>
            <p:spPr>
              <a:xfrm>
                <a:off x="7211" y="2091"/>
                <a:ext cx="0" cy="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" extrusionOk="0">
                    <a:moveTo>
                      <a:pt x="0" y="1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184;p1">
                <a:extLst>
                  <a:ext uri="{FF2B5EF4-FFF2-40B4-BE49-F238E27FC236}">
                    <a16:creationId xmlns:a16="http://schemas.microsoft.com/office/drawing/2014/main" id="{1D096CA3-5583-4A0B-8378-C54F440D2997}"/>
                  </a:ext>
                </a:extLst>
              </p:cNvPr>
              <p:cNvSpPr/>
              <p:nvPr/>
            </p:nvSpPr>
            <p:spPr>
              <a:xfrm>
                <a:off x="7202" y="2089"/>
                <a:ext cx="0" cy="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" extrusionOk="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185;p1">
                <a:extLst>
                  <a:ext uri="{FF2B5EF4-FFF2-40B4-BE49-F238E27FC236}">
                    <a16:creationId xmlns:a16="http://schemas.microsoft.com/office/drawing/2014/main" id="{AEE143B5-1C2B-433D-8015-5A478FBC0A77}"/>
                  </a:ext>
                </a:extLst>
              </p:cNvPr>
              <p:cNvSpPr/>
              <p:nvPr/>
            </p:nvSpPr>
            <p:spPr>
              <a:xfrm>
                <a:off x="7214" y="2089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186;p1">
                <a:extLst>
                  <a:ext uri="{FF2B5EF4-FFF2-40B4-BE49-F238E27FC236}">
                    <a16:creationId xmlns:a16="http://schemas.microsoft.com/office/drawing/2014/main" id="{3CE44AE4-7C1F-4EE1-AF68-CD424CFC736E}"/>
                  </a:ext>
                </a:extLst>
              </p:cNvPr>
              <p:cNvSpPr/>
              <p:nvPr/>
            </p:nvSpPr>
            <p:spPr>
              <a:xfrm>
                <a:off x="7190" y="2086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187;p1">
                <a:extLst>
                  <a:ext uri="{FF2B5EF4-FFF2-40B4-BE49-F238E27FC236}">
                    <a16:creationId xmlns:a16="http://schemas.microsoft.com/office/drawing/2014/main" id="{23899A7A-6D04-47D4-87F3-E29F86BC8494}"/>
                  </a:ext>
                </a:extLst>
              </p:cNvPr>
              <p:cNvSpPr/>
              <p:nvPr/>
            </p:nvSpPr>
            <p:spPr>
              <a:xfrm>
                <a:off x="5743" y="2352"/>
                <a:ext cx="0" cy="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" extrusionOk="0">
                    <a:moveTo>
                      <a:pt x="0" y="2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188;p1">
                <a:extLst>
                  <a:ext uri="{FF2B5EF4-FFF2-40B4-BE49-F238E27FC236}">
                    <a16:creationId xmlns:a16="http://schemas.microsoft.com/office/drawing/2014/main" id="{B700AE79-8426-4DDD-99B7-783500F3AA92}"/>
                  </a:ext>
                </a:extLst>
              </p:cNvPr>
              <p:cNvSpPr/>
              <p:nvPr/>
            </p:nvSpPr>
            <p:spPr>
              <a:xfrm>
                <a:off x="6128" y="1660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189;p1">
                <a:extLst>
                  <a:ext uri="{FF2B5EF4-FFF2-40B4-BE49-F238E27FC236}">
                    <a16:creationId xmlns:a16="http://schemas.microsoft.com/office/drawing/2014/main" id="{7EE4136E-BF3A-40BB-A9CC-323998BC6F08}"/>
                  </a:ext>
                </a:extLst>
              </p:cNvPr>
              <p:cNvSpPr/>
              <p:nvPr/>
            </p:nvSpPr>
            <p:spPr>
              <a:xfrm>
                <a:off x="6540" y="1520"/>
                <a:ext cx="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190;p1">
                <a:extLst>
                  <a:ext uri="{FF2B5EF4-FFF2-40B4-BE49-F238E27FC236}">
                    <a16:creationId xmlns:a16="http://schemas.microsoft.com/office/drawing/2014/main" id="{488393AC-7203-44FC-877D-DA315AB5BD53}"/>
                  </a:ext>
                </a:extLst>
              </p:cNvPr>
              <p:cNvSpPr/>
              <p:nvPr/>
            </p:nvSpPr>
            <p:spPr>
              <a:xfrm>
                <a:off x="6543" y="1511"/>
                <a:ext cx="4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0" y="1"/>
                    </a:moveTo>
                    <a:cubicBezTo>
                      <a:pt x="2" y="1"/>
                      <a:pt x="0" y="1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191;p1">
                <a:extLst>
                  <a:ext uri="{FF2B5EF4-FFF2-40B4-BE49-F238E27FC236}">
                    <a16:creationId xmlns:a16="http://schemas.microsoft.com/office/drawing/2014/main" id="{F9743961-ADC4-40F8-B611-BF99D42CF87D}"/>
                  </a:ext>
                </a:extLst>
              </p:cNvPr>
              <p:cNvSpPr/>
              <p:nvPr/>
            </p:nvSpPr>
            <p:spPr>
              <a:xfrm>
                <a:off x="6516" y="1546"/>
                <a:ext cx="5" cy="5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2" y="1"/>
                    </a:moveTo>
                    <a:cubicBezTo>
                      <a:pt x="2" y="0"/>
                      <a:pt x="1" y="1"/>
                      <a:pt x="1" y="1"/>
                    </a:cubicBezTo>
                    <a:cubicBezTo>
                      <a:pt x="0" y="2"/>
                      <a:pt x="1" y="1"/>
                      <a:pt x="2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192;p1">
                <a:extLst>
                  <a:ext uri="{FF2B5EF4-FFF2-40B4-BE49-F238E27FC236}">
                    <a16:creationId xmlns:a16="http://schemas.microsoft.com/office/drawing/2014/main" id="{86A6C331-C10F-4E69-9EFC-50B079AE5E05}"/>
                  </a:ext>
                </a:extLst>
              </p:cNvPr>
              <p:cNvSpPr/>
              <p:nvPr/>
            </p:nvSpPr>
            <p:spPr>
              <a:xfrm>
                <a:off x="6516" y="1541"/>
                <a:ext cx="8" cy="7"/>
              </a:xfrm>
              <a:custGeom>
                <a:avLst/>
                <a:gdLst/>
                <a:ahLst/>
                <a:cxnLst/>
                <a:rect l="l" t="t" r="r" b="b"/>
                <a:pathLst>
                  <a:path w="3" h="3" extrusionOk="0">
                    <a:moveTo>
                      <a:pt x="0" y="3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193;p1">
                <a:extLst>
                  <a:ext uri="{FF2B5EF4-FFF2-40B4-BE49-F238E27FC236}">
                    <a16:creationId xmlns:a16="http://schemas.microsoft.com/office/drawing/2014/main" id="{ABD457C0-2E60-42DB-9B20-803AF912F105}"/>
                  </a:ext>
                </a:extLst>
              </p:cNvPr>
              <p:cNvSpPr/>
              <p:nvPr/>
            </p:nvSpPr>
            <p:spPr>
              <a:xfrm>
                <a:off x="6535" y="1520"/>
                <a:ext cx="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194;p1">
                <a:extLst>
                  <a:ext uri="{FF2B5EF4-FFF2-40B4-BE49-F238E27FC236}">
                    <a16:creationId xmlns:a16="http://schemas.microsoft.com/office/drawing/2014/main" id="{CB317D29-A5C6-4CD3-BFA4-DF5167B6129F}"/>
                  </a:ext>
                </a:extLst>
              </p:cNvPr>
              <p:cNvSpPr/>
              <p:nvPr/>
            </p:nvSpPr>
            <p:spPr>
              <a:xfrm>
                <a:off x="6538" y="1518"/>
                <a:ext cx="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195;p1">
                <a:extLst>
                  <a:ext uri="{FF2B5EF4-FFF2-40B4-BE49-F238E27FC236}">
                    <a16:creationId xmlns:a16="http://schemas.microsoft.com/office/drawing/2014/main" id="{3924FB17-4B85-4F0D-8587-83847407C605}"/>
                  </a:ext>
                </a:extLst>
              </p:cNvPr>
              <p:cNvSpPr/>
              <p:nvPr/>
            </p:nvSpPr>
            <p:spPr>
              <a:xfrm>
                <a:off x="7164" y="1951"/>
                <a:ext cx="261" cy="150"/>
              </a:xfrm>
              <a:custGeom>
                <a:avLst/>
                <a:gdLst/>
                <a:ahLst/>
                <a:cxnLst/>
                <a:rect l="l" t="t" r="r" b="b"/>
                <a:pathLst>
                  <a:path w="110" h="63" extrusionOk="0">
                    <a:moveTo>
                      <a:pt x="108" y="1"/>
                    </a:moveTo>
                    <a:cubicBezTo>
                      <a:pt x="106" y="4"/>
                      <a:pt x="103" y="2"/>
                      <a:pt x="100" y="0"/>
                    </a:cubicBezTo>
                    <a:cubicBezTo>
                      <a:pt x="99" y="1"/>
                      <a:pt x="98" y="2"/>
                      <a:pt x="97" y="1"/>
                    </a:cubicBezTo>
                    <a:cubicBezTo>
                      <a:pt x="94" y="3"/>
                      <a:pt x="88" y="0"/>
                      <a:pt x="85" y="3"/>
                    </a:cubicBezTo>
                    <a:cubicBezTo>
                      <a:pt x="86" y="4"/>
                      <a:pt x="86" y="5"/>
                      <a:pt x="86" y="5"/>
                    </a:cubicBezTo>
                    <a:cubicBezTo>
                      <a:pt x="86" y="5"/>
                      <a:pt x="86" y="5"/>
                      <a:pt x="86" y="5"/>
                    </a:cubicBezTo>
                    <a:cubicBezTo>
                      <a:pt x="86" y="6"/>
                      <a:pt x="86" y="6"/>
                      <a:pt x="86" y="6"/>
                    </a:cubicBezTo>
                    <a:cubicBezTo>
                      <a:pt x="86" y="7"/>
                      <a:pt x="85" y="5"/>
                      <a:pt x="85" y="5"/>
                    </a:cubicBezTo>
                    <a:cubicBezTo>
                      <a:pt x="84" y="5"/>
                      <a:pt x="83" y="6"/>
                      <a:pt x="82" y="6"/>
                    </a:cubicBezTo>
                    <a:cubicBezTo>
                      <a:pt x="82" y="8"/>
                      <a:pt x="81" y="7"/>
                      <a:pt x="82" y="9"/>
                    </a:cubicBezTo>
                    <a:cubicBezTo>
                      <a:pt x="81" y="8"/>
                      <a:pt x="81" y="8"/>
                      <a:pt x="81" y="8"/>
                    </a:cubicBezTo>
                    <a:cubicBezTo>
                      <a:pt x="81" y="10"/>
                      <a:pt x="81" y="10"/>
                      <a:pt x="79" y="7"/>
                    </a:cubicBezTo>
                    <a:cubicBezTo>
                      <a:pt x="75" y="7"/>
                      <a:pt x="72" y="10"/>
                      <a:pt x="68" y="11"/>
                    </a:cubicBezTo>
                    <a:cubicBezTo>
                      <a:pt x="65" y="13"/>
                      <a:pt x="63" y="16"/>
                      <a:pt x="60" y="19"/>
                    </a:cubicBezTo>
                    <a:cubicBezTo>
                      <a:pt x="60" y="22"/>
                      <a:pt x="59" y="21"/>
                      <a:pt x="60" y="24"/>
                    </a:cubicBezTo>
                    <a:cubicBezTo>
                      <a:pt x="59" y="23"/>
                      <a:pt x="59" y="23"/>
                      <a:pt x="59" y="23"/>
                    </a:cubicBezTo>
                    <a:cubicBezTo>
                      <a:pt x="59" y="24"/>
                      <a:pt x="59" y="23"/>
                      <a:pt x="57" y="22"/>
                    </a:cubicBezTo>
                    <a:cubicBezTo>
                      <a:pt x="58" y="23"/>
                      <a:pt x="57" y="22"/>
                      <a:pt x="58" y="24"/>
                    </a:cubicBezTo>
                    <a:cubicBezTo>
                      <a:pt x="59" y="26"/>
                      <a:pt x="57" y="22"/>
                      <a:pt x="57" y="23"/>
                    </a:cubicBezTo>
                    <a:cubicBezTo>
                      <a:pt x="56" y="22"/>
                      <a:pt x="57" y="24"/>
                      <a:pt x="57" y="23"/>
                    </a:cubicBezTo>
                    <a:cubicBezTo>
                      <a:pt x="57" y="26"/>
                      <a:pt x="56" y="22"/>
                      <a:pt x="55" y="21"/>
                    </a:cubicBezTo>
                    <a:cubicBezTo>
                      <a:pt x="53" y="22"/>
                      <a:pt x="53" y="25"/>
                      <a:pt x="51" y="25"/>
                    </a:cubicBezTo>
                    <a:cubicBezTo>
                      <a:pt x="51" y="24"/>
                      <a:pt x="51" y="26"/>
                      <a:pt x="51" y="26"/>
                    </a:cubicBezTo>
                    <a:cubicBezTo>
                      <a:pt x="50" y="23"/>
                      <a:pt x="51" y="27"/>
                      <a:pt x="50" y="26"/>
                    </a:cubicBezTo>
                    <a:cubicBezTo>
                      <a:pt x="50" y="25"/>
                      <a:pt x="50" y="25"/>
                      <a:pt x="50" y="25"/>
                    </a:cubicBezTo>
                    <a:cubicBezTo>
                      <a:pt x="49" y="24"/>
                      <a:pt x="49" y="26"/>
                      <a:pt x="48" y="25"/>
                    </a:cubicBezTo>
                    <a:cubicBezTo>
                      <a:pt x="48" y="26"/>
                      <a:pt x="46" y="24"/>
                      <a:pt x="46" y="26"/>
                    </a:cubicBezTo>
                    <a:cubicBezTo>
                      <a:pt x="46" y="24"/>
                      <a:pt x="46" y="25"/>
                      <a:pt x="45" y="24"/>
                    </a:cubicBezTo>
                    <a:cubicBezTo>
                      <a:pt x="46" y="28"/>
                      <a:pt x="44" y="24"/>
                      <a:pt x="44" y="26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42" y="26"/>
                      <a:pt x="40" y="26"/>
                      <a:pt x="39" y="29"/>
                    </a:cubicBezTo>
                    <a:cubicBezTo>
                      <a:pt x="39" y="29"/>
                      <a:pt x="36" y="27"/>
                      <a:pt x="36" y="29"/>
                    </a:cubicBezTo>
                    <a:cubicBezTo>
                      <a:pt x="36" y="30"/>
                      <a:pt x="36" y="30"/>
                      <a:pt x="36" y="30"/>
                    </a:cubicBezTo>
                    <a:cubicBezTo>
                      <a:pt x="36" y="30"/>
                      <a:pt x="36" y="29"/>
                      <a:pt x="36" y="29"/>
                    </a:cubicBezTo>
                    <a:cubicBezTo>
                      <a:pt x="36" y="30"/>
                      <a:pt x="34" y="29"/>
                      <a:pt x="34" y="29"/>
                    </a:cubicBezTo>
                    <a:cubicBezTo>
                      <a:pt x="34" y="30"/>
                      <a:pt x="34" y="30"/>
                      <a:pt x="34" y="31"/>
                    </a:cubicBezTo>
                    <a:cubicBezTo>
                      <a:pt x="32" y="29"/>
                      <a:pt x="33" y="33"/>
                      <a:pt x="31" y="31"/>
                    </a:cubicBezTo>
                    <a:cubicBezTo>
                      <a:pt x="32" y="34"/>
                      <a:pt x="32" y="33"/>
                      <a:pt x="32" y="34"/>
                    </a:cubicBezTo>
                    <a:cubicBezTo>
                      <a:pt x="32" y="33"/>
                      <a:pt x="31" y="33"/>
                      <a:pt x="31" y="32"/>
                    </a:cubicBezTo>
                    <a:cubicBezTo>
                      <a:pt x="31" y="32"/>
                      <a:pt x="30" y="33"/>
                      <a:pt x="30" y="32"/>
                    </a:cubicBezTo>
                    <a:cubicBezTo>
                      <a:pt x="29" y="32"/>
                      <a:pt x="30" y="34"/>
                      <a:pt x="29" y="34"/>
                    </a:cubicBezTo>
                    <a:cubicBezTo>
                      <a:pt x="28" y="32"/>
                      <a:pt x="28" y="34"/>
                      <a:pt x="28" y="33"/>
                    </a:cubicBezTo>
                    <a:cubicBezTo>
                      <a:pt x="28" y="35"/>
                      <a:pt x="28" y="37"/>
                      <a:pt x="28" y="36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6" y="35"/>
                      <a:pt x="24" y="32"/>
                      <a:pt x="23" y="36"/>
                    </a:cubicBezTo>
                    <a:cubicBezTo>
                      <a:pt x="23" y="35"/>
                      <a:pt x="23" y="35"/>
                      <a:pt x="23" y="35"/>
                    </a:cubicBezTo>
                    <a:cubicBezTo>
                      <a:pt x="22" y="37"/>
                      <a:pt x="20" y="36"/>
                      <a:pt x="19" y="39"/>
                    </a:cubicBezTo>
                    <a:cubicBezTo>
                      <a:pt x="18" y="38"/>
                      <a:pt x="18" y="38"/>
                      <a:pt x="17" y="38"/>
                    </a:cubicBezTo>
                    <a:cubicBezTo>
                      <a:pt x="17" y="40"/>
                      <a:pt x="17" y="40"/>
                      <a:pt x="17" y="42"/>
                    </a:cubicBezTo>
                    <a:cubicBezTo>
                      <a:pt x="17" y="42"/>
                      <a:pt x="16" y="41"/>
                      <a:pt x="16" y="40"/>
                    </a:cubicBezTo>
                    <a:cubicBezTo>
                      <a:pt x="15" y="40"/>
                      <a:pt x="14" y="38"/>
                      <a:pt x="14" y="41"/>
                    </a:cubicBezTo>
                    <a:cubicBezTo>
                      <a:pt x="14" y="39"/>
                      <a:pt x="14" y="39"/>
                      <a:pt x="14" y="39"/>
                    </a:cubicBezTo>
                    <a:cubicBezTo>
                      <a:pt x="14" y="41"/>
                      <a:pt x="13" y="43"/>
                      <a:pt x="12" y="42"/>
                    </a:cubicBezTo>
                    <a:cubicBezTo>
                      <a:pt x="13" y="43"/>
                      <a:pt x="12" y="44"/>
                      <a:pt x="13" y="45"/>
                    </a:cubicBezTo>
                    <a:cubicBezTo>
                      <a:pt x="13" y="45"/>
                      <a:pt x="12" y="43"/>
                      <a:pt x="12" y="44"/>
                    </a:cubicBezTo>
                    <a:cubicBezTo>
                      <a:pt x="12" y="42"/>
                      <a:pt x="12" y="42"/>
                      <a:pt x="12" y="42"/>
                    </a:cubicBezTo>
                    <a:cubicBezTo>
                      <a:pt x="10" y="43"/>
                      <a:pt x="9" y="44"/>
                      <a:pt x="8" y="46"/>
                    </a:cubicBezTo>
                    <a:cubicBezTo>
                      <a:pt x="7" y="44"/>
                      <a:pt x="7" y="46"/>
                      <a:pt x="6" y="45"/>
                    </a:cubicBezTo>
                    <a:cubicBezTo>
                      <a:pt x="6" y="47"/>
                      <a:pt x="4" y="46"/>
                      <a:pt x="6" y="48"/>
                    </a:cubicBezTo>
                    <a:cubicBezTo>
                      <a:pt x="5" y="47"/>
                      <a:pt x="5" y="47"/>
                      <a:pt x="5" y="47"/>
                    </a:cubicBezTo>
                    <a:cubicBezTo>
                      <a:pt x="4" y="47"/>
                      <a:pt x="4" y="48"/>
                      <a:pt x="2" y="48"/>
                    </a:cubicBezTo>
                    <a:cubicBezTo>
                      <a:pt x="2" y="48"/>
                      <a:pt x="3" y="50"/>
                      <a:pt x="3" y="51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2" y="51"/>
                      <a:pt x="4" y="52"/>
                      <a:pt x="5" y="53"/>
                    </a:cubicBezTo>
                    <a:cubicBezTo>
                      <a:pt x="4" y="53"/>
                      <a:pt x="4" y="54"/>
                      <a:pt x="4" y="53"/>
                    </a:cubicBezTo>
                    <a:cubicBezTo>
                      <a:pt x="3" y="52"/>
                      <a:pt x="2" y="51"/>
                      <a:pt x="1" y="50"/>
                    </a:cubicBezTo>
                    <a:cubicBezTo>
                      <a:pt x="0" y="50"/>
                      <a:pt x="2" y="53"/>
                      <a:pt x="1" y="51"/>
                    </a:cubicBezTo>
                    <a:cubicBezTo>
                      <a:pt x="0" y="51"/>
                      <a:pt x="0" y="52"/>
                      <a:pt x="1" y="53"/>
                    </a:cubicBezTo>
                    <a:cubicBezTo>
                      <a:pt x="1" y="53"/>
                      <a:pt x="0" y="53"/>
                      <a:pt x="0" y="52"/>
                    </a:cubicBezTo>
                    <a:cubicBezTo>
                      <a:pt x="0" y="52"/>
                      <a:pt x="0" y="53"/>
                      <a:pt x="0" y="53"/>
                    </a:cubicBezTo>
                    <a:cubicBezTo>
                      <a:pt x="0" y="53"/>
                      <a:pt x="0" y="53"/>
                      <a:pt x="0" y="53"/>
                    </a:cubicBezTo>
                    <a:cubicBezTo>
                      <a:pt x="1" y="54"/>
                      <a:pt x="1" y="54"/>
                      <a:pt x="3" y="55"/>
                    </a:cubicBezTo>
                    <a:cubicBezTo>
                      <a:pt x="3" y="55"/>
                      <a:pt x="2" y="55"/>
                      <a:pt x="3" y="55"/>
                    </a:cubicBezTo>
                    <a:cubicBezTo>
                      <a:pt x="4" y="56"/>
                      <a:pt x="4" y="56"/>
                      <a:pt x="3" y="56"/>
                    </a:cubicBezTo>
                    <a:cubicBezTo>
                      <a:pt x="1" y="55"/>
                      <a:pt x="1" y="54"/>
                      <a:pt x="0" y="54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2" y="56"/>
                      <a:pt x="3" y="56"/>
                      <a:pt x="4" y="57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4" y="57"/>
                      <a:pt x="4" y="57"/>
                      <a:pt x="4" y="57"/>
                    </a:cubicBezTo>
                    <a:cubicBezTo>
                      <a:pt x="4" y="56"/>
                      <a:pt x="6" y="57"/>
                      <a:pt x="5" y="56"/>
                    </a:cubicBezTo>
                    <a:cubicBezTo>
                      <a:pt x="4" y="55"/>
                      <a:pt x="4" y="55"/>
                      <a:pt x="4" y="55"/>
                    </a:cubicBezTo>
                    <a:cubicBezTo>
                      <a:pt x="4" y="55"/>
                      <a:pt x="3" y="53"/>
                      <a:pt x="4" y="54"/>
                    </a:cubicBezTo>
                    <a:cubicBezTo>
                      <a:pt x="6" y="56"/>
                      <a:pt x="6" y="56"/>
                      <a:pt x="6" y="56"/>
                    </a:cubicBezTo>
                    <a:cubicBezTo>
                      <a:pt x="6" y="56"/>
                      <a:pt x="5" y="55"/>
                      <a:pt x="5" y="55"/>
                    </a:cubicBezTo>
                    <a:cubicBezTo>
                      <a:pt x="7" y="57"/>
                      <a:pt x="7" y="57"/>
                      <a:pt x="7" y="57"/>
                    </a:cubicBezTo>
                    <a:cubicBezTo>
                      <a:pt x="5" y="55"/>
                      <a:pt x="7" y="56"/>
                      <a:pt x="7" y="55"/>
                    </a:cubicBezTo>
                    <a:cubicBezTo>
                      <a:pt x="7" y="56"/>
                      <a:pt x="7" y="56"/>
                      <a:pt x="7" y="56"/>
                    </a:cubicBezTo>
                    <a:cubicBezTo>
                      <a:pt x="8" y="56"/>
                      <a:pt x="6" y="55"/>
                      <a:pt x="6" y="54"/>
                    </a:cubicBezTo>
                    <a:cubicBezTo>
                      <a:pt x="6" y="55"/>
                      <a:pt x="8" y="56"/>
                      <a:pt x="9" y="57"/>
                    </a:cubicBezTo>
                    <a:cubicBezTo>
                      <a:pt x="9" y="57"/>
                      <a:pt x="8" y="55"/>
                      <a:pt x="9" y="56"/>
                    </a:cubicBezTo>
                    <a:cubicBezTo>
                      <a:pt x="9" y="56"/>
                      <a:pt x="9" y="55"/>
                      <a:pt x="9" y="53"/>
                    </a:cubicBezTo>
                    <a:cubicBezTo>
                      <a:pt x="9" y="53"/>
                      <a:pt x="10" y="56"/>
                      <a:pt x="10" y="55"/>
                    </a:cubicBezTo>
                    <a:cubicBezTo>
                      <a:pt x="11" y="56"/>
                      <a:pt x="12" y="58"/>
                      <a:pt x="12" y="59"/>
                    </a:cubicBezTo>
                    <a:cubicBezTo>
                      <a:pt x="13" y="59"/>
                      <a:pt x="14" y="60"/>
                      <a:pt x="13" y="60"/>
                    </a:cubicBezTo>
                    <a:cubicBezTo>
                      <a:pt x="13" y="60"/>
                      <a:pt x="14" y="61"/>
                      <a:pt x="14" y="61"/>
                    </a:cubicBezTo>
                    <a:cubicBezTo>
                      <a:pt x="14" y="60"/>
                      <a:pt x="12" y="58"/>
                      <a:pt x="12" y="58"/>
                    </a:cubicBezTo>
                    <a:cubicBezTo>
                      <a:pt x="11" y="56"/>
                      <a:pt x="12" y="57"/>
                      <a:pt x="11" y="55"/>
                    </a:cubicBezTo>
                    <a:cubicBezTo>
                      <a:pt x="11" y="55"/>
                      <a:pt x="12" y="55"/>
                      <a:pt x="12" y="55"/>
                    </a:cubicBezTo>
                    <a:cubicBezTo>
                      <a:pt x="12" y="55"/>
                      <a:pt x="13" y="56"/>
                      <a:pt x="14" y="57"/>
                    </a:cubicBezTo>
                    <a:cubicBezTo>
                      <a:pt x="13" y="56"/>
                      <a:pt x="13" y="55"/>
                      <a:pt x="14" y="55"/>
                    </a:cubicBezTo>
                    <a:cubicBezTo>
                      <a:pt x="13" y="53"/>
                      <a:pt x="13" y="53"/>
                      <a:pt x="12" y="52"/>
                    </a:cubicBezTo>
                    <a:cubicBezTo>
                      <a:pt x="12" y="51"/>
                      <a:pt x="12" y="51"/>
                      <a:pt x="12" y="51"/>
                    </a:cubicBezTo>
                    <a:cubicBezTo>
                      <a:pt x="13" y="52"/>
                      <a:pt x="14" y="55"/>
                      <a:pt x="14" y="55"/>
                    </a:cubicBezTo>
                    <a:cubicBezTo>
                      <a:pt x="15" y="57"/>
                      <a:pt x="14" y="55"/>
                      <a:pt x="15" y="57"/>
                    </a:cubicBezTo>
                    <a:cubicBezTo>
                      <a:pt x="16" y="59"/>
                      <a:pt x="15" y="60"/>
                      <a:pt x="14" y="58"/>
                    </a:cubicBezTo>
                    <a:cubicBezTo>
                      <a:pt x="15" y="61"/>
                      <a:pt x="15" y="59"/>
                      <a:pt x="16" y="61"/>
                    </a:cubicBezTo>
                    <a:cubicBezTo>
                      <a:pt x="16" y="61"/>
                      <a:pt x="15" y="59"/>
                      <a:pt x="16" y="59"/>
                    </a:cubicBezTo>
                    <a:cubicBezTo>
                      <a:pt x="15" y="58"/>
                      <a:pt x="15" y="58"/>
                      <a:pt x="15" y="57"/>
                    </a:cubicBezTo>
                    <a:cubicBezTo>
                      <a:pt x="14" y="54"/>
                      <a:pt x="16" y="58"/>
                      <a:pt x="16" y="58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7" y="60"/>
                      <a:pt x="16" y="58"/>
                      <a:pt x="17" y="58"/>
                    </a:cubicBezTo>
                    <a:cubicBezTo>
                      <a:pt x="18" y="61"/>
                      <a:pt x="16" y="58"/>
                      <a:pt x="17" y="60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9" y="63"/>
                      <a:pt x="17" y="60"/>
                      <a:pt x="18" y="61"/>
                    </a:cubicBezTo>
                    <a:cubicBezTo>
                      <a:pt x="18" y="62"/>
                      <a:pt x="18" y="62"/>
                      <a:pt x="18" y="62"/>
                    </a:cubicBezTo>
                    <a:cubicBezTo>
                      <a:pt x="18" y="61"/>
                      <a:pt x="18" y="61"/>
                      <a:pt x="18" y="61"/>
                    </a:cubicBezTo>
                    <a:cubicBezTo>
                      <a:pt x="18" y="60"/>
                      <a:pt x="17" y="58"/>
                      <a:pt x="17" y="58"/>
                    </a:cubicBezTo>
                    <a:cubicBezTo>
                      <a:pt x="16" y="55"/>
                      <a:pt x="17" y="58"/>
                      <a:pt x="17" y="57"/>
                    </a:cubicBezTo>
                    <a:cubicBezTo>
                      <a:pt x="16" y="55"/>
                      <a:pt x="17" y="57"/>
                      <a:pt x="16" y="56"/>
                    </a:cubicBezTo>
                    <a:cubicBezTo>
                      <a:pt x="16" y="54"/>
                      <a:pt x="16" y="54"/>
                      <a:pt x="16" y="54"/>
                    </a:cubicBezTo>
                    <a:cubicBezTo>
                      <a:pt x="16" y="54"/>
                      <a:pt x="17" y="55"/>
                      <a:pt x="17" y="57"/>
                    </a:cubicBezTo>
                    <a:cubicBezTo>
                      <a:pt x="17" y="57"/>
                      <a:pt x="17" y="57"/>
                      <a:pt x="17" y="56"/>
                    </a:cubicBezTo>
                    <a:cubicBezTo>
                      <a:pt x="17" y="58"/>
                      <a:pt x="18" y="60"/>
                      <a:pt x="19" y="61"/>
                    </a:cubicBezTo>
                    <a:cubicBezTo>
                      <a:pt x="19" y="62"/>
                      <a:pt x="18" y="60"/>
                      <a:pt x="18" y="59"/>
                    </a:cubicBezTo>
                    <a:cubicBezTo>
                      <a:pt x="18" y="59"/>
                      <a:pt x="18" y="57"/>
                      <a:pt x="18" y="57"/>
                    </a:cubicBezTo>
                    <a:cubicBezTo>
                      <a:pt x="16" y="52"/>
                      <a:pt x="19" y="60"/>
                      <a:pt x="19" y="59"/>
                    </a:cubicBezTo>
                    <a:cubicBezTo>
                      <a:pt x="18" y="56"/>
                      <a:pt x="18" y="55"/>
                      <a:pt x="17" y="52"/>
                    </a:cubicBezTo>
                    <a:cubicBezTo>
                      <a:pt x="17" y="51"/>
                      <a:pt x="17" y="50"/>
                      <a:pt x="17" y="51"/>
                    </a:cubicBezTo>
                    <a:cubicBezTo>
                      <a:pt x="18" y="53"/>
                      <a:pt x="18" y="52"/>
                      <a:pt x="18" y="54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9" y="56"/>
                      <a:pt x="19" y="56"/>
                      <a:pt x="19" y="56"/>
                    </a:cubicBezTo>
                    <a:cubicBezTo>
                      <a:pt x="21" y="60"/>
                      <a:pt x="21" y="60"/>
                      <a:pt x="21" y="60"/>
                    </a:cubicBezTo>
                    <a:cubicBezTo>
                      <a:pt x="21" y="59"/>
                      <a:pt x="20" y="58"/>
                      <a:pt x="20" y="57"/>
                    </a:cubicBezTo>
                    <a:cubicBezTo>
                      <a:pt x="20" y="58"/>
                      <a:pt x="21" y="59"/>
                      <a:pt x="21" y="59"/>
                    </a:cubicBezTo>
                    <a:cubicBezTo>
                      <a:pt x="20" y="59"/>
                      <a:pt x="20" y="56"/>
                      <a:pt x="20" y="56"/>
                    </a:cubicBezTo>
                    <a:cubicBezTo>
                      <a:pt x="20" y="56"/>
                      <a:pt x="21" y="58"/>
                      <a:pt x="21" y="58"/>
                    </a:cubicBezTo>
                    <a:cubicBezTo>
                      <a:pt x="22" y="60"/>
                      <a:pt x="22" y="60"/>
                      <a:pt x="22" y="60"/>
                    </a:cubicBezTo>
                    <a:cubicBezTo>
                      <a:pt x="21" y="58"/>
                      <a:pt x="22" y="61"/>
                      <a:pt x="22" y="60"/>
                    </a:cubicBezTo>
                    <a:cubicBezTo>
                      <a:pt x="22" y="59"/>
                      <a:pt x="21" y="57"/>
                      <a:pt x="21" y="56"/>
                    </a:cubicBezTo>
                    <a:cubicBezTo>
                      <a:pt x="21" y="55"/>
                      <a:pt x="22" y="56"/>
                      <a:pt x="22" y="56"/>
                    </a:cubicBezTo>
                    <a:cubicBezTo>
                      <a:pt x="22" y="57"/>
                      <a:pt x="22" y="57"/>
                      <a:pt x="22" y="57"/>
                    </a:cubicBezTo>
                    <a:cubicBezTo>
                      <a:pt x="22" y="57"/>
                      <a:pt x="23" y="61"/>
                      <a:pt x="23" y="60"/>
                    </a:cubicBezTo>
                    <a:cubicBezTo>
                      <a:pt x="22" y="58"/>
                      <a:pt x="22" y="58"/>
                      <a:pt x="22" y="58"/>
                    </a:cubicBezTo>
                    <a:cubicBezTo>
                      <a:pt x="23" y="58"/>
                      <a:pt x="23" y="59"/>
                      <a:pt x="23" y="60"/>
                    </a:cubicBezTo>
                    <a:cubicBezTo>
                      <a:pt x="23" y="58"/>
                      <a:pt x="23" y="59"/>
                      <a:pt x="23" y="58"/>
                    </a:cubicBezTo>
                    <a:cubicBezTo>
                      <a:pt x="23" y="59"/>
                      <a:pt x="23" y="59"/>
                      <a:pt x="23" y="59"/>
                    </a:cubicBezTo>
                    <a:cubicBezTo>
                      <a:pt x="23" y="58"/>
                      <a:pt x="23" y="56"/>
                      <a:pt x="24" y="58"/>
                    </a:cubicBezTo>
                    <a:cubicBezTo>
                      <a:pt x="23" y="56"/>
                      <a:pt x="23" y="58"/>
                      <a:pt x="23" y="57"/>
                    </a:cubicBezTo>
                    <a:cubicBezTo>
                      <a:pt x="22" y="55"/>
                      <a:pt x="22" y="55"/>
                      <a:pt x="22" y="55"/>
                    </a:cubicBezTo>
                    <a:cubicBezTo>
                      <a:pt x="23" y="58"/>
                      <a:pt x="23" y="55"/>
                      <a:pt x="23" y="55"/>
                    </a:cubicBezTo>
                    <a:cubicBezTo>
                      <a:pt x="24" y="56"/>
                      <a:pt x="24" y="56"/>
                      <a:pt x="24" y="57"/>
                    </a:cubicBezTo>
                    <a:cubicBezTo>
                      <a:pt x="24" y="55"/>
                      <a:pt x="24" y="55"/>
                      <a:pt x="24" y="55"/>
                    </a:cubicBezTo>
                    <a:cubicBezTo>
                      <a:pt x="25" y="59"/>
                      <a:pt x="24" y="54"/>
                      <a:pt x="24" y="55"/>
                    </a:cubicBezTo>
                    <a:cubicBezTo>
                      <a:pt x="25" y="56"/>
                      <a:pt x="25" y="58"/>
                      <a:pt x="25" y="58"/>
                    </a:cubicBezTo>
                    <a:cubicBezTo>
                      <a:pt x="24" y="56"/>
                      <a:pt x="25" y="55"/>
                      <a:pt x="24" y="53"/>
                    </a:cubicBezTo>
                    <a:cubicBezTo>
                      <a:pt x="25" y="54"/>
                      <a:pt x="25" y="56"/>
                      <a:pt x="26" y="58"/>
                    </a:cubicBezTo>
                    <a:cubicBezTo>
                      <a:pt x="25" y="56"/>
                      <a:pt x="26" y="59"/>
                      <a:pt x="26" y="57"/>
                    </a:cubicBezTo>
                    <a:cubicBezTo>
                      <a:pt x="25" y="56"/>
                      <a:pt x="25" y="55"/>
                      <a:pt x="25" y="54"/>
                    </a:cubicBezTo>
                    <a:cubicBezTo>
                      <a:pt x="26" y="54"/>
                      <a:pt x="25" y="55"/>
                      <a:pt x="26" y="56"/>
                    </a:cubicBezTo>
                    <a:cubicBezTo>
                      <a:pt x="26" y="56"/>
                      <a:pt x="26" y="54"/>
                      <a:pt x="25" y="53"/>
                    </a:cubicBezTo>
                    <a:cubicBezTo>
                      <a:pt x="26" y="53"/>
                      <a:pt x="25" y="51"/>
                      <a:pt x="26" y="52"/>
                    </a:cubicBezTo>
                    <a:cubicBezTo>
                      <a:pt x="26" y="54"/>
                      <a:pt x="26" y="53"/>
                      <a:pt x="26" y="54"/>
                    </a:cubicBezTo>
                    <a:cubicBezTo>
                      <a:pt x="27" y="54"/>
                      <a:pt x="25" y="50"/>
                      <a:pt x="26" y="50"/>
                    </a:cubicBezTo>
                    <a:cubicBezTo>
                      <a:pt x="25" y="49"/>
                      <a:pt x="25" y="46"/>
                      <a:pt x="25" y="45"/>
                    </a:cubicBezTo>
                    <a:cubicBezTo>
                      <a:pt x="25" y="45"/>
                      <a:pt x="25" y="46"/>
                      <a:pt x="25" y="48"/>
                    </a:cubicBezTo>
                    <a:cubicBezTo>
                      <a:pt x="25" y="48"/>
                      <a:pt x="25" y="48"/>
                      <a:pt x="25" y="48"/>
                    </a:cubicBezTo>
                    <a:cubicBezTo>
                      <a:pt x="27" y="50"/>
                      <a:pt x="26" y="52"/>
                      <a:pt x="27" y="55"/>
                    </a:cubicBezTo>
                    <a:cubicBezTo>
                      <a:pt x="27" y="54"/>
                      <a:pt x="27" y="54"/>
                      <a:pt x="27" y="54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7" y="55"/>
                      <a:pt x="28" y="56"/>
                      <a:pt x="28" y="55"/>
                    </a:cubicBezTo>
                    <a:cubicBezTo>
                      <a:pt x="28" y="54"/>
                      <a:pt x="28" y="56"/>
                      <a:pt x="28" y="55"/>
                    </a:cubicBezTo>
                    <a:cubicBezTo>
                      <a:pt x="28" y="54"/>
                      <a:pt x="27" y="51"/>
                      <a:pt x="28" y="52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29" y="56"/>
                      <a:pt x="28" y="53"/>
                      <a:pt x="29" y="54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2" y="55"/>
                      <a:pt x="31" y="51"/>
                    </a:cubicBezTo>
                    <a:cubicBezTo>
                      <a:pt x="32" y="52"/>
                      <a:pt x="32" y="52"/>
                      <a:pt x="33" y="53"/>
                    </a:cubicBezTo>
                    <a:cubicBezTo>
                      <a:pt x="33" y="53"/>
                      <a:pt x="33" y="51"/>
                      <a:pt x="33" y="51"/>
                    </a:cubicBezTo>
                    <a:cubicBezTo>
                      <a:pt x="34" y="53"/>
                      <a:pt x="34" y="53"/>
                      <a:pt x="34" y="53"/>
                    </a:cubicBezTo>
                    <a:cubicBezTo>
                      <a:pt x="34" y="54"/>
                      <a:pt x="34" y="52"/>
                      <a:pt x="34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4"/>
                      <a:pt x="35" y="51"/>
                      <a:pt x="35" y="51"/>
                    </a:cubicBezTo>
                    <a:cubicBezTo>
                      <a:pt x="35" y="52"/>
                      <a:pt x="35" y="52"/>
                      <a:pt x="35" y="52"/>
                    </a:cubicBezTo>
                    <a:cubicBezTo>
                      <a:pt x="35" y="51"/>
                      <a:pt x="35" y="51"/>
                      <a:pt x="35" y="51"/>
                    </a:cubicBezTo>
                    <a:cubicBezTo>
                      <a:pt x="35" y="50"/>
                      <a:pt x="35" y="50"/>
                      <a:pt x="36" y="52"/>
                    </a:cubicBezTo>
                    <a:cubicBezTo>
                      <a:pt x="36" y="51"/>
                      <a:pt x="36" y="51"/>
                      <a:pt x="36" y="51"/>
                    </a:cubicBezTo>
                    <a:cubicBezTo>
                      <a:pt x="37" y="52"/>
                      <a:pt x="37" y="52"/>
                      <a:pt x="38" y="51"/>
                    </a:cubicBezTo>
                    <a:cubicBezTo>
                      <a:pt x="37" y="51"/>
                      <a:pt x="37" y="50"/>
                      <a:pt x="37" y="49"/>
                    </a:cubicBezTo>
                    <a:cubicBezTo>
                      <a:pt x="36" y="46"/>
                      <a:pt x="37" y="49"/>
                      <a:pt x="37" y="47"/>
                    </a:cubicBezTo>
                    <a:cubicBezTo>
                      <a:pt x="37" y="48"/>
                      <a:pt x="38" y="49"/>
                      <a:pt x="38" y="50"/>
                    </a:cubicBezTo>
                    <a:cubicBezTo>
                      <a:pt x="39" y="52"/>
                      <a:pt x="39" y="50"/>
                      <a:pt x="40" y="50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42" y="51"/>
                      <a:pt x="41" y="48"/>
                      <a:pt x="42" y="49"/>
                    </a:cubicBezTo>
                    <a:cubicBezTo>
                      <a:pt x="42" y="48"/>
                      <a:pt x="41" y="45"/>
                      <a:pt x="41" y="45"/>
                    </a:cubicBezTo>
                    <a:cubicBezTo>
                      <a:pt x="41" y="43"/>
                      <a:pt x="42" y="47"/>
                      <a:pt x="43" y="48"/>
                    </a:cubicBezTo>
                    <a:cubicBezTo>
                      <a:pt x="43" y="48"/>
                      <a:pt x="43" y="47"/>
                      <a:pt x="43" y="47"/>
                    </a:cubicBezTo>
                    <a:cubicBezTo>
                      <a:pt x="43" y="48"/>
                      <a:pt x="43" y="48"/>
                      <a:pt x="43" y="48"/>
                    </a:cubicBezTo>
                    <a:cubicBezTo>
                      <a:pt x="43" y="47"/>
                      <a:pt x="43" y="46"/>
                      <a:pt x="44" y="47"/>
                    </a:cubicBezTo>
                    <a:cubicBezTo>
                      <a:pt x="44" y="47"/>
                      <a:pt x="44" y="47"/>
                      <a:pt x="44" y="47"/>
                    </a:cubicBezTo>
                    <a:cubicBezTo>
                      <a:pt x="44" y="47"/>
                      <a:pt x="45" y="48"/>
                      <a:pt x="45" y="48"/>
                    </a:cubicBezTo>
                    <a:cubicBezTo>
                      <a:pt x="44" y="46"/>
                      <a:pt x="45" y="47"/>
                      <a:pt x="45" y="45"/>
                    </a:cubicBezTo>
                    <a:cubicBezTo>
                      <a:pt x="45" y="46"/>
                      <a:pt x="45" y="46"/>
                      <a:pt x="45" y="46"/>
                    </a:cubicBezTo>
                    <a:cubicBezTo>
                      <a:pt x="45" y="44"/>
                      <a:pt x="45" y="44"/>
                      <a:pt x="45" y="44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6" y="47"/>
                      <a:pt x="46" y="47"/>
                      <a:pt x="46" y="47"/>
                    </a:cubicBezTo>
                    <a:cubicBezTo>
                      <a:pt x="46" y="48"/>
                      <a:pt x="45" y="45"/>
                      <a:pt x="45" y="45"/>
                    </a:cubicBezTo>
                    <a:cubicBezTo>
                      <a:pt x="45" y="43"/>
                      <a:pt x="46" y="45"/>
                      <a:pt x="46" y="45"/>
                    </a:cubicBezTo>
                    <a:cubicBezTo>
                      <a:pt x="46" y="46"/>
                      <a:pt x="46" y="45"/>
                      <a:pt x="46" y="45"/>
                    </a:cubicBezTo>
                    <a:cubicBezTo>
                      <a:pt x="46" y="47"/>
                      <a:pt x="46" y="46"/>
                      <a:pt x="46" y="47"/>
                    </a:cubicBezTo>
                    <a:cubicBezTo>
                      <a:pt x="46" y="47"/>
                      <a:pt x="46" y="45"/>
                      <a:pt x="46" y="45"/>
                    </a:cubicBezTo>
                    <a:cubicBezTo>
                      <a:pt x="46" y="45"/>
                      <a:pt x="47" y="45"/>
                      <a:pt x="47" y="46"/>
                    </a:cubicBezTo>
                    <a:cubicBezTo>
                      <a:pt x="47" y="45"/>
                      <a:pt x="47" y="45"/>
                      <a:pt x="47" y="45"/>
                    </a:cubicBezTo>
                    <a:cubicBezTo>
                      <a:pt x="47" y="44"/>
                      <a:pt x="46" y="44"/>
                      <a:pt x="46" y="43"/>
                    </a:cubicBezTo>
                    <a:cubicBezTo>
                      <a:pt x="46" y="43"/>
                      <a:pt x="46" y="42"/>
                      <a:pt x="46" y="43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7" y="43"/>
                      <a:pt x="46" y="42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3"/>
                      <a:pt x="47" y="43"/>
                      <a:pt x="47" y="42"/>
                    </a:cubicBezTo>
                    <a:cubicBezTo>
                      <a:pt x="48" y="44"/>
                      <a:pt x="49" y="46"/>
                      <a:pt x="49" y="46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9" y="44"/>
                      <a:pt x="49" y="44"/>
                      <a:pt x="50" y="45"/>
                    </a:cubicBezTo>
                    <a:cubicBezTo>
                      <a:pt x="51" y="46"/>
                      <a:pt x="48" y="40"/>
                      <a:pt x="49" y="42"/>
                    </a:cubicBezTo>
                    <a:cubicBezTo>
                      <a:pt x="50" y="44"/>
                      <a:pt x="50" y="44"/>
                      <a:pt x="51" y="44"/>
                    </a:cubicBezTo>
                    <a:cubicBezTo>
                      <a:pt x="50" y="43"/>
                      <a:pt x="50" y="43"/>
                      <a:pt x="50" y="43"/>
                    </a:cubicBezTo>
                    <a:cubicBezTo>
                      <a:pt x="50" y="42"/>
                      <a:pt x="51" y="45"/>
                      <a:pt x="50" y="43"/>
                    </a:cubicBezTo>
                    <a:cubicBezTo>
                      <a:pt x="50" y="42"/>
                      <a:pt x="50" y="42"/>
                      <a:pt x="50" y="42"/>
                    </a:cubicBezTo>
                    <a:cubicBezTo>
                      <a:pt x="52" y="46"/>
                      <a:pt x="52" y="42"/>
                      <a:pt x="54" y="44"/>
                    </a:cubicBezTo>
                    <a:cubicBezTo>
                      <a:pt x="52" y="42"/>
                      <a:pt x="54" y="43"/>
                      <a:pt x="53" y="42"/>
                    </a:cubicBezTo>
                    <a:cubicBezTo>
                      <a:pt x="54" y="45"/>
                      <a:pt x="54" y="42"/>
                      <a:pt x="54" y="43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42"/>
                      <a:pt x="53" y="37"/>
                      <a:pt x="54" y="40"/>
                    </a:cubicBezTo>
                    <a:cubicBezTo>
                      <a:pt x="55" y="40"/>
                      <a:pt x="55" y="41"/>
                      <a:pt x="55" y="42"/>
                    </a:cubicBezTo>
                    <a:cubicBezTo>
                      <a:pt x="56" y="44"/>
                      <a:pt x="55" y="39"/>
                      <a:pt x="56" y="42"/>
                    </a:cubicBezTo>
                    <a:cubicBezTo>
                      <a:pt x="56" y="41"/>
                      <a:pt x="55" y="40"/>
                      <a:pt x="55" y="39"/>
                    </a:cubicBezTo>
                    <a:cubicBezTo>
                      <a:pt x="56" y="40"/>
                      <a:pt x="57" y="41"/>
                      <a:pt x="57" y="41"/>
                    </a:cubicBezTo>
                    <a:cubicBezTo>
                      <a:pt x="57" y="41"/>
                      <a:pt x="57" y="40"/>
                      <a:pt x="57" y="40"/>
                    </a:cubicBezTo>
                    <a:cubicBezTo>
                      <a:pt x="57" y="41"/>
                      <a:pt x="57" y="41"/>
                      <a:pt x="57" y="42"/>
                    </a:cubicBezTo>
                    <a:cubicBezTo>
                      <a:pt x="58" y="42"/>
                      <a:pt x="58" y="41"/>
                      <a:pt x="58" y="40"/>
                    </a:cubicBezTo>
                    <a:cubicBezTo>
                      <a:pt x="59" y="41"/>
                      <a:pt x="59" y="40"/>
                      <a:pt x="60" y="41"/>
                    </a:cubicBezTo>
                    <a:cubicBezTo>
                      <a:pt x="59" y="39"/>
                      <a:pt x="61" y="42"/>
                      <a:pt x="60" y="39"/>
                    </a:cubicBezTo>
                    <a:cubicBezTo>
                      <a:pt x="60" y="40"/>
                      <a:pt x="60" y="40"/>
                      <a:pt x="60" y="40"/>
                    </a:cubicBezTo>
                    <a:cubicBezTo>
                      <a:pt x="60" y="39"/>
                      <a:pt x="59" y="37"/>
                      <a:pt x="59" y="37"/>
                    </a:cubicBezTo>
                    <a:cubicBezTo>
                      <a:pt x="60" y="39"/>
                      <a:pt x="60" y="39"/>
                      <a:pt x="60" y="39"/>
                    </a:cubicBezTo>
                    <a:cubicBezTo>
                      <a:pt x="61" y="41"/>
                      <a:pt x="61" y="39"/>
                      <a:pt x="61" y="40"/>
                    </a:cubicBezTo>
                    <a:cubicBezTo>
                      <a:pt x="60" y="38"/>
                      <a:pt x="62" y="40"/>
                      <a:pt x="61" y="38"/>
                    </a:cubicBezTo>
                    <a:cubicBezTo>
                      <a:pt x="61" y="38"/>
                      <a:pt x="61" y="38"/>
                      <a:pt x="61" y="38"/>
                    </a:cubicBezTo>
                    <a:cubicBezTo>
                      <a:pt x="61" y="37"/>
                      <a:pt x="60" y="37"/>
                      <a:pt x="61" y="36"/>
                    </a:cubicBezTo>
                    <a:cubicBezTo>
                      <a:pt x="61" y="36"/>
                      <a:pt x="62" y="38"/>
                      <a:pt x="62" y="38"/>
                    </a:cubicBezTo>
                    <a:cubicBezTo>
                      <a:pt x="62" y="39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7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62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3" y="38"/>
                      <a:pt x="63" y="38"/>
                      <a:pt x="63" y="38"/>
                    </a:cubicBezTo>
                    <a:cubicBezTo>
                      <a:pt x="64" y="40"/>
                      <a:pt x="64" y="40"/>
                      <a:pt x="64" y="40"/>
                    </a:cubicBezTo>
                    <a:cubicBezTo>
                      <a:pt x="64" y="40"/>
                      <a:pt x="64" y="38"/>
                      <a:pt x="63" y="37"/>
                    </a:cubicBezTo>
                    <a:cubicBezTo>
                      <a:pt x="64" y="38"/>
                      <a:pt x="65" y="36"/>
                      <a:pt x="65" y="36"/>
                    </a:cubicBezTo>
                    <a:cubicBezTo>
                      <a:pt x="65" y="36"/>
                      <a:pt x="65" y="37"/>
                      <a:pt x="65" y="36"/>
                    </a:cubicBezTo>
                    <a:cubicBezTo>
                      <a:pt x="65" y="36"/>
                      <a:pt x="65" y="34"/>
                      <a:pt x="65" y="35"/>
                    </a:cubicBezTo>
                    <a:cubicBezTo>
                      <a:pt x="65" y="35"/>
                      <a:pt x="66" y="36"/>
                      <a:pt x="66" y="36"/>
                    </a:cubicBezTo>
                    <a:cubicBezTo>
                      <a:pt x="66" y="37"/>
                      <a:pt x="66" y="35"/>
                      <a:pt x="66" y="35"/>
                    </a:cubicBezTo>
                    <a:cubicBezTo>
                      <a:pt x="67" y="37"/>
                      <a:pt x="66" y="33"/>
                      <a:pt x="67" y="34"/>
                    </a:cubicBezTo>
                    <a:cubicBezTo>
                      <a:pt x="67" y="34"/>
                      <a:pt x="68" y="35"/>
                      <a:pt x="68" y="36"/>
                    </a:cubicBezTo>
                    <a:cubicBezTo>
                      <a:pt x="68" y="35"/>
                      <a:pt x="68" y="34"/>
                      <a:pt x="68" y="32"/>
                    </a:cubicBezTo>
                    <a:cubicBezTo>
                      <a:pt x="68" y="34"/>
                      <a:pt x="68" y="34"/>
                      <a:pt x="68" y="34"/>
                    </a:cubicBezTo>
                    <a:cubicBezTo>
                      <a:pt x="69" y="34"/>
                      <a:pt x="69" y="33"/>
                      <a:pt x="69" y="32"/>
                    </a:cubicBezTo>
                    <a:cubicBezTo>
                      <a:pt x="68" y="31"/>
                      <a:pt x="68" y="30"/>
                      <a:pt x="68" y="30"/>
                    </a:cubicBezTo>
                    <a:cubicBezTo>
                      <a:pt x="68" y="30"/>
                      <a:pt x="68" y="30"/>
                      <a:pt x="68" y="30"/>
                    </a:cubicBezTo>
                    <a:cubicBezTo>
                      <a:pt x="68" y="29"/>
                      <a:pt x="68" y="29"/>
                      <a:pt x="68" y="29"/>
                    </a:cubicBezTo>
                    <a:cubicBezTo>
                      <a:pt x="69" y="30"/>
                      <a:pt x="68" y="30"/>
                      <a:pt x="69" y="30"/>
                    </a:cubicBezTo>
                    <a:cubicBezTo>
                      <a:pt x="70" y="33"/>
                      <a:pt x="70" y="31"/>
                      <a:pt x="70" y="32"/>
                    </a:cubicBezTo>
                    <a:cubicBezTo>
                      <a:pt x="70" y="30"/>
                      <a:pt x="70" y="30"/>
                      <a:pt x="70" y="30"/>
                    </a:cubicBezTo>
                    <a:cubicBezTo>
                      <a:pt x="70" y="29"/>
                      <a:pt x="71" y="31"/>
                      <a:pt x="71" y="31"/>
                    </a:cubicBezTo>
                    <a:cubicBezTo>
                      <a:pt x="69" y="26"/>
                      <a:pt x="69" y="26"/>
                      <a:pt x="69" y="26"/>
                    </a:cubicBezTo>
                    <a:cubicBezTo>
                      <a:pt x="69" y="27"/>
                      <a:pt x="71" y="28"/>
                      <a:pt x="71" y="29"/>
                    </a:cubicBezTo>
                    <a:cubicBezTo>
                      <a:pt x="71" y="29"/>
                      <a:pt x="70" y="26"/>
                      <a:pt x="70" y="24"/>
                    </a:cubicBezTo>
                    <a:cubicBezTo>
                      <a:pt x="70" y="25"/>
                      <a:pt x="70" y="24"/>
                      <a:pt x="70" y="23"/>
                    </a:cubicBezTo>
                    <a:cubicBezTo>
                      <a:pt x="71" y="25"/>
                      <a:pt x="70" y="23"/>
                      <a:pt x="71" y="24"/>
                    </a:cubicBezTo>
                    <a:cubicBezTo>
                      <a:pt x="72" y="26"/>
                      <a:pt x="72" y="26"/>
                      <a:pt x="72" y="26"/>
                    </a:cubicBezTo>
                    <a:cubicBezTo>
                      <a:pt x="71" y="26"/>
                      <a:pt x="73" y="28"/>
                      <a:pt x="73" y="29"/>
                    </a:cubicBezTo>
                    <a:cubicBezTo>
                      <a:pt x="73" y="28"/>
                      <a:pt x="74" y="28"/>
                      <a:pt x="75" y="29"/>
                    </a:cubicBezTo>
                    <a:cubicBezTo>
                      <a:pt x="73" y="26"/>
                      <a:pt x="74" y="27"/>
                      <a:pt x="73" y="25"/>
                    </a:cubicBezTo>
                    <a:cubicBezTo>
                      <a:pt x="74" y="24"/>
                      <a:pt x="74" y="27"/>
                      <a:pt x="75" y="27"/>
                    </a:cubicBezTo>
                    <a:cubicBezTo>
                      <a:pt x="75" y="26"/>
                      <a:pt x="76" y="26"/>
                      <a:pt x="76" y="26"/>
                    </a:cubicBezTo>
                    <a:cubicBezTo>
                      <a:pt x="76" y="26"/>
                      <a:pt x="76" y="26"/>
                      <a:pt x="76" y="26"/>
                    </a:cubicBezTo>
                    <a:cubicBezTo>
                      <a:pt x="76" y="25"/>
                      <a:pt x="77" y="26"/>
                      <a:pt x="77" y="23"/>
                    </a:cubicBezTo>
                    <a:cubicBezTo>
                      <a:pt x="77" y="25"/>
                      <a:pt x="77" y="25"/>
                      <a:pt x="77" y="25"/>
                    </a:cubicBezTo>
                    <a:cubicBezTo>
                      <a:pt x="78" y="25"/>
                      <a:pt x="76" y="22"/>
                      <a:pt x="77" y="23"/>
                    </a:cubicBezTo>
                    <a:cubicBezTo>
                      <a:pt x="78" y="24"/>
                      <a:pt x="78" y="24"/>
                      <a:pt x="78" y="24"/>
                    </a:cubicBezTo>
                    <a:cubicBezTo>
                      <a:pt x="78" y="23"/>
                      <a:pt x="79" y="25"/>
                      <a:pt x="78" y="23"/>
                    </a:cubicBezTo>
                    <a:cubicBezTo>
                      <a:pt x="79" y="24"/>
                      <a:pt x="79" y="24"/>
                      <a:pt x="79" y="24"/>
                    </a:cubicBezTo>
                    <a:cubicBezTo>
                      <a:pt x="79" y="23"/>
                      <a:pt x="79" y="24"/>
                      <a:pt x="79" y="22"/>
                    </a:cubicBezTo>
                    <a:cubicBezTo>
                      <a:pt x="80" y="24"/>
                      <a:pt x="80" y="24"/>
                      <a:pt x="80" y="24"/>
                    </a:cubicBezTo>
                    <a:cubicBezTo>
                      <a:pt x="80" y="25"/>
                      <a:pt x="79" y="22"/>
                      <a:pt x="80" y="22"/>
                    </a:cubicBezTo>
                    <a:cubicBezTo>
                      <a:pt x="80" y="22"/>
                      <a:pt x="81" y="23"/>
                      <a:pt x="81" y="23"/>
                    </a:cubicBezTo>
                    <a:cubicBezTo>
                      <a:pt x="80" y="22"/>
                      <a:pt x="81" y="22"/>
                      <a:pt x="81" y="21"/>
                    </a:cubicBezTo>
                    <a:cubicBezTo>
                      <a:pt x="82" y="23"/>
                      <a:pt x="82" y="23"/>
                      <a:pt x="82" y="23"/>
                    </a:cubicBezTo>
                    <a:cubicBezTo>
                      <a:pt x="84" y="22"/>
                      <a:pt x="86" y="22"/>
                      <a:pt x="86" y="19"/>
                    </a:cubicBezTo>
                    <a:cubicBezTo>
                      <a:pt x="88" y="21"/>
                      <a:pt x="87" y="21"/>
                      <a:pt x="87" y="22"/>
                    </a:cubicBezTo>
                    <a:cubicBezTo>
                      <a:pt x="87" y="20"/>
                      <a:pt x="87" y="22"/>
                      <a:pt x="88" y="21"/>
                    </a:cubicBezTo>
                    <a:cubicBezTo>
                      <a:pt x="88" y="21"/>
                      <a:pt x="88" y="21"/>
                      <a:pt x="88" y="21"/>
                    </a:cubicBezTo>
                    <a:cubicBezTo>
                      <a:pt x="88" y="20"/>
                      <a:pt x="89" y="22"/>
                      <a:pt x="89" y="21"/>
                    </a:cubicBezTo>
                    <a:cubicBezTo>
                      <a:pt x="88" y="20"/>
                      <a:pt x="88" y="20"/>
                      <a:pt x="88" y="20"/>
                    </a:cubicBezTo>
                    <a:cubicBezTo>
                      <a:pt x="88" y="19"/>
                      <a:pt x="90" y="23"/>
                      <a:pt x="89" y="20"/>
                    </a:cubicBezTo>
                    <a:cubicBezTo>
                      <a:pt x="90" y="22"/>
                      <a:pt x="90" y="22"/>
                      <a:pt x="90" y="22"/>
                    </a:cubicBezTo>
                    <a:cubicBezTo>
                      <a:pt x="89" y="19"/>
                      <a:pt x="91" y="22"/>
                      <a:pt x="90" y="20"/>
                    </a:cubicBezTo>
                    <a:cubicBezTo>
                      <a:pt x="90" y="20"/>
                      <a:pt x="90" y="20"/>
                      <a:pt x="90" y="20"/>
                    </a:cubicBezTo>
                    <a:cubicBezTo>
                      <a:pt x="91" y="21"/>
                      <a:pt x="90" y="17"/>
                      <a:pt x="91" y="19"/>
                    </a:cubicBezTo>
                    <a:cubicBezTo>
                      <a:pt x="91" y="19"/>
                      <a:pt x="91" y="18"/>
                      <a:pt x="91" y="16"/>
                    </a:cubicBezTo>
                    <a:cubicBezTo>
                      <a:pt x="92" y="19"/>
                      <a:pt x="92" y="19"/>
                      <a:pt x="92" y="19"/>
                    </a:cubicBezTo>
                    <a:cubicBezTo>
                      <a:pt x="93" y="17"/>
                      <a:pt x="94" y="17"/>
                      <a:pt x="94" y="14"/>
                    </a:cubicBezTo>
                    <a:cubicBezTo>
                      <a:pt x="95" y="15"/>
                      <a:pt x="95" y="15"/>
                      <a:pt x="95" y="15"/>
                    </a:cubicBezTo>
                    <a:cubicBezTo>
                      <a:pt x="95" y="13"/>
                      <a:pt x="97" y="17"/>
                      <a:pt x="96" y="13"/>
                    </a:cubicBezTo>
                    <a:cubicBezTo>
                      <a:pt x="96" y="11"/>
                      <a:pt x="96" y="11"/>
                      <a:pt x="96" y="11"/>
                    </a:cubicBezTo>
                    <a:cubicBezTo>
                      <a:pt x="97" y="13"/>
                      <a:pt x="97" y="13"/>
                      <a:pt x="97" y="13"/>
                    </a:cubicBezTo>
                    <a:cubicBezTo>
                      <a:pt x="97" y="12"/>
                      <a:pt x="98" y="13"/>
                      <a:pt x="97" y="11"/>
                    </a:cubicBezTo>
                    <a:cubicBezTo>
                      <a:pt x="98" y="13"/>
                      <a:pt x="98" y="13"/>
                      <a:pt x="98" y="13"/>
                    </a:cubicBezTo>
                    <a:cubicBezTo>
                      <a:pt x="98" y="13"/>
                      <a:pt x="98" y="10"/>
                      <a:pt x="98" y="11"/>
                    </a:cubicBezTo>
                    <a:cubicBezTo>
                      <a:pt x="98" y="11"/>
                      <a:pt x="98" y="11"/>
                      <a:pt x="98" y="11"/>
                    </a:cubicBezTo>
                    <a:cubicBezTo>
                      <a:pt x="101" y="14"/>
                      <a:pt x="104" y="15"/>
                      <a:pt x="104" y="11"/>
                    </a:cubicBezTo>
                    <a:cubicBezTo>
                      <a:pt x="104" y="10"/>
                      <a:pt x="105" y="13"/>
                      <a:pt x="105" y="13"/>
                    </a:cubicBezTo>
                    <a:cubicBezTo>
                      <a:pt x="106" y="9"/>
                      <a:pt x="109" y="14"/>
                      <a:pt x="109" y="8"/>
                    </a:cubicBezTo>
                    <a:cubicBezTo>
                      <a:pt x="110" y="6"/>
                      <a:pt x="108" y="1"/>
                      <a:pt x="108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196;p1">
                <a:extLst>
                  <a:ext uri="{FF2B5EF4-FFF2-40B4-BE49-F238E27FC236}">
                    <a16:creationId xmlns:a16="http://schemas.microsoft.com/office/drawing/2014/main" id="{AC21AA8F-AD4A-4D3C-8413-DF0C3FB05E5E}"/>
                  </a:ext>
                </a:extLst>
              </p:cNvPr>
              <p:cNvSpPr/>
              <p:nvPr/>
            </p:nvSpPr>
            <p:spPr>
              <a:xfrm>
                <a:off x="6521" y="1354"/>
                <a:ext cx="7" cy="2"/>
              </a:xfrm>
              <a:custGeom>
                <a:avLst/>
                <a:gdLst/>
                <a:ahLst/>
                <a:cxnLst/>
                <a:rect l="l" t="t" r="r" b="b"/>
                <a:pathLst>
                  <a:path w="7" h="2" extrusionOk="0">
                    <a:moveTo>
                      <a:pt x="7" y="0"/>
                    </a:moveTo>
                    <a:lnTo>
                      <a:pt x="7" y="0"/>
                    </a:lnTo>
                    <a:lnTo>
                      <a:pt x="0" y="2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197;p1">
                <a:extLst>
                  <a:ext uri="{FF2B5EF4-FFF2-40B4-BE49-F238E27FC236}">
                    <a16:creationId xmlns:a16="http://schemas.microsoft.com/office/drawing/2014/main" id="{0C52E22B-C465-409C-BC9E-00F314A65F43}"/>
                  </a:ext>
                </a:extLst>
              </p:cNvPr>
              <p:cNvSpPr/>
              <p:nvPr/>
            </p:nvSpPr>
            <p:spPr>
              <a:xfrm>
                <a:off x="6564" y="1292"/>
                <a:ext cx="88" cy="283"/>
              </a:xfrm>
              <a:custGeom>
                <a:avLst/>
                <a:gdLst/>
                <a:ahLst/>
                <a:cxnLst/>
                <a:rect l="l" t="t" r="r" b="b"/>
                <a:pathLst>
                  <a:path w="37" h="119" extrusionOk="0">
                    <a:moveTo>
                      <a:pt x="11" y="38"/>
                    </a:moveTo>
                    <a:cubicBezTo>
                      <a:pt x="11" y="42"/>
                      <a:pt x="12" y="46"/>
                      <a:pt x="12" y="50"/>
                    </a:cubicBezTo>
                    <a:cubicBezTo>
                      <a:pt x="15" y="51"/>
                      <a:pt x="13" y="52"/>
                      <a:pt x="16" y="53"/>
                    </a:cubicBezTo>
                    <a:cubicBezTo>
                      <a:pt x="15" y="53"/>
                      <a:pt x="15" y="53"/>
                      <a:pt x="15" y="53"/>
                    </a:cubicBezTo>
                    <a:cubicBezTo>
                      <a:pt x="16" y="53"/>
                      <a:pt x="14" y="53"/>
                      <a:pt x="13" y="54"/>
                    </a:cubicBezTo>
                    <a:cubicBezTo>
                      <a:pt x="14" y="54"/>
                      <a:pt x="13" y="54"/>
                      <a:pt x="15" y="54"/>
                    </a:cubicBezTo>
                    <a:cubicBezTo>
                      <a:pt x="17" y="55"/>
                      <a:pt x="12" y="54"/>
                      <a:pt x="13" y="55"/>
                    </a:cubicBezTo>
                    <a:cubicBezTo>
                      <a:pt x="13" y="55"/>
                      <a:pt x="14" y="55"/>
                      <a:pt x="14" y="55"/>
                    </a:cubicBezTo>
                    <a:cubicBezTo>
                      <a:pt x="16" y="56"/>
                      <a:pt x="13" y="55"/>
                      <a:pt x="11" y="55"/>
                    </a:cubicBezTo>
                    <a:cubicBezTo>
                      <a:pt x="11" y="57"/>
                      <a:pt x="13" y="59"/>
                      <a:pt x="11" y="61"/>
                    </a:cubicBezTo>
                    <a:cubicBezTo>
                      <a:pt x="11" y="60"/>
                      <a:pt x="13" y="61"/>
                      <a:pt x="13" y="61"/>
                    </a:cubicBezTo>
                    <a:cubicBezTo>
                      <a:pt x="9" y="60"/>
                      <a:pt x="13" y="62"/>
                      <a:pt x="12" y="62"/>
                    </a:cubicBezTo>
                    <a:cubicBezTo>
                      <a:pt x="11" y="61"/>
                      <a:pt x="11" y="61"/>
                      <a:pt x="11" y="61"/>
                    </a:cubicBezTo>
                    <a:cubicBezTo>
                      <a:pt x="9" y="62"/>
                      <a:pt x="11" y="63"/>
                      <a:pt x="10" y="63"/>
                    </a:cubicBezTo>
                    <a:cubicBezTo>
                      <a:pt x="11" y="64"/>
                      <a:pt x="8" y="64"/>
                      <a:pt x="9" y="65"/>
                    </a:cubicBezTo>
                    <a:cubicBezTo>
                      <a:pt x="8" y="64"/>
                      <a:pt x="8" y="65"/>
                      <a:pt x="8" y="65"/>
                    </a:cubicBezTo>
                    <a:cubicBezTo>
                      <a:pt x="11" y="66"/>
                      <a:pt x="6" y="66"/>
                      <a:pt x="8" y="67"/>
                    </a:cubicBezTo>
                    <a:cubicBezTo>
                      <a:pt x="8" y="67"/>
                      <a:pt x="8" y="67"/>
                      <a:pt x="8" y="67"/>
                    </a:cubicBezTo>
                    <a:cubicBezTo>
                      <a:pt x="8" y="68"/>
                      <a:pt x="6" y="70"/>
                      <a:pt x="8" y="72"/>
                    </a:cubicBezTo>
                    <a:cubicBezTo>
                      <a:pt x="8" y="73"/>
                      <a:pt x="4" y="73"/>
                      <a:pt x="5" y="75"/>
                    </a:cubicBezTo>
                    <a:cubicBezTo>
                      <a:pt x="7" y="76"/>
                      <a:pt x="7" y="76"/>
                      <a:pt x="7" y="76"/>
                    </a:cubicBezTo>
                    <a:cubicBezTo>
                      <a:pt x="7" y="76"/>
                      <a:pt x="6" y="75"/>
                      <a:pt x="5" y="75"/>
                    </a:cubicBezTo>
                    <a:cubicBezTo>
                      <a:pt x="7" y="76"/>
                      <a:pt x="5" y="76"/>
                      <a:pt x="5" y="77"/>
                    </a:cubicBezTo>
                    <a:cubicBezTo>
                      <a:pt x="5" y="77"/>
                      <a:pt x="5" y="78"/>
                      <a:pt x="6" y="78"/>
                    </a:cubicBezTo>
                    <a:cubicBezTo>
                      <a:pt x="4" y="78"/>
                      <a:pt x="7" y="80"/>
                      <a:pt x="5" y="80"/>
                    </a:cubicBezTo>
                    <a:cubicBezTo>
                      <a:pt x="8" y="81"/>
                      <a:pt x="6" y="80"/>
                      <a:pt x="7" y="81"/>
                    </a:cubicBezTo>
                    <a:cubicBezTo>
                      <a:pt x="7" y="81"/>
                      <a:pt x="6" y="81"/>
                      <a:pt x="5" y="81"/>
                    </a:cubicBezTo>
                    <a:cubicBezTo>
                      <a:pt x="6" y="81"/>
                      <a:pt x="6" y="82"/>
                      <a:pt x="4" y="82"/>
                    </a:cubicBezTo>
                    <a:cubicBezTo>
                      <a:pt x="5" y="82"/>
                      <a:pt x="6" y="83"/>
                      <a:pt x="6" y="83"/>
                    </a:cubicBezTo>
                    <a:cubicBezTo>
                      <a:pt x="3" y="83"/>
                      <a:pt x="5" y="84"/>
                      <a:pt x="4" y="84"/>
                    </a:cubicBezTo>
                    <a:cubicBezTo>
                      <a:pt x="6" y="85"/>
                      <a:pt x="8" y="86"/>
                      <a:pt x="7" y="86"/>
                    </a:cubicBezTo>
                    <a:cubicBezTo>
                      <a:pt x="4" y="85"/>
                      <a:pt x="4" y="85"/>
                      <a:pt x="4" y="85"/>
                    </a:cubicBezTo>
                    <a:cubicBezTo>
                      <a:pt x="5" y="86"/>
                      <a:pt x="2" y="87"/>
                      <a:pt x="4" y="90"/>
                    </a:cubicBezTo>
                    <a:cubicBezTo>
                      <a:pt x="3" y="89"/>
                      <a:pt x="3" y="89"/>
                      <a:pt x="3" y="89"/>
                    </a:cubicBezTo>
                    <a:cubicBezTo>
                      <a:pt x="4" y="91"/>
                      <a:pt x="1" y="92"/>
                      <a:pt x="4" y="95"/>
                    </a:cubicBezTo>
                    <a:cubicBezTo>
                      <a:pt x="3" y="95"/>
                      <a:pt x="2" y="95"/>
                      <a:pt x="2" y="96"/>
                    </a:cubicBezTo>
                    <a:cubicBezTo>
                      <a:pt x="3" y="97"/>
                      <a:pt x="3" y="97"/>
                      <a:pt x="5" y="98"/>
                    </a:cubicBezTo>
                    <a:cubicBezTo>
                      <a:pt x="5" y="98"/>
                      <a:pt x="4" y="98"/>
                      <a:pt x="3" y="98"/>
                    </a:cubicBezTo>
                    <a:cubicBezTo>
                      <a:pt x="2" y="98"/>
                      <a:pt x="0" y="98"/>
                      <a:pt x="2" y="99"/>
                    </a:cubicBezTo>
                    <a:cubicBezTo>
                      <a:pt x="1" y="99"/>
                      <a:pt x="1" y="99"/>
                      <a:pt x="1" y="99"/>
                    </a:cubicBezTo>
                    <a:cubicBezTo>
                      <a:pt x="2" y="100"/>
                      <a:pt x="4" y="101"/>
                      <a:pt x="2" y="102"/>
                    </a:cubicBezTo>
                    <a:cubicBezTo>
                      <a:pt x="3" y="102"/>
                      <a:pt x="3" y="103"/>
                      <a:pt x="5" y="103"/>
                    </a:cubicBezTo>
                    <a:cubicBezTo>
                      <a:pt x="5" y="103"/>
                      <a:pt x="3" y="103"/>
                      <a:pt x="4" y="103"/>
                    </a:cubicBezTo>
                    <a:cubicBezTo>
                      <a:pt x="2" y="102"/>
                      <a:pt x="2" y="102"/>
                      <a:pt x="2" y="102"/>
                    </a:cubicBezTo>
                    <a:cubicBezTo>
                      <a:pt x="1" y="104"/>
                      <a:pt x="2" y="105"/>
                      <a:pt x="3" y="107"/>
                    </a:cubicBezTo>
                    <a:cubicBezTo>
                      <a:pt x="0" y="107"/>
                      <a:pt x="3" y="108"/>
                      <a:pt x="1" y="109"/>
                    </a:cubicBezTo>
                    <a:cubicBezTo>
                      <a:pt x="2" y="110"/>
                      <a:pt x="0" y="110"/>
                      <a:pt x="3" y="111"/>
                    </a:cubicBezTo>
                    <a:cubicBezTo>
                      <a:pt x="2" y="111"/>
                      <a:pt x="2" y="111"/>
                      <a:pt x="2" y="111"/>
                    </a:cubicBezTo>
                    <a:cubicBezTo>
                      <a:pt x="1" y="111"/>
                      <a:pt x="2" y="112"/>
                      <a:pt x="1" y="113"/>
                    </a:cubicBezTo>
                    <a:cubicBezTo>
                      <a:pt x="1" y="114"/>
                      <a:pt x="3" y="114"/>
                      <a:pt x="4" y="114"/>
                    </a:cubicBezTo>
                    <a:cubicBezTo>
                      <a:pt x="2" y="114"/>
                      <a:pt x="2" y="114"/>
                      <a:pt x="2" y="114"/>
                    </a:cubicBezTo>
                    <a:cubicBezTo>
                      <a:pt x="3" y="115"/>
                      <a:pt x="5" y="115"/>
                      <a:pt x="7" y="115"/>
                    </a:cubicBezTo>
                    <a:cubicBezTo>
                      <a:pt x="6" y="115"/>
                      <a:pt x="7" y="115"/>
                      <a:pt x="6" y="115"/>
                    </a:cubicBezTo>
                    <a:cubicBezTo>
                      <a:pt x="5" y="115"/>
                      <a:pt x="4" y="115"/>
                      <a:pt x="2" y="115"/>
                    </a:cubicBezTo>
                    <a:cubicBezTo>
                      <a:pt x="1" y="116"/>
                      <a:pt x="5" y="116"/>
                      <a:pt x="3" y="117"/>
                    </a:cubicBezTo>
                    <a:cubicBezTo>
                      <a:pt x="2" y="117"/>
                      <a:pt x="3" y="118"/>
                      <a:pt x="5" y="117"/>
                    </a:cubicBezTo>
                    <a:cubicBezTo>
                      <a:pt x="4" y="117"/>
                      <a:pt x="4" y="118"/>
                      <a:pt x="3" y="118"/>
                    </a:cubicBezTo>
                    <a:cubicBezTo>
                      <a:pt x="3" y="118"/>
                      <a:pt x="3" y="118"/>
                      <a:pt x="4" y="118"/>
                    </a:cubicBezTo>
                    <a:cubicBezTo>
                      <a:pt x="4" y="118"/>
                      <a:pt x="4" y="118"/>
                      <a:pt x="4" y="118"/>
                    </a:cubicBezTo>
                    <a:cubicBezTo>
                      <a:pt x="5" y="118"/>
                      <a:pt x="5" y="118"/>
                      <a:pt x="7" y="117"/>
                    </a:cubicBezTo>
                    <a:cubicBezTo>
                      <a:pt x="7" y="117"/>
                      <a:pt x="6" y="117"/>
                      <a:pt x="7" y="117"/>
                    </a:cubicBezTo>
                    <a:cubicBezTo>
                      <a:pt x="8" y="117"/>
                      <a:pt x="8" y="117"/>
                      <a:pt x="7" y="118"/>
                    </a:cubicBezTo>
                    <a:cubicBezTo>
                      <a:pt x="6" y="118"/>
                      <a:pt x="5" y="118"/>
                      <a:pt x="4" y="119"/>
                    </a:cubicBezTo>
                    <a:cubicBezTo>
                      <a:pt x="7" y="118"/>
                      <a:pt x="7" y="118"/>
                      <a:pt x="7" y="118"/>
                    </a:cubicBezTo>
                    <a:cubicBezTo>
                      <a:pt x="7" y="118"/>
                      <a:pt x="8" y="118"/>
                      <a:pt x="9" y="117"/>
                    </a:cubicBezTo>
                    <a:cubicBezTo>
                      <a:pt x="8" y="117"/>
                      <a:pt x="8" y="117"/>
                      <a:pt x="8" y="117"/>
                    </a:cubicBezTo>
                    <a:cubicBezTo>
                      <a:pt x="9" y="117"/>
                      <a:pt x="9" y="117"/>
                      <a:pt x="9" y="117"/>
                    </a:cubicBezTo>
                    <a:cubicBezTo>
                      <a:pt x="9" y="117"/>
                      <a:pt x="10" y="116"/>
                      <a:pt x="9" y="116"/>
                    </a:cubicBezTo>
                    <a:cubicBezTo>
                      <a:pt x="7" y="116"/>
                      <a:pt x="7" y="116"/>
                      <a:pt x="7" y="116"/>
                    </a:cubicBezTo>
                    <a:cubicBezTo>
                      <a:pt x="7" y="116"/>
                      <a:pt x="5" y="116"/>
                      <a:pt x="7" y="116"/>
                    </a:cubicBezTo>
                    <a:cubicBezTo>
                      <a:pt x="9" y="115"/>
                      <a:pt x="9" y="115"/>
                      <a:pt x="9" y="115"/>
                    </a:cubicBezTo>
                    <a:cubicBezTo>
                      <a:pt x="9" y="115"/>
                      <a:pt x="8" y="115"/>
                      <a:pt x="9" y="115"/>
                    </a:cubicBezTo>
                    <a:cubicBezTo>
                      <a:pt x="11" y="115"/>
                      <a:pt x="11" y="115"/>
                      <a:pt x="11" y="115"/>
                    </a:cubicBezTo>
                    <a:cubicBezTo>
                      <a:pt x="8" y="115"/>
                      <a:pt x="10" y="114"/>
                      <a:pt x="9" y="114"/>
                    </a:cubicBezTo>
                    <a:cubicBezTo>
                      <a:pt x="10" y="114"/>
                      <a:pt x="10" y="114"/>
                      <a:pt x="10" y="114"/>
                    </a:cubicBezTo>
                    <a:cubicBezTo>
                      <a:pt x="11" y="114"/>
                      <a:pt x="8" y="114"/>
                      <a:pt x="8" y="114"/>
                    </a:cubicBezTo>
                    <a:cubicBezTo>
                      <a:pt x="9" y="114"/>
                      <a:pt x="11" y="114"/>
                      <a:pt x="12" y="114"/>
                    </a:cubicBezTo>
                    <a:cubicBezTo>
                      <a:pt x="12" y="113"/>
                      <a:pt x="10" y="113"/>
                      <a:pt x="12" y="113"/>
                    </a:cubicBezTo>
                    <a:cubicBezTo>
                      <a:pt x="11" y="112"/>
                      <a:pt x="10" y="112"/>
                      <a:pt x="9" y="111"/>
                    </a:cubicBezTo>
                    <a:cubicBezTo>
                      <a:pt x="9" y="111"/>
                      <a:pt x="12" y="112"/>
                      <a:pt x="11" y="111"/>
                    </a:cubicBezTo>
                    <a:cubicBezTo>
                      <a:pt x="12" y="111"/>
                      <a:pt x="13" y="111"/>
                      <a:pt x="14" y="111"/>
                    </a:cubicBezTo>
                    <a:cubicBezTo>
                      <a:pt x="13" y="111"/>
                      <a:pt x="14" y="111"/>
                      <a:pt x="12" y="111"/>
                    </a:cubicBezTo>
                    <a:cubicBezTo>
                      <a:pt x="12" y="110"/>
                      <a:pt x="13" y="110"/>
                      <a:pt x="12" y="109"/>
                    </a:cubicBezTo>
                    <a:cubicBezTo>
                      <a:pt x="12" y="109"/>
                      <a:pt x="14" y="110"/>
                      <a:pt x="15" y="110"/>
                    </a:cubicBezTo>
                    <a:cubicBezTo>
                      <a:pt x="13" y="109"/>
                      <a:pt x="13" y="109"/>
                      <a:pt x="13" y="108"/>
                    </a:cubicBezTo>
                    <a:cubicBezTo>
                      <a:pt x="11" y="108"/>
                      <a:pt x="11" y="108"/>
                      <a:pt x="10" y="108"/>
                    </a:cubicBezTo>
                    <a:cubicBezTo>
                      <a:pt x="9" y="108"/>
                      <a:pt x="9" y="107"/>
                      <a:pt x="9" y="107"/>
                    </a:cubicBezTo>
                    <a:cubicBezTo>
                      <a:pt x="11" y="108"/>
                      <a:pt x="13" y="108"/>
                      <a:pt x="14" y="108"/>
                    </a:cubicBezTo>
                    <a:cubicBezTo>
                      <a:pt x="16" y="108"/>
                      <a:pt x="13" y="108"/>
                      <a:pt x="16" y="109"/>
                    </a:cubicBezTo>
                    <a:cubicBezTo>
                      <a:pt x="18" y="109"/>
                      <a:pt x="18" y="110"/>
                      <a:pt x="17" y="110"/>
                    </a:cubicBezTo>
                    <a:cubicBezTo>
                      <a:pt x="19" y="111"/>
                      <a:pt x="17" y="110"/>
                      <a:pt x="19" y="110"/>
                    </a:cubicBezTo>
                    <a:cubicBezTo>
                      <a:pt x="19" y="110"/>
                      <a:pt x="18" y="110"/>
                      <a:pt x="18" y="109"/>
                    </a:cubicBezTo>
                    <a:cubicBezTo>
                      <a:pt x="17" y="109"/>
                      <a:pt x="16" y="109"/>
                      <a:pt x="15" y="108"/>
                    </a:cubicBezTo>
                    <a:cubicBezTo>
                      <a:pt x="13" y="108"/>
                      <a:pt x="17" y="108"/>
                      <a:pt x="17" y="10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19" y="109"/>
                      <a:pt x="17" y="108"/>
                      <a:pt x="17" y="108"/>
                    </a:cubicBezTo>
                    <a:cubicBezTo>
                      <a:pt x="21" y="109"/>
                      <a:pt x="18" y="108"/>
                      <a:pt x="20" y="109"/>
                    </a:cubicBezTo>
                    <a:cubicBezTo>
                      <a:pt x="22" y="109"/>
                      <a:pt x="22" y="109"/>
                      <a:pt x="22" y="109"/>
                    </a:cubicBezTo>
                    <a:cubicBezTo>
                      <a:pt x="22" y="109"/>
                      <a:pt x="19" y="109"/>
                      <a:pt x="20" y="108"/>
                    </a:cubicBezTo>
                    <a:cubicBezTo>
                      <a:pt x="21" y="109"/>
                      <a:pt x="21" y="109"/>
                      <a:pt x="21" y="109"/>
                    </a:cubicBezTo>
                    <a:cubicBezTo>
                      <a:pt x="21" y="108"/>
                      <a:pt x="21" y="108"/>
                      <a:pt x="21" y="108"/>
                    </a:cubicBezTo>
                    <a:cubicBezTo>
                      <a:pt x="20" y="108"/>
                      <a:pt x="18" y="108"/>
                      <a:pt x="18" y="108"/>
                    </a:cubicBezTo>
                    <a:cubicBezTo>
                      <a:pt x="15" y="107"/>
                      <a:pt x="18" y="108"/>
                      <a:pt x="17" y="107"/>
                    </a:cubicBezTo>
                    <a:cubicBezTo>
                      <a:pt x="15" y="106"/>
                      <a:pt x="17" y="107"/>
                      <a:pt x="16" y="107"/>
                    </a:cubicBezTo>
                    <a:cubicBezTo>
                      <a:pt x="14" y="106"/>
                      <a:pt x="14" y="106"/>
                      <a:pt x="14" y="106"/>
                    </a:cubicBezTo>
                    <a:cubicBezTo>
                      <a:pt x="14" y="105"/>
                      <a:pt x="16" y="106"/>
                      <a:pt x="17" y="106"/>
                    </a:cubicBezTo>
                    <a:cubicBezTo>
                      <a:pt x="17" y="106"/>
                      <a:pt x="17" y="107"/>
                      <a:pt x="16" y="106"/>
                    </a:cubicBezTo>
                    <a:cubicBezTo>
                      <a:pt x="18" y="107"/>
                      <a:pt x="20" y="107"/>
                      <a:pt x="21" y="108"/>
                    </a:cubicBezTo>
                    <a:cubicBezTo>
                      <a:pt x="22" y="108"/>
                      <a:pt x="20" y="107"/>
                      <a:pt x="20" y="107"/>
                    </a:cubicBezTo>
                    <a:cubicBezTo>
                      <a:pt x="19" y="107"/>
                      <a:pt x="18" y="107"/>
                      <a:pt x="17" y="106"/>
                    </a:cubicBezTo>
                    <a:cubicBezTo>
                      <a:pt x="13" y="105"/>
                      <a:pt x="21" y="107"/>
                      <a:pt x="20" y="106"/>
                    </a:cubicBezTo>
                    <a:cubicBezTo>
                      <a:pt x="17" y="106"/>
                      <a:pt x="16" y="104"/>
                      <a:pt x="13" y="104"/>
                    </a:cubicBezTo>
                    <a:cubicBezTo>
                      <a:pt x="12" y="104"/>
                      <a:pt x="12" y="103"/>
                      <a:pt x="12" y="103"/>
                    </a:cubicBezTo>
                    <a:cubicBezTo>
                      <a:pt x="14" y="104"/>
                      <a:pt x="13" y="103"/>
                      <a:pt x="15" y="104"/>
                    </a:cubicBezTo>
                    <a:cubicBezTo>
                      <a:pt x="15" y="104"/>
                      <a:pt x="15" y="104"/>
                      <a:pt x="15" y="104"/>
                    </a:cubicBezTo>
                    <a:cubicBezTo>
                      <a:pt x="18" y="105"/>
                      <a:pt x="18" y="105"/>
                      <a:pt x="18" y="105"/>
                    </a:cubicBezTo>
                    <a:cubicBezTo>
                      <a:pt x="22" y="106"/>
                      <a:pt x="22" y="106"/>
                      <a:pt x="22" y="106"/>
                    </a:cubicBezTo>
                    <a:cubicBezTo>
                      <a:pt x="21" y="105"/>
                      <a:pt x="20" y="105"/>
                      <a:pt x="19" y="105"/>
                    </a:cubicBezTo>
                    <a:cubicBezTo>
                      <a:pt x="20" y="105"/>
                      <a:pt x="21" y="105"/>
                      <a:pt x="21" y="105"/>
                    </a:cubicBezTo>
                    <a:cubicBezTo>
                      <a:pt x="20" y="105"/>
                      <a:pt x="18" y="104"/>
                      <a:pt x="18" y="104"/>
                    </a:cubicBezTo>
                    <a:cubicBezTo>
                      <a:pt x="18" y="103"/>
                      <a:pt x="20" y="104"/>
                      <a:pt x="20" y="104"/>
                    </a:cubicBezTo>
                    <a:cubicBezTo>
                      <a:pt x="22" y="105"/>
                      <a:pt x="22" y="105"/>
                      <a:pt x="22" y="105"/>
                    </a:cubicBezTo>
                    <a:cubicBezTo>
                      <a:pt x="21" y="104"/>
                      <a:pt x="23" y="105"/>
                      <a:pt x="22" y="105"/>
                    </a:cubicBezTo>
                    <a:cubicBezTo>
                      <a:pt x="21" y="104"/>
                      <a:pt x="20" y="104"/>
                      <a:pt x="18" y="103"/>
                    </a:cubicBezTo>
                    <a:cubicBezTo>
                      <a:pt x="18" y="103"/>
                      <a:pt x="19" y="103"/>
                      <a:pt x="19" y="103"/>
                    </a:cubicBezTo>
                    <a:cubicBezTo>
                      <a:pt x="20" y="104"/>
                      <a:pt x="20" y="104"/>
                      <a:pt x="20" y="104"/>
                    </a:cubicBezTo>
                    <a:cubicBezTo>
                      <a:pt x="20" y="103"/>
                      <a:pt x="23" y="104"/>
                      <a:pt x="23" y="104"/>
                    </a:cubicBezTo>
                    <a:cubicBezTo>
                      <a:pt x="21" y="103"/>
                      <a:pt x="21" y="103"/>
                      <a:pt x="21" y="103"/>
                    </a:cubicBezTo>
                    <a:cubicBezTo>
                      <a:pt x="23" y="104"/>
                      <a:pt x="23" y="104"/>
                      <a:pt x="23" y="104"/>
                    </a:cubicBezTo>
                    <a:cubicBezTo>
                      <a:pt x="22" y="103"/>
                      <a:pt x="22" y="103"/>
                      <a:pt x="21" y="103"/>
                    </a:cubicBezTo>
                    <a:cubicBezTo>
                      <a:pt x="23" y="103"/>
                      <a:pt x="23" y="103"/>
                      <a:pt x="23" y="103"/>
                    </a:cubicBezTo>
                    <a:cubicBezTo>
                      <a:pt x="22" y="103"/>
                      <a:pt x="20" y="102"/>
                      <a:pt x="22" y="102"/>
                    </a:cubicBezTo>
                    <a:cubicBezTo>
                      <a:pt x="19" y="102"/>
                      <a:pt x="22" y="103"/>
                      <a:pt x="20" y="102"/>
                    </a:cubicBezTo>
                    <a:cubicBezTo>
                      <a:pt x="19" y="102"/>
                      <a:pt x="19" y="101"/>
                      <a:pt x="19" y="101"/>
                    </a:cubicBezTo>
                    <a:cubicBezTo>
                      <a:pt x="21" y="102"/>
                      <a:pt x="19" y="101"/>
                      <a:pt x="19" y="101"/>
                    </a:cubicBezTo>
                    <a:cubicBezTo>
                      <a:pt x="20" y="101"/>
                      <a:pt x="21" y="101"/>
                      <a:pt x="21" y="101"/>
                    </a:cubicBezTo>
                    <a:cubicBezTo>
                      <a:pt x="19" y="101"/>
                      <a:pt x="19" y="101"/>
                      <a:pt x="19" y="101"/>
                    </a:cubicBezTo>
                    <a:cubicBezTo>
                      <a:pt x="23" y="102"/>
                      <a:pt x="19" y="100"/>
                      <a:pt x="20" y="100"/>
                    </a:cubicBezTo>
                    <a:cubicBezTo>
                      <a:pt x="21" y="101"/>
                      <a:pt x="22" y="101"/>
                      <a:pt x="23" y="101"/>
                    </a:cubicBezTo>
                    <a:cubicBezTo>
                      <a:pt x="20" y="100"/>
                      <a:pt x="20" y="99"/>
                      <a:pt x="18" y="99"/>
                    </a:cubicBezTo>
                    <a:cubicBezTo>
                      <a:pt x="19" y="99"/>
                      <a:pt x="21" y="100"/>
                      <a:pt x="23" y="101"/>
                    </a:cubicBezTo>
                    <a:cubicBezTo>
                      <a:pt x="21" y="100"/>
                      <a:pt x="25" y="101"/>
                      <a:pt x="22" y="100"/>
                    </a:cubicBezTo>
                    <a:cubicBezTo>
                      <a:pt x="21" y="100"/>
                      <a:pt x="21" y="99"/>
                      <a:pt x="19" y="99"/>
                    </a:cubicBezTo>
                    <a:cubicBezTo>
                      <a:pt x="20" y="98"/>
                      <a:pt x="21" y="99"/>
                      <a:pt x="22" y="99"/>
                    </a:cubicBezTo>
                    <a:cubicBezTo>
                      <a:pt x="21" y="99"/>
                      <a:pt x="19" y="98"/>
                      <a:pt x="19" y="98"/>
                    </a:cubicBezTo>
                    <a:cubicBezTo>
                      <a:pt x="19" y="98"/>
                      <a:pt x="17" y="97"/>
                      <a:pt x="19" y="97"/>
                    </a:cubicBezTo>
                    <a:cubicBezTo>
                      <a:pt x="20" y="98"/>
                      <a:pt x="19" y="98"/>
                      <a:pt x="20" y="98"/>
                    </a:cubicBezTo>
                    <a:cubicBezTo>
                      <a:pt x="21" y="98"/>
                      <a:pt x="17" y="96"/>
                      <a:pt x="16" y="96"/>
                    </a:cubicBezTo>
                    <a:cubicBezTo>
                      <a:pt x="15" y="95"/>
                      <a:pt x="13" y="94"/>
                      <a:pt x="12" y="94"/>
                    </a:cubicBezTo>
                    <a:cubicBezTo>
                      <a:pt x="13" y="93"/>
                      <a:pt x="13" y="94"/>
                      <a:pt x="15" y="95"/>
                    </a:cubicBezTo>
                    <a:cubicBezTo>
                      <a:pt x="14" y="94"/>
                      <a:pt x="14" y="94"/>
                      <a:pt x="14" y="94"/>
                    </a:cubicBezTo>
                    <a:cubicBezTo>
                      <a:pt x="17" y="95"/>
                      <a:pt x="19" y="97"/>
                      <a:pt x="21" y="97"/>
                    </a:cubicBezTo>
                    <a:cubicBezTo>
                      <a:pt x="20" y="97"/>
                      <a:pt x="20" y="97"/>
                      <a:pt x="20" y="97"/>
                    </a:cubicBezTo>
                    <a:cubicBezTo>
                      <a:pt x="23" y="98"/>
                      <a:pt x="23" y="98"/>
                      <a:pt x="23" y="98"/>
                    </a:cubicBezTo>
                    <a:cubicBezTo>
                      <a:pt x="21" y="97"/>
                      <a:pt x="23" y="97"/>
                      <a:pt x="22" y="97"/>
                    </a:cubicBezTo>
                    <a:cubicBezTo>
                      <a:pt x="21" y="96"/>
                      <a:pt x="23" y="97"/>
                      <a:pt x="21" y="97"/>
                    </a:cubicBezTo>
                    <a:cubicBezTo>
                      <a:pt x="21" y="97"/>
                      <a:pt x="19" y="95"/>
                      <a:pt x="20" y="95"/>
                    </a:cubicBezTo>
                    <a:cubicBezTo>
                      <a:pt x="23" y="97"/>
                      <a:pt x="23" y="97"/>
                      <a:pt x="23" y="97"/>
                    </a:cubicBezTo>
                    <a:cubicBezTo>
                      <a:pt x="23" y="97"/>
                      <a:pt x="21" y="96"/>
                      <a:pt x="22" y="96"/>
                    </a:cubicBezTo>
                    <a:cubicBezTo>
                      <a:pt x="23" y="96"/>
                      <a:pt x="23" y="96"/>
                      <a:pt x="23" y="96"/>
                    </a:cubicBezTo>
                    <a:cubicBezTo>
                      <a:pt x="23" y="96"/>
                      <a:pt x="24" y="94"/>
                      <a:pt x="20" y="92"/>
                    </a:cubicBezTo>
                    <a:cubicBezTo>
                      <a:pt x="22" y="92"/>
                      <a:pt x="22" y="92"/>
                      <a:pt x="24" y="92"/>
                    </a:cubicBezTo>
                    <a:cubicBezTo>
                      <a:pt x="23" y="92"/>
                      <a:pt x="22" y="91"/>
                      <a:pt x="22" y="91"/>
                    </a:cubicBezTo>
                    <a:cubicBezTo>
                      <a:pt x="24" y="91"/>
                      <a:pt x="24" y="91"/>
                      <a:pt x="24" y="91"/>
                    </a:cubicBezTo>
                    <a:cubicBezTo>
                      <a:pt x="25" y="91"/>
                      <a:pt x="23" y="90"/>
                      <a:pt x="23" y="90"/>
                    </a:cubicBezTo>
                    <a:cubicBezTo>
                      <a:pt x="24" y="90"/>
                      <a:pt x="24" y="90"/>
                      <a:pt x="24" y="90"/>
                    </a:cubicBezTo>
                    <a:cubicBezTo>
                      <a:pt x="25" y="90"/>
                      <a:pt x="23" y="89"/>
                      <a:pt x="23" y="89"/>
                    </a:cubicBezTo>
                    <a:cubicBezTo>
                      <a:pt x="24" y="89"/>
                      <a:pt x="24" y="89"/>
                      <a:pt x="24" y="89"/>
                    </a:cubicBezTo>
                    <a:cubicBezTo>
                      <a:pt x="23" y="89"/>
                      <a:pt x="23" y="89"/>
                      <a:pt x="23" y="89"/>
                    </a:cubicBezTo>
                    <a:cubicBezTo>
                      <a:pt x="22" y="88"/>
                      <a:pt x="23" y="88"/>
                      <a:pt x="25" y="89"/>
                    </a:cubicBezTo>
                    <a:cubicBezTo>
                      <a:pt x="23" y="88"/>
                      <a:pt x="23" y="88"/>
                      <a:pt x="23" y="88"/>
                    </a:cubicBezTo>
                    <a:cubicBezTo>
                      <a:pt x="25" y="88"/>
                      <a:pt x="25" y="88"/>
                      <a:pt x="25" y="86"/>
                    </a:cubicBezTo>
                    <a:cubicBezTo>
                      <a:pt x="24" y="87"/>
                      <a:pt x="23" y="86"/>
                      <a:pt x="22" y="86"/>
                    </a:cubicBezTo>
                    <a:cubicBezTo>
                      <a:pt x="20" y="86"/>
                      <a:pt x="22" y="86"/>
                      <a:pt x="21" y="85"/>
                    </a:cubicBezTo>
                    <a:cubicBezTo>
                      <a:pt x="24" y="86"/>
                      <a:pt x="24" y="86"/>
                      <a:pt x="24" y="86"/>
                    </a:cubicBezTo>
                    <a:cubicBezTo>
                      <a:pt x="27" y="86"/>
                      <a:pt x="25" y="85"/>
                      <a:pt x="25" y="84"/>
                    </a:cubicBezTo>
                    <a:cubicBezTo>
                      <a:pt x="24" y="83"/>
                      <a:pt x="24" y="83"/>
                      <a:pt x="24" y="83"/>
                    </a:cubicBezTo>
                    <a:cubicBezTo>
                      <a:pt x="27" y="83"/>
                      <a:pt x="24" y="82"/>
                      <a:pt x="25" y="82"/>
                    </a:cubicBezTo>
                    <a:cubicBezTo>
                      <a:pt x="24" y="82"/>
                      <a:pt x="22" y="81"/>
                      <a:pt x="22" y="80"/>
                    </a:cubicBezTo>
                    <a:cubicBezTo>
                      <a:pt x="20" y="79"/>
                      <a:pt x="25" y="81"/>
                      <a:pt x="26" y="81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5" y="80"/>
                      <a:pt x="25" y="80"/>
                      <a:pt x="25" y="80"/>
                    </a:cubicBezTo>
                    <a:cubicBezTo>
                      <a:pt x="24" y="80"/>
                      <a:pt x="24" y="79"/>
                      <a:pt x="25" y="79"/>
                    </a:cubicBezTo>
                    <a:cubicBezTo>
                      <a:pt x="25" y="79"/>
                      <a:pt x="25" y="79"/>
                      <a:pt x="25" y="79"/>
                    </a:cubicBezTo>
                    <a:cubicBezTo>
                      <a:pt x="25" y="79"/>
                      <a:pt x="26" y="79"/>
                      <a:pt x="26" y="79"/>
                    </a:cubicBezTo>
                    <a:cubicBezTo>
                      <a:pt x="24" y="78"/>
                      <a:pt x="26" y="78"/>
                      <a:pt x="24" y="78"/>
                    </a:cubicBezTo>
                    <a:cubicBezTo>
                      <a:pt x="25" y="78"/>
                      <a:pt x="25" y="78"/>
                      <a:pt x="25" y="78"/>
                    </a:cubicBezTo>
                    <a:cubicBezTo>
                      <a:pt x="23" y="77"/>
                      <a:pt x="23" y="77"/>
                      <a:pt x="23" y="77"/>
                    </a:cubicBezTo>
                    <a:cubicBezTo>
                      <a:pt x="24" y="77"/>
                      <a:pt x="24" y="77"/>
                      <a:pt x="24" y="77"/>
                    </a:cubicBezTo>
                    <a:cubicBezTo>
                      <a:pt x="26" y="78"/>
                      <a:pt x="26" y="78"/>
                      <a:pt x="26" y="78"/>
                    </a:cubicBezTo>
                    <a:cubicBezTo>
                      <a:pt x="27" y="78"/>
                      <a:pt x="25" y="77"/>
                      <a:pt x="24" y="77"/>
                    </a:cubicBezTo>
                    <a:cubicBezTo>
                      <a:pt x="23" y="76"/>
                      <a:pt x="24" y="77"/>
                      <a:pt x="25" y="77"/>
                    </a:cubicBezTo>
                    <a:cubicBezTo>
                      <a:pt x="26" y="77"/>
                      <a:pt x="25" y="77"/>
                      <a:pt x="25" y="77"/>
                    </a:cubicBezTo>
                    <a:cubicBezTo>
                      <a:pt x="26" y="78"/>
                      <a:pt x="25" y="77"/>
                      <a:pt x="26" y="77"/>
                    </a:cubicBezTo>
                    <a:cubicBezTo>
                      <a:pt x="26" y="77"/>
                      <a:pt x="24" y="77"/>
                      <a:pt x="25" y="77"/>
                    </a:cubicBezTo>
                    <a:cubicBezTo>
                      <a:pt x="25" y="76"/>
                      <a:pt x="25" y="76"/>
                      <a:pt x="26" y="76"/>
                    </a:cubicBezTo>
                    <a:cubicBezTo>
                      <a:pt x="26" y="76"/>
                      <a:pt x="26" y="76"/>
                      <a:pt x="25" y="75"/>
                    </a:cubicBezTo>
                    <a:cubicBezTo>
                      <a:pt x="25" y="76"/>
                      <a:pt x="24" y="76"/>
                      <a:pt x="23" y="75"/>
                    </a:cubicBezTo>
                    <a:cubicBezTo>
                      <a:pt x="23" y="75"/>
                      <a:pt x="23" y="75"/>
                      <a:pt x="23" y="75"/>
                    </a:cubicBezTo>
                    <a:cubicBezTo>
                      <a:pt x="24" y="75"/>
                      <a:pt x="24" y="75"/>
                      <a:pt x="24" y="75"/>
                    </a:cubicBezTo>
                    <a:cubicBezTo>
                      <a:pt x="23" y="75"/>
                      <a:pt x="24" y="75"/>
                      <a:pt x="22" y="75"/>
                    </a:cubicBezTo>
                    <a:cubicBezTo>
                      <a:pt x="25" y="75"/>
                      <a:pt x="25" y="75"/>
                      <a:pt x="25" y="75"/>
                    </a:cubicBezTo>
                    <a:cubicBezTo>
                      <a:pt x="23" y="74"/>
                      <a:pt x="23" y="74"/>
                      <a:pt x="23" y="74"/>
                    </a:cubicBezTo>
                    <a:cubicBezTo>
                      <a:pt x="25" y="74"/>
                      <a:pt x="27" y="75"/>
                      <a:pt x="27" y="75"/>
                    </a:cubicBezTo>
                    <a:cubicBezTo>
                      <a:pt x="26" y="74"/>
                      <a:pt x="26" y="74"/>
                      <a:pt x="26" y="74"/>
                    </a:cubicBezTo>
                    <a:cubicBezTo>
                      <a:pt x="26" y="73"/>
                      <a:pt x="26" y="74"/>
                      <a:pt x="27" y="74"/>
                    </a:cubicBezTo>
                    <a:cubicBezTo>
                      <a:pt x="28" y="73"/>
                      <a:pt x="22" y="72"/>
                      <a:pt x="24" y="72"/>
                    </a:cubicBezTo>
                    <a:cubicBezTo>
                      <a:pt x="26" y="72"/>
                      <a:pt x="26" y="72"/>
                      <a:pt x="27" y="72"/>
                    </a:cubicBezTo>
                    <a:cubicBezTo>
                      <a:pt x="27" y="72"/>
                      <a:pt x="26" y="72"/>
                      <a:pt x="26" y="72"/>
                    </a:cubicBezTo>
                    <a:cubicBezTo>
                      <a:pt x="25" y="72"/>
                      <a:pt x="27" y="72"/>
                      <a:pt x="26" y="72"/>
                    </a:cubicBezTo>
                    <a:cubicBezTo>
                      <a:pt x="25" y="72"/>
                      <a:pt x="25" y="72"/>
                      <a:pt x="25" y="72"/>
                    </a:cubicBezTo>
                    <a:cubicBezTo>
                      <a:pt x="29" y="72"/>
                      <a:pt x="26" y="70"/>
                      <a:pt x="28" y="70"/>
                    </a:cubicBezTo>
                    <a:cubicBezTo>
                      <a:pt x="26" y="69"/>
                      <a:pt x="28" y="69"/>
                      <a:pt x="27" y="69"/>
                    </a:cubicBezTo>
                    <a:cubicBezTo>
                      <a:pt x="29" y="70"/>
                      <a:pt x="27" y="68"/>
                      <a:pt x="28" y="69"/>
                    </a:cubicBezTo>
                    <a:cubicBezTo>
                      <a:pt x="26" y="68"/>
                      <a:pt x="26" y="68"/>
                      <a:pt x="26" y="68"/>
                    </a:cubicBezTo>
                    <a:cubicBezTo>
                      <a:pt x="27" y="68"/>
                      <a:pt x="22" y="66"/>
                      <a:pt x="25" y="67"/>
                    </a:cubicBezTo>
                    <a:cubicBezTo>
                      <a:pt x="26" y="67"/>
                      <a:pt x="27" y="67"/>
                      <a:pt x="27" y="68"/>
                    </a:cubicBezTo>
                    <a:cubicBezTo>
                      <a:pt x="30" y="68"/>
                      <a:pt x="25" y="66"/>
                      <a:pt x="29" y="67"/>
                    </a:cubicBezTo>
                    <a:cubicBezTo>
                      <a:pt x="28" y="66"/>
                      <a:pt x="26" y="66"/>
                      <a:pt x="25" y="65"/>
                    </a:cubicBezTo>
                    <a:cubicBezTo>
                      <a:pt x="26" y="65"/>
                      <a:pt x="28" y="65"/>
                      <a:pt x="28" y="65"/>
                    </a:cubicBezTo>
                    <a:cubicBezTo>
                      <a:pt x="28" y="65"/>
                      <a:pt x="27" y="65"/>
                      <a:pt x="28" y="65"/>
                    </a:cubicBezTo>
                    <a:cubicBezTo>
                      <a:pt x="28" y="65"/>
                      <a:pt x="28" y="65"/>
                      <a:pt x="29" y="65"/>
                    </a:cubicBezTo>
                    <a:cubicBezTo>
                      <a:pt x="30" y="65"/>
                      <a:pt x="28" y="64"/>
                      <a:pt x="28" y="64"/>
                    </a:cubicBezTo>
                    <a:cubicBezTo>
                      <a:pt x="30" y="64"/>
                      <a:pt x="29" y="63"/>
                      <a:pt x="30" y="63"/>
                    </a:cubicBezTo>
                    <a:cubicBezTo>
                      <a:pt x="28" y="62"/>
                      <a:pt x="31" y="63"/>
                      <a:pt x="28" y="62"/>
                    </a:cubicBezTo>
                    <a:cubicBezTo>
                      <a:pt x="29" y="62"/>
                      <a:pt x="29" y="62"/>
                      <a:pt x="29" y="62"/>
                    </a:cubicBezTo>
                    <a:cubicBezTo>
                      <a:pt x="28" y="62"/>
                      <a:pt x="26" y="61"/>
                      <a:pt x="26" y="61"/>
                    </a:cubicBezTo>
                    <a:cubicBezTo>
                      <a:pt x="28" y="61"/>
                      <a:pt x="28" y="61"/>
                      <a:pt x="28" y="61"/>
                    </a:cubicBezTo>
                    <a:cubicBezTo>
                      <a:pt x="30" y="62"/>
                      <a:pt x="29" y="61"/>
                      <a:pt x="30" y="61"/>
                    </a:cubicBezTo>
                    <a:cubicBezTo>
                      <a:pt x="28" y="61"/>
                      <a:pt x="30" y="61"/>
                      <a:pt x="28" y="61"/>
                    </a:cubicBezTo>
                    <a:cubicBezTo>
                      <a:pt x="28" y="60"/>
                      <a:pt x="28" y="60"/>
                      <a:pt x="28" y="60"/>
                    </a:cubicBezTo>
                    <a:cubicBezTo>
                      <a:pt x="27" y="60"/>
                      <a:pt x="27" y="60"/>
                      <a:pt x="27" y="59"/>
                    </a:cubicBezTo>
                    <a:cubicBezTo>
                      <a:pt x="27" y="59"/>
                      <a:pt x="29" y="60"/>
                      <a:pt x="29" y="60"/>
                    </a:cubicBezTo>
                    <a:cubicBezTo>
                      <a:pt x="30" y="60"/>
                      <a:pt x="29" y="60"/>
                      <a:pt x="29" y="59"/>
                    </a:cubicBezTo>
                    <a:cubicBezTo>
                      <a:pt x="29" y="59"/>
                      <a:pt x="29" y="59"/>
                      <a:pt x="28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29" y="59"/>
                    </a:cubicBezTo>
                    <a:cubicBezTo>
                      <a:pt x="29" y="59"/>
                      <a:pt x="29" y="59"/>
                      <a:pt x="30" y="59"/>
                    </a:cubicBezTo>
                    <a:cubicBezTo>
                      <a:pt x="31" y="59"/>
                      <a:pt x="31" y="59"/>
                      <a:pt x="31" y="59"/>
                    </a:cubicBezTo>
                    <a:cubicBezTo>
                      <a:pt x="31" y="59"/>
                      <a:pt x="30" y="58"/>
                      <a:pt x="29" y="58"/>
                    </a:cubicBezTo>
                    <a:cubicBezTo>
                      <a:pt x="30" y="58"/>
                      <a:pt x="29" y="56"/>
                      <a:pt x="28" y="56"/>
                    </a:cubicBezTo>
                    <a:cubicBezTo>
                      <a:pt x="28" y="56"/>
                      <a:pt x="30" y="56"/>
                      <a:pt x="29" y="56"/>
                    </a:cubicBezTo>
                    <a:cubicBezTo>
                      <a:pt x="29" y="56"/>
                      <a:pt x="27" y="55"/>
                      <a:pt x="28" y="55"/>
                    </a:cubicBezTo>
                    <a:cubicBezTo>
                      <a:pt x="28" y="55"/>
                      <a:pt x="30" y="55"/>
                      <a:pt x="30" y="55"/>
                    </a:cubicBezTo>
                    <a:cubicBezTo>
                      <a:pt x="30" y="55"/>
                      <a:pt x="28" y="55"/>
                      <a:pt x="28" y="55"/>
                    </a:cubicBezTo>
                    <a:cubicBezTo>
                      <a:pt x="31" y="55"/>
                      <a:pt x="27" y="53"/>
                      <a:pt x="29" y="53"/>
                    </a:cubicBezTo>
                    <a:cubicBezTo>
                      <a:pt x="29" y="53"/>
                      <a:pt x="30" y="53"/>
                      <a:pt x="30" y="53"/>
                    </a:cubicBezTo>
                    <a:cubicBezTo>
                      <a:pt x="30" y="53"/>
                      <a:pt x="29" y="52"/>
                      <a:pt x="27" y="51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9" y="51"/>
                      <a:pt x="29" y="51"/>
                      <a:pt x="27" y="50"/>
                    </a:cubicBezTo>
                    <a:cubicBezTo>
                      <a:pt x="27" y="51"/>
                      <a:pt x="28" y="51"/>
                      <a:pt x="28" y="51"/>
                    </a:cubicBezTo>
                    <a:cubicBezTo>
                      <a:pt x="27" y="51"/>
                      <a:pt x="25" y="50"/>
                      <a:pt x="26" y="50"/>
                    </a:cubicBezTo>
                    <a:cubicBezTo>
                      <a:pt x="26" y="50"/>
                      <a:pt x="26" y="50"/>
                      <a:pt x="26" y="50"/>
                    </a:cubicBezTo>
                    <a:cubicBezTo>
                      <a:pt x="26" y="50"/>
                      <a:pt x="25" y="49"/>
                      <a:pt x="25" y="49"/>
                    </a:cubicBezTo>
                    <a:cubicBezTo>
                      <a:pt x="26" y="49"/>
                      <a:pt x="26" y="49"/>
                      <a:pt x="27" y="49"/>
                    </a:cubicBezTo>
                    <a:cubicBezTo>
                      <a:pt x="29" y="50"/>
                      <a:pt x="28" y="49"/>
                      <a:pt x="29" y="49"/>
                    </a:cubicBezTo>
                    <a:cubicBezTo>
                      <a:pt x="27" y="48"/>
                      <a:pt x="27" y="48"/>
                      <a:pt x="27" y="48"/>
                    </a:cubicBezTo>
                    <a:cubicBezTo>
                      <a:pt x="26" y="48"/>
                      <a:pt x="29" y="49"/>
                      <a:pt x="29" y="48"/>
                    </a:cubicBezTo>
                    <a:cubicBezTo>
                      <a:pt x="24" y="47"/>
                      <a:pt x="24" y="47"/>
                      <a:pt x="24" y="47"/>
                    </a:cubicBezTo>
                    <a:cubicBezTo>
                      <a:pt x="24" y="47"/>
                      <a:pt x="26" y="47"/>
                      <a:pt x="27" y="47"/>
                    </a:cubicBezTo>
                    <a:cubicBezTo>
                      <a:pt x="27" y="47"/>
                      <a:pt x="24" y="46"/>
                      <a:pt x="22" y="45"/>
                    </a:cubicBezTo>
                    <a:cubicBezTo>
                      <a:pt x="23" y="45"/>
                      <a:pt x="22" y="44"/>
                      <a:pt x="22" y="44"/>
                    </a:cubicBezTo>
                    <a:cubicBezTo>
                      <a:pt x="23" y="44"/>
                      <a:pt x="22" y="44"/>
                      <a:pt x="23" y="44"/>
                    </a:cubicBezTo>
                    <a:cubicBezTo>
                      <a:pt x="25" y="44"/>
                      <a:pt x="25" y="44"/>
                      <a:pt x="25" y="44"/>
                    </a:cubicBezTo>
                    <a:cubicBezTo>
                      <a:pt x="25" y="45"/>
                      <a:pt x="27" y="45"/>
                      <a:pt x="28" y="45"/>
                    </a:cubicBezTo>
                    <a:cubicBezTo>
                      <a:pt x="27" y="45"/>
                      <a:pt x="28" y="44"/>
                      <a:pt x="29" y="44"/>
                    </a:cubicBezTo>
                    <a:cubicBezTo>
                      <a:pt x="26" y="44"/>
                      <a:pt x="27" y="43"/>
                      <a:pt x="25" y="42"/>
                    </a:cubicBezTo>
                    <a:cubicBezTo>
                      <a:pt x="24" y="42"/>
                      <a:pt x="27" y="43"/>
                      <a:pt x="28" y="43"/>
                    </a:cubicBezTo>
                    <a:cubicBezTo>
                      <a:pt x="27" y="42"/>
                      <a:pt x="27" y="41"/>
                      <a:pt x="27" y="41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7" y="40"/>
                      <a:pt x="28" y="40"/>
                      <a:pt x="26" y="39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8" y="39"/>
                      <a:pt x="24" y="38"/>
                      <a:pt x="26" y="38"/>
                    </a:cubicBezTo>
                    <a:cubicBezTo>
                      <a:pt x="27" y="39"/>
                      <a:pt x="27" y="39"/>
                      <a:pt x="27" y="39"/>
                    </a:cubicBezTo>
                    <a:cubicBezTo>
                      <a:pt x="26" y="38"/>
                      <a:pt x="28" y="38"/>
                      <a:pt x="26" y="37"/>
                    </a:cubicBezTo>
                    <a:cubicBezTo>
                      <a:pt x="27" y="37"/>
                      <a:pt x="27" y="38"/>
                      <a:pt x="28" y="38"/>
                    </a:cubicBezTo>
                    <a:cubicBezTo>
                      <a:pt x="27" y="37"/>
                      <a:pt x="27" y="37"/>
                      <a:pt x="26" y="36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29" y="37"/>
                      <a:pt x="26" y="36"/>
                      <a:pt x="27" y="36"/>
                    </a:cubicBezTo>
                    <a:cubicBezTo>
                      <a:pt x="27" y="36"/>
                      <a:pt x="28" y="36"/>
                      <a:pt x="28" y="36"/>
                    </a:cubicBezTo>
                    <a:cubicBezTo>
                      <a:pt x="27" y="35"/>
                      <a:pt x="27" y="35"/>
                      <a:pt x="27" y="35"/>
                    </a:cubicBezTo>
                    <a:cubicBezTo>
                      <a:pt x="29" y="35"/>
                      <a:pt x="29" y="35"/>
                      <a:pt x="29" y="35"/>
                    </a:cubicBezTo>
                    <a:cubicBezTo>
                      <a:pt x="29" y="33"/>
                      <a:pt x="30" y="31"/>
                      <a:pt x="28" y="29"/>
                    </a:cubicBezTo>
                    <a:cubicBezTo>
                      <a:pt x="31" y="29"/>
                      <a:pt x="30" y="30"/>
                      <a:pt x="31" y="30"/>
                    </a:cubicBezTo>
                    <a:cubicBezTo>
                      <a:pt x="29" y="29"/>
                      <a:pt x="31" y="29"/>
                      <a:pt x="30" y="29"/>
                    </a:cubicBezTo>
                    <a:cubicBezTo>
                      <a:pt x="30" y="29"/>
                      <a:pt x="30" y="29"/>
                      <a:pt x="30" y="29"/>
                    </a:cubicBezTo>
                    <a:cubicBezTo>
                      <a:pt x="30" y="28"/>
                      <a:pt x="31" y="28"/>
                      <a:pt x="31" y="28"/>
                    </a:cubicBezTo>
                    <a:cubicBezTo>
                      <a:pt x="30" y="28"/>
                      <a:pt x="30" y="28"/>
                      <a:pt x="30" y="28"/>
                    </a:cubicBezTo>
                    <a:cubicBezTo>
                      <a:pt x="29" y="27"/>
                      <a:pt x="33" y="28"/>
                      <a:pt x="30" y="27"/>
                    </a:cubicBezTo>
                    <a:cubicBezTo>
                      <a:pt x="32" y="27"/>
                      <a:pt x="32" y="27"/>
                      <a:pt x="32" y="27"/>
                    </a:cubicBezTo>
                    <a:cubicBezTo>
                      <a:pt x="30" y="26"/>
                      <a:pt x="33" y="27"/>
                      <a:pt x="31" y="26"/>
                    </a:cubicBezTo>
                    <a:cubicBezTo>
                      <a:pt x="31" y="26"/>
                      <a:pt x="31" y="26"/>
                      <a:pt x="31" y="26"/>
                    </a:cubicBezTo>
                    <a:cubicBezTo>
                      <a:pt x="33" y="26"/>
                      <a:pt x="29" y="25"/>
                      <a:pt x="31" y="25"/>
                    </a:cubicBezTo>
                    <a:cubicBezTo>
                      <a:pt x="31" y="25"/>
                      <a:pt x="30" y="24"/>
                      <a:pt x="28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0" y="23"/>
                      <a:pt x="31" y="21"/>
                      <a:pt x="29" y="19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8" y="18"/>
                      <a:pt x="33" y="19"/>
                      <a:pt x="29" y="17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30" y="17"/>
                      <a:pt x="30" y="17"/>
                      <a:pt x="30" y="17"/>
                    </a:cubicBezTo>
                    <a:cubicBezTo>
                      <a:pt x="29" y="16"/>
                      <a:pt x="30" y="16"/>
                      <a:pt x="28" y="15"/>
                    </a:cubicBezTo>
                    <a:cubicBezTo>
                      <a:pt x="30" y="16"/>
                      <a:pt x="30" y="16"/>
                      <a:pt x="30" y="16"/>
                    </a:cubicBezTo>
                    <a:cubicBezTo>
                      <a:pt x="30" y="15"/>
                      <a:pt x="28" y="14"/>
                      <a:pt x="28" y="14"/>
                    </a:cubicBezTo>
                    <a:cubicBezTo>
                      <a:pt x="29" y="14"/>
                      <a:pt x="29" y="14"/>
                      <a:pt x="29" y="14"/>
                    </a:cubicBezTo>
                    <a:cubicBezTo>
                      <a:pt x="33" y="14"/>
                      <a:pt x="36" y="12"/>
                      <a:pt x="32" y="9"/>
                    </a:cubicBezTo>
                    <a:cubicBezTo>
                      <a:pt x="32" y="9"/>
                      <a:pt x="35" y="10"/>
                      <a:pt x="34" y="10"/>
                    </a:cubicBezTo>
                    <a:cubicBezTo>
                      <a:pt x="32" y="7"/>
                      <a:pt x="37" y="7"/>
                      <a:pt x="33" y="4"/>
                    </a:cubicBezTo>
                    <a:cubicBezTo>
                      <a:pt x="32" y="2"/>
                      <a:pt x="26" y="0"/>
                      <a:pt x="26" y="0"/>
                    </a:cubicBezTo>
                    <a:cubicBezTo>
                      <a:pt x="28" y="3"/>
                      <a:pt x="24" y="5"/>
                      <a:pt x="21" y="7"/>
                    </a:cubicBezTo>
                    <a:cubicBezTo>
                      <a:pt x="21" y="8"/>
                      <a:pt x="21" y="9"/>
                      <a:pt x="20" y="10"/>
                    </a:cubicBezTo>
                    <a:cubicBezTo>
                      <a:pt x="20" y="13"/>
                      <a:pt x="14" y="16"/>
                      <a:pt x="15" y="20"/>
                    </a:cubicBezTo>
                    <a:cubicBezTo>
                      <a:pt x="16" y="20"/>
                      <a:pt x="17" y="21"/>
                      <a:pt x="17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6" y="21"/>
                      <a:pt x="16" y="21"/>
                    </a:cubicBezTo>
                    <a:cubicBezTo>
                      <a:pt x="15" y="22"/>
                      <a:pt x="16" y="24"/>
                      <a:pt x="15" y="25"/>
                    </a:cubicBezTo>
                    <a:cubicBezTo>
                      <a:pt x="17" y="25"/>
                      <a:pt x="15" y="26"/>
                      <a:pt x="17" y="26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7" y="27"/>
                      <a:pt x="17" y="27"/>
                      <a:pt x="14" y="28"/>
                    </a:cubicBezTo>
                    <a:cubicBezTo>
                      <a:pt x="12" y="31"/>
                      <a:pt x="12" y="35"/>
                      <a:pt x="11" y="38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198;p1">
                <a:extLst>
                  <a:ext uri="{FF2B5EF4-FFF2-40B4-BE49-F238E27FC236}">
                    <a16:creationId xmlns:a16="http://schemas.microsoft.com/office/drawing/2014/main" id="{C0810193-496D-44E5-9AC3-9DC70B78855C}"/>
                  </a:ext>
                </a:extLst>
              </p:cNvPr>
              <p:cNvSpPr/>
              <p:nvPr/>
            </p:nvSpPr>
            <p:spPr>
              <a:xfrm>
                <a:off x="6540" y="1392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199;p1">
                <a:extLst>
                  <a:ext uri="{FF2B5EF4-FFF2-40B4-BE49-F238E27FC236}">
                    <a16:creationId xmlns:a16="http://schemas.microsoft.com/office/drawing/2014/main" id="{B74E650C-17FC-498A-8683-D77B2C98A2F1}"/>
                  </a:ext>
                </a:extLst>
              </p:cNvPr>
              <p:cNvSpPr/>
              <p:nvPr/>
            </p:nvSpPr>
            <p:spPr>
              <a:xfrm>
                <a:off x="5926" y="2696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200;p1">
                <a:extLst>
                  <a:ext uri="{FF2B5EF4-FFF2-40B4-BE49-F238E27FC236}">
                    <a16:creationId xmlns:a16="http://schemas.microsoft.com/office/drawing/2014/main" id="{79404109-A8BA-4F68-B4C4-CF2F6E084D23}"/>
                  </a:ext>
                </a:extLst>
              </p:cNvPr>
              <p:cNvSpPr/>
              <p:nvPr/>
            </p:nvSpPr>
            <p:spPr>
              <a:xfrm>
                <a:off x="6547" y="1503"/>
                <a:ext cx="5" cy="3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1" y="1"/>
                    </a:moveTo>
                    <a:cubicBezTo>
                      <a:pt x="2" y="1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201;p1">
                <a:extLst>
                  <a:ext uri="{FF2B5EF4-FFF2-40B4-BE49-F238E27FC236}">
                    <a16:creationId xmlns:a16="http://schemas.microsoft.com/office/drawing/2014/main" id="{8C228381-7FD3-48F6-86AF-40D4A52B56AD}"/>
                  </a:ext>
                </a:extLst>
              </p:cNvPr>
              <p:cNvSpPr/>
              <p:nvPr/>
            </p:nvSpPr>
            <p:spPr>
              <a:xfrm>
                <a:off x="6545" y="1501"/>
                <a:ext cx="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202;p1">
                <a:extLst>
                  <a:ext uri="{FF2B5EF4-FFF2-40B4-BE49-F238E27FC236}">
                    <a16:creationId xmlns:a16="http://schemas.microsoft.com/office/drawing/2014/main" id="{FDF9E999-FAB9-4449-9462-386E459E79DE}"/>
                  </a:ext>
                </a:extLst>
              </p:cNvPr>
              <p:cNvSpPr/>
              <p:nvPr/>
            </p:nvSpPr>
            <p:spPr>
              <a:xfrm>
                <a:off x="6547" y="1513"/>
                <a:ext cx="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2" y="0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203;p1">
                <a:extLst>
                  <a:ext uri="{FF2B5EF4-FFF2-40B4-BE49-F238E27FC236}">
                    <a16:creationId xmlns:a16="http://schemas.microsoft.com/office/drawing/2014/main" id="{EE076EB9-A527-4A93-A271-ED80D00FAC45}"/>
                  </a:ext>
                </a:extLst>
              </p:cNvPr>
              <p:cNvSpPr/>
              <p:nvPr/>
            </p:nvSpPr>
            <p:spPr>
              <a:xfrm>
                <a:off x="6052" y="1612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204;p1">
                <a:extLst>
                  <a:ext uri="{FF2B5EF4-FFF2-40B4-BE49-F238E27FC236}">
                    <a16:creationId xmlns:a16="http://schemas.microsoft.com/office/drawing/2014/main" id="{35A00728-7ACF-454B-961F-54A1575C9EBE}"/>
                  </a:ext>
                </a:extLst>
              </p:cNvPr>
              <p:cNvSpPr/>
              <p:nvPr/>
            </p:nvSpPr>
            <p:spPr>
              <a:xfrm>
                <a:off x="6026" y="1565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205;p1">
                <a:extLst>
                  <a:ext uri="{FF2B5EF4-FFF2-40B4-BE49-F238E27FC236}">
                    <a16:creationId xmlns:a16="http://schemas.microsoft.com/office/drawing/2014/main" id="{C0BEBD50-F063-4B76-9584-3EB43DC040BB}"/>
                  </a:ext>
                </a:extLst>
              </p:cNvPr>
              <p:cNvSpPr/>
              <p:nvPr/>
            </p:nvSpPr>
            <p:spPr>
              <a:xfrm>
                <a:off x="6052" y="1525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206;p1">
                <a:extLst>
                  <a:ext uri="{FF2B5EF4-FFF2-40B4-BE49-F238E27FC236}">
                    <a16:creationId xmlns:a16="http://schemas.microsoft.com/office/drawing/2014/main" id="{0DF88AF3-601E-447A-BF75-7D1FAA369161}"/>
                  </a:ext>
                </a:extLst>
              </p:cNvPr>
              <p:cNvSpPr/>
              <p:nvPr/>
            </p:nvSpPr>
            <p:spPr>
              <a:xfrm>
                <a:off x="7311" y="2041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207;p1">
                <a:extLst>
                  <a:ext uri="{FF2B5EF4-FFF2-40B4-BE49-F238E27FC236}">
                    <a16:creationId xmlns:a16="http://schemas.microsoft.com/office/drawing/2014/main" id="{2C6C9D6A-0AE9-4DD7-8152-1AC35100A2BD}"/>
                  </a:ext>
                </a:extLst>
              </p:cNvPr>
              <p:cNvSpPr/>
              <p:nvPr/>
            </p:nvSpPr>
            <p:spPr>
              <a:xfrm>
                <a:off x="6123" y="1646"/>
                <a:ext cx="5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1" y="1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208;p1">
                <a:extLst>
                  <a:ext uri="{FF2B5EF4-FFF2-40B4-BE49-F238E27FC236}">
                    <a16:creationId xmlns:a16="http://schemas.microsoft.com/office/drawing/2014/main" id="{CF551F47-9842-4F5D-8C8B-1EE9DB90741C}"/>
                  </a:ext>
                </a:extLst>
              </p:cNvPr>
              <p:cNvSpPr/>
              <p:nvPr/>
            </p:nvSpPr>
            <p:spPr>
              <a:xfrm>
                <a:off x="6066" y="1546"/>
                <a:ext cx="2" cy="1"/>
              </a:xfrm>
              <a:prstGeom prst="rect">
                <a:avLst/>
              </a:pr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209;p1">
                <a:extLst>
                  <a:ext uri="{FF2B5EF4-FFF2-40B4-BE49-F238E27FC236}">
                    <a16:creationId xmlns:a16="http://schemas.microsoft.com/office/drawing/2014/main" id="{04F3DF5A-C93E-4F23-85DB-76F0FDE4A706}"/>
                  </a:ext>
                </a:extLst>
              </p:cNvPr>
              <p:cNvSpPr/>
              <p:nvPr/>
            </p:nvSpPr>
            <p:spPr>
              <a:xfrm>
                <a:off x="5938" y="1399"/>
                <a:ext cx="194" cy="301"/>
              </a:xfrm>
              <a:custGeom>
                <a:avLst/>
                <a:gdLst/>
                <a:ahLst/>
                <a:cxnLst/>
                <a:rect l="l" t="t" r="r" b="b"/>
                <a:pathLst>
                  <a:path w="82" h="127" extrusionOk="0">
                    <a:moveTo>
                      <a:pt x="1" y="12"/>
                    </a:moveTo>
                    <a:cubicBezTo>
                      <a:pt x="2" y="13"/>
                      <a:pt x="4" y="14"/>
                      <a:pt x="3" y="15"/>
                    </a:cubicBezTo>
                    <a:cubicBezTo>
                      <a:pt x="6" y="19"/>
                      <a:pt x="4" y="25"/>
                      <a:pt x="8" y="28"/>
                    </a:cubicBezTo>
                    <a:cubicBezTo>
                      <a:pt x="9" y="27"/>
                      <a:pt x="10" y="27"/>
                      <a:pt x="10" y="27"/>
                    </a:cubicBezTo>
                    <a:cubicBezTo>
                      <a:pt x="10" y="27"/>
                      <a:pt x="10" y="27"/>
                      <a:pt x="10" y="27"/>
                    </a:cubicBezTo>
                    <a:cubicBezTo>
                      <a:pt x="11" y="27"/>
                      <a:pt x="11" y="27"/>
                      <a:pt x="11" y="27"/>
                    </a:cubicBezTo>
                    <a:cubicBezTo>
                      <a:pt x="11" y="27"/>
                      <a:pt x="10" y="28"/>
                      <a:pt x="9" y="28"/>
                    </a:cubicBezTo>
                    <a:cubicBezTo>
                      <a:pt x="10" y="29"/>
                      <a:pt x="12" y="30"/>
                      <a:pt x="12" y="32"/>
                    </a:cubicBezTo>
                    <a:cubicBezTo>
                      <a:pt x="14" y="31"/>
                      <a:pt x="13" y="33"/>
                      <a:pt x="15" y="32"/>
                    </a:cubicBezTo>
                    <a:cubicBezTo>
                      <a:pt x="14" y="32"/>
                      <a:pt x="14" y="32"/>
                      <a:pt x="14" y="32"/>
                    </a:cubicBezTo>
                    <a:cubicBezTo>
                      <a:pt x="15" y="33"/>
                      <a:pt x="15" y="33"/>
                      <a:pt x="13" y="35"/>
                    </a:cubicBezTo>
                    <a:cubicBezTo>
                      <a:pt x="14" y="40"/>
                      <a:pt x="18" y="43"/>
                      <a:pt x="20" y="47"/>
                    </a:cubicBezTo>
                    <a:cubicBezTo>
                      <a:pt x="22" y="50"/>
                      <a:pt x="26" y="53"/>
                      <a:pt x="29" y="57"/>
                    </a:cubicBezTo>
                    <a:cubicBezTo>
                      <a:pt x="32" y="56"/>
                      <a:pt x="31" y="57"/>
                      <a:pt x="34" y="56"/>
                    </a:cubicBezTo>
                    <a:cubicBezTo>
                      <a:pt x="33" y="57"/>
                      <a:pt x="33" y="57"/>
                      <a:pt x="33" y="57"/>
                    </a:cubicBezTo>
                    <a:cubicBezTo>
                      <a:pt x="35" y="57"/>
                      <a:pt x="34" y="58"/>
                      <a:pt x="33" y="59"/>
                    </a:cubicBezTo>
                    <a:cubicBezTo>
                      <a:pt x="34" y="59"/>
                      <a:pt x="33" y="59"/>
                      <a:pt x="35" y="58"/>
                    </a:cubicBezTo>
                    <a:cubicBezTo>
                      <a:pt x="37" y="58"/>
                      <a:pt x="33" y="60"/>
                      <a:pt x="34" y="60"/>
                    </a:cubicBezTo>
                    <a:cubicBezTo>
                      <a:pt x="33" y="60"/>
                      <a:pt x="35" y="59"/>
                      <a:pt x="35" y="60"/>
                    </a:cubicBezTo>
                    <a:cubicBezTo>
                      <a:pt x="37" y="60"/>
                      <a:pt x="33" y="60"/>
                      <a:pt x="32" y="62"/>
                    </a:cubicBezTo>
                    <a:cubicBezTo>
                      <a:pt x="34" y="64"/>
                      <a:pt x="37" y="65"/>
                      <a:pt x="37" y="67"/>
                    </a:cubicBezTo>
                    <a:cubicBezTo>
                      <a:pt x="37" y="67"/>
                      <a:pt x="38" y="66"/>
                      <a:pt x="38" y="66"/>
                    </a:cubicBezTo>
                    <a:cubicBezTo>
                      <a:pt x="35" y="68"/>
                      <a:pt x="39" y="66"/>
                      <a:pt x="38" y="67"/>
                    </a:cubicBezTo>
                    <a:cubicBezTo>
                      <a:pt x="37" y="68"/>
                      <a:pt x="37" y="68"/>
                      <a:pt x="37" y="68"/>
                    </a:cubicBezTo>
                    <a:cubicBezTo>
                      <a:pt x="36" y="69"/>
                      <a:pt x="39" y="69"/>
                      <a:pt x="38" y="70"/>
                    </a:cubicBezTo>
                    <a:cubicBezTo>
                      <a:pt x="39" y="70"/>
                      <a:pt x="37" y="72"/>
                      <a:pt x="39" y="72"/>
                    </a:cubicBezTo>
                    <a:cubicBezTo>
                      <a:pt x="38" y="72"/>
                      <a:pt x="38" y="73"/>
                      <a:pt x="38" y="73"/>
                    </a:cubicBezTo>
                    <a:cubicBezTo>
                      <a:pt x="41" y="72"/>
                      <a:pt x="37" y="75"/>
                      <a:pt x="40" y="74"/>
                    </a:cubicBezTo>
                    <a:cubicBezTo>
                      <a:pt x="39" y="75"/>
                      <a:pt x="39" y="75"/>
                      <a:pt x="39" y="75"/>
                    </a:cubicBezTo>
                    <a:cubicBezTo>
                      <a:pt x="41" y="76"/>
                      <a:pt x="41" y="79"/>
                      <a:pt x="43" y="80"/>
                    </a:cubicBezTo>
                    <a:cubicBezTo>
                      <a:pt x="44" y="81"/>
                      <a:pt x="42" y="84"/>
                      <a:pt x="44" y="84"/>
                    </a:cubicBezTo>
                    <a:cubicBezTo>
                      <a:pt x="46" y="84"/>
                      <a:pt x="46" y="84"/>
                      <a:pt x="46" y="84"/>
                    </a:cubicBezTo>
                    <a:cubicBezTo>
                      <a:pt x="46" y="84"/>
                      <a:pt x="45" y="84"/>
                      <a:pt x="44" y="84"/>
                    </a:cubicBezTo>
                    <a:cubicBezTo>
                      <a:pt x="46" y="84"/>
                      <a:pt x="45" y="86"/>
                      <a:pt x="45" y="87"/>
                    </a:cubicBezTo>
                    <a:cubicBezTo>
                      <a:pt x="46" y="87"/>
                      <a:pt x="46" y="87"/>
                      <a:pt x="47" y="86"/>
                    </a:cubicBezTo>
                    <a:cubicBezTo>
                      <a:pt x="45" y="88"/>
                      <a:pt x="48" y="88"/>
                      <a:pt x="47" y="89"/>
                    </a:cubicBezTo>
                    <a:cubicBezTo>
                      <a:pt x="50" y="88"/>
                      <a:pt x="49" y="89"/>
                      <a:pt x="50" y="89"/>
                    </a:cubicBezTo>
                    <a:cubicBezTo>
                      <a:pt x="50" y="89"/>
                      <a:pt x="49" y="90"/>
                      <a:pt x="48" y="90"/>
                    </a:cubicBezTo>
                    <a:cubicBezTo>
                      <a:pt x="49" y="91"/>
                      <a:pt x="49" y="91"/>
                      <a:pt x="49" y="92"/>
                    </a:cubicBezTo>
                    <a:cubicBezTo>
                      <a:pt x="49" y="92"/>
                      <a:pt x="51" y="92"/>
                      <a:pt x="51" y="92"/>
                    </a:cubicBezTo>
                    <a:cubicBezTo>
                      <a:pt x="49" y="93"/>
                      <a:pt x="51" y="93"/>
                      <a:pt x="50" y="94"/>
                    </a:cubicBezTo>
                    <a:cubicBezTo>
                      <a:pt x="52" y="93"/>
                      <a:pt x="54" y="93"/>
                      <a:pt x="53" y="94"/>
                    </a:cubicBezTo>
                    <a:cubicBezTo>
                      <a:pt x="51" y="95"/>
                      <a:pt x="51" y="95"/>
                      <a:pt x="51" y="95"/>
                    </a:cubicBezTo>
                    <a:cubicBezTo>
                      <a:pt x="53" y="95"/>
                      <a:pt x="51" y="98"/>
                      <a:pt x="55" y="99"/>
                    </a:cubicBezTo>
                    <a:cubicBezTo>
                      <a:pt x="53" y="99"/>
                      <a:pt x="53" y="99"/>
                      <a:pt x="53" y="99"/>
                    </a:cubicBezTo>
                    <a:cubicBezTo>
                      <a:pt x="56" y="100"/>
                      <a:pt x="54" y="103"/>
                      <a:pt x="58" y="103"/>
                    </a:cubicBezTo>
                    <a:cubicBezTo>
                      <a:pt x="57" y="104"/>
                      <a:pt x="56" y="105"/>
                      <a:pt x="57" y="105"/>
                    </a:cubicBezTo>
                    <a:cubicBezTo>
                      <a:pt x="58" y="105"/>
                      <a:pt x="58" y="106"/>
                      <a:pt x="60" y="105"/>
                    </a:cubicBezTo>
                    <a:cubicBezTo>
                      <a:pt x="61" y="106"/>
                      <a:pt x="59" y="106"/>
                      <a:pt x="59" y="106"/>
                    </a:cubicBezTo>
                    <a:cubicBezTo>
                      <a:pt x="59" y="107"/>
                      <a:pt x="57" y="108"/>
                      <a:pt x="59" y="108"/>
                    </a:cubicBezTo>
                    <a:cubicBezTo>
                      <a:pt x="58" y="109"/>
                      <a:pt x="58" y="109"/>
                      <a:pt x="58" y="109"/>
                    </a:cubicBezTo>
                    <a:cubicBezTo>
                      <a:pt x="59" y="109"/>
                      <a:pt x="61" y="109"/>
                      <a:pt x="60" y="110"/>
                    </a:cubicBezTo>
                    <a:cubicBezTo>
                      <a:pt x="61" y="110"/>
                      <a:pt x="62" y="111"/>
                      <a:pt x="64" y="110"/>
                    </a:cubicBezTo>
                    <a:cubicBezTo>
                      <a:pt x="64" y="110"/>
                      <a:pt x="61" y="111"/>
                      <a:pt x="63" y="111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1" y="113"/>
                      <a:pt x="62" y="114"/>
                      <a:pt x="63" y="115"/>
                    </a:cubicBezTo>
                    <a:cubicBezTo>
                      <a:pt x="61" y="116"/>
                      <a:pt x="64" y="116"/>
                      <a:pt x="62" y="117"/>
                    </a:cubicBezTo>
                    <a:cubicBezTo>
                      <a:pt x="64" y="118"/>
                      <a:pt x="62" y="119"/>
                      <a:pt x="65" y="119"/>
                    </a:cubicBezTo>
                    <a:cubicBezTo>
                      <a:pt x="64" y="119"/>
                      <a:pt x="64" y="119"/>
                      <a:pt x="64" y="119"/>
                    </a:cubicBezTo>
                    <a:cubicBezTo>
                      <a:pt x="64" y="120"/>
                      <a:pt x="64" y="121"/>
                      <a:pt x="63" y="121"/>
                    </a:cubicBezTo>
                    <a:cubicBezTo>
                      <a:pt x="63" y="122"/>
                      <a:pt x="65" y="122"/>
                      <a:pt x="66" y="122"/>
                    </a:cubicBezTo>
                    <a:cubicBezTo>
                      <a:pt x="64" y="122"/>
                      <a:pt x="64" y="122"/>
                      <a:pt x="64" y="122"/>
                    </a:cubicBezTo>
                    <a:cubicBezTo>
                      <a:pt x="65" y="123"/>
                      <a:pt x="67" y="123"/>
                      <a:pt x="69" y="123"/>
                    </a:cubicBezTo>
                    <a:cubicBezTo>
                      <a:pt x="68" y="123"/>
                      <a:pt x="69" y="123"/>
                      <a:pt x="68" y="124"/>
                    </a:cubicBezTo>
                    <a:cubicBezTo>
                      <a:pt x="67" y="123"/>
                      <a:pt x="66" y="123"/>
                      <a:pt x="64" y="123"/>
                    </a:cubicBezTo>
                    <a:cubicBezTo>
                      <a:pt x="63" y="123"/>
                      <a:pt x="67" y="124"/>
                      <a:pt x="65" y="124"/>
                    </a:cubicBezTo>
                    <a:cubicBezTo>
                      <a:pt x="64" y="125"/>
                      <a:pt x="65" y="125"/>
                      <a:pt x="67" y="125"/>
                    </a:cubicBezTo>
                    <a:cubicBezTo>
                      <a:pt x="66" y="125"/>
                      <a:pt x="66" y="125"/>
                      <a:pt x="65" y="125"/>
                    </a:cubicBezTo>
                    <a:cubicBezTo>
                      <a:pt x="65" y="126"/>
                      <a:pt x="65" y="126"/>
                      <a:pt x="66" y="126"/>
                    </a:cubicBezTo>
                    <a:cubicBezTo>
                      <a:pt x="66" y="126"/>
                      <a:pt x="66" y="126"/>
                      <a:pt x="66" y="126"/>
                    </a:cubicBezTo>
                    <a:cubicBezTo>
                      <a:pt x="67" y="126"/>
                      <a:pt x="67" y="126"/>
                      <a:pt x="69" y="126"/>
                    </a:cubicBezTo>
                    <a:cubicBezTo>
                      <a:pt x="69" y="126"/>
                      <a:pt x="68" y="126"/>
                      <a:pt x="69" y="126"/>
                    </a:cubicBezTo>
                    <a:cubicBezTo>
                      <a:pt x="70" y="126"/>
                      <a:pt x="71" y="126"/>
                      <a:pt x="69" y="126"/>
                    </a:cubicBezTo>
                    <a:cubicBezTo>
                      <a:pt x="68" y="127"/>
                      <a:pt x="67" y="126"/>
                      <a:pt x="66" y="126"/>
                    </a:cubicBezTo>
                    <a:cubicBezTo>
                      <a:pt x="70" y="127"/>
                      <a:pt x="70" y="127"/>
                      <a:pt x="70" y="127"/>
                    </a:cubicBezTo>
                    <a:cubicBezTo>
                      <a:pt x="69" y="127"/>
                      <a:pt x="69" y="127"/>
                      <a:pt x="71" y="127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71" y="126"/>
                      <a:pt x="72" y="125"/>
                      <a:pt x="71" y="125"/>
                    </a:cubicBezTo>
                    <a:cubicBezTo>
                      <a:pt x="70" y="125"/>
                      <a:pt x="70" y="125"/>
                      <a:pt x="70" y="125"/>
                    </a:cubicBezTo>
                    <a:cubicBezTo>
                      <a:pt x="69" y="125"/>
                      <a:pt x="67" y="124"/>
                      <a:pt x="69" y="124"/>
                    </a:cubicBezTo>
                    <a:cubicBezTo>
                      <a:pt x="71" y="124"/>
                      <a:pt x="71" y="124"/>
                      <a:pt x="71" y="124"/>
                    </a:cubicBezTo>
                    <a:cubicBezTo>
                      <a:pt x="71" y="124"/>
                      <a:pt x="70" y="124"/>
                      <a:pt x="71" y="123"/>
                    </a:cubicBezTo>
                    <a:cubicBezTo>
                      <a:pt x="73" y="123"/>
                      <a:pt x="73" y="123"/>
                      <a:pt x="73" y="123"/>
                    </a:cubicBezTo>
                    <a:cubicBezTo>
                      <a:pt x="70" y="124"/>
                      <a:pt x="72" y="122"/>
                      <a:pt x="71" y="122"/>
                    </a:cubicBezTo>
                    <a:cubicBezTo>
                      <a:pt x="72" y="122"/>
                      <a:pt x="72" y="122"/>
                      <a:pt x="72" y="122"/>
                    </a:cubicBezTo>
                    <a:cubicBezTo>
                      <a:pt x="73" y="122"/>
                      <a:pt x="70" y="123"/>
                      <a:pt x="70" y="122"/>
                    </a:cubicBezTo>
                    <a:cubicBezTo>
                      <a:pt x="71" y="122"/>
                      <a:pt x="73" y="122"/>
                      <a:pt x="74" y="121"/>
                    </a:cubicBezTo>
                    <a:cubicBezTo>
                      <a:pt x="74" y="121"/>
                      <a:pt x="72" y="120"/>
                      <a:pt x="74" y="119"/>
                    </a:cubicBezTo>
                    <a:cubicBezTo>
                      <a:pt x="73" y="118"/>
                      <a:pt x="72" y="118"/>
                      <a:pt x="71" y="118"/>
                    </a:cubicBezTo>
                    <a:cubicBezTo>
                      <a:pt x="71" y="117"/>
                      <a:pt x="74" y="117"/>
                      <a:pt x="73" y="117"/>
                    </a:cubicBezTo>
                    <a:cubicBezTo>
                      <a:pt x="74" y="117"/>
                      <a:pt x="75" y="117"/>
                      <a:pt x="75" y="116"/>
                    </a:cubicBezTo>
                    <a:cubicBezTo>
                      <a:pt x="74" y="116"/>
                      <a:pt x="75" y="115"/>
                      <a:pt x="73" y="116"/>
                    </a:cubicBezTo>
                    <a:cubicBezTo>
                      <a:pt x="74" y="115"/>
                      <a:pt x="74" y="114"/>
                      <a:pt x="73" y="114"/>
                    </a:cubicBezTo>
                    <a:cubicBezTo>
                      <a:pt x="73" y="114"/>
                      <a:pt x="75" y="114"/>
                      <a:pt x="76" y="113"/>
                    </a:cubicBezTo>
                    <a:cubicBezTo>
                      <a:pt x="74" y="113"/>
                      <a:pt x="73" y="113"/>
                      <a:pt x="73" y="112"/>
                    </a:cubicBezTo>
                    <a:cubicBezTo>
                      <a:pt x="72" y="112"/>
                      <a:pt x="72" y="113"/>
                      <a:pt x="70" y="113"/>
                    </a:cubicBezTo>
                    <a:cubicBezTo>
                      <a:pt x="70" y="113"/>
                      <a:pt x="69" y="113"/>
                      <a:pt x="69" y="113"/>
                    </a:cubicBezTo>
                    <a:cubicBezTo>
                      <a:pt x="71" y="112"/>
                      <a:pt x="74" y="112"/>
                      <a:pt x="74" y="111"/>
                    </a:cubicBezTo>
                    <a:cubicBezTo>
                      <a:pt x="77" y="111"/>
                      <a:pt x="73" y="112"/>
                      <a:pt x="76" y="111"/>
                    </a:cubicBezTo>
                    <a:cubicBezTo>
                      <a:pt x="78" y="111"/>
                      <a:pt x="79" y="112"/>
                      <a:pt x="77" y="113"/>
                    </a:cubicBezTo>
                    <a:cubicBezTo>
                      <a:pt x="80" y="113"/>
                      <a:pt x="78" y="112"/>
                      <a:pt x="80" y="112"/>
                    </a:cubicBezTo>
                    <a:cubicBezTo>
                      <a:pt x="80" y="111"/>
                      <a:pt x="78" y="111"/>
                      <a:pt x="78" y="111"/>
                    </a:cubicBezTo>
                    <a:cubicBezTo>
                      <a:pt x="77" y="111"/>
                      <a:pt x="77" y="111"/>
                      <a:pt x="76" y="111"/>
                    </a:cubicBezTo>
                    <a:cubicBezTo>
                      <a:pt x="73" y="111"/>
                      <a:pt x="77" y="110"/>
                      <a:pt x="77" y="110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79" y="109"/>
                      <a:pt x="77" y="110"/>
                      <a:pt x="77" y="109"/>
                    </a:cubicBezTo>
                    <a:cubicBezTo>
                      <a:pt x="80" y="108"/>
                      <a:pt x="78" y="110"/>
                      <a:pt x="80" y="109"/>
                    </a:cubicBezTo>
                    <a:cubicBezTo>
                      <a:pt x="82" y="109"/>
                      <a:pt x="82" y="109"/>
                      <a:pt x="82" y="109"/>
                    </a:cubicBezTo>
                    <a:cubicBezTo>
                      <a:pt x="82" y="108"/>
                      <a:pt x="79" y="109"/>
                      <a:pt x="80" y="108"/>
                    </a:cubicBezTo>
                    <a:cubicBezTo>
                      <a:pt x="81" y="108"/>
                      <a:pt x="81" y="108"/>
                      <a:pt x="81" y="108"/>
                    </a:cubicBezTo>
                    <a:cubicBezTo>
                      <a:pt x="80" y="108"/>
                      <a:pt x="80" y="108"/>
                      <a:pt x="80" y="108"/>
                    </a:cubicBezTo>
                    <a:cubicBezTo>
                      <a:pt x="79" y="108"/>
                      <a:pt x="77" y="108"/>
                      <a:pt x="77" y="109"/>
                    </a:cubicBezTo>
                    <a:cubicBezTo>
                      <a:pt x="74" y="109"/>
                      <a:pt x="77" y="109"/>
                      <a:pt x="76" y="108"/>
                    </a:cubicBezTo>
                    <a:cubicBezTo>
                      <a:pt x="74" y="108"/>
                      <a:pt x="76" y="108"/>
                      <a:pt x="75" y="109"/>
                    </a:cubicBezTo>
                    <a:cubicBezTo>
                      <a:pt x="73" y="109"/>
                      <a:pt x="73" y="109"/>
                      <a:pt x="73" y="108"/>
                    </a:cubicBezTo>
                    <a:cubicBezTo>
                      <a:pt x="72" y="108"/>
                      <a:pt x="74" y="108"/>
                      <a:pt x="75" y="107"/>
                    </a:cubicBezTo>
                    <a:cubicBezTo>
                      <a:pt x="76" y="107"/>
                      <a:pt x="76" y="108"/>
                      <a:pt x="75" y="108"/>
                    </a:cubicBezTo>
                    <a:cubicBezTo>
                      <a:pt x="77" y="108"/>
                      <a:pt x="79" y="107"/>
                      <a:pt x="80" y="107"/>
                    </a:cubicBezTo>
                    <a:cubicBezTo>
                      <a:pt x="81" y="106"/>
                      <a:pt x="79" y="107"/>
                      <a:pt x="78" y="107"/>
                    </a:cubicBezTo>
                    <a:cubicBezTo>
                      <a:pt x="78" y="107"/>
                      <a:pt x="76" y="107"/>
                      <a:pt x="76" y="107"/>
                    </a:cubicBezTo>
                    <a:cubicBezTo>
                      <a:pt x="71" y="107"/>
                      <a:pt x="79" y="106"/>
                      <a:pt x="78" y="105"/>
                    </a:cubicBezTo>
                    <a:cubicBezTo>
                      <a:pt x="75" y="106"/>
                      <a:pt x="74" y="105"/>
                      <a:pt x="70" y="107"/>
                    </a:cubicBezTo>
                    <a:cubicBezTo>
                      <a:pt x="70" y="107"/>
                      <a:pt x="69" y="107"/>
                      <a:pt x="69" y="106"/>
                    </a:cubicBezTo>
                    <a:cubicBezTo>
                      <a:pt x="71" y="106"/>
                      <a:pt x="71" y="106"/>
                      <a:pt x="73" y="105"/>
                    </a:cubicBezTo>
                    <a:cubicBezTo>
                      <a:pt x="73" y="105"/>
                      <a:pt x="73" y="105"/>
                      <a:pt x="73" y="105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79" y="103"/>
                      <a:pt x="79" y="103"/>
                      <a:pt x="79" y="103"/>
                    </a:cubicBezTo>
                    <a:cubicBezTo>
                      <a:pt x="78" y="103"/>
                      <a:pt x="77" y="104"/>
                      <a:pt x="76" y="103"/>
                    </a:cubicBezTo>
                    <a:cubicBezTo>
                      <a:pt x="77" y="103"/>
                      <a:pt x="78" y="103"/>
                      <a:pt x="78" y="102"/>
                    </a:cubicBezTo>
                    <a:cubicBezTo>
                      <a:pt x="77" y="103"/>
                      <a:pt x="75" y="103"/>
                      <a:pt x="75" y="103"/>
                    </a:cubicBezTo>
                    <a:cubicBezTo>
                      <a:pt x="74" y="103"/>
                      <a:pt x="76" y="102"/>
                      <a:pt x="77" y="102"/>
                    </a:cubicBezTo>
                    <a:cubicBezTo>
                      <a:pt x="79" y="102"/>
                      <a:pt x="79" y="102"/>
                      <a:pt x="79" y="102"/>
                    </a:cubicBezTo>
                    <a:cubicBezTo>
                      <a:pt x="77" y="102"/>
                      <a:pt x="79" y="101"/>
                      <a:pt x="79" y="101"/>
                    </a:cubicBezTo>
                    <a:cubicBezTo>
                      <a:pt x="77" y="101"/>
                      <a:pt x="76" y="102"/>
                      <a:pt x="74" y="102"/>
                    </a:cubicBezTo>
                    <a:cubicBezTo>
                      <a:pt x="74" y="102"/>
                      <a:pt x="75" y="101"/>
                      <a:pt x="75" y="101"/>
                    </a:cubicBezTo>
                    <a:cubicBezTo>
                      <a:pt x="76" y="101"/>
                      <a:pt x="76" y="101"/>
                      <a:pt x="76" y="101"/>
                    </a:cubicBezTo>
                    <a:cubicBezTo>
                      <a:pt x="76" y="101"/>
                      <a:pt x="79" y="100"/>
                      <a:pt x="78" y="100"/>
                    </a:cubicBezTo>
                    <a:cubicBezTo>
                      <a:pt x="77" y="100"/>
                      <a:pt x="77" y="100"/>
                      <a:pt x="77" y="100"/>
                    </a:cubicBezTo>
                    <a:cubicBezTo>
                      <a:pt x="77" y="100"/>
                      <a:pt x="78" y="100"/>
                      <a:pt x="78" y="100"/>
                    </a:cubicBezTo>
                    <a:cubicBezTo>
                      <a:pt x="77" y="100"/>
                      <a:pt x="77" y="99"/>
                      <a:pt x="77" y="99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7" y="99"/>
                      <a:pt x="75" y="99"/>
                      <a:pt x="76" y="99"/>
                    </a:cubicBezTo>
                    <a:cubicBezTo>
                      <a:pt x="74" y="100"/>
                      <a:pt x="77" y="99"/>
                      <a:pt x="76" y="100"/>
                    </a:cubicBezTo>
                    <a:cubicBezTo>
                      <a:pt x="74" y="100"/>
                      <a:pt x="74" y="100"/>
                      <a:pt x="73" y="100"/>
                    </a:cubicBezTo>
                    <a:cubicBezTo>
                      <a:pt x="76" y="99"/>
                      <a:pt x="73" y="99"/>
                      <a:pt x="73" y="99"/>
                    </a:cubicBezTo>
                    <a:cubicBezTo>
                      <a:pt x="74" y="98"/>
                      <a:pt x="75" y="98"/>
                      <a:pt x="75" y="98"/>
                    </a:cubicBezTo>
                    <a:cubicBezTo>
                      <a:pt x="73" y="98"/>
                      <a:pt x="73" y="98"/>
                      <a:pt x="73" y="98"/>
                    </a:cubicBezTo>
                    <a:cubicBezTo>
                      <a:pt x="77" y="97"/>
                      <a:pt x="73" y="98"/>
                      <a:pt x="73" y="97"/>
                    </a:cubicBezTo>
                    <a:cubicBezTo>
                      <a:pt x="75" y="97"/>
                      <a:pt x="76" y="96"/>
                      <a:pt x="76" y="96"/>
                    </a:cubicBezTo>
                    <a:cubicBezTo>
                      <a:pt x="74" y="97"/>
                      <a:pt x="73" y="97"/>
                      <a:pt x="71" y="97"/>
                    </a:cubicBezTo>
                    <a:cubicBezTo>
                      <a:pt x="72" y="96"/>
                      <a:pt x="75" y="96"/>
                      <a:pt x="76" y="96"/>
                    </a:cubicBezTo>
                    <a:cubicBezTo>
                      <a:pt x="74" y="96"/>
                      <a:pt x="77" y="94"/>
                      <a:pt x="75" y="95"/>
                    </a:cubicBezTo>
                    <a:cubicBezTo>
                      <a:pt x="74" y="96"/>
                      <a:pt x="73" y="96"/>
                      <a:pt x="72" y="96"/>
                    </a:cubicBezTo>
                    <a:cubicBezTo>
                      <a:pt x="72" y="95"/>
                      <a:pt x="73" y="96"/>
                      <a:pt x="74" y="95"/>
                    </a:cubicBezTo>
                    <a:cubicBezTo>
                      <a:pt x="74" y="95"/>
                      <a:pt x="72" y="95"/>
                      <a:pt x="71" y="96"/>
                    </a:cubicBezTo>
                    <a:cubicBezTo>
                      <a:pt x="71" y="95"/>
                      <a:pt x="69" y="96"/>
                      <a:pt x="70" y="95"/>
                    </a:cubicBezTo>
                    <a:cubicBezTo>
                      <a:pt x="72" y="94"/>
                      <a:pt x="71" y="95"/>
                      <a:pt x="72" y="95"/>
                    </a:cubicBezTo>
                    <a:cubicBezTo>
                      <a:pt x="72" y="94"/>
                      <a:pt x="68" y="96"/>
                      <a:pt x="68" y="95"/>
                    </a:cubicBezTo>
                    <a:cubicBezTo>
                      <a:pt x="67" y="96"/>
                      <a:pt x="64" y="97"/>
                      <a:pt x="63" y="97"/>
                    </a:cubicBezTo>
                    <a:cubicBezTo>
                      <a:pt x="63" y="96"/>
                      <a:pt x="64" y="97"/>
                      <a:pt x="66" y="96"/>
                    </a:cubicBezTo>
                    <a:cubicBezTo>
                      <a:pt x="65" y="95"/>
                      <a:pt x="65" y="95"/>
                      <a:pt x="65" y="95"/>
                    </a:cubicBezTo>
                    <a:cubicBezTo>
                      <a:pt x="68" y="94"/>
                      <a:pt x="70" y="95"/>
                      <a:pt x="72" y="93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2" y="93"/>
                      <a:pt x="74" y="93"/>
                      <a:pt x="74" y="92"/>
                    </a:cubicBezTo>
                    <a:cubicBezTo>
                      <a:pt x="72" y="93"/>
                      <a:pt x="74" y="92"/>
                      <a:pt x="73" y="92"/>
                    </a:cubicBezTo>
                    <a:cubicBezTo>
                      <a:pt x="71" y="92"/>
                      <a:pt x="74" y="92"/>
                      <a:pt x="72" y="92"/>
                    </a:cubicBezTo>
                    <a:cubicBezTo>
                      <a:pt x="72" y="92"/>
                      <a:pt x="69" y="93"/>
                      <a:pt x="70" y="92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4" y="91"/>
                      <a:pt x="71" y="92"/>
                      <a:pt x="72" y="91"/>
                    </a:cubicBezTo>
                    <a:cubicBezTo>
                      <a:pt x="73" y="91"/>
                      <a:pt x="73" y="91"/>
                      <a:pt x="73" y="91"/>
                    </a:cubicBezTo>
                    <a:cubicBezTo>
                      <a:pt x="72" y="89"/>
                      <a:pt x="72" y="88"/>
                      <a:pt x="67" y="88"/>
                    </a:cubicBezTo>
                    <a:cubicBezTo>
                      <a:pt x="69" y="87"/>
                      <a:pt x="69" y="87"/>
                      <a:pt x="70" y="86"/>
                    </a:cubicBezTo>
                    <a:cubicBezTo>
                      <a:pt x="69" y="86"/>
                      <a:pt x="68" y="86"/>
                      <a:pt x="68" y="86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70" y="84"/>
                      <a:pt x="68" y="85"/>
                      <a:pt x="67" y="85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9" y="83"/>
                      <a:pt x="67" y="84"/>
                      <a:pt x="67" y="84"/>
                    </a:cubicBezTo>
                    <a:cubicBezTo>
                      <a:pt x="68" y="84"/>
                      <a:pt x="68" y="84"/>
                      <a:pt x="68" y="84"/>
                    </a:cubicBezTo>
                    <a:cubicBezTo>
                      <a:pt x="67" y="84"/>
                      <a:pt x="67" y="84"/>
                      <a:pt x="67" y="84"/>
                    </a:cubicBezTo>
                    <a:cubicBezTo>
                      <a:pt x="66" y="84"/>
                      <a:pt x="66" y="83"/>
                      <a:pt x="68" y="83"/>
                    </a:cubicBezTo>
                    <a:cubicBezTo>
                      <a:pt x="67" y="83"/>
                      <a:pt x="67" y="83"/>
                      <a:pt x="67" y="83"/>
                    </a:cubicBezTo>
                    <a:cubicBezTo>
                      <a:pt x="68" y="82"/>
                      <a:pt x="67" y="81"/>
                      <a:pt x="66" y="81"/>
                    </a:cubicBezTo>
                    <a:cubicBezTo>
                      <a:pt x="66" y="82"/>
                      <a:pt x="65" y="82"/>
                      <a:pt x="64" y="82"/>
                    </a:cubicBezTo>
                    <a:cubicBezTo>
                      <a:pt x="62" y="83"/>
                      <a:pt x="64" y="82"/>
                      <a:pt x="63" y="82"/>
                    </a:cubicBezTo>
                    <a:cubicBezTo>
                      <a:pt x="64" y="82"/>
                      <a:pt x="64" y="81"/>
                      <a:pt x="65" y="81"/>
                    </a:cubicBezTo>
                    <a:cubicBezTo>
                      <a:pt x="68" y="79"/>
                      <a:pt x="65" y="79"/>
                      <a:pt x="65" y="78"/>
                    </a:cubicBezTo>
                    <a:cubicBezTo>
                      <a:pt x="64" y="78"/>
                      <a:pt x="64" y="78"/>
                      <a:pt x="64" y="78"/>
                    </a:cubicBezTo>
                    <a:cubicBezTo>
                      <a:pt x="66" y="77"/>
                      <a:pt x="63" y="77"/>
                      <a:pt x="64" y="76"/>
                    </a:cubicBezTo>
                    <a:cubicBezTo>
                      <a:pt x="63" y="76"/>
                      <a:pt x="60" y="77"/>
                      <a:pt x="60" y="77"/>
                    </a:cubicBezTo>
                    <a:cubicBezTo>
                      <a:pt x="58" y="78"/>
                      <a:pt x="62" y="76"/>
                      <a:pt x="63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2" y="75"/>
                      <a:pt x="62" y="75"/>
                      <a:pt x="62" y="75"/>
                    </a:cubicBezTo>
                    <a:cubicBezTo>
                      <a:pt x="61" y="75"/>
                      <a:pt x="60" y="75"/>
                      <a:pt x="61" y="74"/>
                    </a:cubicBezTo>
                    <a:cubicBezTo>
                      <a:pt x="61" y="74"/>
                      <a:pt x="61" y="74"/>
                      <a:pt x="61" y="74"/>
                    </a:cubicBezTo>
                    <a:cubicBezTo>
                      <a:pt x="61" y="74"/>
                      <a:pt x="62" y="73"/>
                      <a:pt x="62" y="73"/>
                    </a:cubicBezTo>
                    <a:cubicBezTo>
                      <a:pt x="60" y="74"/>
                      <a:pt x="61" y="72"/>
                      <a:pt x="59" y="73"/>
                    </a:cubicBezTo>
                    <a:cubicBezTo>
                      <a:pt x="60" y="73"/>
                      <a:pt x="60" y="73"/>
                      <a:pt x="60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59" y="73"/>
                      <a:pt x="59" y="73"/>
                      <a:pt x="59" y="73"/>
                    </a:cubicBezTo>
                    <a:cubicBezTo>
                      <a:pt x="61" y="72"/>
                      <a:pt x="61" y="72"/>
                      <a:pt x="61" y="72"/>
                    </a:cubicBezTo>
                    <a:cubicBezTo>
                      <a:pt x="62" y="71"/>
                      <a:pt x="60" y="72"/>
                      <a:pt x="59" y="73"/>
                    </a:cubicBezTo>
                    <a:cubicBezTo>
                      <a:pt x="57" y="73"/>
                      <a:pt x="59" y="72"/>
                      <a:pt x="59" y="72"/>
                    </a:cubicBezTo>
                    <a:cubicBezTo>
                      <a:pt x="60" y="71"/>
                      <a:pt x="59" y="72"/>
                      <a:pt x="59" y="72"/>
                    </a:cubicBezTo>
                    <a:cubicBezTo>
                      <a:pt x="61" y="72"/>
                      <a:pt x="60" y="72"/>
                      <a:pt x="61" y="71"/>
                    </a:cubicBezTo>
                    <a:cubicBezTo>
                      <a:pt x="61" y="71"/>
                      <a:pt x="59" y="72"/>
                      <a:pt x="59" y="72"/>
                    </a:cubicBezTo>
                    <a:cubicBezTo>
                      <a:pt x="59" y="71"/>
                      <a:pt x="58" y="71"/>
                      <a:pt x="60" y="70"/>
                    </a:cubicBezTo>
                    <a:cubicBezTo>
                      <a:pt x="59" y="71"/>
                      <a:pt x="59" y="70"/>
                      <a:pt x="58" y="70"/>
                    </a:cubicBezTo>
                    <a:cubicBezTo>
                      <a:pt x="58" y="71"/>
                      <a:pt x="58" y="71"/>
                      <a:pt x="57" y="72"/>
                    </a:cubicBezTo>
                    <a:cubicBezTo>
                      <a:pt x="57" y="72"/>
                      <a:pt x="56" y="72"/>
                      <a:pt x="57" y="71"/>
                    </a:cubicBezTo>
                    <a:cubicBezTo>
                      <a:pt x="57" y="71"/>
                      <a:pt x="57" y="71"/>
                      <a:pt x="57" y="71"/>
                    </a:cubicBezTo>
                    <a:cubicBezTo>
                      <a:pt x="57" y="71"/>
                      <a:pt x="57" y="71"/>
                      <a:pt x="56" y="72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6" y="71"/>
                      <a:pt x="56" y="70"/>
                      <a:pt x="56" y="70"/>
                    </a:cubicBezTo>
                    <a:cubicBezTo>
                      <a:pt x="57" y="69"/>
                      <a:pt x="59" y="69"/>
                      <a:pt x="59" y="68"/>
                    </a:cubicBezTo>
                    <a:cubicBezTo>
                      <a:pt x="58" y="68"/>
                      <a:pt x="58" y="68"/>
                      <a:pt x="58" y="68"/>
                    </a:cubicBezTo>
                    <a:cubicBezTo>
                      <a:pt x="57" y="68"/>
                      <a:pt x="58" y="68"/>
                      <a:pt x="59" y="68"/>
                    </a:cubicBezTo>
                    <a:cubicBezTo>
                      <a:pt x="59" y="66"/>
                      <a:pt x="54" y="69"/>
                      <a:pt x="55" y="68"/>
                    </a:cubicBezTo>
                    <a:cubicBezTo>
                      <a:pt x="57" y="67"/>
                      <a:pt x="57" y="67"/>
                      <a:pt x="57" y="66"/>
                    </a:cubicBezTo>
                    <a:cubicBezTo>
                      <a:pt x="56" y="67"/>
                      <a:pt x="56" y="67"/>
                      <a:pt x="56" y="67"/>
                    </a:cubicBezTo>
                    <a:cubicBezTo>
                      <a:pt x="55" y="67"/>
                      <a:pt x="58" y="66"/>
                      <a:pt x="56" y="67"/>
                    </a:cubicBezTo>
                    <a:cubicBezTo>
                      <a:pt x="55" y="68"/>
                      <a:pt x="56" y="67"/>
                      <a:pt x="55" y="67"/>
                    </a:cubicBezTo>
                    <a:cubicBezTo>
                      <a:pt x="59" y="65"/>
                      <a:pt x="55" y="65"/>
                      <a:pt x="57" y="63"/>
                    </a:cubicBezTo>
                    <a:cubicBezTo>
                      <a:pt x="54" y="64"/>
                      <a:pt x="56" y="63"/>
                      <a:pt x="55" y="63"/>
                    </a:cubicBezTo>
                    <a:cubicBezTo>
                      <a:pt x="57" y="62"/>
                      <a:pt x="54" y="63"/>
                      <a:pt x="55" y="62"/>
                    </a:cubicBezTo>
                    <a:cubicBezTo>
                      <a:pt x="53" y="63"/>
                      <a:pt x="53" y="63"/>
                      <a:pt x="53" y="63"/>
                    </a:cubicBezTo>
                    <a:cubicBezTo>
                      <a:pt x="54" y="62"/>
                      <a:pt x="49" y="64"/>
                      <a:pt x="52" y="63"/>
                    </a:cubicBezTo>
                    <a:cubicBezTo>
                      <a:pt x="52" y="62"/>
                      <a:pt x="54" y="62"/>
                      <a:pt x="54" y="62"/>
                    </a:cubicBezTo>
                    <a:cubicBezTo>
                      <a:pt x="56" y="60"/>
                      <a:pt x="51" y="62"/>
                      <a:pt x="54" y="60"/>
                    </a:cubicBezTo>
                    <a:cubicBezTo>
                      <a:pt x="53" y="60"/>
                      <a:pt x="52" y="61"/>
                      <a:pt x="51" y="61"/>
                    </a:cubicBezTo>
                    <a:cubicBezTo>
                      <a:pt x="52" y="61"/>
                      <a:pt x="52" y="59"/>
                      <a:pt x="53" y="59"/>
                    </a:cubicBezTo>
                    <a:cubicBezTo>
                      <a:pt x="52" y="59"/>
                      <a:pt x="52" y="60"/>
                      <a:pt x="52" y="59"/>
                    </a:cubicBezTo>
                    <a:cubicBezTo>
                      <a:pt x="53" y="59"/>
                      <a:pt x="53" y="59"/>
                      <a:pt x="53" y="59"/>
                    </a:cubicBezTo>
                    <a:cubicBezTo>
                      <a:pt x="54" y="58"/>
                      <a:pt x="52" y="58"/>
                      <a:pt x="51" y="58"/>
                    </a:cubicBezTo>
                    <a:cubicBezTo>
                      <a:pt x="53" y="57"/>
                      <a:pt x="52" y="57"/>
                      <a:pt x="52" y="56"/>
                    </a:cubicBezTo>
                    <a:cubicBezTo>
                      <a:pt x="50" y="57"/>
                      <a:pt x="53" y="55"/>
                      <a:pt x="50" y="56"/>
                    </a:cubicBezTo>
                    <a:cubicBezTo>
                      <a:pt x="51" y="56"/>
                      <a:pt x="51" y="56"/>
                      <a:pt x="51" y="56"/>
                    </a:cubicBezTo>
                    <a:cubicBezTo>
                      <a:pt x="50" y="56"/>
                      <a:pt x="48" y="57"/>
                      <a:pt x="48" y="57"/>
                    </a:cubicBezTo>
                    <a:cubicBezTo>
                      <a:pt x="50" y="56"/>
                      <a:pt x="50" y="56"/>
                      <a:pt x="50" y="56"/>
                    </a:cubicBezTo>
                    <a:cubicBezTo>
                      <a:pt x="52" y="54"/>
                      <a:pt x="50" y="55"/>
                      <a:pt x="51" y="54"/>
                    </a:cubicBezTo>
                    <a:cubicBezTo>
                      <a:pt x="49" y="55"/>
                      <a:pt x="51" y="54"/>
                      <a:pt x="49" y="55"/>
                    </a:cubicBezTo>
                    <a:cubicBezTo>
                      <a:pt x="49" y="55"/>
                      <a:pt x="49" y="55"/>
                      <a:pt x="49" y="55"/>
                    </a:cubicBezTo>
                    <a:cubicBezTo>
                      <a:pt x="48" y="55"/>
                      <a:pt x="48" y="55"/>
                      <a:pt x="47" y="55"/>
                    </a:cubicBezTo>
                    <a:cubicBezTo>
                      <a:pt x="47" y="55"/>
                      <a:pt x="49" y="54"/>
                      <a:pt x="49" y="54"/>
                    </a:cubicBezTo>
                    <a:cubicBezTo>
                      <a:pt x="50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8" y="53"/>
                    </a:cubicBezTo>
                    <a:cubicBezTo>
                      <a:pt x="48" y="53"/>
                      <a:pt x="48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3"/>
                      <a:pt x="49" y="53"/>
                      <a:pt x="49" y="53"/>
                    </a:cubicBezTo>
                    <a:cubicBezTo>
                      <a:pt x="49" y="52"/>
                      <a:pt x="49" y="52"/>
                      <a:pt x="49" y="52"/>
                    </a:cubicBezTo>
                    <a:cubicBezTo>
                      <a:pt x="50" y="51"/>
                      <a:pt x="50" y="51"/>
                      <a:pt x="50" y="51"/>
                    </a:cubicBezTo>
                    <a:cubicBezTo>
                      <a:pt x="50" y="51"/>
                      <a:pt x="48" y="52"/>
                      <a:pt x="48" y="52"/>
                    </a:cubicBezTo>
                    <a:cubicBezTo>
                      <a:pt x="49" y="50"/>
                      <a:pt x="46" y="50"/>
                      <a:pt x="46" y="50"/>
                    </a:cubicBezTo>
                    <a:cubicBezTo>
                      <a:pt x="46" y="50"/>
                      <a:pt x="47" y="50"/>
                      <a:pt x="46" y="50"/>
                    </a:cubicBezTo>
                    <a:cubicBezTo>
                      <a:pt x="46" y="50"/>
                      <a:pt x="44" y="50"/>
                      <a:pt x="45" y="50"/>
                    </a:cubicBezTo>
                    <a:cubicBezTo>
                      <a:pt x="45" y="50"/>
                      <a:pt x="46" y="49"/>
                      <a:pt x="46" y="49"/>
                    </a:cubicBezTo>
                    <a:cubicBezTo>
                      <a:pt x="46" y="48"/>
                      <a:pt x="45" y="49"/>
                      <a:pt x="45" y="49"/>
                    </a:cubicBezTo>
                    <a:cubicBezTo>
                      <a:pt x="47" y="47"/>
                      <a:pt x="43" y="49"/>
                      <a:pt x="44" y="47"/>
                    </a:cubicBezTo>
                    <a:cubicBezTo>
                      <a:pt x="44" y="47"/>
                      <a:pt x="45" y="47"/>
                      <a:pt x="45" y="47"/>
                    </a:cubicBezTo>
                    <a:cubicBezTo>
                      <a:pt x="44" y="47"/>
                      <a:pt x="43" y="46"/>
                      <a:pt x="41" y="47"/>
                    </a:cubicBezTo>
                    <a:cubicBezTo>
                      <a:pt x="43" y="46"/>
                      <a:pt x="43" y="46"/>
                      <a:pt x="43" y="46"/>
                    </a:cubicBezTo>
                    <a:cubicBezTo>
                      <a:pt x="43" y="46"/>
                      <a:pt x="42" y="46"/>
                      <a:pt x="41" y="46"/>
                    </a:cubicBezTo>
                    <a:cubicBezTo>
                      <a:pt x="40" y="47"/>
                      <a:pt x="39" y="47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ubicBezTo>
                      <a:pt x="38" y="46"/>
                      <a:pt x="38" y="46"/>
                      <a:pt x="38" y="46"/>
                    </a:cubicBezTo>
                    <a:cubicBezTo>
                      <a:pt x="39" y="46"/>
                      <a:pt x="39" y="46"/>
                      <a:pt x="39" y="46"/>
                    </a:cubicBezTo>
                    <a:cubicBezTo>
                      <a:pt x="42" y="44"/>
                      <a:pt x="40" y="44"/>
                      <a:pt x="41" y="44"/>
                    </a:cubicBezTo>
                    <a:cubicBezTo>
                      <a:pt x="39" y="44"/>
                      <a:pt x="39" y="44"/>
                      <a:pt x="39" y="44"/>
                    </a:cubicBezTo>
                    <a:cubicBezTo>
                      <a:pt x="38" y="44"/>
                      <a:pt x="40" y="43"/>
                      <a:pt x="40" y="43"/>
                    </a:cubicBezTo>
                    <a:cubicBezTo>
                      <a:pt x="35" y="45"/>
                      <a:pt x="35" y="45"/>
                      <a:pt x="35" y="45"/>
                    </a:cubicBezTo>
                    <a:cubicBezTo>
                      <a:pt x="36" y="45"/>
                      <a:pt x="37" y="44"/>
                      <a:pt x="38" y="43"/>
                    </a:cubicBezTo>
                    <a:cubicBezTo>
                      <a:pt x="37" y="43"/>
                      <a:pt x="35" y="44"/>
                      <a:pt x="33" y="45"/>
                    </a:cubicBezTo>
                    <a:cubicBezTo>
                      <a:pt x="33" y="44"/>
                      <a:pt x="32" y="44"/>
                      <a:pt x="32" y="44"/>
                    </a:cubicBezTo>
                    <a:cubicBezTo>
                      <a:pt x="33" y="43"/>
                      <a:pt x="32" y="44"/>
                      <a:pt x="33" y="44"/>
                    </a:cubicBezTo>
                    <a:cubicBezTo>
                      <a:pt x="34" y="43"/>
                      <a:pt x="34" y="43"/>
                      <a:pt x="34" y="43"/>
                    </a:cubicBezTo>
                    <a:cubicBezTo>
                      <a:pt x="34" y="43"/>
                      <a:pt x="36" y="41"/>
                      <a:pt x="37" y="41"/>
                    </a:cubicBezTo>
                    <a:cubicBezTo>
                      <a:pt x="36" y="41"/>
                      <a:pt x="36" y="40"/>
                      <a:pt x="36" y="39"/>
                    </a:cubicBezTo>
                    <a:cubicBezTo>
                      <a:pt x="34" y="41"/>
                      <a:pt x="35" y="39"/>
                      <a:pt x="33" y="41"/>
                    </a:cubicBezTo>
                    <a:cubicBezTo>
                      <a:pt x="32" y="40"/>
                      <a:pt x="34" y="39"/>
                      <a:pt x="35" y="39"/>
                    </a:cubicBezTo>
                    <a:cubicBezTo>
                      <a:pt x="33" y="39"/>
                      <a:pt x="34" y="38"/>
                      <a:pt x="33" y="37"/>
                    </a:cubicBezTo>
                    <a:cubicBezTo>
                      <a:pt x="34" y="37"/>
                      <a:pt x="34" y="37"/>
                      <a:pt x="34" y="37"/>
                    </a:cubicBezTo>
                    <a:cubicBezTo>
                      <a:pt x="33" y="37"/>
                      <a:pt x="33" y="36"/>
                      <a:pt x="31" y="37"/>
                    </a:cubicBezTo>
                    <a:cubicBezTo>
                      <a:pt x="32" y="36"/>
                      <a:pt x="32" y="36"/>
                      <a:pt x="32" y="36"/>
                    </a:cubicBezTo>
                    <a:cubicBezTo>
                      <a:pt x="32" y="35"/>
                      <a:pt x="29" y="38"/>
                      <a:pt x="30" y="36"/>
                    </a:cubicBezTo>
                    <a:cubicBezTo>
                      <a:pt x="31" y="36"/>
                      <a:pt x="31" y="36"/>
                      <a:pt x="31" y="36"/>
                    </a:cubicBezTo>
                    <a:cubicBezTo>
                      <a:pt x="30" y="36"/>
                      <a:pt x="32" y="34"/>
                      <a:pt x="30" y="35"/>
                    </a:cubicBezTo>
                    <a:cubicBezTo>
                      <a:pt x="31" y="34"/>
                      <a:pt x="31" y="34"/>
                      <a:pt x="31" y="34"/>
                    </a:cubicBezTo>
                    <a:cubicBezTo>
                      <a:pt x="30" y="34"/>
                      <a:pt x="30" y="34"/>
                      <a:pt x="28" y="34"/>
                    </a:cubicBezTo>
                    <a:cubicBezTo>
                      <a:pt x="30" y="33"/>
                      <a:pt x="30" y="33"/>
                      <a:pt x="30" y="33"/>
                    </a:cubicBezTo>
                    <a:cubicBezTo>
                      <a:pt x="31" y="32"/>
                      <a:pt x="28" y="34"/>
                      <a:pt x="29" y="33"/>
                    </a:cubicBezTo>
                    <a:cubicBezTo>
                      <a:pt x="29" y="33"/>
                      <a:pt x="29" y="32"/>
                      <a:pt x="30" y="32"/>
                    </a:cubicBezTo>
                    <a:cubicBezTo>
                      <a:pt x="28" y="33"/>
                      <a:pt x="28" y="32"/>
                      <a:pt x="28" y="32"/>
                    </a:cubicBezTo>
                    <a:cubicBezTo>
                      <a:pt x="29" y="31"/>
                      <a:pt x="29" y="31"/>
                      <a:pt x="29" y="31"/>
                    </a:cubicBezTo>
                    <a:cubicBezTo>
                      <a:pt x="28" y="29"/>
                      <a:pt x="27" y="27"/>
                      <a:pt x="24" y="26"/>
                    </a:cubicBezTo>
                    <a:cubicBezTo>
                      <a:pt x="26" y="24"/>
                      <a:pt x="26" y="26"/>
                      <a:pt x="27" y="24"/>
                    </a:cubicBezTo>
                    <a:cubicBezTo>
                      <a:pt x="25" y="26"/>
                      <a:pt x="26" y="24"/>
                      <a:pt x="25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5" y="24"/>
                      <a:pt x="26" y="23"/>
                      <a:pt x="25" y="23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7" y="21"/>
                      <a:pt x="25" y="23"/>
                    </a:cubicBezTo>
                    <a:cubicBezTo>
                      <a:pt x="26" y="22"/>
                      <a:pt x="26" y="22"/>
                      <a:pt x="26" y="22"/>
                    </a:cubicBezTo>
                    <a:cubicBezTo>
                      <a:pt x="23" y="23"/>
                      <a:pt x="26" y="21"/>
                      <a:pt x="24" y="22"/>
                    </a:cubicBezTo>
                    <a:cubicBezTo>
                      <a:pt x="25" y="21"/>
                      <a:pt x="25" y="21"/>
                      <a:pt x="25" y="21"/>
                    </a:cubicBezTo>
                    <a:cubicBezTo>
                      <a:pt x="25" y="20"/>
                      <a:pt x="22" y="22"/>
                      <a:pt x="23" y="21"/>
                    </a:cubicBezTo>
                    <a:cubicBezTo>
                      <a:pt x="23" y="20"/>
                      <a:pt x="22" y="20"/>
                      <a:pt x="20" y="21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1" y="19"/>
                      <a:pt x="20" y="17"/>
                      <a:pt x="17" y="17"/>
                    </a:cubicBezTo>
                    <a:cubicBezTo>
                      <a:pt x="18" y="16"/>
                      <a:pt x="18" y="16"/>
                      <a:pt x="18" y="16"/>
                    </a:cubicBezTo>
                    <a:cubicBezTo>
                      <a:pt x="16" y="17"/>
                      <a:pt x="19" y="13"/>
                      <a:pt x="15" y="15"/>
                    </a:cubicBezTo>
                    <a:cubicBezTo>
                      <a:pt x="13" y="16"/>
                      <a:pt x="13" y="16"/>
                      <a:pt x="13" y="16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4" y="14"/>
                      <a:pt x="15" y="13"/>
                      <a:pt x="13" y="14"/>
                    </a:cubicBezTo>
                    <a:cubicBezTo>
                      <a:pt x="15" y="13"/>
                      <a:pt x="15" y="13"/>
                      <a:pt x="15" y="13"/>
                    </a:cubicBezTo>
                    <a:cubicBezTo>
                      <a:pt x="15" y="13"/>
                      <a:pt x="12" y="14"/>
                      <a:pt x="12" y="13"/>
                    </a:cubicBezTo>
                    <a:cubicBezTo>
                      <a:pt x="13" y="13"/>
                      <a:pt x="13" y="13"/>
                      <a:pt x="13" y="13"/>
                    </a:cubicBezTo>
                    <a:cubicBezTo>
                      <a:pt x="15" y="9"/>
                      <a:pt x="16" y="6"/>
                      <a:pt x="11" y="6"/>
                    </a:cubicBezTo>
                    <a:cubicBezTo>
                      <a:pt x="11" y="6"/>
                      <a:pt x="13" y="4"/>
                      <a:pt x="13" y="4"/>
                    </a:cubicBezTo>
                    <a:cubicBezTo>
                      <a:pt x="9" y="4"/>
                      <a:pt x="13" y="0"/>
                      <a:pt x="7" y="1"/>
                    </a:cubicBezTo>
                    <a:cubicBezTo>
                      <a:pt x="6" y="0"/>
                      <a:pt x="0" y="2"/>
                      <a:pt x="0" y="2"/>
                    </a:cubicBezTo>
                    <a:cubicBezTo>
                      <a:pt x="3" y="4"/>
                      <a:pt x="3" y="8"/>
                      <a:pt x="1" y="1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210;p1">
                <a:extLst>
                  <a:ext uri="{FF2B5EF4-FFF2-40B4-BE49-F238E27FC236}">
                    <a16:creationId xmlns:a16="http://schemas.microsoft.com/office/drawing/2014/main" id="{C8A1A1D8-1BEB-4614-B992-BEB529265831}"/>
                  </a:ext>
                </a:extLst>
              </p:cNvPr>
              <p:cNvSpPr/>
              <p:nvPr/>
            </p:nvSpPr>
            <p:spPr>
              <a:xfrm>
                <a:off x="6120" y="1641"/>
                <a:ext cx="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211;p1">
                <a:extLst>
                  <a:ext uri="{FF2B5EF4-FFF2-40B4-BE49-F238E27FC236}">
                    <a16:creationId xmlns:a16="http://schemas.microsoft.com/office/drawing/2014/main" id="{D0D908A4-6DD9-49D3-BBD0-278B8F92E07C}"/>
                  </a:ext>
                </a:extLst>
              </p:cNvPr>
              <p:cNvSpPr/>
              <p:nvPr/>
            </p:nvSpPr>
            <p:spPr>
              <a:xfrm>
                <a:off x="6033" y="1508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212;p1">
                <a:extLst>
                  <a:ext uri="{FF2B5EF4-FFF2-40B4-BE49-F238E27FC236}">
                    <a16:creationId xmlns:a16="http://schemas.microsoft.com/office/drawing/2014/main" id="{921A2659-AE16-4034-84F6-27D5006E303D}"/>
                  </a:ext>
                </a:extLst>
              </p:cNvPr>
              <p:cNvSpPr/>
              <p:nvPr/>
            </p:nvSpPr>
            <p:spPr>
              <a:xfrm>
                <a:off x="6016" y="1492"/>
                <a:ext cx="5" cy="2"/>
              </a:xfrm>
              <a:custGeom>
                <a:avLst/>
                <a:gdLst/>
                <a:ahLst/>
                <a:cxnLst/>
                <a:rect l="l" t="t" r="r" b="b"/>
                <a:pathLst>
                  <a:path w="5" h="2" extrusionOk="0">
                    <a:moveTo>
                      <a:pt x="5" y="0"/>
                    </a:moveTo>
                    <a:lnTo>
                      <a:pt x="5" y="0"/>
                    </a:lnTo>
                    <a:lnTo>
                      <a:pt x="0" y="2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213;p1">
                <a:extLst>
                  <a:ext uri="{FF2B5EF4-FFF2-40B4-BE49-F238E27FC236}">
                    <a16:creationId xmlns:a16="http://schemas.microsoft.com/office/drawing/2014/main" id="{43820BAE-D780-4536-AF9D-B63CD8EDADB8}"/>
                  </a:ext>
                </a:extLst>
              </p:cNvPr>
              <p:cNvSpPr/>
              <p:nvPr/>
            </p:nvSpPr>
            <p:spPr>
              <a:xfrm>
                <a:off x="6042" y="1506"/>
                <a:ext cx="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2" y="0"/>
                    </a:moveTo>
                    <a:cubicBezTo>
                      <a:pt x="2" y="0"/>
                      <a:pt x="0" y="0"/>
                      <a:pt x="1" y="0"/>
                    </a:cubicBezTo>
                    <a:cubicBezTo>
                      <a:pt x="1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214;p1">
                <a:extLst>
                  <a:ext uri="{FF2B5EF4-FFF2-40B4-BE49-F238E27FC236}">
                    <a16:creationId xmlns:a16="http://schemas.microsoft.com/office/drawing/2014/main" id="{84D83B6D-DF6D-4E13-A627-ADB1EB382463}"/>
                  </a:ext>
                </a:extLst>
              </p:cNvPr>
              <p:cNvSpPr/>
              <p:nvPr/>
            </p:nvSpPr>
            <p:spPr>
              <a:xfrm>
                <a:off x="6094" y="1698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215;p1">
                <a:extLst>
                  <a:ext uri="{FF2B5EF4-FFF2-40B4-BE49-F238E27FC236}">
                    <a16:creationId xmlns:a16="http://schemas.microsoft.com/office/drawing/2014/main" id="{AB150603-740F-4632-888A-9BE5D27F02F6}"/>
                  </a:ext>
                </a:extLst>
              </p:cNvPr>
              <p:cNvSpPr/>
              <p:nvPr/>
            </p:nvSpPr>
            <p:spPr>
              <a:xfrm>
                <a:off x="6045" y="1508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216;p1">
                <a:extLst>
                  <a:ext uri="{FF2B5EF4-FFF2-40B4-BE49-F238E27FC236}">
                    <a16:creationId xmlns:a16="http://schemas.microsoft.com/office/drawing/2014/main" id="{9B588648-B675-46A6-BAC0-C7AFAC67CFF9}"/>
                  </a:ext>
                </a:extLst>
              </p:cNvPr>
              <p:cNvSpPr/>
              <p:nvPr/>
            </p:nvSpPr>
            <p:spPr>
              <a:xfrm>
                <a:off x="6035" y="1508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217;p1">
                <a:extLst>
                  <a:ext uri="{FF2B5EF4-FFF2-40B4-BE49-F238E27FC236}">
                    <a16:creationId xmlns:a16="http://schemas.microsoft.com/office/drawing/2014/main" id="{D5F6A20D-F241-4479-87AA-7DDA91D64E36}"/>
                  </a:ext>
                </a:extLst>
              </p:cNvPr>
              <p:cNvSpPr/>
              <p:nvPr/>
            </p:nvSpPr>
            <p:spPr>
              <a:xfrm>
                <a:off x="6535" y="1518"/>
                <a:ext cx="12" cy="2"/>
              </a:xfrm>
              <a:custGeom>
                <a:avLst/>
                <a:gdLst/>
                <a:ahLst/>
                <a:cxnLst/>
                <a:rect l="l" t="t" r="r" b="b"/>
                <a:pathLst>
                  <a:path w="5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4" y="1"/>
                      <a:pt x="3" y="1"/>
                    </a:cubicBezTo>
                    <a:cubicBezTo>
                      <a:pt x="4" y="0"/>
                      <a:pt x="5" y="0"/>
                      <a:pt x="5" y="0"/>
                    </a:cubicBezTo>
                    <a:cubicBezTo>
                      <a:pt x="4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218;p1">
                <a:extLst>
                  <a:ext uri="{FF2B5EF4-FFF2-40B4-BE49-F238E27FC236}">
                    <a16:creationId xmlns:a16="http://schemas.microsoft.com/office/drawing/2014/main" id="{5819C730-F191-42FB-8DCC-9BBE61F8D463}"/>
                  </a:ext>
                </a:extLst>
              </p:cNvPr>
              <p:cNvSpPr/>
              <p:nvPr/>
            </p:nvSpPr>
            <p:spPr>
              <a:xfrm>
                <a:off x="7185" y="1480"/>
                <a:ext cx="3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219;p1">
                <a:extLst>
                  <a:ext uri="{FF2B5EF4-FFF2-40B4-BE49-F238E27FC236}">
                    <a16:creationId xmlns:a16="http://schemas.microsoft.com/office/drawing/2014/main" id="{DCFABE98-2C07-4C1C-884C-45342CDF6B62}"/>
                  </a:ext>
                </a:extLst>
              </p:cNvPr>
              <p:cNvSpPr/>
              <p:nvPr/>
            </p:nvSpPr>
            <p:spPr>
              <a:xfrm>
                <a:off x="7048" y="1593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220;p1">
                <a:extLst>
                  <a:ext uri="{FF2B5EF4-FFF2-40B4-BE49-F238E27FC236}">
                    <a16:creationId xmlns:a16="http://schemas.microsoft.com/office/drawing/2014/main" id="{841B9E99-3CCB-4A8A-AED2-1756D007A354}"/>
                  </a:ext>
                </a:extLst>
              </p:cNvPr>
              <p:cNvSpPr/>
              <p:nvPr/>
            </p:nvSpPr>
            <p:spPr>
              <a:xfrm>
                <a:off x="7199" y="1475"/>
                <a:ext cx="3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1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221;p1">
                <a:extLst>
                  <a:ext uri="{FF2B5EF4-FFF2-40B4-BE49-F238E27FC236}">
                    <a16:creationId xmlns:a16="http://schemas.microsoft.com/office/drawing/2014/main" id="{D6539416-8D21-424D-952D-6FDDAE841670}"/>
                  </a:ext>
                </a:extLst>
              </p:cNvPr>
              <p:cNvSpPr/>
              <p:nvPr/>
            </p:nvSpPr>
            <p:spPr>
              <a:xfrm>
                <a:off x="7202" y="1480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222;p1">
                <a:extLst>
                  <a:ext uri="{FF2B5EF4-FFF2-40B4-BE49-F238E27FC236}">
                    <a16:creationId xmlns:a16="http://schemas.microsoft.com/office/drawing/2014/main" id="{287D1870-9917-4F31-9C79-18B1FE1F464B}"/>
                  </a:ext>
                </a:extLst>
              </p:cNvPr>
              <p:cNvSpPr/>
              <p:nvPr/>
            </p:nvSpPr>
            <p:spPr>
              <a:xfrm>
                <a:off x="7048" y="160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223;p1">
                <a:extLst>
                  <a:ext uri="{FF2B5EF4-FFF2-40B4-BE49-F238E27FC236}">
                    <a16:creationId xmlns:a16="http://schemas.microsoft.com/office/drawing/2014/main" id="{DBB48971-6418-40D8-AC37-71EFC8F9F912}"/>
                  </a:ext>
                </a:extLst>
              </p:cNvPr>
              <p:cNvSpPr/>
              <p:nvPr/>
            </p:nvSpPr>
            <p:spPr>
              <a:xfrm>
                <a:off x="7043" y="1593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224;p1">
                <a:extLst>
                  <a:ext uri="{FF2B5EF4-FFF2-40B4-BE49-F238E27FC236}">
                    <a16:creationId xmlns:a16="http://schemas.microsoft.com/office/drawing/2014/main" id="{EC805C44-A75B-4DAB-B8B1-E2DE247B8D53}"/>
                  </a:ext>
                </a:extLst>
              </p:cNvPr>
              <p:cNvSpPr/>
              <p:nvPr/>
            </p:nvSpPr>
            <p:spPr>
              <a:xfrm>
                <a:off x="7048" y="1603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225;p1">
                <a:extLst>
                  <a:ext uri="{FF2B5EF4-FFF2-40B4-BE49-F238E27FC236}">
                    <a16:creationId xmlns:a16="http://schemas.microsoft.com/office/drawing/2014/main" id="{105C56B1-AC07-4C14-A987-2E6C382D1473}"/>
                  </a:ext>
                </a:extLst>
              </p:cNvPr>
              <p:cNvSpPr/>
              <p:nvPr/>
            </p:nvSpPr>
            <p:spPr>
              <a:xfrm>
                <a:off x="7180" y="1487"/>
                <a:ext cx="3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226;p1">
                <a:extLst>
                  <a:ext uri="{FF2B5EF4-FFF2-40B4-BE49-F238E27FC236}">
                    <a16:creationId xmlns:a16="http://schemas.microsoft.com/office/drawing/2014/main" id="{A6EE78E2-5631-475B-8BDD-84FF124E0BB1}"/>
                  </a:ext>
                </a:extLst>
              </p:cNvPr>
              <p:cNvSpPr/>
              <p:nvPr/>
            </p:nvSpPr>
            <p:spPr>
              <a:xfrm>
                <a:off x="7211" y="1480"/>
                <a:ext cx="3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2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98" name="Google Shape;227;p1">
                <a:extLst>
                  <a:ext uri="{FF2B5EF4-FFF2-40B4-BE49-F238E27FC236}">
                    <a16:creationId xmlns:a16="http://schemas.microsoft.com/office/drawing/2014/main" id="{95549BED-77AD-44D5-927B-BCB60B583E0C}"/>
                  </a:ext>
                </a:extLst>
              </p:cNvPr>
              <p:cNvSpPr/>
              <p:nvPr/>
            </p:nvSpPr>
            <p:spPr>
              <a:xfrm>
                <a:off x="7249" y="1496"/>
                <a:ext cx="3" cy="7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0" y="0"/>
                    </a:moveTo>
                    <a:cubicBezTo>
                      <a:pt x="0" y="1"/>
                      <a:pt x="1" y="2"/>
                      <a:pt x="1" y="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399" name="Google Shape;228;p1">
                <a:extLst>
                  <a:ext uri="{FF2B5EF4-FFF2-40B4-BE49-F238E27FC236}">
                    <a16:creationId xmlns:a16="http://schemas.microsoft.com/office/drawing/2014/main" id="{514FC297-B35D-4BBB-906E-634DCC5F7323}"/>
                  </a:ext>
                </a:extLst>
              </p:cNvPr>
              <p:cNvSpPr/>
              <p:nvPr/>
            </p:nvSpPr>
            <p:spPr>
              <a:xfrm>
                <a:off x="7252" y="1499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2"/>
                    </a:moveTo>
                    <a:cubicBezTo>
                      <a:pt x="1" y="2"/>
                      <a:pt x="1" y="2"/>
                      <a:pt x="1" y="1"/>
                    </a:cubicBezTo>
                    <a:cubicBezTo>
                      <a:pt x="0" y="0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00" name="Google Shape;229;p1">
                <a:extLst>
                  <a:ext uri="{FF2B5EF4-FFF2-40B4-BE49-F238E27FC236}">
                    <a16:creationId xmlns:a16="http://schemas.microsoft.com/office/drawing/2014/main" id="{4706056A-6FD0-48F4-B038-EB43DD2FBDC0}"/>
                  </a:ext>
                </a:extLst>
              </p:cNvPr>
              <p:cNvSpPr/>
              <p:nvPr/>
            </p:nvSpPr>
            <p:spPr>
              <a:xfrm>
                <a:off x="7218" y="1480"/>
                <a:ext cx="0" cy="4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" extrusionOk="0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230;p1">
                <a:extLst>
                  <a:ext uri="{FF2B5EF4-FFF2-40B4-BE49-F238E27FC236}">
                    <a16:creationId xmlns:a16="http://schemas.microsoft.com/office/drawing/2014/main" id="{691685B4-767E-4CDD-8F78-F81E791480B8}"/>
                  </a:ext>
                </a:extLst>
              </p:cNvPr>
              <p:cNvSpPr/>
              <p:nvPr/>
            </p:nvSpPr>
            <p:spPr>
              <a:xfrm>
                <a:off x="7214" y="1475"/>
                <a:ext cx="4" cy="9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extrusionOk="0">
                    <a:moveTo>
                      <a:pt x="2" y="4"/>
                    </a:moveTo>
                    <a:cubicBezTo>
                      <a:pt x="2" y="3"/>
                      <a:pt x="1" y="3"/>
                      <a:pt x="1" y="2"/>
                    </a:cubicBezTo>
                    <a:cubicBezTo>
                      <a:pt x="1" y="2"/>
                      <a:pt x="0" y="1"/>
                      <a:pt x="0" y="2"/>
                    </a:cubicBezTo>
                    <a:cubicBezTo>
                      <a:pt x="0" y="1"/>
                      <a:pt x="0" y="0"/>
                      <a:pt x="0" y="0"/>
                    </a:cubicBezTo>
                    <a:cubicBezTo>
                      <a:pt x="0" y="1"/>
                      <a:pt x="1" y="3"/>
                      <a:pt x="2" y="4"/>
                    </a:cubicBezTo>
                    <a:cubicBezTo>
                      <a:pt x="2" y="4"/>
                      <a:pt x="2" y="4"/>
                      <a:pt x="2" y="4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231;p1">
                <a:extLst>
                  <a:ext uri="{FF2B5EF4-FFF2-40B4-BE49-F238E27FC236}">
                    <a16:creationId xmlns:a16="http://schemas.microsoft.com/office/drawing/2014/main" id="{A60B2407-2850-4E60-AFA6-B268E0D753C8}"/>
                  </a:ext>
                </a:extLst>
              </p:cNvPr>
              <p:cNvSpPr/>
              <p:nvPr/>
            </p:nvSpPr>
            <p:spPr>
              <a:xfrm>
                <a:off x="7216" y="1477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232;p1">
                <a:extLst>
                  <a:ext uri="{FF2B5EF4-FFF2-40B4-BE49-F238E27FC236}">
                    <a16:creationId xmlns:a16="http://schemas.microsoft.com/office/drawing/2014/main" id="{BD5F82CC-DCF6-4BC5-83B0-C2773030C3BD}"/>
                  </a:ext>
                </a:extLst>
              </p:cNvPr>
              <p:cNvSpPr/>
              <p:nvPr/>
            </p:nvSpPr>
            <p:spPr>
              <a:xfrm>
                <a:off x="6497" y="1454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233;p1">
                <a:extLst>
                  <a:ext uri="{FF2B5EF4-FFF2-40B4-BE49-F238E27FC236}">
                    <a16:creationId xmlns:a16="http://schemas.microsoft.com/office/drawing/2014/main" id="{669D9A43-7CEE-4C23-B9A7-7B05FBA993C6}"/>
                  </a:ext>
                </a:extLst>
              </p:cNvPr>
              <p:cNvSpPr/>
              <p:nvPr/>
            </p:nvSpPr>
            <p:spPr>
              <a:xfrm>
                <a:off x="7157" y="2082"/>
                <a:ext cx="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1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234;p1">
                <a:extLst>
                  <a:ext uri="{FF2B5EF4-FFF2-40B4-BE49-F238E27FC236}">
                    <a16:creationId xmlns:a16="http://schemas.microsoft.com/office/drawing/2014/main" id="{F43329D0-4F6C-42B4-95D4-CB359310FE80}"/>
                  </a:ext>
                </a:extLst>
              </p:cNvPr>
              <p:cNvSpPr/>
              <p:nvPr/>
            </p:nvSpPr>
            <p:spPr>
              <a:xfrm>
                <a:off x="7159" y="2079"/>
                <a:ext cx="7" cy="5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extrusionOk="0">
                    <a:moveTo>
                      <a:pt x="0" y="0"/>
                    </a:moveTo>
                    <a:cubicBezTo>
                      <a:pt x="3" y="2"/>
                      <a:pt x="3" y="2"/>
                      <a:pt x="3" y="2"/>
                    </a:cubicBezTo>
                    <a:cubicBezTo>
                      <a:pt x="2" y="1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235;p1">
                <a:extLst>
                  <a:ext uri="{FF2B5EF4-FFF2-40B4-BE49-F238E27FC236}">
                    <a16:creationId xmlns:a16="http://schemas.microsoft.com/office/drawing/2014/main" id="{8DEB81CC-312E-4238-9F3C-CBAD64F3E025}"/>
                  </a:ext>
                </a:extLst>
              </p:cNvPr>
              <p:cNvSpPr/>
              <p:nvPr/>
            </p:nvSpPr>
            <p:spPr>
              <a:xfrm>
                <a:off x="6538" y="1373"/>
                <a:ext cx="5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2" y="0"/>
                    </a:moveTo>
                    <a:cubicBezTo>
                      <a:pt x="2" y="1"/>
                      <a:pt x="0" y="1"/>
                      <a:pt x="1" y="1"/>
                    </a:cubicBezTo>
                    <a:cubicBezTo>
                      <a:pt x="1" y="0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236;p1">
                <a:extLst>
                  <a:ext uri="{FF2B5EF4-FFF2-40B4-BE49-F238E27FC236}">
                    <a16:creationId xmlns:a16="http://schemas.microsoft.com/office/drawing/2014/main" id="{E6D3B7BD-8F1F-45F8-BB5D-2C5FA822CAFA}"/>
                  </a:ext>
                </a:extLst>
              </p:cNvPr>
              <p:cNvSpPr/>
              <p:nvPr/>
            </p:nvSpPr>
            <p:spPr>
              <a:xfrm>
                <a:off x="6497" y="1411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237;p1">
                <a:extLst>
                  <a:ext uri="{FF2B5EF4-FFF2-40B4-BE49-F238E27FC236}">
                    <a16:creationId xmlns:a16="http://schemas.microsoft.com/office/drawing/2014/main" id="{0E9EF1A5-6A3E-4D58-B0F2-A29F15B3105B}"/>
                  </a:ext>
                </a:extLst>
              </p:cNvPr>
              <p:cNvSpPr/>
              <p:nvPr/>
            </p:nvSpPr>
            <p:spPr>
              <a:xfrm>
                <a:off x="7086" y="1560"/>
                <a:ext cx="1" cy="3"/>
              </a:xfrm>
              <a:prstGeom prst="rect">
                <a:avLst/>
              </a:pr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238;p1">
                <a:extLst>
                  <a:ext uri="{FF2B5EF4-FFF2-40B4-BE49-F238E27FC236}">
                    <a16:creationId xmlns:a16="http://schemas.microsoft.com/office/drawing/2014/main" id="{042458AB-6C3F-4840-A4F8-660AAD66CF95}"/>
                  </a:ext>
                </a:extLst>
              </p:cNvPr>
              <p:cNvSpPr/>
              <p:nvPr/>
            </p:nvSpPr>
            <p:spPr>
              <a:xfrm>
                <a:off x="7247" y="1501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239;p1">
                <a:extLst>
                  <a:ext uri="{FF2B5EF4-FFF2-40B4-BE49-F238E27FC236}">
                    <a16:creationId xmlns:a16="http://schemas.microsoft.com/office/drawing/2014/main" id="{774576BD-64CE-46D4-930F-25F09F7BCDE8}"/>
                  </a:ext>
                </a:extLst>
              </p:cNvPr>
              <p:cNvSpPr/>
              <p:nvPr/>
            </p:nvSpPr>
            <p:spPr>
              <a:xfrm>
                <a:off x="6540" y="1378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240;p1">
                <a:extLst>
                  <a:ext uri="{FF2B5EF4-FFF2-40B4-BE49-F238E27FC236}">
                    <a16:creationId xmlns:a16="http://schemas.microsoft.com/office/drawing/2014/main" id="{A61ECED3-6751-4798-9007-2125C9620FBA}"/>
                  </a:ext>
                </a:extLst>
              </p:cNvPr>
              <p:cNvSpPr/>
              <p:nvPr/>
            </p:nvSpPr>
            <p:spPr>
              <a:xfrm>
                <a:off x="7109" y="1598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241;p1">
                <a:extLst>
                  <a:ext uri="{FF2B5EF4-FFF2-40B4-BE49-F238E27FC236}">
                    <a16:creationId xmlns:a16="http://schemas.microsoft.com/office/drawing/2014/main" id="{8BE15DD0-DEF6-4377-9FCF-B8F86E009CD4}"/>
                  </a:ext>
                </a:extLst>
              </p:cNvPr>
              <p:cNvSpPr/>
              <p:nvPr/>
            </p:nvSpPr>
            <p:spPr>
              <a:xfrm>
                <a:off x="7157" y="1563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242;p1">
                <a:extLst>
                  <a:ext uri="{FF2B5EF4-FFF2-40B4-BE49-F238E27FC236}">
                    <a16:creationId xmlns:a16="http://schemas.microsoft.com/office/drawing/2014/main" id="{346319DE-F74B-412F-835C-A2A361FB8BDA}"/>
                  </a:ext>
                </a:extLst>
              </p:cNvPr>
              <p:cNvSpPr/>
              <p:nvPr/>
            </p:nvSpPr>
            <p:spPr>
              <a:xfrm>
                <a:off x="7033" y="1622"/>
                <a:ext cx="5" cy="5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0" y="0"/>
                    </a:moveTo>
                    <a:lnTo>
                      <a:pt x="0" y="2"/>
                    </a:lnTo>
                    <a:lnTo>
                      <a:pt x="5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243;p1">
                <a:extLst>
                  <a:ext uri="{FF2B5EF4-FFF2-40B4-BE49-F238E27FC236}">
                    <a16:creationId xmlns:a16="http://schemas.microsoft.com/office/drawing/2014/main" id="{4018E6A0-C610-40F3-9E9A-E4D8649B9101}"/>
                  </a:ext>
                </a:extLst>
              </p:cNvPr>
              <p:cNvSpPr/>
              <p:nvPr/>
            </p:nvSpPr>
            <p:spPr>
              <a:xfrm>
                <a:off x="7064" y="1582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244;p1">
                <a:extLst>
                  <a:ext uri="{FF2B5EF4-FFF2-40B4-BE49-F238E27FC236}">
                    <a16:creationId xmlns:a16="http://schemas.microsoft.com/office/drawing/2014/main" id="{45024762-7A0B-43FE-83A8-2FB3DC159B0B}"/>
                  </a:ext>
                </a:extLst>
              </p:cNvPr>
              <p:cNvSpPr/>
              <p:nvPr/>
            </p:nvSpPr>
            <p:spPr>
              <a:xfrm>
                <a:off x="6958" y="1475"/>
                <a:ext cx="291" cy="265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12" extrusionOk="0">
                    <a:moveTo>
                      <a:pt x="9" y="112"/>
                    </a:moveTo>
                    <a:cubicBezTo>
                      <a:pt x="9" y="108"/>
                      <a:pt x="13" y="106"/>
                      <a:pt x="17" y="105"/>
                    </a:cubicBezTo>
                    <a:cubicBezTo>
                      <a:pt x="17" y="104"/>
                      <a:pt x="17" y="102"/>
                      <a:pt x="18" y="102"/>
                    </a:cubicBezTo>
                    <a:cubicBezTo>
                      <a:pt x="20" y="98"/>
                      <a:pt x="27" y="98"/>
                      <a:pt x="28" y="93"/>
                    </a:cubicBezTo>
                    <a:cubicBezTo>
                      <a:pt x="27" y="93"/>
                      <a:pt x="27" y="92"/>
                      <a:pt x="26" y="91"/>
                    </a:cubicBezTo>
                    <a:cubicBezTo>
                      <a:pt x="27" y="92"/>
                      <a:pt x="27" y="92"/>
                      <a:pt x="27" y="92"/>
                    </a:cubicBezTo>
                    <a:cubicBezTo>
                      <a:pt x="26" y="91"/>
                      <a:pt x="26" y="91"/>
                      <a:pt x="26" y="91"/>
                    </a:cubicBezTo>
                    <a:cubicBezTo>
                      <a:pt x="26" y="90"/>
                      <a:pt x="28" y="92"/>
                      <a:pt x="28" y="92"/>
                    </a:cubicBezTo>
                    <a:cubicBezTo>
                      <a:pt x="29" y="91"/>
                      <a:pt x="29" y="89"/>
                      <a:pt x="31" y="88"/>
                    </a:cubicBezTo>
                    <a:cubicBezTo>
                      <a:pt x="29" y="86"/>
                      <a:pt x="31" y="87"/>
                      <a:pt x="29" y="85"/>
                    </a:cubicBezTo>
                    <a:cubicBezTo>
                      <a:pt x="30" y="86"/>
                      <a:pt x="30" y="86"/>
                      <a:pt x="30" y="86"/>
                    </a:cubicBezTo>
                    <a:cubicBezTo>
                      <a:pt x="30" y="84"/>
                      <a:pt x="30" y="84"/>
                      <a:pt x="33" y="85"/>
                    </a:cubicBezTo>
                    <a:cubicBezTo>
                      <a:pt x="38" y="83"/>
                      <a:pt x="40" y="79"/>
                      <a:pt x="43" y="76"/>
                    </a:cubicBezTo>
                    <a:cubicBezTo>
                      <a:pt x="46" y="72"/>
                      <a:pt x="48" y="68"/>
                      <a:pt x="52" y="64"/>
                    </a:cubicBezTo>
                    <a:cubicBezTo>
                      <a:pt x="50" y="61"/>
                      <a:pt x="52" y="61"/>
                      <a:pt x="50" y="59"/>
                    </a:cubicBezTo>
                    <a:cubicBezTo>
                      <a:pt x="51" y="59"/>
                      <a:pt x="51" y="59"/>
                      <a:pt x="51" y="59"/>
                    </a:cubicBezTo>
                    <a:cubicBezTo>
                      <a:pt x="51" y="58"/>
                      <a:pt x="52" y="59"/>
                      <a:pt x="54" y="59"/>
                    </a:cubicBezTo>
                    <a:cubicBezTo>
                      <a:pt x="53" y="58"/>
                      <a:pt x="54" y="59"/>
                      <a:pt x="52" y="57"/>
                    </a:cubicBezTo>
                    <a:cubicBezTo>
                      <a:pt x="51" y="56"/>
                      <a:pt x="55" y="59"/>
                      <a:pt x="54" y="58"/>
                    </a:cubicBezTo>
                    <a:cubicBezTo>
                      <a:pt x="55" y="59"/>
                      <a:pt x="53" y="57"/>
                      <a:pt x="54" y="58"/>
                    </a:cubicBezTo>
                    <a:cubicBezTo>
                      <a:pt x="53" y="55"/>
                      <a:pt x="55" y="59"/>
                      <a:pt x="57" y="59"/>
                    </a:cubicBezTo>
                    <a:cubicBezTo>
                      <a:pt x="58" y="57"/>
                      <a:pt x="58" y="54"/>
                      <a:pt x="61" y="54"/>
                    </a:cubicBezTo>
                    <a:cubicBezTo>
                      <a:pt x="61" y="54"/>
                      <a:pt x="60" y="52"/>
                      <a:pt x="60" y="52"/>
                    </a:cubicBezTo>
                    <a:cubicBezTo>
                      <a:pt x="62" y="55"/>
                      <a:pt x="60" y="51"/>
                      <a:pt x="61" y="52"/>
                    </a:cubicBezTo>
                    <a:cubicBezTo>
                      <a:pt x="62" y="53"/>
                      <a:pt x="62" y="53"/>
                      <a:pt x="62" y="53"/>
                    </a:cubicBezTo>
                    <a:cubicBezTo>
                      <a:pt x="63" y="54"/>
                      <a:pt x="63" y="51"/>
                      <a:pt x="64" y="52"/>
                    </a:cubicBezTo>
                    <a:cubicBezTo>
                      <a:pt x="64" y="50"/>
                      <a:pt x="67" y="52"/>
                      <a:pt x="66" y="50"/>
                    </a:cubicBezTo>
                    <a:cubicBezTo>
                      <a:pt x="67" y="52"/>
                      <a:pt x="67" y="51"/>
                      <a:pt x="68" y="51"/>
                    </a:cubicBezTo>
                    <a:cubicBezTo>
                      <a:pt x="66" y="48"/>
                      <a:pt x="70" y="51"/>
                      <a:pt x="69" y="49"/>
                    </a:cubicBezTo>
                    <a:cubicBezTo>
                      <a:pt x="69" y="49"/>
                      <a:pt x="69" y="49"/>
                      <a:pt x="69" y="49"/>
                    </a:cubicBezTo>
                    <a:cubicBezTo>
                      <a:pt x="71" y="48"/>
                      <a:pt x="73" y="47"/>
                      <a:pt x="74" y="44"/>
                    </a:cubicBezTo>
                    <a:cubicBezTo>
                      <a:pt x="75" y="43"/>
                      <a:pt x="78" y="45"/>
                      <a:pt x="79" y="42"/>
                    </a:cubicBezTo>
                    <a:cubicBezTo>
                      <a:pt x="78" y="41"/>
                      <a:pt x="78" y="41"/>
                      <a:pt x="78" y="41"/>
                    </a:cubicBezTo>
                    <a:cubicBezTo>
                      <a:pt x="78" y="41"/>
                      <a:pt x="79" y="42"/>
                      <a:pt x="79" y="42"/>
                    </a:cubicBezTo>
                    <a:cubicBezTo>
                      <a:pt x="79" y="40"/>
                      <a:pt x="81" y="41"/>
                      <a:pt x="81" y="41"/>
                    </a:cubicBezTo>
                    <a:cubicBezTo>
                      <a:pt x="81" y="40"/>
                      <a:pt x="81" y="40"/>
                      <a:pt x="81" y="39"/>
                    </a:cubicBezTo>
                    <a:cubicBezTo>
                      <a:pt x="83" y="41"/>
                      <a:pt x="82" y="37"/>
                      <a:pt x="84" y="38"/>
                    </a:cubicBezTo>
                    <a:cubicBezTo>
                      <a:pt x="82" y="36"/>
                      <a:pt x="84" y="37"/>
                      <a:pt x="84" y="36"/>
                    </a:cubicBezTo>
                    <a:cubicBezTo>
                      <a:pt x="84" y="36"/>
                      <a:pt x="84" y="36"/>
                      <a:pt x="85" y="37"/>
                    </a:cubicBezTo>
                    <a:cubicBezTo>
                      <a:pt x="85" y="36"/>
                      <a:pt x="85" y="36"/>
                      <a:pt x="87" y="36"/>
                    </a:cubicBezTo>
                    <a:cubicBezTo>
                      <a:pt x="87" y="36"/>
                      <a:pt x="86" y="34"/>
                      <a:pt x="87" y="34"/>
                    </a:cubicBezTo>
                    <a:cubicBezTo>
                      <a:pt x="88" y="36"/>
                      <a:pt x="88" y="34"/>
                      <a:pt x="89" y="34"/>
                    </a:cubicBezTo>
                    <a:cubicBezTo>
                      <a:pt x="87" y="32"/>
                      <a:pt x="87" y="31"/>
                      <a:pt x="88" y="31"/>
                    </a:cubicBezTo>
                    <a:cubicBezTo>
                      <a:pt x="89" y="34"/>
                      <a:pt x="89" y="34"/>
                      <a:pt x="89" y="34"/>
                    </a:cubicBezTo>
                    <a:cubicBezTo>
                      <a:pt x="90" y="31"/>
                      <a:pt x="93" y="33"/>
                      <a:pt x="93" y="29"/>
                    </a:cubicBezTo>
                    <a:cubicBezTo>
                      <a:pt x="94" y="30"/>
                      <a:pt x="94" y="30"/>
                      <a:pt x="94" y="30"/>
                    </a:cubicBezTo>
                    <a:cubicBezTo>
                      <a:pt x="95" y="28"/>
                      <a:pt x="98" y="29"/>
                      <a:pt x="98" y="25"/>
                    </a:cubicBezTo>
                    <a:cubicBezTo>
                      <a:pt x="99" y="25"/>
                      <a:pt x="100" y="26"/>
                      <a:pt x="100" y="25"/>
                    </a:cubicBezTo>
                    <a:cubicBezTo>
                      <a:pt x="100" y="24"/>
                      <a:pt x="101" y="24"/>
                      <a:pt x="100" y="22"/>
                    </a:cubicBezTo>
                    <a:cubicBezTo>
                      <a:pt x="100" y="21"/>
                      <a:pt x="101" y="22"/>
                      <a:pt x="101" y="23"/>
                    </a:cubicBezTo>
                    <a:cubicBezTo>
                      <a:pt x="102" y="23"/>
                      <a:pt x="104" y="25"/>
                      <a:pt x="103" y="22"/>
                    </a:cubicBezTo>
                    <a:cubicBezTo>
                      <a:pt x="104" y="23"/>
                      <a:pt x="104" y="23"/>
                      <a:pt x="104" y="23"/>
                    </a:cubicBezTo>
                    <a:cubicBezTo>
                      <a:pt x="104" y="22"/>
                      <a:pt x="104" y="20"/>
                      <a:pt x="106" y="21"/>
                    </a:cubicBezTo>
                    <a:cubicBezTo>
                      <a:pt x="105" y="19"/>
                      <a:pt x="106" y="19"/>
                      <a:pt x="105" y="17"/>
                    </a:cubicBezTo>
                    <a:cubicBezTo>
                      <a:pt x="105" y="17"/>
                      <a:pt x="106" y="19"/>
                      <a:pt x="106" y="18"/>
                    </a:cubicBezTo>
                    <a:cubicBezTo>
                      <a:pt x="106" y="20"/>
                      <a:pt x="106" y="20"/>
                      <a:pt x="106" y="20"/>
                    </a:cubicBezTo>
                    <a:cubicBezTo>
                      <a:pt x="108" y="20"/>
                      <a:pt x="109" y="18"/>
                      <a:pt x="110" y="16"/>
                    </a:cubicBezTo>
                    <a:cubicBezTo>
                      <a:pt x="112" y="19"/>
                      <a:pt x="112" y="16"/>
                      <a:pt x="113" y="17"/>
                    </a:cubicBezTo>
                    <a:cubicBezTo>
                      <a:pt x="113" y="15"/>
                      <a:pt x="115" y="17"/>
                      <a:pt x="114" y="14"/>
                    </a:cubicBezTo>
                    <a:cubicBezTo>
                      <a:pt x="115" y="15"/>
                      <a:pt x="115" y="15"/>
                      <a:pt x="115" y="15"/>
                    </a:cubicBezTo>
                    <a:cubicBezTo>
                      <a:pt x="115" y="15"/>
                      <a:pt x="116" y="15"/>
                      <a:pt x="117" y="15"/>
                    </a:cubicBezTo>
                    <a:cubicBezTo>
                      <a:pt x="118" y="16"/>
                      <a:pt x="118" y="14"/>
                      <a:pt x="118" y="13"/>
                    </a:cubicBezTo>
                    <a:cubicBezTo>
                      <a:pt x="118" y="14"/>
                      <a:pt x="118" y="14"/>
                      <a:pt x="118" y="14"/>
                    </a:cubicBezTo>
                    <a:cubicBezTo>
                      <a:pt x="118" y="13"/>
                      <a:pt x="118" y="11"/>
                      <a:pt x="118" y="9"/>
                    </a:cubicBezTo>
                    <a:cubicBezTo>
                      <a:pt x="119" y="10"/>
                      <a:pt x="118" y="9"/>
                      <a:pt x="119" y="10"/>
                    </a:cubicBezTo>
                    <a:cubicBezTo>
                      <a:pt x="119" y="11"/>
                      <a:pt x="119" y="13"/>
                      <a:pt x="119" y="14"/>
                    </a:cubicBezTo>
                    <a:cubicBezTo>
                      <a:pt x="120" y="15"/>
                      <a:pt x="119" y="11"/>
                      <a:pt x="120" y="13"/>
                    </a:cubicBezTo>
                    <a:cubicBezTo>
                      <a:pt x="121" y="14"/>
                      <a:pt x="121" y="13"/>
                      <a:pt x="121" y="11"/>
                    </a:cubicBezTo>
                    <a:cubicBezTo>
                      <a:pt x="121" y="12"/>
                      <a:pt x="121" y="12"/>
                      <a:pt x="121" y="13"/>
                    </a:cubicBezTo>
                    <a:cubicBezTo>
                      <a:pt x="122" y="13"/>
                      <a:pt x="122" y="13"/>
                      <a:pt x="122" y="12"/>
                    </a:cubicBezTo>
                    <a:cubicBezTo>
                      <a:pt x="122" y="12"/>
                      <a:pt x="122" y="12"/>
                      <a:pt x="122" y="12"/>
                    </a:cubicBezTo>
                    <a:cubicBezTo>
                      <a:pt x="122" y="10"/>
                      <a:pt x="122" y="10"/>
                      <a:pt x="121" y="8"/>
                    </a:cubicBezTo>
                    <a:cubicBezTo>
                      <a:pt x="121" y="9"/>
                      <a:pt x="121" y="9"/>
                      <a:pt x="121" y="9"/>
                    </a:cubicBezTo>
                    <a:cubicBezTo>
                      <a:pt x="121" y="7"/>
                      <a:pt x="121" y="7"/>
                      <a:pt x="122" y="8"/>
                    </a:cubicBezTo>
                    <a:cubicBezTo>
                      <a:pt x="122" y="10"/>
                      <a:pt x="122" y="11"/>
                      <a:pt x="122" y="11"/>
                    </a:cubicBezTo>
                    <a:cubicBezTo>
                      <a:pt x="123" y="7"/>
                      <a:pt x="123" y="7"/>
                      <a:pt x="123" y="7"/>
                    </a:cubicBezTo>
                    <a:cubicBezTo>
                      <a:pt x="123" y="9"/>
                      <a:pt x="122" y="8"/>
                      <a:pt x="122" y="6"/>
                    </a:cubicBezTo>
                    <a:cubicBezTo>
                      <a:pt x="122" y="7"/>
                      <a:pt x="122" y="7"/>
                      <a:pt x="122" y="7"/>
                    </a:cubicBezTo>
                    <a:cubicBezTo>
                      <a:pt x="122" y="6"/>
                      <a:pt x="122" y="6"/>
                      <a:pt x="122" y="6"/>
                    </a:cubicBezTo>
                    <a:cubicBezTo>
                      <a:pt x="121" y="7"/>
                      <a:pt x="120" y="5"/>
                      <a:pt x="120" y="7"/>
                    </a:cubicBezTo>
                    <a:cubicBezTo>
                      <a:pt x="120" y="8"/>
                      <a:pt x="120" y="8"/>
                      <a:pt x="120" y="8"/>
                    </a:cubicBezTo>
                    <a:cubicBezTo>
                      <a:pt x="120" y="8"/>
                      <a:pt x="120" y="11"/>
                      <a:pt x="119" y="9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7"/>
                      <a:pt x="119" y="8"/>
                      <a:pt x="118" y="7"/>
                    </a:cubicBezTo>
                    <a:cubicBezTo>
                      <a:pt x="118" y="5"/>
                      <a:pt x="118" y="5"/>
                      <a:pt x="118" y="5"/>
                    </a:cubicBezTo>
                    <a:cubicBezTo>
                      <a:pt x="119" y="8"/>
                      <a:pt x="117" y="6"/>
                      <a:pt x="117" y="7"/>
                    </a:cubicBezTo>
                    <a:cubicBezTo>
                      <a:pt x="117" y="6"/>
                      <a:pt x="117" y="6"/>
                      <a:pt x="117" y="6"/>
                    </a:cubicBezTo>
                    <a:cubicBezTo>
                      <a:pt x="116" y="6"/>
                      <a:pt x="117" y="8"/>
                      <a:pt x="117" y="8"/>
                    </a:cubicBezTo>
                    <a:cubicBezTo>
                      <a:pt x="117" y="8"/>
                      <a:pt x="116" y="5"/>
                      <a:pt x="115" y="4"/>
                    </a:cubicBezTo>
                    <a:cubicBezTo>
                      <a:pt x="115" y="5"/>
                      <a:pt x="114" y="7"/>
                      <a:pt x="113" y="5"/>
                    </a:cubicBezTo>
                    <a:cubicBezTo>
                      <a:pt x="112" y="6"/>
                      <a:pt x="112" y="7"/>
                      <a:pt x="112" y="8"/>
                    </a:cubicBezTo>
                    <a:cubicBezTo>
                      <a:pt x="111" y="8"/>
                      <a:pt x="111" y="6"/>
                      <a:pt x="111" y="7"/>
                    </a:cubicBezTo>
                    <a:cubicBezTo>
                      <a:pt x="111" y="6"/>
                      <a:pt x="110" y="5"/>
                      <a:pt x="110" y="4"/>
                    </a:cubicBezTo>
                    <a:cubicBezTo>
                      <a:pt x="110" y="5"/>
                      <a:pt x="109" y="4"/>
                      <a:pt x="110" y="7"/>
                    </a:cubicBezTo>
                    <a:cubicBezTo>
                      <a:pt x="109" y="6"/>
                      <a:pt x="108" y="6"/>
                      <a:pt x="107" y="7"/>
                    </a:cubicBezTo>
                    <a:cubicBezTo>
                      <a:pt x="108" y="7"/>
                      <a:pt x="107" y="5"/>
                      <a:pt x="107" y="4"/>
                    </a:cubicBezTo>
                    <a:cubicBezTo>
                      <a:pt x="107" y="6"/>
                      <a:pt x="106" y="7"/>
                      <a:pt x="106" y="7"/>
                    </a:cubicBezTo>
                    <a:cubicBezTo>
                      <a:pt x="106" y="9"/>
                      <a:pt x="106" y="9"/>
                      <a:pt x="107" y="10"/>
                    </a:cubicBezTo>
                    <a:cubicBezTo>
                      <a:pt x="107" y="10"/>
                      <a:pt x="107" y="11"/>
                      <a:pt x="107" y="11"/>
                    </a:cubicBezTo>
                    <a:cubicBezTo>
                      <a:pt x="106" y="9"/>
                      <a:pt x="105" y="7"/>
                      <a:pt x="104" y="7"/>
                    </a:cubicBezTo>
                    <a:cubicBezTo>
                      <a:pt x="104" y="4"/>
                      <a:pt x="106" y="7"/>
                      <a:pt x="104" y="4"/>
                    </a:cubicBezTo>
                    <a:cubicBezTo>
                      <a:pt x="104" y="2"/>
                      <a:pt x="105" y="2"/>
                      <a:pt x="106" y="3"/>
                    </a:cubicBezTo>
                    <a:cubicBezTo>
                      <a:pt x="105" y="1"/>
                      <a:pt x="105" y="3"/>
                      <a:pt x="104" y="1"/>
                    </a:cubicBezTo>
                    <a:cubicBezTo>
                      <a:pt x="104" y="1"/>
                      <a:pt x="104" y="2"/>
                      <a:pt x="103" y="3"/>
                    </a:cubicBezTo>
                    <a:cubicBezTo>
                      <a:pt x="104" y="4"/>
                      <a:pt x="104" y="4"/>
                      <a:pt x="104" y="5"/>
                    </a:cubicBezTo>
                    <a:cubicBezTo>
                      <a:pt x="105" y="8"/>
                      <a:pt x="103" y="4"/>
                      <a:pt x="103" y="4"/>
                    </a:cubicBezTo>
                    <a:cubicBezTo>
                      <a:pt x="103" y="3"/>
                      <a:pt x="103" y="3"/>
                      <a:pt x="103" y="3"/>
                    </a:cubicBezTo>
                    <a:cubicBezTo>
                      <a:pt x="102" y="2"/>
                      <a:pt x="102" y="4"/>
                      <a:pt x="102" y="4"/>
                    </a:cubicBezTo>
                    <a:cubicBezTo>
                      <a:pt x="100" y="1"/>
                      <a:pt x="102" y="3"/>
                      <a:pt x="102" y="1"/>
                    </a:cubicBezTo>
                    <a:cubicBezTo>
                      <a:pt x="101" y="0"/>
                      <a:pt x="101" y="0"/>
                      <a:pt x="101" y="0"/>
                    </a:cubicBezTo>
                    <a:cubicBezTo>
                      <a:pt x="100" y="0"/>
                      <a:pt x="101" y="2"/>
                      <a:pt x="100" y="2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1"/>
                      <a:pt x="100" y="1"/>
                      <a:pt x="100" y="1"/>
                    </a:cubicBezTo>
                    <a:cubicBezTo>
                      <a:pt x="100" y="3"/>
                      <a:pt x="101" y="4"/>
                      <a:pt x="101" y="4"/>
                    </a:cubicBezTo>
                    <a:cubicBezTo>
                      <a:pt x="102" y="7"/>
                      <a:pt x="101" y="4"/>
                      <a:pt x="101" y="5"/>
                    </a:cubicBezTo>
                    <a:cubicBezTo>
                      <a:pt x="101" y="7"/>
                      <a:pt x="101" y="5"/>
                      <a:pt x="102" y="7"/>
                    </a:cubicBezTo>
                    <a:cubicBezTo>
                      <a:pt x="102" y="8"/>
                      <a:pt x="102" y="8"/>
                      <a:pt x="102" y="9"/>
                    </a:cubicBezTo>
                    <a:cubicBezTo>
                      <a:pt x="101" y="9"/>
                      <a:pt x="101" y="7"/>
                      <a:pt x="100" y="6"/>
                    </a:cubicBezTo>
                    <a:cubicBezTo>
                      <a:pt x="100" y="6"/>
                      <a:pt x="100" y="5"/>
                      <a:pt x="101" y="6"/>
                    </a:cubicBezTo>
                    <a:cubicBezTo>
                      <a:pt x="101" y="4"/>
                      <a:pt x="99" y="3"/>
                      <a:pt x="99" y="2"/>
                    </a:cubicBezTo>
                    <a:cubicBezTo>
                      <a:pt x="98" y="1"/>
                      <a:pt x="99" y="4"/>
                      <a:pt x="99" y="4"/>
                    </a:cubicBezTo>
                    <a:cubicBezTo>
                      <a:pt x="99" y="3"/>
                      <a:pt x="99" y="5"/>
                      <a:pt x="100" y="6"/>
                    </a:cubicBezTo>
                    <a:cubicBezTo>
                      <a:pt x="101" y="11"/>
                      <a:pt x="98" y="3"/>
                      <a:pt x="97" y="4"/>
                    </a:cubicBezTo>
                    <a:cubicBezTo>
                      <a:pt x="99" y="7"/>
                      <a:pt x="98" y="8"/>
                      <a:pt x="100" y="11"/>
                    </a:cubicBezTo>
                    <a:cubicBezTo>
                      <a:pt x="100" y="12"/>
                      <a:pt x="100" y="13"/>
                      <a:pt x="100" y="12"/>
                    </a:cubicBezTo>
                    <a:cubicBezTo>
                      <a:pt x="99" y="10"/>
                      <a:pt x="99" y="11"/>
                      <a:pt x="98" y="9"/>
                    </a:cubicBezTo>
                    <a:cubicBezTo>
                      <a:pt x="98" y="9"/>
                      <a:pt x="98" y="9"/>
                      <a:pt x="98" y="9"/>
                    </a:cubicBezTo>
                    <a:cubicBezTo>
                      <a:pt x="98" y="7"/>
                      <a:pt x="98" y="7"/>
                      <a:pt x="98" y="7"/>
                    </a:cubicBezTo>
                    <a:cubicBezTo>
                      <a:pt x="97" y="5"/>
                      <a:pt x="95" y="4"/>
                      <a:pt x="95" y="4"/>
                    </a:cubicBezTo>
                    <a:cubicBezTo>
                      <a:pt x="95" y="5"/>
                      <a:pt x="96" y="5"/>
                      <a:pt x="96" y="6"/>
                    </a:cubicBezTo>
                    <a:cubicBezTo>
                      <a:pt x="95" y="5"/>
                      <a:pt x="95" y="4"/>
                      <a:pt x="94" y="4"/>
                    </a:cubicBezTo>
                    <a:cubicBezTo>
                      <a:pt x="95" y="5"/>
                      <a:pt x="96" y="7"/>
                      <a:pt x="96" y="8"/>
                    </a:cubicBezTo>
                    <a:cubicBezTo>
                      <a:pt x="95" y="8"/>
                      <a:pt x="94" y="6"/>
                      <a:pt x="94" y="6"/>
                    </a:cubicBezTo>
                    <a:cubicBezTo>
                      <a:pt x="94" y="4"/>
                      <a:pt x="94" y="4"/>
                      <a:pt x="94" y="4"/>
                    </a:cubicBezTo>
                    <a:cubicBezTo>
                      <a:pt x="94" y="6"/>
                      <a:pt x="93" y="3"/>
                      <a:pt x="93" y="4"/>
                    </a:cubicBezTo>
                    <a:cubicBezTo>
                      <a:pt x="93" y="5"/>
                      <a:pt x="94" y="7"/>
                      <a:pt x="94" y="8"/>
                    </a:cubicBezTo>
                    <a:cubicBezTo>
                      <a:pt x="94" y="9"/>
                      <a:pt x="94" y="8"/>
                      <a:pt x="94" y="8"/>
                    </a:cubicBezTo>
                    <a:cubicBezTo>
                      <a:pt x="93" y="7"/>
                      <a:pt x="93" y="7"/>
                      <a:pt x="93" y="7"/>
                    </a:cubicBezTo>
                    <a:cubicBezTo>
                      <a:pt x="93" y="7"/>
                      <a:pt x="92" y="4"/>
                      <a:pt x="92" y="5"/>
                    </a:cubicBezTo>
                    <a:cubicBezTo>
                      <a:pt x="92" y="6"/>
                      <a:pt x="92" y="6"/>
                      <a:pt x="92" y="6"/>
                    </a:cubicBezTo>
                    <a:cubicBezTo>
                      <a:pt x="92" y="6"/>
                      <a:pt x="92" y="6"/>
                      <a:pt x="91" y="5"/>
                    </a:cubicBezTo>
                    <a:cubicBezTo>
                      <a:pt x="92" y="6"/>
                      <a:pt x="91" y="6"/>
                      <a:pt x="92" y="6"/>
                    </a:cubicBezTo>
                    <a:cubicBezTo>
                      <a:pt x="91" y="5"/>
                      <a:pt x="91" y="5"/>
                      <a:pt x="91" y="5"/>
                    </a:cubicBezTo>
                    <a:cubicBezTo>
                      <a:pt x="91" y="6"/>
                      <a:pt x="92" y="9"/>
                      <a:pt x="91" y="7"/>
                    </a:cubicBezTo>
                    <a:cubicBezTo>
                      <a:pt x="92" y="9"/>
                      <a:pt x="91" y="7"/>
                      <a:pt x="92" y="8"/>
                    </a:cubicBezTo>
                    <a:cubicBezTo>
                      <a:pt x="93" y="9"/>
                      <a:pt x="92" y="9"/>
                      <a:pt x="92" y="10"/>
                    </a:cubicBezTo>
                    <a:cubicBezTo>
                      <a:pt x="91" y="7"/>
                      <a:pt x="91" y="10"/>
                      <a:pt x="91" y="10"/>
                    </a:cubicBezTo>
                    <a:cubicBezTo>
                      <a:pt x="91" y="9"/>
                      <a:pt x="90" y="9"/>
                      <a:pt x="90" y="8"/>
                    </a:cubicBezTo>
                    <a:cubicBezTo>
                      <a:pt x="91" y="10"/>
                      <a:pt x="91" y="10"/>
                      <a:pt x="91" y="10"/>
                    </a:cubicBezTo>
                    <a:cubicBezTo>
                      <a:pt x="89" y="7"/>
                      <a:pt x="90" y="11"/>
                      <a:pt x="89" y="10"/>
                    </a:cubicBezTo>
                    <a:cubicBezTo>
                      <a:pt x="89" y="9"/>
                      <a:pt x="88" y="8"/>
                      <a:pt x="88" y="7"/>
                    </a:cubicBezTo>
                    <a:cubicBezTo>
                      <a:pt x="90" y="10"/>
                      <a:pt x="89" y="11"/>
                      <a:pt x="90" y="12"/>
                    </a:cubicBezTo>
                    <a:cubicBezTo>
                      <a:pt x="89" y="12"/>
                      <a:pt x="88" y="9"/>
                      <a:pt x="87" y="8"/>
                    </a:cubicBezTo>
                    <a:cubicBezTo>
                      <a:pt x="88" y="10"/>
                      <a:pt x="86" y="7"/>
                      <a:pt x="87" y="9"/>
                    </a:cubicBezTo>
                    <a:cubicBezTo>
                      <a:pt x="88" y="10"/>
                      <a:pt x="88" y="11"/>
                      <a:pt x="88" y="12"/>
                    </a:cubicBezTo>
                    <a:cubicBezTo>
                      <a:pt x="88" y="12"/>
                      <a:pt x="88" y="11"/>
                      <a:pt x="87" y="10"/>
                    </a:cubicBezTo>
                    <a:cubicBezTo>
                      <a:pt x="87" y="10"/>
                      <a:pt x="88" y="12"/>
                      <a:pt x="88" y="13"/>
                    </a:cubicBezTo>
                    <a:cubicBezTo>
                      <a:pt x="88" y="13"/>
                      <a:pt x="89" y="15"/>
                      <a:pt x="88" y="14"/>
                    </a:cubicBezTo>
                    <a:cubicBezTo>
                      <a:pt x="87" y="12"/>
                      <a:pt x="88" y="13"/>
                      <a:pt x="87" y="12"/>
                    </a:cubicBezTo>
                    <a:cubicBezTo>
                      <a:pt x="86" y="12"/>
                      <a:pt x="89" y="16"/>
                      <a:pt x="88" y="16"/>
                    </a:cubicBezTo>
                    <a:cubicBezTo>
                      <a:pt x="89" y="17"/>
                      <a:pt x="90" y="20"/>
                      <a:pt x="90" y="21"/>
                    </a:cubicBezTo>
                    <a:cubicBezTo>
                      <a:pt x="89" y="21"/>
                      <a:pt x="90" y="20"/>
                      <a:pt x="89" y="18"/>
                    </a:cubicBezTo>
                    <a:cubicBezTo>
                      <a:pt x="89" y="18"/>
                      <a:pt x="89" y="18"/>
                      <a:pt x="89" y="18"/>
                    </a:cubicBezTo>
                    <a:cubicBezTo>
                      <a:pt x="87" y="16"/>
                      <a:pt x="87" y="14"/>
                      <a:pt x="86" y="12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5" y="12"/>
                      <a:pt x="85" y="11"/>
                      <a:pt x="84" y="10"/>
                    </a:cubicBezTo>
                    <a:cubicBezTo>
                      <a:pt x="85" y="12"/>
                      <a:pt x="84" y="11"/>
                      <a:pt x="84" y="11"/>
                    </a:cubicBezTo>
                    <a:cubicBezTo>
                      <a:pt x="85" y="13"/>
                      <a:pt x="84" y="11"/>
                      <a:pt x="85" y="12"/>
                    </a:cubicBezTo>
                    <a:cubicBezTo>
                      <a:pt x="84" y="13"/>
                      <a:pt x="86" y="15"/>
                      <a:pt x="85" y="15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2" y="11"/>
                      <a:pt x="84" y="14"/>
                      <a:pt x="83" y="13"/>
                    </a:cubicBezTo>
                    <a:cubicBezTo>
                      <a:pt x="83" y="12"/>
                      <a:pt x="83" y="12"/>
                      <a:pt x="83" y="12"/>
                    </a:cubicBezTo>
                    <a:cubicBezTo>
                      <a:pt x="81" y="13"/>
                      <a:pt x="80" y="14"/>
                      <a:pt x="81" y="18"/>
                    </a:cubicBezTo>
                    <a:cubicBezTo>
                      <a:pt x="80" y="17"/>
                      <a:pt x="79" y="17"/>
                      <a:pt x="78" y="16"/>
                    </a:cubicBezTo>
                    <a:cubicBezTo>
                      <a:pt x="78" y="17"/>
                      <a:pt x="79" y="18"/>
                      <a:pt x="79" y="18"/>
                    </a:cubicBezTo>
                    <a:cubicBezTo>
                      <a:pt x="77" y="17"/>
                      <a:pt x="77" y="17"/>
                      <a:pt x="77" y="17"/>
                    </a:cubicBezTo>
                    <a:cubicBezTo>
                      <a:pt x="76" y="16"/>
                      <a:pt x="77" y="18"/>
                      <a:pt x="77" y="19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5" y="17"/>
                      <a:pt x="76" y="19"/>
                      <a:pt x="76" y="19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6" y="20"/>
                      <a:pt x="76" y="20"/>
                      <a:pt x="76" y="20"/>
                    </a:cubicBezTo>
                    <a:cubicBezTo>
                      <a:pt x="76" y="20"/>
                      <a:pt x="76" y="20"/>
                      <a:pt x="74" y="19"/>
                    </a:cubicBezTo>
                    <a:cubicBezTo>
                      <a:pt x="75" y="19"/>
                      <a:pt x="75" y="19"/>
                      <a:pt x="75" y="20"/>
                    </a:cubicBezTo>
                    <a:cubicBezTo>
                      <a:pt x="74" y="19"/>
                      <a:pt x="73" y="20"/>
                      <a:pt x="73" y="21"/>
                    </a:cubicBezTo>
                    <a:cubicBezTo>
                      <a:pt x="74" y="21"/>
                      <a:pt x="74" y="21"/>
                      <a:pt x="75" y="23"/>
                    </a:cubicBezTo>
                    <a:cubicBezTo>
                      <a:pt x="76" y="25"/>
                      <a:pt x="74" y="22"/>
                      <a:pt x="75" y="24"/>
                    </a:cubicBezTo>
                    <a:cubicBezTo>
                      <a:pt x="74" y="23"/>
                      <a:pt x="74" y="22"/>
                      <a:pt x="73" y="22"/>
                    </a:cubicBezTo>
                    <a:cubicBezTo>
                      <a:pt x="71" y="20"/>
                      <a:pt x="71" y="22"/>
                      <a:pt x="70" y="23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68" y="22"/>
                      <a:pt x="69" y="25"/>
                      <a:pt x="68" y="24"/>
                    </a:cubicBezTo>
                    <a:cubicBezTo>
                      <a:pt x="68" y="25"/>
                      <a:pt x="70" y="28"/>
                      <a:pt x="69" y="28"/>
                    </a:cubicBezTo>
                    <a:cubicBezTo>
                      <a:pt x="70" y="30"/>
                      <a:pt x="68" y="26"/>
                      <a:pt x="67" y="25"/>
                    </a:cubicBezTo>
                    <a:cubicBezTo>
                      <a:pt x="67" y="26"/>
                      <a:pt x="67" y="26"/>
                      <a:pt x="67" y="26"/>
                    </a:cubicBezTo>
                    <a:cubicBezTo>
                      <a:pt x="66" y="26"/>
                      <a:pt x="66" y="26"/>
                      <a:pt x="66" y="26"/>
                    </a:cubicBezTo>
                    <a:cubicBezTo>
                      <a:pt x="67" y="27"/>
                      <a:pt x="67" y="28"/>
                      <a:pt x="66" y="27"/>
                    </a:cubicBezTo>
                    <a:cubicBezTo>
                      <a:pt x="66" y="27"/>
                      <a:pt x="66" y="27"/>
                      <a:pt x="66" y="27"/>
                    </a:cubicBezTo>
                    <a:cubicBezTo>
                      <a:pt x="66" y="27"/>
                      <a:pt x="65" y="26"/>
                      <a:pt x="64" y="27"/>
                    </a:cubicBezTo>
                    <a:cubicBezTo>
                      <a:pt x="65" y="28"/>
                      <a:pt x="64" y="28"/>
                      <a:pt x="65" y="29"/>
                    </a:cubicBezTo>
                    <a:cubicBezTo>
                      <a:pt x="65" y="28"/>
                      <a:pt x="65" y="28"/>
                      <a:pt x="65" y="28"/>
                    </a:cubicBezTo>
                    <a:cubicBezTo>
                      <a:pt x="65" y="30"/>
                      <a:pt x="65" y="30"/>
                      <a:pt x="65" y="30"/>
                    </a:cubicBezTo>
                    <a:cubicBezTo>
                      <a:pt x="65" y="29"/>
                      <a:pt x="65" y="29"/>
                      <a:pt x="65" y="29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3" y="27"/>
                      <a:pt x="64" y="29"/>
                      <a:pt x="65" y="30"/>
                    </a:cubicBezTo>
                    <a:cubicBezTo>
                      <a:pt x="65" y="31"/>
                      <a:pt x="64" y="30"/>
                      <a:pt x="64" y="29"/>
                    </a:cubicBezTo>
                    <a:cubicBezTo>
                      <a:pt x="63" y="29"/>
                      <a:pt x="64" y="30"/>
                      <a:pt x="64" y="29"/>
                    </a:cubicBezTo>
                    <a:cubicBezTo>
                      <a:pt x="63" y="28"/>
                      <a:pt x="63" y="29"/>
                      <a:pt x="63" y="28"/>
                    </a:cubicBezTo>
                    <a:cubicBezTo>
                      <a:pt x="63" y="28"/>
                      <a:pt x="64" y="30"/>
                      <a:pt x="63" y="30"/>
                    </a:cubicBezTo>
                    <a:cubicBezTo>
                      <a:pt x="63" y="30"/>
                      <a:pt x="63" y="31"/>
                      <a:pt x="62" y="29"/>
                    </a:cubicBezTo>
                    <a:cubicBezTo>
                      <a:pt x="62" y="30"/>
                      <a:pt x="62" y="30"/>
                      <a:pt x="62" y="31"/>
                    </a:cubicBezTo>
                    <a:cubicBezTo>
                      <a:pt x="63" y="31"/>
                      <a:pt x="63" y="31"/>
                      <a:pt x="64" y="32"/>
                    </a:cubicBezTo>
                    <a:cubicBezTo>
                      <a:pt x="64" y="32"/>
                      <a:pt x="64" y="33"/>
                      <a:pt x="63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3" y="32"/>
                      <a:pt x="63" y="32"/>
                      <a:pt x="64" y="33"/>
                    </a:cubicBezTo>
                    <a:cubicBezTo>
                      <a:pt x="62" y="32"/>
                      <a:pt x="62" y="32"/>
                      <a:pt x="62" y="32"/>
                    </a:cubicBezTo>
                    <a:cubicBezTo>
                      <a:pt x="63" y="33"/>
                      <a:pt x="62" y="33"/>
                      <a:pt x="62" y="33"/>
                    </a:cubicBezTo>
                    <a:cubicBezTo>
                      <a:pt x="61" y="32"/>
                      <a:pt x="60" y="30"/>
                      <a:pt x="60" y="30"/>
                    </a:cubicBezTo>
                    <a:cubicBezTo>
                      <a:pt x="60" y="32"/>
                      <a:pt x="60" y="32"/>
                      <a:pt x="60" y="32"/>
                    </a:cubicBezTo>
                    <a:cubicBezTo>
                      <a:pt x="60" y="32"/>
                      <a:pt x="60" y="32"/>
                      <a:pt x="59" y="31"/>
                    </a:cubicBezTo>
                    <a:cubicBezTo>
                      <a:pt x="58" y="31"/>
                      <a:pt x="61" y="36"/>
                      <a:pt x="60" y="35"/>
                    </a:cubicBezTo>
                    <a:cubicBezTo>
                      <a:pt x="59" y="33"/>
                      <a:pt x="59" y="33"/>
                      <a:pt x="58" y="33"/>
                    </a:cubicBezTo>
                    <a:cubicBezTo>
                      <a:pt x="58" y="34"/>
                      <a:pt x="58" y="34"/>
                      <a:pt x="58" y="34"/>
                    </a:cubicBezTo>
                    <a:cubicBezTo>
                      <a:pt x="59" y="35"/>
                      <a:pt x="58" y="33"/>
                      <a:pt x="59" y="34"/>
                    </a:cubicBezTo>
                    <a:cubicBezTo>
                      <a:pt x="60" y="34"/>
                      <a:pt x="59" y="34"/>
                      <a:pt x="59" y="35"/>
                    </a:cubicBezTo>
                    <a:cubicBezTo>
                      <a:pt x="56" y="32"/>
                      <a:pt x="57" y="35"/>
                      <a:pt x="55" y="34"/>
                    </a:cubicBezTo>
                    <a:cubicBezTo>
                      <a:pt x="56" y="36"/>
                      <a:pt x="55" y="35"/>
                      <a:pt x="55" y="36"/>
                    </a:cubicBezTo>
                    <a:cubicBezTo>
                      <a:pt x="54" y="34"/>
                      <a:pt x="55" y="37"/>
                      <a:pt x="54" y="36"/>
                    </a:cubicBezTo>
                    <a:cubicBezTo>
                      <a:pt x="55" y="38"/>
                      <a:pt x="55" y="38"/>
                      <a:pt x="55" y="38"/>
                    </a:cubicBezTo>
                    <a:cubicBezTo>
                      <a:pt x="54" y="37"/>
                      <a:pt x="57" y="41"/>
                      <a:pt x="55" y="39"/>
                    </a:cubicBezTo>
                    <a:cubicBezTo>
                      <a:pt x="54" y="39"/>
                      <a:pt x="54" y="38"/>
                      <a:pt x="53" y="37"/>
                    </a:cubicBezTo>
                    <a:cubicBezTo>
                      <a:pt x="51" y="35"/>
                      <a:pt x="54" y="40"/>
                      <a:pt x="52" y="38"/>
                    </a:cubicBezTo>
                    <a:cubicBezTo>
                      <a:pt x="52" y="38"/>
                      <a:pt x="53" y="40"/>
                      <a:pt x="54" y="41"/>
                    </a:cubicBezTo>
                    <a:cubicBezTo>
                      <a:pt x="53" y="40"/>
                      <a:pt x="51" y="39"/>
                      <a:pt x="51" y="39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39"/>
                      <a:pt x="50" y="39"/>
                      <a:pt x="50" y="39"/>
                    </a:cubicBezTo>
                    <a:cubicBezTo>
                      <a:pt x="49" y="39"/>
                      <a:pt x="50" y="40"/>
                      <a:pt x="50" y="41"/>
                    </a:cubicBezTo>
                    <a:cubicBezTo>
                      <a:pt x="49" y="39"/>
                      <a:pt x="48" y="41"/>
                      <a:pt x="47" y="40"/>
                    </a:cubicBezTo>
                    <a:cubicBezTo>
                      <a:pt x="49" y="42"/>
                      <a:pt x="46" y="40"/>
                      <a:pt x="48" y="43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48" y="43"/>
                      <a:pt x="49" y="44"/>
                      <a:pt x="49" y="45"/>
                    </a:cubicBezTo>
                    <a:cubicBezTo>
                      <a:pt x="47" y="43"/>
                      <a:pt x="47" y="43"/>
                      <a:pt x="47" y="43"/>
                    </a:cubicBezTo>
                    <a:cubicBezTo>
                      <a:pt x="46" y="41"/>
                      <a:pt x="47" y="43"/>
                      <a:pt x="46" y="42"/>
                    </a:cubicBezTo>
                    <a:cubicBezTo>
                      <a:pt x="47" y="43"/>
                      <a:pt x="45" y="42"/>
                      <a:pt x="46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7" y="45"/>
                      <a:pt x="47" y="45"/>
                      <a:pt x="47" y="46"/>
                    </a:cubicBezTo>
                    <a:cubicBezTo>
                      <a:pt x="47" y="46"/>
                      <a:pt x="45" y="44"/>
                      <a:pt x="45" y="44"/>
                    </a:cubicBezTo>
                    <a:cubicBezTo>
                      <a:pt x="45" y="44"/>
                      <a:pt x="45" y="44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5" y="45"/>
                      <a:pt x="45" y="45"/>
                    </a:cubicBezTo>
                    <a:cubicBezTo>
                      <a:pt x="45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4" y="45"/>
                      <a:pt x="44" y="45"/>
                      <a:pt x="44" y="45"/>
                    </a:cubicBezTo>
                    <a:cubicBezTo>
                      <a:pt x="43" y="44"/>
                      <a:pt x="43" y="44"/>
                      <a:pt x="43" y="44"/>
                    </a:cubicBezTo>
                    <a:cubicBezTo>
                      <a:pt x="43" y="44"/>
                      <a:pt x="43" y="45"/>
                      <a:pt x="44" y="46"/>
                    </a:cubicBezTo>
                    <a:cubicBezTo>
                      <a:pt x="42" y="46"/>
                      <a:pt x="42" y="48"/>
                      <a:pt x="42" y="49"/>
                    </a:cubicBezTo>
                    <a:cubicBezTo>
                      <a:pt x="42" y="49"/>
                      <a:pt x="41" y="48"/>
                      <a:pt x="42" y="48"/>
                    </a:cubicBezTo>
                    <a:cubicBezTo>
                      <a:pt x="42" y="49"/>
                      <a:pt x="42" y="50"/>
                      <a:pt x="42" y="49"/>
                    </a:cubicBezTo>
                    <a:cubicBezTo>
                      <a:pt x="42" y="50"/>
                      <a:pt x="41" y="48"/>
                      <a:pt x="40" y="49"/>
                    </a:cubicBezTo>
                    <a:cubicBezTo>
                      <a:pt x="40" y="48"/>
                      <a:pt x="41" y="50"/>
                      <a:pt x="41" y="50"/>
                    </a:cubicBezTo>
                    <a:cubicBezTo>
                      <a:pt x="39" y="48"/>
                      <a:pt x="41" y="52"/>
                      <a:pt x="39" y="51"/>
                    </a:cubicBezTo>
                    <a:cubicBezTo>
                      <a:pt x="40" y="52"/>
                      <a:pt x="39" y="51"/>
                      <a:pt x="39" y="50"/>
                    </a:cubicBezTo>
                    <a:cubicBezTo>
                      <a:pt x="39" y="51"/>
                      <a:pt x="38" y="52"/>
                      <a:pt x="39" y="54"/>
                    </a:cubicBezTo>
                    <a:cubicBezTo>
                      <a:pt x="38" y="53"/>
                      <a:pt x="38" y="53"/>
                      <a:pt x="38" y="53"/>
                    </a:cubicBezTo>
                    <a:cubicBezTo>
                      <a:pt x="38" y="53"/>
                      <a:pt x="38" y="53"/>
                      <a:pt x="38" y="54"/>
                    </a:cubicBezTo>
                    <a:cubicBezTo>
                      <a:pt x="39" y="55"/>
                      <a:pt x="40" y="56"/>
                      <a:pt x="39" y="56"/>
                    </a:cubicBezTo>
                    <a:cubicBezTo>
                      <a:pt x="39" y="56"/>
                      <a:pt x="39" y="56"/>
                      <a:pt x="39" y="56"/>
                    </a:cubicBezTo>
                    <a:cubicBezTo>
                      <a:pt x="39" y="56"/>
                      <a:pt x="39" y="57"/>
                      <a:pt x="39" y="57"/>
                    </a:cubicBezTo>
                    <a:cubicBezTo>
                      <a:pt x="38" y="57"/>
                      <a:pt x="39" y="57"/>
                      <a:pt x="38" y="56"/>
                    </a:cubicBezTo>
                    <a:cubicBezTo>
                      <a:pt x="36" y="54"/>
                      <a:pt x="36" y="56"/>
                      <a:pt x="36" y="56"/>
                    </a:cubicBezTo>
                    <a:cubicBezTo>
                      <a:pt x="37" y="57"/>
                      <a:pt x="37" y="57"/>
                      <a:pt x="37" y="57"/>
                    </a:cubicBezTo>
                    <a:cubicBezTo>
                      <a:pt x="37" y="58"/>
                      <a:pt x="36" y="56"/>
                      <a:pt x="36" y="56"/>
                    </a:cubicBezTo>
                    <a:cubicBezTo>
                      <a:pt x="38" y="61"/>
                      <a:pt x="38" y="61"/>
                      <a:pt x="38" y="61"/>
                    </a:cubicBezTo>
                    <a:cubicBezTo>
                      <a:pt x="38" y="60"/>
                      <a:pt x="37" y="59"/>
                      <a:pt x="36" y="58"/>
                    </a:cubicBezTo>
                    <a:cubicBezTo>
                      <a:pt x="36" y="59"/>
                      <a:pt x="37" y="61"/>
                      <a:pt x="38" y="63"/>
                    </a:cubicBezTo>
                    <a:cubicBezTo>
                      <a:pt x="38" y="63"/>
                      <a:pt x="38" y="64"/>
                      <a:pt x="38" y="64"/>
                    </a:cubicBezTo>
                    <a:cubicBezTo>
                      <a:pt x="37" y="63"/>
                      <a:pt x="38" y="64"/>
                      <a:pt x="37" y="63"/>
                    </a:cubicBezTo>
                    <a:cubicBezTo>
                      <a:pt x="36" y="63"/>
                      <a:pt x="36" y="63"/>
                      <a:pt x="36" y="63"/>
                    </a:cubicBezTo>
                    <a:cubicBezTo>
                      <a:pt x="36" y="62"/>
                      <a:pt x="34" y="61"/>
                      <a:pt x="34" y="60"/>
                    </a:cubicBezTo>
                    <a:cubicBezTo>
                      <a:pt x="34" y="61"/>
                      <a:pt x="33" y="61"/>
                      <a:pt x="32" y="61"/>
                    </a:cubicBezTo>
                    <a:cubicBezTo>
                      <a:pt x="34" y="63"/>
                      <a:pt x="32" y="63"/>
                      <a:pt x="34" y="65"/>
                    </a:cubicBezTo>
                    <a:cubicBezTo>
                      <a:pt x="34" y="65"/>
                      <a:pt x="32" y="63"/>
                      <a:pt x="32" y="63"/>
                    </a:cubicBezTo>
                    <a:cubicBezTo>
                      <a:pt x="32" y="64"/>
                      <a:pt x="31" y="64"/>
                      <a:pt x="31" y="65"/>
                    </a:cubicBezTo>
                    <a:cubicBezTo>
                      <a:pt x="30" y="65"/>
                      <a:pt x="30" y="65"/>
                      <a:pt x="30" y="65"/>
                    </a:cubicBezTo>
                    <a:cubicBezTo>
                      <a:pt x="30" y="66"/>
                      <a:pt x="29" y="66"/>
                      <a:pt x="30" y="68"/>
                    </a:cubicBezTo>
                    <a:cubicBezTo>
                      <a:pt x="30" y="67"/>
                      <a:pt x="30" y="67"/>
                      <a:pt x="30" y="67"/>
                    </a:cubicBezTo>
                    <a:cubicBezTo>
                      <a:pt x="28" y="67"/>
                      <a:pt x="32" y="69"/>
                      <a:pt x="30" y="69"/>
                    </a:cubicBezTo>
                    <a:cubicBezTo>
                      <a:pt x="29" y="68"/>
                      <a:pt x="29" y="68"/>
                      <a:pt x="29" y="68"/>
                    </a:cubicBezTo>
                    <a:cubicBezTo>
                      <a:pt x="30" y="69"/>
                      <a:pt x="28" y="68"/>
                      <a:pt x="29" y="70"/>
                    </a:cubicBezTo>
                    <a:cubicBezTo>
                      <a:pt x="28" y="68"/>
                      <a:pt x="28" y="68"/>
                      <a:pt x="28" y="68"/>
                    </a:cubicBezTo>
                    <a:cubicBezTo>
                      <a:pt x="28" y="69"/>
                      <a:pt x="28" y="69"/>
                      <a:pt x="28" y="71"/>
                    </a:cubicBezTo>
                    <a:cubicBezTo>
                      <a:pt x="27" y="69"/>
                      <a:pt x="27" y="69"/>
                      <a:pt x="27" y="69"/>
                    </a:cubicBezTo>
                    <a:cubicBezTo>
                      <a:pt x="26" y="69"/>
                      <a:pt x="28" y="71"/>
                      <a:pt x="27" y="71"/>
                    </a:cubicBezTo>
                    <a:cubicBezTo>
                      <a:pt x="27" y="71"/>
                      <a:pt x="26" y="71"/>
                      <a:pt x="26" y="70"/>
                    </a:cubicBezTo>
                    <a:cubicBezTo>
                      <a:pt x="27" y="71"/>
                      <a:pt x="26" y="72"/>
                      <a:pt x="27" y="72"/>
                    </a:cubicBezTo>
                    <a:cubicBezTo>
                      <a:pt x="25" y="71"/>
                      <a:pt x="25" y="71"/>
                      <a:pt x="25" y="71"/>
                    </a:cubicBezTo>
                    <a:cubicBezTo>
                      <a:pt x="23" y="73"/>
                      <a:pt x="21" y="75"/>
                      <a:pt x="21" y="78"/>
                    </a:cubicBezTo>
                    <a:cubicBezTo>
                      <a:pt x="19" y="77"/>
                      <a:pt x="20" y="77"/>
                      <a:pt x="19" y="76"/>
                    </a:cubicBezTo>
                    <a:cubicBezTo>
                      <a:pt x="20" y="77"/>
                      <a:pt x="19" y="77"/>
                      <a:pt x="19" y="78"/>
                    </a:cubicBezTo>
                    <a:cubicBezTo>
                      <a:pt x="19" y="77"/>
                      <a:pt x="19" y="77"/>
                      <a:pt x="19" y="77"/>
                    </a:cubicBezTo>
                    <a:cubicBezTo>
                      <a:pt x="19" y="78"/>
                      <a:pt x="18" y="77"/>
                      <a:pt x="18" y="78"/>
                    </a:cubicBezTo>
                    <a:cubicBezTo>
                      <a:pt x="18" y="78"/>
                      <a:pt x="18" y="78"/>
                      <a:pt x="18" y="78"/>
                    </a:cubicBezTo>
                    <a:cubicBezTo>
                      <a:pt x="19" y="80"/>
                      <a:pt x="16" y="77"/>
                      <a:pt x="18" y="79"/>
                    </a:cubicBezTo>
                    <a:cubicBezTo>
                      <a:pt x="16" y="78"/>
                      <a:pt x="16" y="78"/>
                      <a:pt x="16" y="78"/>
                    </a:cubicBezTo>
                    <a:cubicBezTo>
                      <a:pt x="18" y="80"/>
                      <a:pt x="15" y="78"/>
                      <a:pt x="17" y="80"/>
                    </a:cubicBezTo>
                    <a:cubicBezTo>
                      <a:pt x="16" y="80"/>
                      <a:pt x="16" y="80"/>
                      <a:pt x="16" y="80"/>
                    </a:cubicBezTo>
                    <a:cubicBezTo>
                      <a:pt x="15" y="79"/>
                      <a:pt x="18" y="82"/>
                      <a:pt x="16" y="81"/>
                    </a:cubicBezTo>
                    <a:cubicBezTo>
                      <a:pt x="16" y="82"/>
                      <a:pt x="16" y="83"/>
                      <a:pt x="17" y="84"/>
                    </a:cubicBezTo>
                    <a:cubicBezTo>
                      <a:pt x="15" y="82"/>
                      <a:pt x="15" y="82"/>
                      <a:pt x="15" y="82"/>
                    </a:cubicBezTo>
                    <a:cubicBezTo>
                      <a:pt x="15" y="85"/>
                      <a:pt x="13" y="86"/>
                      <a:pt x="14" y="89"/>
                    </a:cubicBezTo>
                    <a:cubicBezTo>
                      <a:pt x="13" y="88"/>
                      <a:pt x="13" y="88"/>
                      <a:pt x="13" y="88"/>
                    </a:cubicBezTo>
                    <a:cubicBezTo>
                      <a:pt x="14" y="90"/>
                      <a:pt x="10" y="89"/>
                      <a:pt x="13" y="92"/>
                    </a:cubicBezTo>
                    <a:cubicBezTo>
                      <a:pt x="14" y="93"/>
                      <a:pt x="14" y="93"/>
                      <a:pt x="14" y="93"/>
                    </a:cubicBezTo>
                    <a:cubicBezTo>
                      <a:pt x="12" y="92"/>
                      <a:pt x="12" y="92"/>
                      <a:pt x="12" y="92"/>
                    </a:cubicBezTo>
                    <a:cubicBezTo>
                      <a:pt x="13" y="93"/>
                      <a:pt x="11" y="93"/>
                      <a:pt x="13" y="94"/>
                    </a:cubicBezTo>
                    <a:cubicBezTo>
                      <a:pt x="12" y="94"/>
                      <a:pt x="12" y="93"/>
                      <a:pt x="12" y="93"/>
                    </a:cubicBezTo>
                    <a:cubicBezTo>
                      <a:pt x="11" y="93"/>
                      <a:pt x="13" y="95"/>
                      <a:pt x="12" y="95"/>
                    </a:cubicBezTo>
                    <a:cubicBezTo>
                      <a:pt x="11" y="95"/>
                      <a:pt x="11" y="95"/>
                      <a:pt x="11" y="95"/>
                    </a:cubicBezTo>
                    <a:cubicBezTo>
                      <a:pt x="8" y="95"/>
                      <a:pt x="4" y="96"/>
                      <a:pt x="6" y="100"/>
                    </a:cubicBezTo>
                    <a:cubicBezTo>
                      <a:pt x="6" y="101"/>
                      <a:pt x="4" y="99"/>
                      <a:pt x="4" y="99"/>
                    </a:cubicBezTo>
                    <a:cubicBezTo>
                      <a:pt x="6" y="103"/>
                      <a:pt x="0" y="102"/>
                      <a:pt x="3" y="107"/>
                    </a:cubicBezTo>
                    <a:cubicBezTo>
                      <a:pt x="4" y="109"/>
                      <a:pt x="9" y="112"/>
                      <a:pt x="9" y="11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245;p1">
                <a:extLst>
                  <a:ext uri="{FF2B5EF4-FFF2-40B4-BE49-F238E27FC236}">
                    <a16:creationId xmlns:a16="http://schemas.microsoft.com/office/drawing/2014/main" id="{8B39CA10-316C-436C-BDC1-935CEC5D8D68}"/>
                  </a:ext>
                </a:extLst>
              </p:cNvPr>
              <p:cNvSpPr/>
              <p:nvPr/>
            </p:nvSpPr>
            <p:spPr>
              <a:xfrm>
                <a:off x="7195" y="2086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0"/>
                    </a:moveTo>
                    <a:cubicBezTo>
                      <a:pt x="1" y="2"/>
                      <a:pt x="1" y="2"/>
                      <a:pt x="1" y="2"/>
                    </a:cubicBezTo>
                    <a:cubicBezTo>
                      <a:pt x="1" y="2"/>
                      <a:pt x="1" y="1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246;p1">
                <a:extLst>
                  <a:ext uri="{FF2B5EF4-FFF2-40B4-BE49-F238E27FC236}">
                    <a16:creationId xmlns:a16="http://schemas.microsoft.com/office/drawing/2014/main" id="{C77ACB3C-D67B-4071-B2FA-E0CDF8031983}"/>
                  </a:ext>
                </a:extLst>
              </p:cNvPr>
              <p:cNvSpPr/>
              <p:nvPr/>
            </p:nvSpPr>
            <p:spPr>
              <a:xfrm>
                <a:off x="6540" y="1413"/>
                <a:ext cx="3" cy="0"/>
              </a:xfrm>
              <a:custGeom>
                <a:avLst/>
                <a:gdLst/>
                <a:ahLst/>
                <a:cxnLst/>
                <a:rect l="l" t="t" r="r" b="b"/>
                <a:pathLst>
                  <a:path w="3" h="120000" extrusionOk="0">
                    <a:moveTo>
                      <a:pt x="3" y="0"/>
                    </a:moveTo>
                    <a:lnTo>
                      <a:pt x="3" y="0"/>
                    </a:lnTo>
                    <a:lnTo>
                      <a:pt x="0" y="0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247;p1">
                <a:extLst>
                  <a:ext uri="{FF2B5EF4-FFF2-40B4-BE49-F238E27FC236}">
                    <a16:creationId xmlns:a16="http://schemas.microsoft.com/office/drawing/2014/main" id="{D6F4B0B7-BE4F-4384-9A84-C6E8EB952737}"/>
                  </a:ext>
                </a:extLst>
              </p:cNvPr>
              <p:cNvSpPr/>
              <p:nvPr/>
            </p:nvSpPr>
            <p:spPr>
              <a:xfrm>
                <a:off x="5656" y="2392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2" h="5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2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248;p1">
                <a:extLst>
                  <a:ext uri="{FF2B5EF4-FFF2-40B4-BE49-F238E27FC236}">
                    <a16:creationId xmlns:a16="http://schemas.microsoft.com/office/drawing/2014/main" id="{5220E378-9B2C-4150-99D4-34BA0D6CF64D}"/>
                  </a:ext>
                </a:extLst>
              </p:cNvPr>
              <p:cNvSpPr/>
              <p:nvPr/>
            </p:nvSpPr>
            <p:spPr>
              <a:xfrm>
                <a:off x="5660" y="2376"/>
                <a:ext cx="3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249;p1">
                <a:extLst>
                  <a:ext uri="{FF2B5EF4-FFF2-40B4-BE49-F238E27FC236}">
                    <a16:creationId xmlns:a16="http://schemas.microsoft.com/office/drawing/2014/main" id="{F8BB0D49-5EA3-4F50-A7AA-5376AE1E2F9C}"/>
                  </a:ext>
                </a:extLst>
              </p:cNvPr>
              <p:cNvSpPr/>
              <p:nvPr/>
            </p:nvSpPr>
            <p:spPr>
              <a:xfrm>
                <a:off x="6123" y="1660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1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250;p1">
                <a:extLst>
                  <a:ext uri="{FF2B5EF4-FFF2-40B4-BE49-F238E27FC236}">
                    <a16:creationId xmlns:a16="http://schemas.microsoft.com/office/drawing/2014/main" id="{3EE2552A-BB34-46DE-B2E9-918041B3267F}"/>
                  </a:ext>
                </a:extLst>
              </p:cNvPr>
              <p:cNvSpPr/>
              <p:nvPr/>
            </p:nvSpPr>
            <p:spPr>
              <a:xfrm>
                <a:off x="5694" y="2414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251;p1">
                <a:extLst>
                  <a:ext uri="{FF2B5EF4-FFF2-40B4-BE49-F238E27FC236}">
                    <a16:creationId xmlns:a16="http://schemas.microsoft.com/office/drawing/2014/main" id="{0EDC69CB-370A-4B7D-A0B0-3375EDE891C1}"/>
                  </a:ext>
                </a:extLst>
              </p:cNvPr>
              <p:cNvSpPr/>
              <p:nvPr/>
            </p:nvSpPr>
            <p:spPr>
              <a:xfrm>
                <a:off x="5663" y="2376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252;p1">
                <a:extLst>
                  <a:ext uri="{FF2B5EF4-FFF2-40B4-BE49-F238E27FC236}">
                    <a16:creationId xmlns:a16="http://schemas.microsoft.com/office/drawing/2014/main" id="{9CAE5178-F84B-4A6C-9BBA-711CD9B00B6F}"/>
                  </a:ext>
                </a:extLst>
              </p:cNvPr>
              <p:cNvSpPr/>
              <p:nvPr/>
            </p:nvSpPr>
            <p:spPr>
              <a:xfrm>
                <a:off x="5663" y="238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253;p1">
                <a:extLst>
                  <a:ext uri="{FF2B5EF4-FFF2-40B4-BE49-F238E27FC236}">
                    <a16:creationId xmlns:a16="http://schemas.microsoft.com/office/drawing/2014/main" id="{6FE7CDBD-669D-4D97-BF59-4B8BD6071514}"/>
                  </a:ext>
                </a:extLst>
              </p:cNvPr>
              <p:cNvSpPr/>
              <p:nvPr/>
            </p:nvSpPr>
            <p:spPr>
              <a:xfrm>
                <a:off x="5663" y="2385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254;p1">
                <a:extLst>
                  <a:ext uri="{FF2B5EF4-FFF2-40B4-BE49-F238E27FC236}">
                    <a16:creationId xmlns:a16="http://schemas.microsoft.com/office/drawing/2014/main" id="{73E82F1F-26BD-4C3D-A1C2-2692F9C20425}"/>
                  </a:ext>
                </a:extLst>
              </p:cNvPr>
              <p:cNvSpPr/>
              <p:nvPr/>
            </p:nvSpPr>
            <p:spPr>
              <a:xfrm>
                <a:off x="5748" y="2352"/>
                <a:ext cx="2" cy="9"/>
              </a:xfrm>
              <a:custGeom>
                <a:avLst/>
                <a:gdLst/>
                <a:ahLst/>
                <a:cxnLst/>
                <a:rect l="l" t="t" r="r" b="b"/>
                <a:pathLst>
                  <a:path w="1" h="4" extrusionOk="0">
                    <a:moveTo>
                      <a:pt x="1" y="2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3"/>
                      <a:pt x="1" y="4"/>
                    </a:cubicBezTo>
                    <a:cubicBezTo>
                      <a:pt x="1" y="4"/>
                      <a:pt x="1" y="4"/>
                      <a:pt x="1" y="4"/>
                    </a:cubicBezTo>
                    <a:cubicBezTo>
                      <a:pt x="1" y="4"/>
                      <a:pt x="1" y="3"/>
                      <a:pt x="1" y="3"/>
                    </a:cubicBezTo>
                    <a:cubicBezTo>
                      <a:pt x="1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255;p1">
                <a:extLst>
                  <a:ext uri="{FF2B5EF4-FFF2-40B4-BE49-F238E27FC236}">
                    <a16:creationId xmlns:a16="http://schemas.microsoft.com/office/drawing/2014/main" id="{33655068-E6B6-43B7-8A7A-050DF4487C02}"/>
                  </a:ext>
                </a:extLst>
              </p:cNvPr>
              <p:cNvSpPr/>
              <p:nvPr/>
            </p:nvSpPr>
            <p:spPr>
              <a:xfrm>
                <a:off x="5750" y="2357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256;p1">
                <a:extLst>
                  <a:ext uri="{FF2B5EF4-FFF2-40B4-BE49-F238E27FC236}">
                    <a16:creationId xmlns:a16="http://schemas.microsoft.com/office/drawing/2014/main" id="{967C28CC-9ADC-49B1-97FE-84489A38D6F3}"/>
                  </a:ext>
                </a:extLst>
              </p:cNvPr>
              <p:cNvSpPr/>
              <p:nvPr/>
            </p:nvSpPr>
            <p:spPr>
              <a:xfrm>
                <a:off x="5750" y="2359"/>
                <a:ext cx="0" cy="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" extrusionOk="0">
                    <a:moveTo>
                      <a:pt x="0" y="2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257;p1">
                <a:extLst>
                  <a:ext uri="{FF2B5EF4-FFF2-40B4-BE49-F238E27FC236}">
                    <a16:creationId xmlns:a16="http://schemas.microsoft.com/office/drawing/2014/main" id="{2C737872-C84F-4908-8B6F-FD9DFFA6A091}"/>
                  </a:ext>
                </a:extLst>
              </p:cNvPr>
              <p:cNvSpPr/>
              <p:nvPr/>
            </p:nvSpPr>
            <p:spPr>
              <a:xfrm>
                <a:off x="5736" y="2345"/>
                <a:ext cx="0" cy="7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3" extrusionOk="0">
                    <a:moveTo>
                      <a:pt x="0" y="2"/>
                    </a:moveTo>
                    <a:cubicBezTo>
                      <a:pt x="0" y="0"/>
                      <a:pt x="0" y="2"/>
                      <a:pt x="0" y="2"/>
                    </a:cubicBezTo>
                    <a:cubicBezTo>
                      <a:pt x="0" y="3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258;p1">
                <a:extLst>
                  <a:ext uri="{FF2B5EF4-FFF2-40B4-BE49-F238E27FC236}">
                    <a16:creationId xmlns:a16="http://schemas.microsoft.com/office/drawing/2014/main" id="{23A98EFA-091C-4C85-BA1C-35056544AD41}"/>
                  </a:ext>
                </a:extLst>
              </p:cNvPr>
              <p:cNvSpPr/>
              <p:nvPr/>
            </p:nvSpPr>
            <p:spPr>
              <a:xfrm>
                <a:off x="5753" y="2390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30" name="Google Shape;259;p1">
                <a:extLst>
                  <a:ext uri="{FF2B5EF4-FFF2-40B4-BE49-F238E27FC236}">
                    <a16:creationId xmlns:a16="http://schemas.microsoft.com/office/drawing/2014/main" id="{221AE694-983D-4BD8-A2E6-187241EC7169}"/>
                  </a:ext>
                </a:extLst>
              </p:cNvPr>
              <p:cNvSpPr/>
              <p:nvPr/>
            </p:nvSpPr>
            <p:spPr>
              <a:xfrm>
                <a:off x="6047" y="2252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260;p1">
                <a:extLst>
                  <a:ext uri="{FF2B5EF4-FFF2-40B4-BE49-F238E27FC236}">
                    <a16:creationId xmlns:a16="http://schemas.microsoft.com/office/drawing/2014/main" id="{7CC3C450-389B-4AE2-BB49-154ECBC1CE0E}"/>
                  </a:ext>
                </a:extLst>
              </p:cNvPr>
              <p:cNvSpPr/>
              <p:nvPr/>
            </p:nvSpPr>
            <p:spPr>
              <a:xfrm>
                <a:off x="5743" y="2347"/>
                <a:ext cx="0" cy="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261;p1">
                <a:extLst>
                  <a:ext uri="{FF2B5EF4-FFF2-40B4-BE49-F238E27FC236}">
                    <a16:creationId xmlns:a16="http://schemas.microsoft.com/office/drawing/2014/main" id="{988D5757-0CFF-4782-8895-C4A210909A8D}"/>
                  </a:ext>
                </a:extLst>
              </p:cNvPr>
              <p:cNvSpPr/>
              <p:nvPr/>
            </p:nvSpPr>
            <p:spPr>
              <a:xfrm>
                <a:off x="5755" y="2387"/>
                <a:ext cx="3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1"/>
                    </a:moveTo>
                    <a:cubicBezTo>
                      <a:pt x="1" y="0"/>
                      <a:pt x="1" y="1"/>
                      <a:pt x="0" y="2"/>
                    </a:cubicBezTo>
                    <a:cubicBezTo>
                      <a:pt x="0" y="2"/>
                      <a:pt x="0" y="2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262;p1">
                <a:extLst>
                  <a:ext uri="{FF2B5EF4-FFF2-40B4-BE49-F238E27FC236}">
                    <a16:creationId xmlns:a16="http://schemas.microsoft.com/office/drawing/2014/main" id="{9CA7001F-A5A3-4E4B-984E-A6ECC8E8F6AE}"/>
                  </a:ext>
                </a:extLst>
              </p:cNvPr>
              <p:cNvSpPr/>
              <p:nvPr/>
            </p:nvSpPr>
            <p:spPr>
              <a:xfrm>
                <a:off x="5874" y="2798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263;p1">
                <a:extLst>
                  <a:ext uri="{FF2B5EF4-FFF2-40B4-BE49-F238E27FC236}">
                    <a16:creationId xmlns:a16="http://schemas.microsoft.com/office/drawing/2014/main" id="{34E0E6ED-EED4-412A-BD92-91F6C380A814}"/>
                  </a:ext>
                </a:extLst>
              </p:cNvPr>
              <p:cNvSpPr/>
              <p:nvPr/>
            </p:nvSpPr>
            <p:spPr>
              <a:xfrm>
                <a:off x="5905" y="2769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264;p1">
                <a:extLst>
                  <a:ext uri="{FF2B5EF4-FFF2-40B4-BE49-F238E27FC236}">
                    <a16:creationId xmlns:a16="http://schemas.microsoft.com/office/drawing/2014/main" id="{A421A4D3-067F-464E-8E62-4F0B325259F3}"/>
                  </a:ext>
                </a:extLst>
              </p:cNvPr>
              <p:cNvSpPr/>
              <p:nvPr/>
            </p:nvSpPr>
            <p:spPr>
              <a:xfrm>
                <a:off x="5755" y="2385"/>
                <a:ext cx="3" cy="7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0" y="3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1"/>
                      <a:pt x="0" y="2"/>
                      <a:pt x="0" y="3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265;p1">
                <a:extLst>
                  <a:ext uri="{FF2B5EF4-FFF2-40B4-BE49-F238E27FC236}">
                    <a16:creationId xmlns:a16="http://schemas.microsoft.com/office/drawing/2014/main" id="{C523FAB5-3810-4F5B-A7BC-81AD0D8ABDD6}"/>
                  </a:ext>
                </a:extLst>
              </p:cNvPr>
              <p:cNvSpPr/>
              <p:nvPr/>
            </p:nvSpPr>
            <p:spPr>
              <a:xfrm>
                <a:off x="5817" y="2783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1" y="1"/>
                      <a:pt x="1" y="1"/>
                    </a:cubicBezTo>
                    <a:cubicBezTo>
                      <a:pt x="1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266;p1">
                <a:extLst>
                  <a:ext uri="{FF2B5EF4-FFF2-40B4-BE49-F238E27FC236}">
                    <a16:creationId xmlns:a16="http://schemas.microsoft.com/office/drawing/2014/main" id="{30C6D7C1-F5AB-4242-8988-1AB996FBF513}"/>
                  </a:ext>
                </a:extLst>
              </p:cNvPr>
              <p:cNvSpPr/>
              <p:nvPr/>
            </p:nvSpPr>
            <p:spPr>
              <a:xfrm>
                <a:off x="5822" y="278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267;p1">
                <a:extLst>
                  <a:ext uri="{FF2B5EF4-FFF2-40B4-BE49-F238E27FC236}">
                    <a16:creationId xmlns:a16="http://schemas.microsoft.com/office/drawing/2014/main" id="{627DDE79-E95F-4A7D-91D5-EC881319F4AA}"/>
                  </a:ext>
                </a:extLst>
              </p:cNvPr>
              <p:cNvSpPr/>
              <p:nvPr/>
            </p:nvSpPr>
            <p:spPr>
              <a:xfrm>
                <a:off x="5824" y="2793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268;p1">
                <a:extLst>
                  <a:ext uri="{FF2B5EF4-FFF2-40B4-BE49-F238E27FC236}">
                    <a16:creationId xmlns:a16="http://schemas.microsoft.com/office/drawing/2014/main" id="{820DCA67-85F6-42DF-9215-87F4834F02A0}"/>
                  </a:ext>
                </a:extLst>
              </p:cNvPr>
              <p:cNvSpPr/>
              <p:nvPr/>
            </p:nvSpPr>
            <p:spPr>
              <a:xfrm>
                <a:off x="5822" y="2793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269;p1">
                <a:extLst>
                  <a:ext uri="{FF2B5EF4-FFF2-40B4-BE49-F238E27FC236}">
                    <a16:creationId xmlns:a16="http://schemas.microsoft.com/office/drawing/2014/main" id="{8F73AD28-5932-4C56-8462-6F8202663C12}"/>
                  </a:ext>
                </a:extLst>
              </p:cNvPr>
              <p:cNvSpPr/>
              <p:nvPr/>
            </p:nvSpPr>
            <p:spPr>
              <a:xfrm>
                <a:off x="7325" y="2037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270;p1">
                <a:extLst>
                  <a:ext uri="{FF2B5EF4-FFF2-40B4-BE49-F238E27FC236}">
                    <a16:creationId xmlns:a16="http://schemas.microsoft.com/office/drawing/2014/main" id="{FDA0F9B0-3880-4957-8844-3A1A78C1D358}"/>
                  </a:ext>
                </a:extLst>
              </p:cNvPr>
              <p:cNvSpPr/>
              <p:nvPr/>
            </p:nvSpPr>
            <p:spPr>
              <a:xfrm>
                <a:off x="5715" y="2406"/>
                <a:ext cx="0" cy="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271;p1">
                <a:extLst>
                  <a:ext uri="{FF2B5EF4-FFF2-40B4-BE49-F238E27FC236}">
                    <a16:creationId xmlns:a16="http://schemas.microsoft.com/office/drawing/2014/main" id="{EBF40BDA-E7D9-41CC-AC7A-B876EB53523A}"/>
                  </a:ext>
                </a:extLst>
              </p:cNvPr>
              <p:cNvSpPr/>
              <p:nvPr/>
            </p:nvSpPr>
            <p:spPr>
              <a:xfrm>
                <a:off x="5672" y="2376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272;p1">
                <a:extLst>
                  <a:ext uri="{FF2B5EF4-FFF2-40B4-BE49-F238E27FC236}">
                    <a16:creationId xmlns:a16="http://schemas.microsoft.com/office/drawing/2014/main" id="{7064BCCA-8ED6-410B-B3BB-3B1517167121}"/>
                  </a:ext>
                </a:extLst>
              </p:cNvPr>
              <p:cNvSpPr/>
              <p:nvPr/>
            </p:nvSpPr>
            <p:spPr>
              <a:xfrm>
                <a:off x="5746" y="2357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0"/>
                    </a:moveTo>
                    <a:cubicBezTo>
                      <a:pt x="1" y="0"/>
                      <a:pt x="1" y="1"/>
                      <a:pt x="0" y="2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273;p1">
                <a:extLst>
                  <a:ext uri="{FF2B5EF4-FFF2-40B4-BE49-F238E27FC236}">
                    <a16:creationId xmlns:a16="http://schemas.microsoft.com/office/drawing/2014/main" id="{491B4989-42EE-46E0-A0CC-3D7DD08C7FB0}"/>
                  </a:ext>
                </a:extLst>
              </p:cNvPr>
              <p:cNvSpPr/>
              <p:nvPr/>
            </p:nvSpPr>
            <p:spPr>
              <a:xfrm>
                <a:off x="7192" y="2091"/>
                <a:ext cx="3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274;p1">
                <a:extLst>
                  <a:ext uri="{FF2B5EF4-FFF2-40B4-BE49-F238E27FC236}">
                    <a16:creationId xmlns:a16="http://schemas.microsoft.com/office/drawing/2014/main" id="{0B528FAD-AE31-4DB0-A1BD-D8E1964FF6E3}"/>
                  </a:ext>
                </a:extLst>
              </p:cNvPr>
              <p:cNvSpPr/>
              <p:nvPr/>
            </p:nvSpPr>
            <p:spPr>
              <a:xfrm>
                <a:off x="5611" y="2345"/>
                <a:ext cx="147" cy="102"/>
              </a:xfrm>
              <a:custGeom>
                <a:avLst/>
                <a:gdLst/>
                <a:ahLst/>
                <a:cxnLst/>
                <a:rect l="l" t="t" r="r" b="b"/>
                <a:pathLst>
                  <a:path w="62" h="43" extrusionOk="0">
                    <a:moveTo>
                      <a:pt x="44" y="25"/>
                    </a:moveTo>
                    <a:cubicBezTo>
                      <a:pt x="44" y="25"/>
                      <a:pt x="44" y="26"/>
                      <a:pt x="44" y="26"/>
                    </a:cubicBezTo>
                    <a:cubicBezTo>
                      <a:pt x="44" y="26"/>
                      <a:pt x="44" y="26"/>
                      <a:pt x="45" y="27"/>
                    </a:cubicBezTo>
                    <a:cubicBezTo>
                      <a:pt x="45" y="26"/>
                      <a:pt x="45" y="25"/>
                      <a:pt x="45" y="25"/>
                    </a:cubicBezTo>
                    <a:cubicBezTo>
                      <a:pt x="46" y="27"/>
                      <a:pt x="46" y="25"/>
                      <a:pt x="46" y="26"/>
                    </a:cubicBezTo>
                    <a:cubicBezTo>
                      <a:pt x="46" y="24"/>
                      <a:pt x="46" y="22"/>
                      <a:pt x="46" y="23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7" y="24"/>
                      <a:pt x="48" y="27"/>
                      <a:pt x="48" y="23"/>
                    </a:cubicBezTo>
                    <a:cubicBezTo>
                      <a:pt x="48" y="25"/>
                      <a:pt x="48" y="25"/>
                      <a:pt x="48" y="25"/>
                    </a:cubicBezTo>
                    <a:cubicBezTo>
                      <a:pt x="49" y="23"/>
                      <a:pt x="50" y="25"/>
                      <a:pt x="50" y="22"/>
                    </a:cubicBezTo>
                    <a:cubicBezTo>
                      <a:pt x="50" y="23"/>
                      <a:pt x="51" y="23"/>
                      <a:pt x="51" y="23"/>
                    </a:cubicBezTo>
                    <a:cubicBezTo>
                      <a:pt x="51" y="22"/>
                      <a:pt x="51" y="22"/>
                      <a:pt x="51" y="20"/>
                    </a:cubicBezTo>
                    <a:cubicBezTo>
                      <a:pt x="51" y="20"/>
                      <a:pt x="52" y="21"/>
                      <a:pt x="52" y="21"/>
                    </a:cubicBezTo>
                    <a:cubicBezTo>
                      <a:pt x="52" y="22"/>
                      <a:pt x="52" y="24"/>
                      <a:pt x="52" y="22"/>
                    </a:cubicBezTo>
                    <a:cubicBezTo>
                      <a:pt x="52" y="23"/>
                      <a:pt x="52" y="23"/>
                      <a:pt x="52" y="23"/>
                    </a:cubicBezTo>
                    <a:cubicBezTo>
                      <a:pt x="53" y="22"/>
                      <a:pt x="53" y="20"/>
                      <a:pt x="53" y="21"/>
                    </a:cubicBezTo>
                    <a:cubicBezTo>
                      <a:pt x="54" y="20"/>
                      <a:pt x="54" y="20"/>
                      <a:pt x="54" y="18"/>
                    </a:cubicBezTo>
                    <a:cubicBezTo>
                      <a:pt x="54" y="18"/>
                      <a:pt x="54" y="20"/>
                      <a:pt x="54" y="19"/>
                    </a:cubicBezTo>
                    <a:cubicBezTo>
                      <a:pt x="54" y="21"/>
                      <a:pt x="54" y="21"/>
                      <a:pt x="54" y="21"/>
                    </a:cubicBezTo>
                    <a:cubicBezTo>
                      <a:pt x="54" y="21"/>
                      <a:pt x="55" y="20"/>
                      <a:pt x="56" y="19"/>
                    </a:cubicBezTo>
                    <a:cubicBezTo>
                      <a:pt x="56" y="22"/>
                      <a:pt x="56" y="19"/>
                      <a:pt x="57" y="21"/>
                    </a:cubicBezTo>
                    <a:cubicBezTo>
                      <a:pt x="57" y="19"/>
                      <a:pt x="57" y="21"/>
                      <a:pt x="58" y="18"/>
                    </a:cubicBezTo>
                    <a:cubicBezTo>
                      <a:pt x="57" y="20"/>
                      <a:pt x="57" y="20"/>
                      <a:pt x="57" y="20"/>
                    </a:cubicBezTo>
                    <a:cubicBezTo>
                      <a:pt x="58" y="20"/>
                      <a:pt x="58" y="20"/>
                      <a:pt x="58" y="21"/>
                    </a:cubicBezTo>
                    <a:cubicBezTo>
                      <a:pt x="58" y="21"/>
                      <a:pt x="59" y="19"/>
                      <a:pt x="59" y="18"/>
                    </a:cubicBezTo>
                    <a:cubicBezTo>
                      <a:pt x="59" y="20"/>
                      <a:pt x="59" y="20"/>
                      <a:pt x="59" y="20"/>
                    </a:cubicBezTo>
                    <a:cubicBezTo>
                      <a:pt x="59" y="19"/>
                      <a:pt x="60" y="17"/>
                      <a:pt x="60" y="15"/>
                    </a:cubicBezTo>
                    <a:cubicBezTo>
                      <a:pt x="60" y="16"/>
                      <a:pt x="60" y="15"/>
                      <a:pt x="60" y="16"/>
                    </a:cubicBezTo>
                    <a:cubicBezTo>
                      <a:pt x="60" y="17"/>
                      <a:pt x="59" y="19"/>
                      <a:pt x="59" y="20"/>
                    </a:cubicBezTo>
                    <a:cubicBezTo>
                      <a:pt x="59" y="21"/>
                      <a:pt x="60" y="18"/>
                      <a:pt x="60" y="20"/>
                    </a:cubicBezTo>
                    <a:cubicBezTo>
                      <a:pt x="60" y="20"/>
                      <a:pt x="60" y="20"/>
                      <a:pt x="60" y="18"/>
                    </a:cubicBezTo>
                    <a:cubicBezTo>
                      <a:pt x="60" y="20"/>
                      <a:pt x="60" y="20"/>
                      <a:pt x="60" y="20"/>
                    </a:cubicBezTo>
                    <a:cubicBezTo>
                      <a:pt x="60" y="20"/>
                      <a:pt x="60" y="20"/>
                      <a:pt x="60" y="19"/>
                    </a:cubicBezTo>
                    <a:cubicBezTo>
                      <a:pt x="60" y="19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2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62" y="15"/>
                      <a:pt x="62" y="14"/>
                      <a:pt x="62" y="16"/>
                    </a:cubicBezTo>
                    <a:cubicBezTo>
                      <a:pt x="61" y="17"/>
                      <a:pt x="61" y="18"/>
                      <a:pt x="61" y="19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6"/>
                      <a:pt x="62" y="16"/>
                      <a:pt x="62" y="14"/>
                    </a:cubicBezTo>
                    <a:cubicBezTo>
                      <a:pt x="62" y="15"/>
                      <a:pt x="62" y="15"/>
                      <a:pt x="62" y="15"/>
                    </a:cubicBezTo>
                    <a:cubicBezTo>
                      <a:pt x="62" y="13"/>
                      <a:pt x="62" y="13"/>
                      <a:pt x="62" y="13"/>
                    </a:cubicBezTo>
                    <a:cubicBezTo>
                      <a:pt x="62" y="14"/>
                      <a:pt x="62" y="12"/>
                      <a:pt x="61" y="14"/>
                    </a:cubicBezTo>
                    <a:cubicBezTo>
                      <a:pt x="61" y="15"/>
                      <a:pt x="61" y="15"/>
                      <a:pt x="61" y="15"/>
                    </a:cubicBezTo>
                    <a:cubicBezTo>
                      <a:pt x="61" y="15"/>
                      <a:pt x="60" y="17"/>
                      <a:pt x="61" y="15"/>
                    </a:cubicBezTo>
                    <a:cubicBezTo>
                      <a:pt x="61" y="13"/>
                      <a:pt x="61" y="13"/>
                      <a:pt x="61" y="13"/>
                    </a:cubicBezTo>
                    <a:cubicBezTo>
                      <a:pt x="61" y="13"/>
                      <a:pt x="61" y="14"/>
                      <a:pt x="61" y="14"/>
                    </a:cubicBezTo>
                    <a:cubicBezTo>
                      <a:pt x="62" y="11"/>
                      <a:pt x="62" y="11"/>
                      <a:pt x="62" y="11"/>
                    </a:cubicBezTo>
                    <a:cubicBezTo>
                      <a:pt x="61" y="15"/>
                      <a:pt x="61" y="12"/>
                      <a:pt x="60" y="13"/>
                    </a:cubicBezTo>
                    <a:cubicBezTo>
                      <a:pt x="61" y="12"/>
                      <a:pt x="61" y="12"/>
                      <a:pt x="61" y="12"/>
                    </a:cubicBezTo>
                    <a:cubicBezTo>
                      <a:pt x="61" y="11"/>
                      <a:pt x="60" y="14"/>
                      <a:pt x="60" y="14"/>
                    </a:cubicBezTo>
                    <a:cubicBezTo>
                      <a:pt x="60" y="13"/>
                      <a:pt x="61" y="11"/>
                      <a:pt x="61" y="10"/>
                    </a:cubicBezTo>
                    <a:cubicBezTo>
                      <a:pt x="60" y="10"/>
                      <a:pt x="59" y="12"/>
                      <a:pt x="59" y="10"/>
                    </a:cubicBezTo>
                    <a:cubicBezTo>
                      <a:pt x="59" y="10"/>
                      <a:pt x="59" y="11"/>
                      <a:pt x="58" y="12"/>
                    </a:cubicBezTo>
                    <a:cubicBezTo>
                      <a:pt x="58" y="12"/>
                      <a:pt x="59" y="9"/>
                      <a:pt x="58" y="11"/>
                    </a:cubicBezTo>
                    <a:cubicBezTo>
                      <a:pt x="58" y="10"/>
                      <a:pt x="58" y="9"/>
                      <a:pt x="59" y="8"/>
                    </a:cubicBezTo>
                    <a:cubicBezTo>
                      <a:pt x="58" y="9"/>
                      <a:pt x="58" y="8"/>
                      <a:pt x="58" y="10"/>
                    </a:cubicBezTo>
                    <a:cubicBezTo>
                      <a:pt x="58" y="9"/>
                      <a:pt x="57" y="9"/>
                      <a:pt x="57" y="9"/>
                    </a:cubicBezTo>
                    <a:cubicBezTo>
                      <a:pt x="57" y="9"/>
                      <a:pt x="57" y="8"/>
                      <a:pt x="57" y="7"/>
                    </a:cubicBezTo>
                    <a:cubicBezTo>
                      <a:pt x="57" y="8"/>
                      <a:pt x="56" y="9"/>
                      <a:pt x="56" y="9"/>
                    </a:cubicBezTo>
                    <a:cubicBezTo>
                      <a:pt x="56" y="11"/>
                      <a:pt x="56" y="11"/>
                      <a:pt x="56" y="12"/>
                    </a:cubicBezTo>
                    <a:cubicBezTo>
                      <a:pt x="56" y="13"/>
                      <a:pt x="56" y="13"/>
                      <a:pt x="56" y="13"/>
                    </a:cubicBezTo>
                    <a:cubicBezTo>
                      <a:pt x="56" y="11"/>
                      <a:pt x="56" y="9"/>
                      <a:pt x="56" y="9"/>
                    </a:cubicBezTo>
                    <a:cubicBezTo>
                      <a:pt x="56" y="6"/>
                      <a:pt x="56" y="9"/>
                      <a:pt x="56" y="6"/>
                    </a:cubicBezTo>
                    <a:cubicBezTo>
                      <a:pt x="56" y="4"/>
                      <a:pt x="57" y="4"/>
                      <a:pt x="57" y="5"/>
                    </a:cubicBezTo>
                    <a:cubicBezTo>
                      <a:pt x="58" y="3"/>
                      <a:pt x="57" y="5"/>
                      <a:pt x="57" y="2"/>
                    </a:cubicBezTo>
                    <a:cubicBezTo>
                      <a:pt x="57" y="3"/>
                      <a:pt x="57" y="4"/>
                      <a:pt x="56" y="4"/>
                    </a:cubicBezTo>
                    <a:cubicBezTo>
                      <a:pt x="56" y="5"/>
                      <a:pt x="56" y="6"/>
                      <a:pt x="56" y="7"/>
                    </a:cubicBezTo>
                    <a:cubicBezTo>
                      <a:pt x="56" y="9"/>
                      <a:pt x="56" y="5"/>
                      <a:pt x="56" y="5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56" y="3"/>
                      <a:pt x="55" y="5"/>
                      <a:pt x="55" y="5"/>
                    </a:cubicBezTo>
                    <a:cubicBezTo>
                      <a:pt x="55" y="1"/>
                      <a:pt x="56" y="4"/>
                      <a:pt x="56" y="2"/>
                    </a:cubicBezTo>
                    <a:cubicBezTo>
                      <a:pt x="56" y="0"/>
                      <a:pt x="56" y="0"/>
                      <a:pt x="56" y="0"/>
                    </a:cubicBezTo>
                    <a:cubicBezTo>
                      <a:pt x="55" y="0"/>
                      <a:pt x="56" y="3"/>
                      <a:pt x="55" y="2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5" y="3"/>
                      <a:pt x="55" y="4"/>
                      <a:pt x="55" y="4"/>
                    </a:cubicBezTo>
                    <a:cubicBezTo>
                      <a:pt x="55" y="7"/>
                      <a:pt x="55" y="5"/>
                      <a:pt x="55" y="5"/>
                    </a:cubicBezTo>
                    <a:cubicBezTo>
                      <a:pt x="54" y="7"/>
                      <a:pt x="55" y="5"/>
                      <a:pt x="55" y="7"/>
                    </a:cubicBezTo>
                    <a:cubicBezTo>
                      <a:pt x="55" y="8"/>
                      <a:pt x="54" y="9"/>
                      <a:pt x="54" y="9"/>
                    </a:cubicBezTo>
                    <a:cubicBezTo>
                      <a:pt x="54" y="9"/>
                      <a:pt x="54" y="7"/>
                      <a:pt x="54" y="6"/>
                    </a:cubicBezTo>
                    <a:cubicBezTo>
                      <a:pt x="54" y="5"/>
                      <a:pt x="54" y="5"/>
                      <a:pt x="54" y="6"/>
                    </a:cubicBezTo>
                    <a:cubicBezTo>
                      <a:pt x="55" y="4"/>
                      <a:pt x="54" y="3"/>
                      <a:pt x="55" y="1"/>
                    </a:cubicBezTo>
                    <a:cubicBezTo>
                      <a:pt x="54" y="0"/>
                      <a:pt x="54" y="2"/>
                      <a:pt x="54" y="3"/>
                    </a:cubicBezTo>
                    <a:cubicBezTo>
                      <a:pt x="54" y="3"/>
                      <a:pt x="54" y="5"/>
                      <a:pt x="54" y="5"/>
                    </a:cubicBezTo>
                    <a:cubicBezTo>
                      <a:pt x="54" y="10"/>
                      <a:pt x="54" y="2"/>
                      <a:pt x="53" y="3"/>
                    </a:cubicBezTo>
                    <a:cubicBezTo>
                      <a:pt x="53" y="6"/>
                      <a:pt x="53" y="7"/>
                      <a:pt x="53" y="10"/>
                    </a:cubicBezTo>
                    <a:cubicBezTo>
                      <a:pt x="53" y="11"/>
                      <a:pt x="53" y="12"/>
                      <a:pt x="53" y="11"/>
                    </a:cubicBezTo>
                    <a:cubicBezTo>
                      <a:pt x="53" y="9"/>
                      <a:pt x="53" y="10"/>
                      <a:pt x="53" y="8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3" y="5"/>
                      <a:pt x="53" y="5"/>
                      <a:pt x="53" y="5"/>
                    </a:cubicBezTo>
                    <a:cubicBezTo>
                      <a:pt x="53" y="4"/>
                      <a:pt x="52" y="2"/>
                      <a:pt x="52" y="1"/>
                    </a:cubicBezTo>
                    <a:cubicBezTo>
                      <a:pt x="52" y="2"/>
                      <a:pt x="52" y="3"/>
                      <a:pt x="52" y="4"/>
                    </a:cubicBezTo>
                    <a:cubicBezTo>
                      <a:pt x="52" y="3"/>
                      <a:pt x="52" y="2"/>
                      <a:pt x="52" y="2"/>
                    </a:cubicBezTo>
                    <a:cubicBezTo>
                      <a:pt x="52" y="3"/>
                      <a:pt x="52" y="5"/>
                      <a:pt x="52" y="5"/>
                    </a:cubicBezTo>
                    <a:cubicBezTo>
                      <a:pt x="52" y="5"/>
                      <a:pt x="51" y="3"/>
                      <a:pt x="51" y="3"/>
                    </a:cubicBezTo>
                    <a:cubicBezTo>
                      <a:pt x="52" y="1"/>
                      <a:pt x="52" y="1"/>
                      <a:pt x="52" y="1"/>
                    </a:cubicBezTo>
                    <a:cubicBezTo>
                      <a:pt x="52" y="3"/>
                      <a:pt x="52" y="0"/>
                      <a:pt x="51" y="1"/>
                    </a:cubicBezTo>
                    <a:cubicBezTo>
                      <a:pt x="51" y="2"/>
                      <a:pt x="51" y="4"/>
                      <a:pt x="51" y="5"/>
                    </a:cubicBezTo>
                    <a:cubicBezTo>
                      <a:pt x="51" y="6"/>
                      <a:pt x="51" y="4"/>
                      <a:pt x="51" y="5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4"/>
                      <a:pt x="51" y="0"/>
                      <a:pt x="51" y="1"/>
                    </a:cubicBezTo>
                    <a:cubicBezTo>
                      <a:pt x="51" y="3"/>
                      <a:pt x="51" y="3"/>
                      <a:pt x="51" y="3"/>
                    </a:cubicBezTo>
                    <a:cubicBezTo>
                      <a:pt x="51" y="2"/>
                      <a:pt x="51" y="2"/>
                      <a:pt x="51" y="1"/>
                    </a:cubicBezTo>
                    <a:cubicBezTo>
                      <a:pt x="51" y="2"/>
                      <a:pt x="50" y="2"/>
                      <a:pt x="50" y="2"/>
                    </a:cubicBezTo>
                    <a:cubicBezTo>
                      <a:pt x="50" y="1"/>
                      <a:pt x="50" y="1"/>
                      <a:pt x="50" y="1"/>
                    </a:cubicBezTo>
                    <a:cubicBezTo>
                      <a:pt x="50" y="2"/>
                      <a:pt x="50" y="4"/>
                      <a:pt x="50" y="2"/>
                    </a:cubicBezTo>
                    <a:cubicBezTo>
                      <a:pt x="50" y="5"/>
                      <a:pt x="50" y="2"/>
                      <a:pt x="50" y="4"/>
                    </a:cubicBezTo>
                    <a:cubicBezTo>
                      <a:pt x="51" y="5"/>
                      <a:pt x="50" y="5"/>
                      <a:pt x="50" y="6"/>
                    </a:cubicBezTo>
                    <a:cubicBezTo>
                      <a:pt x="50" y="3"/>
                      <a:pt x="50" y="5"/>
                      <a:pt x="50" y="5"/>
                    </a:cubicBezTo>
                    <a:cubicBezTo>
                      <a:pt x="50" y="4"/>
                      <a:pt x="49" y="4"/>
                      <a:pt x="49" y="3"/>
                    </a:cubicBezTo>
                    <a:cubicBezTo>
                      <a:pt x="49" y="5"/>
                      <a:pt x="49" y="5"/>
                      <a:pt x="49" y="5"/>
                    </a:cubicBezTo>
                    <a:cubicBezTo>
                      <a:pt x="49" y="2"/>
                      <a:pt x="49" y="6"/>
                      <a:pt x="49" y="5"/>
                    </a:cubicBezTo>
                    <a:cubicBezTo>
                      <a:pt x="49" y="4"/>
                      <a:pt x="49" y="2"/>
                      <a:pt x="49" y="2"/>
                    </a:cubicBezTo>
                    <a:cubicBezTo>
                      <a:pt x="49" y="4"/>
                      <a:pt x="49" y="5"/>
                      <a:pt x="49" y="7"/>
                    </a:cubicBezTo>
                    <a:cubicBezTo>
                      <a:pt x="48" y="6"/>
                      <a:pt x="49" y="4"/>
                      <a:pt x="48" y="2"/>
                    </a:cubicBezTo>
                    <a:cubicBezTo>
                      <a:pt x="48" y="4"/>
                      <a:pt x="48" y="0"/>
                      <a:pt x="48" y="3"/>
                    </a:cubicBezTo>
                    <a:cubicBezTo>
                      <a:pt x="48" y="6"/>
                      <a:pt x="48" y="6"/>
                      <a:pt x="48" y="6"/>
                    </a:cubicBezTo>
                    <a:cubicBezTo>
                      <a:pt x="48" y="6"/>
                      <a:pt x="48" y="5"/>
                      <a:pt x="48" y="4"/>
                    </a:cubicBezTo>
                    <a:cubicBezTo>
                      <a:pt x="48" y="4"/>
                      <a:pt x="48" y="6"/>
                      <a:pt x="48" y="7"/>
                    </a:cubicBezTo>
                    <a:cubicBezTo>
                      <a:pt x="48" y="6"/>
                      <a:pt x="48" y="9"/>
                      <a:pt x="47" y="7"/>
                    </a:cubicBezTo>
                    <a:cubicBezTo>
                      <a:pt x="47" y="6"/>
                      <a:pt x="48" y="7"/>
                      <a:pt x="48" y="5"/>
                    </a:cubicBezTo>
                    <a:cubicBezTo>
                      <a:pt x="47" y="5"/>
                      <a:pt x="48" y="9"/>
                      <a:pt x="47" y="10"/>
                    </a:cubicBezTo>
                    <a:cubicBezTo>
                      <a:pt x="48" y="11"/>
                      <a:pt x="48" y="14"/>
                      <a:pt x="48" y="15"/>
                    </a:cubicBezTo>
                    <a:cubicBezTo>
                      <a:pt x="47" y="14"/>
                      <a:pt x="48" y="14"/>
                      <a:pt x="47" y="12"/>
                    </a:cubicBezTo>
                    <a:cubicBezTo>
                      <a:pt x="47" y="12"/>
                      <a:pt x="47" y="12"/>
                      <a:pt x="47" y="12"/>
                    </a:cubicBezTo>
                    <a:cubicBezTo>
                      <a:pt x="47" y="9"/>
                      <a:pt x="47" y="7"/>
                      <a:pt x="47" y="5"/>
                    </a:cubicBezTo>
                    <a:cubicBezTo>
                      <a:pt x="47" y="6"/>
                      <a:pt x="47" y="6"/>
                      <a:pt x="47" y="6"/>
                    </a:cubicBezTo>
                    <a:cubicBezTo>
                      <a:pt x="47" y="3"/>
                      <a:pt x="47" y="3"/>
                      <a:pt x="47" y="3"/>
                    </a:cubicBezTo>
                    <a:cubicBezTo>
                      <a:pt x="47" y="5"/>
                      <a:pt x="46" y="3"/>
                      <a:pt x="46" y="4"/>
                    </a:cubicBezTo>
                    <a:cubicBezTo>
                      <a:pt x="46" y="6"/>
                      <a:pt x="46" y="3"/>
                      <a:pt x="46" y="5"/>
                    </a:cubicBezTo>
                    <a:cubicBezTo>
                      <a:pt x="46" y="5"/>
                      <a:pt x="47" y="8"/>
                      <a:pt x="46" y="7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6" y="3"/>
                      <a:pt x="46" y="6"/>
                      <a:pt x="46" y="5"/>
                    </a:cubicBezTo>
                    <a:cubicBezTo>
                      <a:pt x="46" y="4"/>
                      <a:pt x="46" y="4"/>
                      <a:pt x="46" y="4"/>
                    </a:cubicBezTo>
                    <a:cubicBezTo>
                      <a:pt x="45" y="4"/>
                      <a:pt x="44" y="4"/>
                      <a:pt x="44" y="8"/>
                    </a:cubicBezTo>
                    <a:cubicBezTo>
                      <a:pt x="44" y="6"/>
                      <a:pt x="43" y="6"/>
                      <a:pt x="43" y="5"/>
                    </a:cubicBezTo>
                    <a:cubicBezTo>
                      <a:pt x="43" y="6"/>
                      <a:pt x="43" y="7"/>
                      <a:pt x="43" y="7"/>
                    </a:cubicBezTo>
                    <a:cubicBezTo>
                      <a:pt x="43" y="5"/>
                      <a:pt x="43" y="5"/>
                      <a:pt x="43" y="5"/>
                    </a:cubicBezTo>
                    <a:cubicBezTo>
                      <a:pt x="42" y="4"/>
                      <a:pt x="42" y="6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4"/>
                      <a:pt x="42" y="7"/>
                      <a:pt x="42" y="7"/>
                    </a:cubicBezTo>
                    <a:cubicBezTo>
                      <a:pt x="42" y="6"/>
                      <a:pt x="42" y="6"/>
                      <a:pt x="42" y="6"/>
                    </a:cubicBezTo>
                    <a:cubicBezTo>
                      <a:pt x="42" y="7"/>
                      <a:pt x="42" y="7"/>
                      <a:pt x="42" y="7"/>
                    </a:cubicBezTo>
                    <a:cubicBezTo>
                      <a:pt x="42" y="8"/>
                      <a:pt x="42" y="8"/>
                      <a:pt x="41" y="6"/>
                    </a:cubicBezTo>
                    <a:cubicBezTo>
                      <a:pt x="41" y="7"/>
                      <a:pt x="41" y="7"/>
                      <a:pt x="41" y="7"/>
                    </a:cubicBezTo>
                    <a:cubicBezTo>
                      <a:pt x="41" y="6"/>
                      <a:pt x="41" y="6"/>
                      <a:pt x="40" y="7"/>
                    </a:cubicBezTo>
                    <a:cubicBezTo>
                      <a:pt x="41" y="7"/>
                      <a:pt x="41" y="8"/>
                      <a:pt x="41" y="9"/>
                    </a:cubicBezTo>
                    <a:cubicBezTo>
                      <a:pt x="41" y="12"/>
                      <a:pt x="41" y="9"/>
                      <a:pt x="41" y="1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40" y="5"/>
                      <a:pt x="39" y="7"/>
                      <a:pt x="39" y="7"/>
                    </a:cubicBezTo>
                    <a:cubicBezTo>
                      <a:pt x="39" y="8"/>
                      <a:pt x="39" y="8"/>
                      <a:pt x="39" y="8"/>
                    </a:cubicBezTo>
                    <a:cubicBezTo>
                      <a:pt x="38" y="6"/>
                      <a:pt x="38" y="8"/>
                      <a:pt x="38" y="8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13"/>
                      <a:pt x="38" y="9"/>
                      <a:pt x="37" y="8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7" y="8"/>
                      <a:pt x="37" y="8"/>
                      <a:pt x="37" y="8"/>
                    </a:cubicBezTo>
                    <a:cubicBezTo>
                      <a:pt x="37" y="9"/>
                      <a:pt x="37" y="10"/>
                      <a:pt x="37" y="9"/>
                    </a:cubicBezTo>
                    <a:cubicBezTo>
                      <a:pt x="37" y="9"/>
                      <a:pt x="37" y="9"/>
                      <a:pt x="37" y="9"/>
                    </a:cubicBezTo>
                    <a:cubicBezTo>
                      <a:pt x="36" y="9"/>
                      <a:pt x="36" y="8"/>
                      <a:pt x="36" y="8"/>
                    </a:cubicBezTo>
                    <a:cubicBezTo>
                      <a:pt x="36" y="10"/>
                      <a:pt x="36" y="9"/>
                      <a:pt x="36" y="10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1"/>
                      <a:pt x="36" y="11"/>
                      <a:pt x="36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6" y="10"/>
                      <a:pt x="36" y="11"/>
                    </a:cubicBezTo>
                    <a:cubicBezTo>
                      <a:pt x="36" y="12"/>
                      <a:pt x="36" y="11"/>
                      <a:pt x="35" y="10"/>
                    </a:cubicBezTo>
                    <a:cubicBezTo>
                      <a:pt x="35" y="9"/>
                      <a:pt x="36" y="10"/>
                      <a:pt x="36" y="10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5" y="9"/>
                      <a:pt x="36" y="10"/>
                      <a:pt x="35" y="10"/>
                    </a:cubicBezTo>
                    <a:cubicBezTo>
                      <a:pt x="35" y="10"/>
                      <a:pt x="35" y="10"/>
                      <a:pt x="35" y="9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35" y="11"/>
                      <a:pt x="35" y="11"/>
                      <a:pt x="35" y="12"/>
                    </a:cubicBezTo>
                    <a:cubicBezTo>
                      <a:pt x="35" y="12"/>
                      <a:pt x="35" y="13"/>
                      <a:pt x="35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5" y="11"/>
                      <a:pt x="35" y="11"/>
                      <a:pt x="35" y="11"/>
                    </a:cubicBezTo>
                    <a:cubicBezTo>
                      <a:pt x="35" y="12"/>
                      <a:pt x="35" y="12"/>
                      <a:pt x="35" y="13"/>
                    </a:cubicBezTo>
                    <a:cubicBezTo>
                      <a:pt x="34" y="11"/>
                      <a:pt x="34" y="9"/>
                      <a:pt x="33" y="9"/>
                    </a:cubicBezTo>
                    <a:cubicBezTo>
                      <a:pt x="34" y="10"/>
                      <a:pt x="34" y="10"/>
                      <a:pt x="34" y="10"/>
                    </a:cubicBezTo>
                    <a:cubicBezTo>
                      <a:pt x="34" y="11"/>
                      <a:pt x="33" y="10"/>
                      <a:pt x="33" y="9"/>
                    </a:cubicBezTo>
                    <a:cubicBezTo>
                      <a:pt x="33" y="8"/>
                      <a:pt x="34" y="14"/>
                      <a:pt x="33" y="13"/>
                    </a:cubicBezTo>
                    <a:cubicBezTo>
                      <a:pt x="33" y="11"/>
                      <a:pt x="33" y="10"/>
                      <a:pt x="32" y="10"/>
                    </a:cubicBezTo>
                    <a:cubicBezTo>
                      <a:pt x="33" y="10"/>
                      <a:pt x="33" y="11"/>
                      <a:pt x="33" y="11"/>
                    </a:cubicBezTo>
                    <a:cubicBezTo>
                      <a:pt x="33" y="12"/>
                      <a:pt x="32" y="10"/>
                      <a:pt x="33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2" y="8"/>
                      <a:pt x="32" y="11"/>
                      <a:pt x="31" y="9"/>
                    </a:cubicBezTo>
                    <a:cubicBezTo>
                      <a:pt x="31" y="12"/>
                      <a:pt x="31" y="10"/>
                      <a:pt x="31" y="11"/>
                    </a:cubicBezTo>
                    <a:cubicBezTo>
                      <a:pt x="30" y="9"/>
                      <a:pt x="31" y="12"/>
                      <a:pt x="30" y="10"/>
                    </a:cubicBezTo>
                    <a:cubicBezTo>
                      <a:pt x="31" y="13"/>
                      <a:pt x="31" y="13"/>
                      <a:pt x="31" y="13"/>
                    </a:cubicBezTo>
                    <a:cubicBezTo>
                      <a:pt x="30" y="11"/>
                      <a:pt x="32" y="16"/>
                      <a:pt x="31" y="13"/>
                    </a:cubicBezTo>
                    <a:cubicBezTo>
                      <a:pt x="30" y="13"/>
                      <a:pt x="30" y="12"/>
                      <a:pt x="30" y="11"/>
                    </a:cubicBezTo>
                    <a:cubicBezTo>
                      <a:pt x="29" y="9"/>
                      <a:pt x="30" y="14"/>
                      <a:pt x="29" y="11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29" y="12"/>
                      <a:pt x="29" y="11"/>
                    </a:cubicBezTo>
                    <a:cubicBezTo>
                      <a:pt x="29" y="12"/>
                      <a:pt x="29" y="13"/>
                      <a:pt x="29" y="12"/>
                    </a:cubicBezTo>
                    <a:cubicBezTo>
                      <a:pt x="28" y="11"/>
                      <a:pt x="28" y="11"/>
                      <a:pt x="28" y="11"/>
                    </a:cubicBezTo>
                    <a:cubicBezTo>
                      <a:pt x="28" y="10"/>
                      <a:pt x="28" y="11"/>
                      <a:pt x="28" y="12"/>
                    </a:cubicBezTo>
                    <a:cubicBezTo>
                      <a:pt x="28" y="11"/>
                      <a:pt x="28" y="12"/>
                      <a:pt x="27" y="11"/>
                    </a:cubicBezTo>
                    <a:cubicBezTo>
                      <a:pt x="28" y="13"/>
                      <a:pt x="26" y="10"/>
                      <a:pt x="27" y="13"/>
                    </a:cubicBezTo>
                    <a:cubicBezTo>
                      <a:pt x="27" y="12"/>
                      <a:pt x="27" y="12"/>
                      <a:pt x="27" y="12"/>
                    </a:cubicBezTo>
                    <a:cubicBezTo>
                      <a:pt x="27" y="13"/>
                      <a:pt x="28" y="15"/>
                      <a:pt x="28" y="15"/>
                    </a:cubicBezTo>
                    <a:cubicBezTo>
                      <a:pt x="27" y="13"/>
                      <a:pt x="27" y="13"/>
                      <a:pt x="27" y="13"/>
                    </a:cubicBezTo>
                    <a:cubicBezTo>
                      <a:pt x="26" y="11"/>
                      <a:pt x="27" y="13"/>
                      <a:pt x="26" y="12"/>
                    </a:cubicBezTo>
                    <a:cubicBezTo>
                      <a:pt x="27" y="13"/>
                      <a:pt x="26" y="12"/>
                      <a:pt x="26" y="13"/>
                    </a:cubicBezTo>
                    <a:cubicBezTo>
                      <a:pt x="26" y="14"/>
                      <a:pt x="26" y="14"/>
                      <a:pt x="26" y="14"/>
                    </a:cubicBezTo>
                    <a:cubicBezTo>
                      <a:pt x="27" y="15"/>
                      <a:pt x="27" y="15"/>
                      <a:pt x="27" y="15"/>
                    </a:cubicBezTo>
                    <a:cubicBezTo>
                      <a:pt x="26" y="15"/>
                      <a:pt x="26" y="13"/>
                      <a:pt x="26" y="13"/>
                    </a:cubicBezTo>
                    <a:cubicBezTo>
                      <a:pt x="25" y="12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6" y="13"/>
                      <a:pt x="26" y="13"/>
                      <a:pt x="26" y="14"/>
                    </a:cubicBezTo>
                    <a:cubicBezTo>
                      <a:pt x="26" y="13"/>
                      <a:pt x="26" y="13"/>
                      <a:pt x="25" y="13"/>
                    </a:cubicBezTo>
                    <a:cubicBezTo>
                      <a:pt x="26" y="13"/>
                      <a:pt x="26" y="13"/>
                      <a:pt x="26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4" y="11"/>
                      <a:pt x="25" y="13"/>
                      <a:pt x="25" y="13"/>
                    </a:cubicBezTo>
                    <a:cubicBezTo>
                      <a:pt x="24" y="12"/>
                      <a:pt x="24" y="14"/>
                      <a:pt x="24" y="15"/>
                    </a:cubicBezTo>
                    <a:cubicBezTo>
                      <a:pt x="24" y="15"/>
                      <a:pt x="24" y="14"/>
                      <a:pt x="24" y="14"/>
                    </a:cubicBezTo>
                    <a:cubicBezTo>
                      <a:pt x="24" y="15"/>
                      <a:pt x="24" y="16"/>
                      <a:pt x="24" y="15"/>
                    </a:cubicBezTo>
                    <a:cubicBezTo>
                      <a:pt x="24" y="16"/>
                      <a:pt x="23" y="14"/>
                      <a:pt x="23" y="14"/>
                    </a:cubicBezTo>
                    <a:cubicBezTo>
                      <a:pt x="23" y="14"/>
                      <a:pt x="24" y="15"/>
                      <a:pt x="24" y="15"/>
                    </a:cubicBezTo>
                    <a:cubicBezTo>
                      <a:pt x="23" y="13"/>
                      <a:pt x="23" y="17"/>
                      <a:pt x="23" y="15"/>
                    </a:cubicBezTo>
                    <a:cubicBezTo>
                      <a:pt x="23" y="15"/>
                      <a:pt x="22" y="14"/>
                      <a:pt x="22" y="14"/>
                    </a:cubicBezTo>
                    <a:cubicBezTo>
                      <a:pt x="22" y="15"/>
                      <a:pt x="22" y="16"/>
                      <a:pt x="23" y="17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22" y="16"/>
                      <a:pt x="22" y="16"/>
                      <a:pt x="22" y="17"/>
                    </a:cubicBezTo>
                    <a:cubicBezTo>
                      <a:pt x="23" y="18"/>
                      <a:pt x="23" y="20"/>
                      <a:pt x="23" y="19"/>
                    </a:cubicBezTo>
                    <a:cubicBezTo>
                      <a:pt x="23" y="19"/>
                      <a:pt x="23" y="19"/>
                      <a:pt x="23" y="19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20"/>
                      <a:pt x="22" y="19"/>
                    </a:cubicBezTo>
                    <a:cubicBezTo>
                      <a:pt x="21" y="16"/>
                      <a:pt x="21" y="17"/>
                      <a:pt x="21" y="17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7"/>
                      <a:pt x="21" y="17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1" y="20"/>
                      <a:pt x="21" y="19"/>
                    </a:cubicBezTo>
                    <a:cubicBezTo>
                      <a:pt x="21" y="20"/>
                      <a:pt x="22" y="22"/>
                      <a:pt x="22" y="24"/>
                    </a:cubicBezTo>
                    <a:cubicBezTo>
                      <a:pt x="22" y="24"/>
                      <a:pt x="22" y="25"/>
                      <a:pt x="22" y="25"/>
                    </a:cubicBezTo>
                    <a:cubicBezTo>
                      <a:pt x="21" y="24"/>
                      <a:pt x="22" y="25"/>
                      <a:pt x="22" y="24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21" y="22"/>
                      <a:pt x="20" y="20"/>
                      <a:pt x="20" y="19"/>
                    </a:cubicBezTo>
                    <a:cubicBezTo>
                      <a:pt x="20" y="20"/>
                      <a:pt x="19" y="19"/>
                      <a:pt x="19" y="19"/>
                    </a:cubicBezTo>
                    <a:cubicBezTo>
                      <a:pt x="20" y="22"/>
                      <a:pt x="19" y="21"/>
                      <a:pt x="20" y="23"/>
                    </a:cubicBezTo>
                    <a:cubicBezTo>
                      <a:pt x="20" y="24"/>
                      <a:pt x="19" y="21"/>
                      <a:pt x="19" y="21"/>
                    </a:cubicBezTo>
                    <a:cubicBezTo>
                      <a:pt x="19" y="22"/>
                      <a:pt x="18" y="21"/>
                      <a:pt x="18" y="22"/>
                    </a:cubicBezTo>
                    <a:cubicBezTo>
                      <a:pt x="18" y="21"/>
                      <a:pt x="18" y="21"/>
                      <a:pt x="18" y="21"/>
                    </a:cubicBezTo>
                    <a:cubicBezTo>
                      <a:pt x="18" y="22"/>
                      <a:pt x="17" y="21"/>
                      <a:pt x="18" y="24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19" y="25"/>
                      <a:pt x="18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4"/>
                      <a:pt x="16" y="22"/>
                      <a:pt x="17" y="24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6" y="23"/>
                      <a:pt x="17" y="25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2"/>
                      <a:pt x="17" y="25"/>
                      <a:pt x="16" y="24"/>
                    </a:cubicBezTo>
                    <a:cubicBezTo>
                      <a:pt x="16" y="24"/>
                      <a:pt x="16" y="23"/>
                      <a:pt x="16" y="23"/>
                    </a:cubicBezTo>
                    <a:cubicBezTo>
                      <a:pt x="16" y="24"/>
                      <a:pt x="16" y="24"/>
                      <a:pt x="16" y="25"/>
                    </a:cubicBezTo>
                    <a:cubicBezTo>
                      <a:pt x="15" y="23"/>
                      <a:pt x="15" y="23"/>
                      <a:pt x="15" y="23"/>
                    </a:cubicBezTo>
                    <a:cubicBezTo>
                      <a:pt x="14" y="23"/>
                      <a:pt x="13" y="23"/>
                      <a:pt x="13" y="26"/>
                    </a:cubicBezTo>
                    <a:cubicBezTo>
                      <a:pt x="11" y="24"/>
                      <a:pt x="12" y="24"/>
                      <a:pt x="11" y="23"/>
                    </a:cubicBezTo>
                    <a:cubicBezTo>
                      <a:pt x="12" y="25"/>
                      <a:pt x="11" y="24"/>
                      <a:pt x="11" y="24"/>
                    </a:cubicBezTo>
                    <a:cubicBezTo>
                      <a:pt x="11" y="24"/>
                      <a:pt x="11" y="24"/>
                      <a:pt x="11" y="24"/>
                    </a:cubicBezTo>
                    <a:cubicBezTo>
                      <a:pt x="11" y="25"/>
                      <a:pt x="11" y="23"/>
                      <a:pt x="11" y="24"/>
                    </a:cubicBezTo>
                    <a:cubicBezTo>
                      <a:pt x="11" y="25"/>
                      <a:pt x="11" y="25"/>
                      <a:pt x="11" y="25"/>
                    </a:cubicBezTo>
                    <a:cubicBezTo>
                      <a:pt x="12" y="26"/>
                      <a:pt x="10" y="22"/>
                      <a:pt x="11" y="25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1" y="26"/>
                      <a:pt x="9" y="23"/>
                      <a:pt x="10" y="25"/>
                    </a:cubicBezTo>
                    <a:cubicBezTo>
                      <a:pt x="10" y="24"/>
                      <a:pt x="10" y="24"/>
                      <a:pt x="10" y="24"/>
                    </a:cubicBezTo>
                    <a:cubicBezTo>
                      <a:pt x="9" y="24"/>
                      <a:pt x="11" y="27"/>
                      <a:pt x="10" y="25"/>
                    </a:cubicBezTo>
                    <a:cubicBezTo>
                      <a:pt x="10" y="26"/>
                      <a:pt x="10" y="26"/>
                      <a:pt x="11" y="28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9" y="27"/>
                      <a:pt x="8" y="27"/>
                      <a:pt x="9" y="30"/>
                    </a:cubicBezTo>
                    <a:cubicBezTo>
                      <a:pt x="8" y="29"/>
                      <a:pt x="8" y="29"/>
                      <a:pt x="8" y="29"/>
                    </a:cubicBezTo>
                    <a:cubicBezTo>
                      <a:pt x="9" y="31"/>
                      <a:pt x="6" y="27"/>
                      <a:pt x="8" y="31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8" y="30"/>
                      <a:pt x="8" y="30"/>
                      <a:pt x="8" y="30"/>
                    </a:cubicBezTo>
                    <a:cubicBezTo>
                      <a:pt x="8" y="32"/>
                      <a:pt x="7" y="31"/>
                      <a:pt x="8" y="32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1"/>
                      <a:pt x="8" y="33"/>
                      <a:pt x="8" y="33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5" y="30"/>
                      <a:pt x="2" y="29"/>
                      <a:pt x="4" y="33"/>
                    </a:cubicBezTo>
                    <a:cubicBezTo>
                      <a:pt x="4" y="33"/>
                      <a:pt x="3" y="31"/>
                      <a:pt x="3" y="31"/>
                    </a:cubicBezTo>
                    <a:cubicBezTo>
                      <a:pt x="4" y="34"/>
                      <a:pt x="0" y="30"/>
                      <a:pt x="2" y="35"/>
                    </a:cubicBezTo>
                    <a:cubicBezTo>
                      <a:pt x="3" y="36"/>
                      <a:pt x="6" y="41"/>
                      <a:pt x="6" y="41"/>
                    </a:cubicBezTo>
                    <a:cubicBezTo>
                      <a:pt x="6" y="39"/>
                      <a:pt x="9" y="40"/>
                      <a:pt x="11" y="42"/>
                    </a:cubicBezTo>
                    <a:cubicBezTo>
                      <a:pt x="11" y="41"/>
                      <a:pt x="11" y="40"/>
                      <a:pt x="12" y="41"/>
                    </a:cubicBezTo>
                    <a:cubicBezTo>
                      <a:pt x="13" y="40"/>
                      <a:pt x="17" y="43"/>
                      <a:pt x="17" y="40"/>
                    </a:cubicBezTo>
                    <a:cubicBezTo>
                      <a:pt x="17" y="40"/>
                      <a:pt x="16" y="39"/>
                      <a:pt x="16" y="38"/>
                    </a:cubicBezTo>
                    <a:cubicBezTo>
                      <a:pt x="17" y="39"/>
                      <a:pt x="17" y="39"/>
                      <a:pt x="17" y="39"/>
                    </a:cubicBezTo>
                    <a:cubicBezTo>
                      <a:pt x="16" y="38"/>
                      <a:pt x="16" y="38"/>
                      <a:pt x="16" y="38"/>
                    </a:cubicBezTo>
                    <a:cubicBezTo>
                      <a:pt x="16" y="37"/>
                      <a:pt x="17" y="39"/>
                      <a:pt x="17" y="39"/>
                    </a:cubicBezTo>
                    <a:cubicBezTo>
                      <a:pt x="17" y="39"/>
                      <a:pt x="18" y="38"/>
                      <a:pt x="18" y="38"/>
                    </a:cubicBezTo>
                    <a:cubicBezTo>
                      <a:pt x="18" y="36"/>
                      <a:pt x="19" y="38"/>
                      <a:pt x="18" y="36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18" y="36"/>
                      <a:pt x="18" y="35"/>
                      <a:pt x="20" y="38"/>
                    </a:cubicBezTo>
                    <a:cubicBezTo>
                      <a:pt x="22" y="39"/>
                      <a:pt x="23" y="37"/>
                      <a:pt x="25" y="37"/>
                    </a:cubicBezTo>
                    <a:cubicBezTo>
                      <a:pt x="26" y="35"/>
                      <a:pt x="27" y="33"/>
                      <a:pt x="29" y="32"/>
                    </a:cubicBezTo>
                    <a:cubicBezTo>
                      <a:pt x="28" y="28"/>
                      <a:pt x="29" y="30"/>
                      <a:pt x="28" y="27"/>
                    </a:cubicBezTo>
                    <a:cubicBezTo>
                      <a:pt x="29" y="28"/>
                      <a:pt x="29" y="28"/>
                      <a:pt x="29" y="28"/>
                    </a:cubicBezTo>
                    <a:cubicBezTo>
                      <a:pt x="28" y="26"/>
                      <a:pt x="29" y="28"/>
                      <a:pt x="30" y="29"/>
                    </a:cubicBezTo>
                    <a:cubicBezTo>
                      <a:pt x="29" y="28"/>
                      <a:pt x="30" y="29"/>
                      <a:pt x="29" y="27"/>
                    </a:cubicBezTo>
                    <a:cubicBezTo>
                      <a:pt x="29" y="25"/>
                      <a:pt x="30" y="30"/>
                      <a:pt x="30" y="29"/>
                    </a:cubicBezTo>
                    <a:cubicBezTo>
                      <a:pt x="30" y="29"/>
                      <a:pt x="30" y="27"/>
                      <a:pt x="30" y="28"/>
                    </a:cubicBezTo>
                    <a:cubicBezTo>
                      <a:pt x="30" y="26"/>
                      <a:pt x="30" y="29"/>
                      <a:pt x="31" y="31"/>
                    </a:cubicBezTo>
                    <a:cubicBezTo>
                      <a:pt x="32" y="30"/>
                      <a:pt x="32" y="28"/>
                      <a:pt x="33" y="29"/>
                    </a:cubicBezTo>
                    <a:cubicBezTo>
                      <a:pt x="33" y="29"/>
                      <a:pt x="33" y="27"/>
                      <a:pt x="33" y="27"/>
                    </a:cubicBezTo>
                    <a:cubicBezTo>
                      <a:pt x="34" y="30"/>
                      <a:pt x="33" y="26"/>
                      <a:pt x="33" y="27"/>
                    </a:cubicBezTo>
                    <a:cubicBezTo>
                      <a:pt x="34" y="28"/>
                      <a:pt x="34" y="28"/>
                      <a:pt x="34" y="28"/>
                    </a:cubicBezTo>
                    <a:cubicBezTo>
                      <a:pt x="34" y="30"/>
                      <a:pt x="34" y="28"/>
                      <a:pt x="35" y="29"/>
                    </a:cubicBezTo>
                    <a:cubicBezTo>
                      <a:pt x="35" y="28"/>
                      <a:pt x="36" y="30"/>
                      <a:pt x="36" y="29"/>
                    </a:cubicBezTo>
                    <a:cubicBezTo>
                      <a:pt x="36" y="30"/>
                      <a:pt x="36" y="29"/>
                      <a:pt x="36" y="30"/>
                    </a:cubicBezTo>
                    <a:cubicBezTo>
                      <a:pt x="36" y="26"/>
                      <a:pt x="37" y="31"/>
                      <a:pt x="37" y="29"/>
                    </a:cubicBezTo>
                    <a:cubicBezTo>
                      <a:pt x="37" y="29"/>
                      <a:pt x="37" y="29"/>
                      <a:pt x="37" y="29"/>
                    </a:cubicBezTo>
                    <a:cubicBezTo>
                      <a:pt x="38" y="29"/>
                      <a:pt x="39" y="29"/>
                      <a:pt x="40" y="27"/>
                    </a:cubicBezTo>
                    <a:cubicBezTo>
                      <a:pt x="40" y="27"/>
                      <a:pt x="41" y="30"/>
                      <a:pt x="41" y="28"/>
                    </a:cubicBezTo>
                    <a:cubicBezTo>
                      <a:pt x="41" y="27"/>
                      <a:pt x="41" y="27"/>
                      <a:pt x="41" y="27"/>
                    </a:cubicBezTo>
                    <a:cubicBezTo>
                      <a:pt x="41" y="27"/>
                      <a:pt x="41" y="28"/>
                      <a:pt x="42" y="28"/>
                    </a:cubicBezTo>
                    <a:cubicBezTo>
                      <a:pt x="42" y="27"/>
                      <a:pt x="42" y="28"/>
                      <a:pt x="43" y="28"/>
                    </a:cubicBezTo>
                    <a:cubicBezTo>
                      <a:pt x="43" y="28"/>
                      <a:pt x="43" y="27"/>
                      <a:pt x="42" y="27"/>
                    </a:cubicBezTo>
                    <a:cubicBezTo>
                      <a:pt x="43" y="29"/>
                      <a:pt x="43" y="26"/>
                      <a:pt x="44" y="27"/>
                    </a:cubicBezTo>
                    <a:cubicBezTo>
                      <a:pt x="43" y="24"/>
                      <a:pt x="44" y="26"/>
                      <a:pt x="44" y="25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275;p1">
                <a:extLst>
                  <a:ext uri="{FF2B5EF4-FFF2-40B4-BE49-F238E27FC236}">
                    <a16:creationId xmlns:a16="http://schemas.microsoft.com/office/drawing/2014/main" id="{7EBE2173-DBBA-4897-9D8B-A83CEC75894B}"/>
                  </a:ext>
                </a:extLst>
              </p:cNvPr>
              <p:cNvSpPr/>
              <p:nvPr/>
            </p:nvSpPr>
            <p:spPr>
              <a:xfrm>
                <a:off x="5734" y="2350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276;p1">
                <a:extLst>
                  <a:ext uri="{FF2B5EF4-FFF2-40B4-BE49-F238E27FC236}">
                    <a16:creationId xmlns:a16="http://schemas.microsoft.com/office/drawing/2014/main" id="{8B2DDCB9-F421-45EB-B364-C5395835DACD}"/>
                  </a:ext>
                </a:extLst>
              </p:cNvPr>
              <p:cNvSpPr/>
              <p:nvPr/>
            </p:nvSpPr>
            <p:spPr>
              <a:xfrm>
                <a:off x="5682" y="2369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0" y="0"/>
                    </a:moveTo>
                    <a:lnTo>
                      <a:pt x="0" y="2"/>
                    </a:lnTo>
                    <a:lnTo>
                      <a:pt x="2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277;p1">
                <a:extLst>
                  <a:ext uri="{FF2B5EF4-FFF2-40B4-BE49-F238E27FC236}">
                    <a16:creationId xmlns:a16="http://schemas.microsoft.com/office/drawing/2014/main" id="{17F07C5E-5FEB-47E6-9615-51EEC0846F8C}"/>
                  </a:ext>
                </a:extLst>
              </p:cNvPr>
              <p:cNvSpPr/>
              <p:nvPr/>
            </p:nvSpPr>
            <p:spPr>
              <a:xfrm>
                <a:off x="5814" y="2006"/>
                <a:ext cx="3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1"/>
                    </a:moveTo>
                    <a:cubicBezTo>
                      <a:pt x="1" y="0"/>
                      <a:pt x="0" y="2"/>
                      <a:pt x="0" y="1"/>
                    </a:cubicBezTo>
                    <a:cubicBezTo>
                      <a:pt x="0" y="2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278;p1">
                <a:extLst>
                  <a:ext uri="{FF2B5EF4-FFF2-40B4-BE49-F238E27FC236}">
                    <a16:creationId xmlns:a16="http://schemas.microsoft.com/office/drawing/2014/main" id="{3C6C37D4-C0B2-49AD-96BE-4FEB4821C084}"/>
                  </a:ext>
                </a:extLst>
              </p:cNvPr>
              <p:cNvSpPr/>
              <p:nvPr/>
            </p:nvSpPr>
            <p:spPr>
              <a:xfrm>
                <a:off x="5753" y="1987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2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279;p1">
                <a:extLst>
                  <a:ext uri="{FF2B5EF4-FFF2-40B4-BE49-F238E27FC236}">
                    <a16:creationId xmlns:a16="http://schemas.microsoft.com/office/drawing/2014/main" id="{34E684B2-FF0D-4967-9DA9-85567C22528A}"/>
                  </a:ext>
                </a:extLst>
              </p:cNvPr>
              <p:cNvSpPr/>
              <p:nvPr/>
            </p:nvSpPr>
            <p:spPr>
              <a:xfrm>
                <a:off x="5902" y="2696"/>
                <a:ext cx="3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1"/>
                    </a:moveTo>
                    <a:cubicBezTo>
                      <a:pt x="0" y="0"/>
                      <a:pt x="1" y="2"/>
                      <a:pt x="0" y="1"/>
                    </a:cubicBezTo>
                    <a:cubicBezTo>
                      <a:pt x="1" y="2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280;p1">
                <a:extLst>
                  <a:ext uri="{FF2B5EF4-FFF2-40B4-BE49-F238E27FC236}">
                    <a16:creationId xmlns:a16="http://schemas.microsoft.com/office/drawing/2014/main" id="{654F41CF-2A8A-495C-BB38-3087BC8FD68E}"/>
                  </a:ext>
                </a:extLst>
              </p:cNvPr>
              <p:cNvSpPr/>
              <p:nvPr/>
            </p:nvSpPr>
            <p:spPr>
              <a:xfrm>
                <a:off x="5727" y="198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281;p1">
                <a:extLst>
                  <a:ext uri="{FF2B5EF4-FFF2-40B4-BE49-F238E27FC236}">
                    <a16:creationId xmlns:a16="http://schemas.microsoft.com/office/drawing/2014/main" id="{72C99160-A531-41E3-B741-CDF962BBF7DF}"/>
                  </a:ext>
                </a:extLst>
              </p:cNvPr>
              <p:cNvSpPr/>
              <p:nvPr/>
            </p:nvSpPr>
            <p:spPr>
              <a:xfrm>
                <a:off x="5729" y="1975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282;p1">
                <a:extLst>
                  <a:ext uri="{FF2B5EF4-FFF2-40B4-BE49-F238E27FC236}">
                    <a16:creationId xmlns:a16="http://schemas.microsoft.com/office/drawing/2014/main" id="{ED7FA34D-C1A4-4A76-9222-7A143E0033AA}"/>
                  </a:ext>
                </a:extLst>
              </p:cNvPr>
              <p:cNvSpPr/>
              <p:nvPr/>
            </p:nvSpPr>
            <p:spPr>
              <a:xfrm>
                <a:off x="5724" y="1985"/>
                <a:ext cx="3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283;p1">
                <a:extLst>
                  <a:ext uri="{FF2B5EF4-FFF2-40B4-BE49-F238E27FC236}">
                    <a16:creationId xmlns:a16="http://schemas.microsoft.com/office/drawing/2014/main" id="{530A029A-4527-486C-BC6B-91CC1CC1F311}"/>
                  </a:ext>
                </a:extLst>
              </p:cNvPr>
              <p:cNvSpPr/>
              <p:nvPr/>
            </p:nvSpPr>
            <p:spPr>
              <a:xfrm>
                <a:off x="5912" y="2691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0"/>
                    </a:moveTo>
                    <a:cubicBezTo>
                      <a:pt x="0" y="0"/>
                      <a:pt x="0" y="1"/>
                      <a:pt x="1" y="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284;p1">
                <a:extLst>
                  <a:ext uri="{FF2B5EF4-FFF2-40B4-BE49-F238E27FC236}">
                    <a16:creationId xmlns:a16="http://schemas.microsoft.com/office/drawing/2014/main" id="{4FB31C7E-8335-4A15-A7FF-CE97A4D521C8}"/>
                  </a:ext>
                </a:extLst>
              </p:cNvPr>
              <p:cNvSpPr/>
              <p:nvPr/>
            </p:nvSpPr>
            <p:spPr>
              <a:xfrm>
                <a:off x="5712" y="1982"/>
                <a:ext cx="3" cy="5"/>
              </a:xfrm>
              <a:custGeom>
                <a:avLst/>
                <a:gdLst/>
                <a:ahLst/>
                <a:cxnLst/>
                <a:rect l="l" t="t" r="r" b="b"/>
                <a:pathLst>
                  <a:path w="3" h="5" extrusionOk="0">
                    <a:moveTo>
                      <a:pt x="3" y="0"/>
                    </a:moveTo>
                    <a:lnTo>
                      <a:pt x="3" y="0"/>
                    </a:lnTo>
                    <a:lnTo>
                      <a:pt x="0" y="5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285;p1">
                <a:extLst>
                  <a:ext uri="{FF2B5EF4-FFF2-40B4-BE49-F238E27FC236}">
                    <a16:creationId xmlns:a16="http://schemas.microsoft.com/office/drawing/2014/main" id="{D090C126-C737-4953-9C0C-60C9430AA3E9}"/>
                  </a:ext>
                </a:extLst>
              </p:cNvPr>
              <p:cNvSpPr/>
              <p:nvPr/>
            </p:nvSpPr>
            <p:spPr>
              <a:xfrm>
                <a:off x="6118" y="1672"/>
                <a:ext cx="10" cy="2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ubicBezTo>
                      <a:pt x="2" y="1"/>
                      <a:pt x="3" y="1"/>
                      <a:pt x="2" y="0"/>
                    </a:cubicBezTo>
                    <a:cubicBezTo>
                      <a:pt x="3" y="0"/>
                      <a:pt x="4" y="0"/>
                      <a:pt x="4" y="0"/>
                    </a:cubicBezTo>
                    <a:cubicBezTo>
                      <a:pt x="3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286;p1">
                <a:extLst>
                  <a:ext uri="{FF2B5EF4-FFF2-40B4-BE49-F238E27FC236}">
                    <a16:creationId xmlns:a16="http://schemas.microsoft.com/office/drawing/2014/main" id="{F950772A-B411-4A20-B552-F85B750B50E2}"/>
                  </a:ext>
                </a:extLst>
              </p:cNvPr>
              <p:cNvSpPr/>
              <p:nvPr/>
            </p:nvSpPr>
            <p:spPr>
              <a:xfrm>
                <a:off x="6120" y="1674"/>
                <a:ext cx="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</p:grpSp>
        <p:grpSp>
          <p:nvGrpSpPr>
            <p:cNvPr id="11" name="Google Shape;287;p1">
              <a:extLst>
                <a:ext uri="{FF2B5EF4-FFF2-40B4-BE49-F238E27FC236}">
                  <a16:creationId xmlns:a16="http://schemas.microsoft.com/office/drawing/2014/main" id="{7146B739-279D-45DC-9826-3CA984EEF8D4}"/>
                </a:ext>
              </a:extLst>
            </p:cNvPr>
            <p:cNvGrpSpPr/>
            <p:nvPr/>
          </p:nvGrpSpPr>
          <p:grpSpPr>
            <a:xfrm>
              <a:off x="8959850" y="2649538"/>
              <a:ext cx="2593975" cy="2765425"/>
              <a:chOff x="5644" y="1669"/>
              <a:chExt cx="1634" cy="1742"/>
            </a:xfrm>
          </p:grpSpPr>
          <p:sp>
            <p:nvSpPr>
              <p:cNvPr id="58" name="Google Shape;288;p1">
                <a:extLst>
                  <a:ext uri="{FF2B5EF4-FFF2-40B4-BE49-F238E27FC236}">
                    <a16:creationId xmlns:a16="http://schemas.microsoft.com/office/drawing/2014/main" id="{90BA4AA3-5AD3-4211-A031-390A8E1C2ED8}"/>
                  </a:ext>
                </a:extLst>
              </p:cNvPr>
              <p:cNvSpPr/>
              <p:nvPr/>
            </p:nvSpPr>
            <p:spPr>
              <a:xfrm>
                <a:off x="6116" y="1676"/>
                <a:ext cx="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1" y="0"/>
                    </a:moveTo>
                    <a:cubicBezTo>
                      <a:pt x="1" y="0"/>
                      <a:pt x="2" y="0"/>
                      <a:pt x="2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289;p1">
                <a:extLst>
                  <a:ext uri="{FF2B5EF4-FFF2-40B4-BE49-F238E27FC236}">
                    <a16:creationId xmlns:a16="http://schemas.microsoft.com/office/drawing/2014/main" id="{24651864-89FE-4EB8-B9A3-9A7ED558999C}"/>
                  </a:ext>
                </a:extLst>
              </p:cNvPr>
              <p:cNvSpPr/>
              <p:nvPr/>
            </p:nvSpPr>
            <p:spPr>
              <a:xfrm>
                <a:off x="6092" y="1703"/>
                <a:ext cx="5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1" y="1"/>
                    </a:moveTo>
                    <a:cubicBezTo>
                      <a:pt x="2" y="0"/>
                      <a:pt x="1" y="1"/>
                      <a:pt x="0" y="0"/>
                    </a:cubicBezTo>
                    <a:cubicBezTo>
                      <a:pt x="0" y="1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290;p1">
                <a:extLst>
                  <a:ext uri="{FF2B5EF4-FFF2-40B4-BE49-F238E27FC236}">
                    <a16:creationId xmlns:a16="http://schemas.microsoft.com/office/drawing/2014/main" id="{26024BAE-E597-4B51-8582-E087A0DC91B1}"/>
                  </a:ext>
                </a:extLst>
              </p:cNvPr>
              <p:cNvSpPr/>
              <p:nvPr/>
            </p:nvSpPr>
            <p:spPr>
              <a:xfrm>
                <a:off x="6092" y="1700"/>
                <a:ext cx="7" cy="3"/>
              </a:xfrm>
              <a:custGeom>
                <a:avLst/>
                <a:gdLst/>
                <a:ahLst/>
                <a:cxnLst/>
                <a:rect l="l" t="t" r="r" b="b"/>
                <a:pathLst>
                  <a:path w="3" h="1" extrusionOk="0">
                    <a:moveTo>
                      <a:pt x="0" y="1"/>
                    </a:moveTo>
                    <a:cubicBezTo>
                      <a:pt x="3" y="1"/>
                      <a:pt x="3" y="1"/>
                      <a:pt x="3" y="1"/>
                    </a:cubicBezTo>
                    <a:cubicBezTo>
                      <a:pt x="2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291;p1">
                <a:extLst>
                  <a:ext uri="{FF2B5EF4-FFF2-40B4-BE49-F238E27FC236}">
                    <a16:creationId xmlns:a16="http://schemas.microsoft.com/office/drawing/2014/main" id="{002D554F-CCB7-4DE8-A7EC-A32AC49E7445}"/>
                  </a:ext>
                </a:extLst>
              </p:cNvPr>
              <p:cNvSpPr/>
              <p:nvPr/>
            </p:nvSpPr>
            <p:spPr>
              <a:xfrm>
                <a:off x="6118" y="1669"/>
                <a:ext cx="5" cy="3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2" y="1"/>
                    </a:moveTo>
                    <a:cubicBezTo>
                      <a:pt x="2" y="0"/>
                      <a:pt x="1" y="0"/>
                      <a:pt x="0" y="0"/>
                    </a:cubicBez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292;p1">
                <a:extLst>
                  <a:ext uri="{FF2B5EF4-FFF2-40B4-BE49-F238E27FC236}">
                    <a16:creationId xmlns:a16="http://schemas.microsoft.com/office/drawing/2014/main" id="{156CEAB8-AF6B-4C20-BCFE-6F916ED127EB}"/>
                  </a:ext>
                </a:extLst>
              </p:cNvPr>
              <p:cNvSpPr/>
              <p:nvPr/>
            </p:nvSpPr>
            <p:spPr>
              <a:xfrm>
                <a:off x="5644" y="1958"/>
                <a:ext cx="180" cy="98"/>
              </a:xfrm>
              <a:custGeom>
                <a:avLst/>
                <a:gdLst/>
                <a:ahLst/>
                <a:cxnLst/>
                <a:rect l="l" t="t" r="r" b="b"/>
                <a:pathLst>
                  <a:path w="76" h="41" extrusionOk="0">
                    <a:moveTo>
                      <a:pt x="3" y="15"/>
                    </a:moveTo>
                    <a:cubicBezTo>
                      <a:pt x="4" y="15"/>
                      <a:pt x="5" y="15"/>
                      <a:pt x="5" y="16"/>
                    </a:cubicBezTo>
                    <a:cubicBezTo>
                      <a:pt x="7" y="16"/>
                      <a:pt x="8" y="22"/>
                      <a:pt x="11" y="21"/>
                    </a:cubicBezTo>
                    <a:cubicBezTo>
                      <a:pt x="11" y="20"/>
                      <a:pt x="11" y="19"/>
                      <a:pt x="12" y="19"/>
                    </a:cubicBezTo>
                    <a:cubicBezTo>
                      <a:pt x="11" y="20"/>
                      <a:pt x="11" y="20"/>
                      <a:pt x="11" y="20"/>
                    </a:cubicBezTo>
                    <a:cubicBezTo>
                      <a:pt x="12" y="18"/>
                      <a:pt x="12" y="18"/>
                      <a:pt x="12" y="18"/>
                    </a:cubicBezTo>
                    <a:cubicBezTo>
                      <a:pt x="13" y="18"/>
                      <a:pt x="12" y="20"/>
                      <a:pt x="11" y="20"/>
                    </a:cubicBezTo>
                    <a:cubicBezTo>
                      <a:pt x="12" y="21"/>
                      <a:pt x="13" y="20"/>
                      <a:pt x="14" y="21"/>
                    </a:cubicBezTo>
                    <a:cubicBezTo>
                      <a:pt x="15" y="19"/>
                      <a:pt x="15" y="21"/>
                      <a:pt x="15" y="19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16" y="19"/>
                      <a:pt x="16" y="19"/>
                      <a:pt x="16" y="22"/>
                    </a:cubicBezTo>
                    <a:cubicBezTo>
                      <a:pt x="17" y="25"/>
                      <a:pt x="20" y="24"/>
                      <a:pt x="22" y="26"/>
                    </a:cubicBezTo>
                    <a:cubicBezTo>
                      <a:pt x="24" y="27"/>
                      <a:pt x="27" y="26"/>
                      <a:pt x="30" y="26"/>
                    </a:cubicBezTo>
                    <a:cubicBezTo>
                      <a:pt x="31" y="23"/>
                      <a:pt x="31" y="25"/>
                      <a:pt x="33" y="22"/>
                    </a:cubicBezTo>
                    <a:cubicBezTo>
                      <a:pt x="32" y="23"/>
                      <a:pt x="32" y="23"/>
                      <a:pt x="32" y="23"/>
                    </a:cubicBezTo>
                    <a:cubicBezTo>
                      <a:pt x="33" y="22"/>
                      <a:pt x="33" y="24"/>
                      <a:pt x="33" y="25"/>
                    </a:cubicBezTo>
                    <a:cubicBezTo>
                      <a:pt x="33" y="24"/>
                      <a:pt x="33" y="25"/>
                      <a:pt x="34" y="23"/>
                    </a:cubicBezTo>
                    <a:cubicBezTo>
                      <a:pt x="34" y="22"/>
                      <a:pt x="33" y="26"/>
                      <a:pt x="33" y="25"/>
                    </a:cubicBezTo>
                    <a:cubicBezTo>
                      <a:pt x="33" y="26"/>
                      <a:pt x="34" y="24"/>
                      <a:pt x="34" y="24"/>
                    </a:cubicBezTo>
                    <a:cubicBezTo>
                      <a:pt x="35" y="23"/>
                      <a:pt x="33" y="25"/>
                      <a:pt x="33" y="28"/>
                    </a:cubicBezTo>
                    <a:cubicBezTo>
                      <a:pt x="34" y="27"/>
                      <a:pt x="36" y="26"/>
                      <a:pt x="37" y="27"/>
                    </a:cubicBezTo>
                    <a:cubicBezTo>
                      <a:pt x="36" y="28"/>
                      <a:pt x="37" y="26"/>
                      <a:pt x="37" y="26"/>
                    </a:cubicBezTo>
                    <a:cubicBezTo>
                      <a:pt x="36" y="29"/>
                      <a:pt x="38" y="25"/>
                      <a:pt x="37" y="27"/>
                    </a:cubicBezTo>
                    <a:cubicBezTo>
                      <a:pt x="37" y="27"/>
                      <a:pt x="37" y="27"/>
                      <a:pt x="37" y="28"/>
                    </a:cubicBezTo>
                    <a:cubicBezTo>
                      <a:pt x="37" y="29"/>
                      <a:pt x="38" y="27"/>
                      <a:pt x="38" y="29"/>
                    </a:cubicBezTo>
                    <a:cubicBezTo>
                      <a:pt x="39" y="28"/>
                      <a:pt x="38" y="31"/>
                      <a:pt x="39" y="29"/>
                    </a:cubicBezTo>
                    <a:cubicBezTo>
                      <a:pt x="38" y="31"/>
                      <a:pt x="39" y="30"/>
                      <a:pt x="38" y="31"/>
                    </a:cubicBezTo>
                    <a:cubicBezTo>
                      <a:pt x="40" y="28"/>
                      <a:pt x="38" y="33"/>
                      <a:pt x="40" y="30"/>
                    </a:cubicBezTo>
                    <a:cubicBezTo>
                      <a:pt x="40" y="31"/>
                      <a:pt x="40" y="31"/>
                      <a:pt x="40" y="31"/>
                    </a:cubicBezTo>
                    <a:cubicBezTo>
                      <a:pt x="41" y="31"/>
                      <a:pt x="41" y="33"/>
                      <a:pt x="43" y="32"/>
                    </a:cubicBezTo>
                    <a:cubicBezTo>
                      <a:pt x="44" y="31"/>
                      <a:pt x="43" y="35"/>
                      <a:pt x="44" y="34"/>
                    </a:cubicBezTo>
                    <a:cubicBezTo>
                      <a:pt x="45" y="32"/>
                      <a:pt x="45" y="32"/>
                      <a:pt x="45" y="32"/>
                    </a:cubicBezTo>
                    <a:cubicBezTo>
                      <a:pt x="45" y="32"/>
                      <a:pt x="45" y="33"/>
                      <a:pt x="45" y="34"/>
                    </a:cubicBezTo>
                    <a:cubicBezTo>
                      <a:pt x="46" y="33"/>
                      <a:pt x="45" y="34"/>
                      <a:pt x="46" y="35"/>
                    </a:cubicBezTo>
                    <a:cubicBezTo>
                      <a:pt x="46" y="34"/>
                      <a:pt x="46" y="34"/>
                      <a:pt x="47" y="33"/>
                    </a:cubicBezTo>
                    <a:cubicBezTo>
                      <a:pt x="46" y="36"/>
                      <a:pt x="48" y="33"/>
                      <a:pt x="48" y="35"/>
                    </a:cubicBezTo>
                    <a:cubicBezTo>
                      <a:pt x="49" y="32"/>
                      <a:pt x="49" y="33"/>
                      <a:pt x="49" y="33"/>
                    </a:cubicBezTo>
                    <a:cubicBezTo>
                      <a:pt x="49" y="33"/>
                      <a:pt x="49" y="34"/>
                      <a:pt x="48" y="34"/>
                    </a:cubicBezTo>
                    <a:cubicBezTo>
                      <a:pt x="49" y="34"/>
                      <a:pt x="49" y="34"/>
                      <a:pt x="49" y="35"/>
                    </a:cubicBezTo>
                    <a:cubicBezTo>
                      <a:pt x="50" y="35"/>
                      <a:pt x="51" y="33"/>
                      <a:pt x="50" y="34"/>
                    </a:cubicBezTo>
                    <a:cubicBezTo>
                      <a:pt x="49" y="36"/>
                      <a:pt x="51" y="34"/>
                      <a:pt x="51" y="35"/>
                    </a:cubicBezTo>
                    <a:cubicBezTo>
                      <a:pt x="52" y="33"/>
                      <a:pt x="53" y="32"/>
                      <a:pt x="53" y="33"/>
                    </a:cubicBezTo>
                    <a:cubicBezTo>
                      <a:pt x="51" y="35"/>
                      <a:pt x="51" y="35"/>
                      <a:pt x="51" y="35"/>
                    </a:cubicBezTo>
                    <a:cubicBezTo>
                      <a:pt x="53" y="34"/>
                      <a:pt x="52" y="37"/>
                      <a:pt x="55" y="35"/>
                    </a:cubicBezTo>
                    <a:cubicBezTo>
                      <a:pt x="54" y="36"/>
                      <a:pt x="54" y="36"/>
                      <a:pt x="54" y="36"/>
                    </a:cubicBezTo>
                    <a:cubicBezTo>
                      <a:pt x="56" y="35"/>
                      <a:pt x="55" y="38"/>
                      <a:pt x="58" y="35"/>
                    </a:cubicBezTo>
                    <a:cubicBezTo>
                      <a:pt x="57" y="36"/>
                      <a:pt x="57" y="37"/>
                      <a:pt x="57" y="37"/>
                    </a:cubicBezTo>
                    <a:cubicBezTo>
                      <a:pt x="58" y="36"/>
                      <a:pt x="58" y="36"/>
                      <a:pt x="60" y="35"/>
                    </a:cubicBezTo>
                    <a:cubicBezTo>
                      <a:pt x="60" y="35"/>
                      <a:pt x="59" y="36"/>
                      <a:pt x="59" y="36"/>
                    </a:cubicBezTo>
                    <a:cubicBezTo>
                      <a:pt x="59" y="37"/>
                      <a:pt x="58" y="39"/>
                      <a:pt x="60" y="37"/>
                    </a:cubicBezTo>
                    <a:cubicBezTo>
                      <a:pt x="59" y="38"/>
                      <a:pt x="59" y="38"/>
                      <a:pt x="59" y="38"/>
                    </a:cubicBezTo>
                    <a:cubicBezTo>
                      <a:pt x="60" y="37"/>
                      <a:pt x="62" y="36"/>
                      <a:pt x="61" y="38"/>
                    </a:cubicBezTo>
                    <a:cubicBezTo>
                      <a:pt x="62" y="37"/>
                      <a:pt x="62" y="36"/>
                      <a:pt x="63" y="35"/>
                    </a:cubicBezTo>
                    <a:cubicBezTo>
                      <a:pt x="64" y="35"/>
                      <a:pt x="62" y="37"/>
                      <a:pt x="63" y="36"/>
                    </a:cubicBezTo>
                    <a:cubicBezTo>
                      <a:pt x="62" y="37"/>
                      <a:pt x="62" y="37"/>
                      <a:pt x="62" y="37"/>
                    </a:cubicBezTo>
                    <a:cubicBezTo>
                      <a:pt x="62" y="38"/>
                      <a:pt x="63" y="38"/>
                      <a:pt x="64" y="38"/>
                    </a:cubicBezTo>
                    <a:cubicBezTo>
                      <a:pt x="63" y="40"/>
                      <a:pt x="65" y="38"/>
                      <a:pt x="65" y="39"/>
                    </a:cubicBezTo>
                    <a:cubicBezTo>
                      <a:pt x="66" y="38"/>
                      <a:pt x="65" y="40"/>
                      <a:pt x="67" y="38"/>
                    </a:cubicBezTo>
                    <a:cubicBezTo>
                      <a:pt x="66" y="39"/>
                      <a:pt x="66" y="39"/>
                      <a:pt x="66" y="39"/>
                    </a:cubicBezTo>
                    <a:cubicBezTo>
                      <a:pt x="66" y="39"/>
                      <a:pt x="67" y="40"/>
                      <a:pt x="67" y="40"/>
                    </a:cubicBezTo>
                    <a:cubicBezTo>
                      <a:pt x="67" y="41"/>
                      <a:pt x="68" y="39"/>
                      <a:pt x="69" y="39"/>
                    </a:cubicBezTo>
                    <a:cubicBezTo>
                      <a:pt x="68" y="40"/>
                      <a:pt x="68" y="40"/>
                      <a:pt x="68" y="40"/>
                    </a:cubicBezTo>
                    <a:cubicBezTo>
                      <a:pt x="68" y="39"/>
                      <a:pt x="70" y="38"/>
                      <a:pt x="71" y="37"/>
                    </a:cubicBezTo>
                    <a:cubicBezTo>
                      <a:pt x="71" y="38"/>
                      <a:pt x="71" y="37"/>
                      <a:pt x="71" y="38"/>
                    </a:cubicBezTo>
                    <a:cubicBezTo>
                      <a:pt x="70" y="38"/>
                      <a:pt x="69" y="39"/>
                      <a:pt x="68" y="41"/>
                    </a:cubicBezTo>
                    <a:cubicBezTo>
                      <a:pt x="67" y="41"/>
                      <a:pt x="70" y="39"/>
                      <a:pt x="69" y="40"/>
                    </a:cubicBezTo>
                    <a:cubicBezTo>
                      <a:pt x="69" y="41"/>
                      <a:pt x="69" y="41"/>
                      <a:pt x="70" y="39"/>
                    </a:cubicBezTo>
                    <a:cubicBezTo>
                      <a:pt x="69" y="41"/>
                      <a:pt x="69" y="41"/>
                      <a:pt x="69" y="41"/>
                    </a:cubicBezTo>
                    <a:cubicBezTo>
                      <a:pt x="69" y="41"/>
                      <a:pt x="69" y="41"/>
                      <a:pt x="70" y="40"/>
                    </a:cubicBezTo>
                    <a:cubicBezTo>
                      <a:pt x="70" y="41"/>
                      <a:pt x="70" y="40"/>
                      <a:pt x="70" y="40"/>
                    </a:cubicBezTo>
                    <a:cubicBezTo>
                      <a:pt x="71" y="39"/>
                      <a:pt x="71" y="39"/>
                      <a:pt x="73" y="38"/>
                    </a:cubicBezTo>
                    <a:cubicBezTo>
                      <a:pt x="72" y="38"/>
                      <a:pt x="72" y="38"/>
                      <a:pt x="72" y="38"/>
                    </a:cubicBezTo>
                    <a:cubicBezTo>
                      <a:pt x="73" y="37"/>
                      <a:pt x="74" y="37"/>
                      <a:pt x="73" y="38"/>
                    </a:cubicBezTo>
                    <a:cubicBezTo>
                      <a:pt x="72" y="39"/>
                      <a:pt x="71" y="40"/>
                      <a:pt x="70" y="40"/>
                    </a:cubicBezTo>
                    <a:cubicBezTo>
                      <a:pt x="74" y="38"/>
                      <a:pt x="74" y="38"/>
                      <a:pt x="74" y="38"/>
                    </a:cubicBezTo>
                    <a:cubicBezTo>
                      <a:pt x="73" y="39"/>
                      <a:pt x="73" y="38"/>
                      <a:pt x="74" y="37"/>
                    </a:cubicBezTo>
                    <a:cubicBezTo>
                      <a:pt x="73" y="38"/>
                      <a:pt x="73" y="38"/>
                      <a:pt x="73" y="38"/>
                    </a:cubicBezTo>
                    <a:cubicBezTo>
                      <a:pt x="74" y="36"/>
                      <a:pt x="74" y="36"/>
                      <a:pt x="74" y="36"/>
                    </a:cubicBezTo>
                    <a:cubicBezTo>
                      <a:pt x="74" y="37"/>
                      <a:pt x="75" y="35"/>
                      <a:pt x="73" y="36"/>
                    </a:cubicBezTo>
                    <a:cubicBezTo>
                      <a:pt x="72" y="37"/>
                      <a:pt x="72" y="37"/>
                      <a:pt x="72" y="37"/>
                    </a:cubicBezTo>
                    <a:cubicBezTo>
                      <a:pt x="72" y="37"/>
                      <a:pt x="71" y="39"/>
                      <a:pt x="72" y="37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3" y="36"/>
                      <a:pt x="73" y="36"/>
                      <a:pt x="73" y="36"/>
                    </a:cubicBezTo>
                    <a:cubicBezTo>
                      <a:pt x="75" y="34"/>
                      <a:pt x="75" y="34"/>
                      <a:pt x="75" y="34"/>
                    </a:cubicBezTo>
                    <a:cubicBezTo>
                      <a:pt x="72" y="37"/>
                      <a:pt x="73" y="35"/>
                      <a:pt x="73" y="35"/>
                    </a:cubicBezTo>
                    <a:cubicBezTo>
                      <a:pt x="73" y="35"/>
                      <a:pt x="73" y="35"/>
                      <a:pt x="73" y="35"/>
                    </a:cubicBezTo>
                    <a:cubicBezTo>
                      <a:pt x="74" y="34"/>
                      <a:pt x="72" y="36"/>
                      <a:pt x="72" y="36"/>
                    </a:cubicBezTo>
                    <a:cubicBezTo>
                      <a:pt x="72" y="35"/>
                      <a:pt x="74" y="33"/>
                      <a:pt x="75" y="33"/>
                    </a:cubicBezTo>
                    <a:cubicBezTo>
                      <a:pt x="74" y="32"/>
                      <a:pt x="72" y="33"/>
                      <a:pt x="73" y="32"/>
                    </a:cubicBezTo>
                    <a:cubicBezTo>
                      <a:pt x="73" y="32"/>
                      <a:pt x="72" y="32"/>
                      <a:pt x="71" y="33"/>
                    </a:cubicBezTo>
                    <a:cubicBezTo>
                      <a:pt x="71" y="33"/>
                      <a:pt x="73" y="31"/>
                      <a:pt x="72" y="32"/>
                    </a:cubicBezTo>
                    <a:cubicBezTo>
                      <a:pt x="73" y="30"/>
                      <a:pt x="74" y="29"/>
                      <a:pt x="75" y="28"/>
                    </a:cubicBezTo>
                    <a:cubicBezTo>
                      <a:pt x="75" y="28"/>
                      <a:pt x="76" y="27"/>
                      <a:pt x="75" y="27"/>
                    </a:cubicBezTo>
                    <a:cubicBezTo>
                      <a:pt x="76" y="27"/>
                      <a:pt x="76" y="26"/>
                      <a:pt x="76" y="26"/>
                    </a:cubicBezTo>
                    <a:cubicBezTo>
                      <a:pt x="75" y="27"/>
                      <a:pt x="74" y="28"/>
                      <a:pt x="74" y="29"/>
                    </a:cubicBezTo>
                    <a:cubicBezTo>
                      <a:pt x="73" y="31"/>
                      <a:pt x="74" y="29"/>
                      <a:pt x="72" y="31"/>
                    </a:cubicBezTo>
                    <a:cubicBezTo>
                      <a:pt x="72" y="30"/>
                      <a:pt x="72" y="30"/>
                      <a:pt x="71" y="30"/>
                    </a:cubicBezTo>
                    <a:cubicBezTo>
                      <a:pt x="71" y="30"/>
                      <a:pt x="72" y="29"/>
                      <a:pt x="73" y="28"/>
                    </a:cubicBezTo>
                    <a:cubicBezTo>
                      <a:pt x="72" y="29"/>
                      <a:pt x="71" y="30"/>
                      <a:pt x="71" y="29"/>
                    </a:cubicBezTo>
                    <a:cubicBezTo>
                      <a:pt x="70" y="31"/>
                      <a:pt x="70" y="31"/>
                      <a:pt x="69" y="32"/>
                    </a:cubicBezTo>
                    <a:cubicBezTo>
                      <a:pt x="68" y="32"/>
                      <a:pt x="68" y="33"/>
                      <a:pt x="68" y="33"/>
                    </a:cubicBezTo>
                    <a:cubicBezTo>
                      <a:pt x="69" y="31"/>
                      <a:pt x="71" y="29"/>
                      <a:pt x="71" y="29"/>
                    </a:cubicBezTo>
                    <a:cubicBezTo>
                      <a:pt x="72" y="27"/>
                      <a:pt x="71" y="29"/>
                      <a:pt x="72" y="27"/>
                    </a:cubicBezTo>
                    <a:cubicBezTo>
                      <a:pt x="74" y="25"/>
                      <a:pt x="75" y="26"/>
                      <a:pt x="74" y="27"/>
                    </a:cubicBezTo>
                    <a:cubicBezTo>
                      <a:pt x="76" y="25"/>
                      <a:pt x="74" y="26"/>
                      <a:pt x="75" y="25"/>
                    </a:cubicBezTo>
                    <a:cubicBezTo>
                      <a:pt x="75" y="25"/>
                      <a:pt x="74" y="25"/>
                      <a:pt x="73" y="26"/>
                    </a:cubicBezTo>
                    <a:cubicBezTo>
                      <a:pt x="73" y="26"/>
                      <a:pt x="73" y="27"/>
                      <a:pt x="72" y="27"/>
                    </a:cubicBezTo>
                    <a:cubicBezTo>
                      <a:pt x="70" y="29"/>
                      <a:pt x="73" y="26"/>
                      <a:pt x="73" y="25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74" y="24"/>
                      <a:pt x="72" y="26"/>
                      <a:pt x="72" y="25"/>
                    </a:cubicBezTo>
                    <a:cubicBezTo>
                      <a:pt x="74" y="23"/>
                      <a:pt x="73" y="25"/>
                      <a:pt x="74" y="24"/>
                    </a:cubicBezTo>
                    <a:cubicBezTo>
                      <a:pt x="76" y="22"/>
                      <a:pt x="76" y="22"/>
                      <a:pt x="76" y="22"/>
                    </a:cubicBezTo>
                    <a:cubicBezTo>
                      <a:pt x="75" y="21"/>
                      <a:pt x="74" y="24"/>
                      <a:pt x="74" y="23"/>
                    </a:cubicBezTo>
                    <a:cubicBezTo>
                      <a:pt x="75" y="22"/>
                      <a:pt x="75" y="22"/>
                      <a:pt x="75" y="22"/>
                    </a:cubicBezTo>
                    <a:cubicBezTo>
                      <a:pt x="74" y="22"/>
                      <a:pt x="74" y="22"/>
                      <a:pt x="74" y="22"/>
                    </a:cubicBezTo>
                    <a:cubicBezTo>
                      <a:pt x="73" y="23"/>
                      <a:pt x="72" y="25"/>
                      <a:pt x="73" y="25"/>
                    </a:cubicBezTo>
                    <a:cubicBezTo>
                      <a:pt x="70" y="27"/>
                      <a:pt x="72" y="25"/>
                      <a:pt x="71" y="25"/>
                    </a:cubicBezTo>
                    <a:cubicBezTo>
                      <a:pt x="70" y="27"/>
                      <a:pt x="72" y="25"/>
                      <a:pt x="71" y="27"/>
                    </a:cubicBezTo>
                    <a:cubicBezTo>
                      <a:pt x="70" y="28"/>
                      <a:pt x="69" y="28"/>
                      <a:pt x="69" y="28"/>
                    </a:cubicBezTo>
                    <a:cubicBezTo>
                      <a:pt x="69" y="28"/>
                      <a:pt x="70" y="26"/>
                      <a:pt x="71" y="25"/>
                    </a:cubicBezTo>
                    <a:cubicBezTo>
                      <a:pt x="71" y="25"/>
                      <a:pt x="71" y="25"/>
                      <a:pt x="71" y="26"/>
                    </a:cubicBezTo>
                    <a:cubicBezTo>
                      <a:pt x="72" y="25"/>
                      <a:pt x="73" y="23"/>
                      <a:pt x="74" y="22"/>
                    </a:cubicBezTo>
                    <a:cubicBezTo>
                      <a:pt x="74" y="21"/>
                      <a:pt x="72" y="24"/>
                      <a:pt x="72" y="23"/>
                    </a:cubicBezTo>
                    <a:cubicBezTo>
                      <a:pt x="73" y="23"/>
                      <a:pt x="71" y="24"/>
                      <a:pt x="71" y="25"/>
                    </a:cubicBezTo>
                    <a:cubicBezTo>
                      <a:pt x="68" y="29"/>
                      <a:pt x="73" y="22"/>
                      <a:pt x="72" y="22"/>
                    </a:cubicBezTo>
                    <a:cubicBezTo>
                      <a:pt x="70" y="25"/>
                      <a:pt x="69" y="25"/>
                      <a:pt x="67" y="28"/>
                    </a:cubicBezTo>
                    <a:cubicBezTo>
                      <a:pt x="67" y="29"/>
                      <a:pt x="66" y="29"/>
                      <a:pt x="66" y="29"/>
                    </a:cubicBezTo>
                    <a:cubicBezTo>
                      <a:pt x="68" y="27"/>
                      <a:pt x="67" y="27"/>
                      <a:pt x="69" y="26"/>
                    </a:cubicBezTo>
                    <a:cubicBezTo>
                      <a:pt x="68" y="26"/>
                      <a:pt x="68" y="26"/>
                      <a:pt x="68" y="26"/>
                    </a:cubicBezTo>
                    <a:cubicBezTo>
                      <a:pt x="70" y="24"/>
                      <a:pt x="70" y="24"/>
                      <a:pt x="70" y="24"/>
                    </a:cubicBezTo>
                    <a:cubicBezTo>
                      <a:pt x="71" y="23"/>
                      <a:pt x="71" y="21"/>
                      <a:pt x="72" y="21"/>
                    </a:cubicBezTo>
                    <a:cubicBezTo>
                      <a:pt x="71" y="21"/>
                      <a:pt x="71" y="22"/>
                      <a:pt x="70" y="22"/>
                    </a:cubicBezTo>
                    <a:cubicBezTo>
                      <a:pt x="71" y="22"/>
                      <a:pt x="71" y="21"/>
                      <a:pt x="71" y="21"/>
                    </a:cubicBezTo>
                    <a:cubicBezTo>
                      <a:pt x="71" y="22"/>
                      <a:pt x="69" y="23"/>
                      <a:pt x="69" y="23"/>
                    </a:cubicBezTo>
                    <a:cubicBezTo>
                      <a:pt x="69" y="23"/>
                      <a:pt x="70" y="22"/>
                      <a:pt x="70" y="21"/>
                    </a:cubicBezTo>
                    <a:cubicBezTo>
                      <a:pt x="71" y="20"/>
                      <a:pt x="71" y="20"/>
                      <a:pt x="71" y="20"/>
                    </a:cubicBezTo>
                    <a:cubicBezTo>
                      <a:pt x="70" y="21"/>
                      <a:pt x="72" y="19"/>
                      <a:pt x="71" y="20"/>
                    </a:cubicBezTo>
                    <a:cubicBezTo>
                      <a:pt x="69" y="23"/>
                      <a:pt x="69" y="23"/>
                      <a:pt x="69" y="23"/>
                    </a:cubicBezTo>
                    <a:cubicBezTo>
                      <a:pt x="68" y="23"/>
                      <a:pt x="69" y="22"/>
                      <a:pt x="69" y="22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69" y="22"/>
                      <a:pt x="71" y="19"/>
                      <a:pt x="71" y="19"/>
                    </a:cubicBezTo>
                    <a:cubicBezTo>
                      <a:pt x="70" y="21"/>
                      <a:pt x="70" y="21"/>
                      <a:pt x="70" y="21"/>
                    </a:cubicBezTo>
                    <a:cubicBezTo>
                      <a:pt x="71" y="19"/>
                      <a:pt x="71" y="19"/>
                      <a:pt x="71" y="19"/>
                    </a:cubicBezTo>
                    <a:cubicBezTo>
                      <a:pt x="70" y="20"/>
                      <a:pt x="70" y="20"/>
                      <a:pt x="70" y="20"/>
                    </a:cubicBezTo>
                    <a:cubicBezTo>
                      <a:pt x="70" y="19"/>
                      <a:pt x="70" y="19"/>
                      <a:pt x="70" y="19"/>
                    </a:cubicBezTo>
                    <a:cubicBezTo>
                      <a:pt x="70" y="20"/>
                      <a:pt x="68" y="22"/>
                      <a:pt x="69" y="20"/>
                    </a:cubicBezTo>
                    <a:cubicBezTo>
                      <a:pt x="68" y="22"/>
                      <a:pt x="69" y="20"/>
                      <a:pt x="69" y="21"/>
                    </a:cubicBezTo>
                    <a:cubicBezTo>
                      <a:pt x="68" y="23"/>
                      <a:pt x="68" y="22"/>
                      <a:pt x="67" y="22"/>
                    </a:cubicBezTo>
                    <a:cubicBezTo>
                      <a:pt x="69" y="20"/>
                      <a:pt x="67" y="22"/>
                      <a:pt x="67" y="22"/>
                    </a:cubicBezTo>
                    <a:cubicBezTo>
                      <a:pt x="68" y="20"/>
                      <a:pt x="68" y="20"/>
                      <a:pt x="68" y="20"/>
                    </a:cubicBezTo>
                    <a:cubicBezTo>
                      <a:pt x="67" y="22"/>
                      <a:pt x="67" y="22"/>
                      <a:pt x="67" y="22"/>
                    </a:cubicBezTo>
                    <a:cubicBezTo>
                      <a:pt x="69" y="19"/>
                      <a:pt x="66" y="22"/>
                      <a:pt x="67" y="21"/>
                    </a:cubicBezTo>
                    <a:cubicBezTo>
                      <a:pt x="67" y="20"/>
                      <a:pt x="68" y="19"/>
                      <a:pt x="68" y="18"/>
                    </a:cubicBezTo>
                    <a:cubicBezTo>
                      <a:pt x="67" y="21"/>
                      <a:pt x="66" y="21"/>
                      <a:pt x="65" y="23"/>
                    </a:cubicBezTo>
                    <a:cubicBezTo>
                      <a:pt x="66" y="22"/>
                      <a:pt x="67" y="20"/>
                      <a:pt x="68" y="18"/>
                    </a:cubicBezTo>
                    <a:cubicBezTo>
                      <a:pt x="67" y="20"/>
                      <a:pt x="69" y="17"/>
                      <a:pt x="67" y="19"/>
                    </a:cubicBezTo>
                    <a:cubicBezTo>
                      <a:pt x="67" y="20"/>
                      <a:pt x="66" y="20"/>
                      <a:pt x="65" y="21"/>
                    </a:cubicBezTo>
                    <a:cubicBezTo>
                      <a:pt x="65" y="21"/>
                      <a:pt x="66" y="20"/>
                      <a:pt x="66" y="19"/>
                    </a:cubicBezTo>
                    <a:cubicBezTo>
                      <a:pt x="66" y="20"/>
                      <a:pt x="65" y="21"/>
                      <a:pt x="65" y="22"/>
                    </a:cubicBezTo>
                    <a:cubicBezTo>
                      <a:pt x="65" y="21"/>
                      <a:pt x="63" y="23"/>
                      <a:pt x="64" y="22"/>
                    </a:cubicBezTo>
                    <a:cubicBezTo>
                      <a:pt x="65" y="21"/>
                      <a:pt x="65" y="22"/>
                      <a:pt x="65" y="20"/>
                    </a:cubicBezTo>
                    <a:cubicBezTo>
                      <a:pt x="65" y="20"/>
                      <a:pt x="63" y="24"/>
                      <a:pt x="62" y="24"/>
                    </a:cubicBezTo>
                    <a:cubicBezTo>
                      <a:pt x="62" y="25"/>
                      <a:pt x="60" y="27"/>
                      <a:pt x="60" y="28"/>
                    </a:cubicBezTo>
                    <a:cubicBezTo>
                      <a:pt x="60" y="27"/>
                      <a:pt x="60" y="27"/>
                      <a:pt x="61" y="25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2" y="23"/>
                      <a:pt x="64" y="22"/>
                      <a:pt x="65" y="20"/>
                    </a:cubicBezTo>
                    <a:cubicBezTo>
                      <a:pt x="64" y="20"/>
                      <a:pt x="64" y="20"/>
                      <a:pt x="64" y="20"/>
                    </a:cubicBezTo>
                    <a:cubicBezTo>
                      <a:pt x="66" y="18"/>
                      <a:pt x="66" y="18"/>
                      <a:pt x="66" y="18"/>
                    </a:cubicBezTo>
                    <a:cubicBezTo>
                      <a:pt x="65" y="19"/>
                      <a:pt x="65" y="18"/>
                      <a:pt x="65" y="18"/>
                    </a:cubicBezTo>
                    <a:cubicBezTo>
                      <a:pt x="64" y="20"/>
                      <a:pt x="65" y="18"/>
                      <a:pt x="65" y="19"/>
                    </a:cubicBezTo>
                    <a:cubicBezTo>
                      <a:pt x="64" y="19"/>
                      <a:pt x="63" y="22"/>
                      <a:pt x="63" y="21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5" y="17"/>
                      <a:pt x="64" y="20"/>
                      <a:pt x="64" y="19"/>
                    </a:cubicBezTo>
                    <a:cubicBezTo>
                      <a:pt x="65" y="18"/>
                      <a:pt x="65" y="18"/>
                      <a:pt x="65" y="18"/>
                    </a:cubicBezTo>
                    <a:cubicBezTo>
                      <a:pt x="64" y="17"/>
                      <a:pt x="63" y="17"/>
                      <a:pt x="60" y="20"/>
                    </a:cubicBezTo>
                    <a:cubicBezTo>
                      <a:pt x="61" y="19"/>
                      <a:pt x="61" y="18"/>
                      <a:pt x="61" y="17"/>
                    </a:cubicBezTo>
                    <a:cubicBezTo>
                      <a:pt x="61" y="18"/>
                      <a:pt x="60" y="19"/>
                      <a:pt x="60" y="19"/>
                    </a:cubicBezTo>
                    <a:cubicBezTo>
                      <a:pt x="61" y="17"/>
                      <a:pt x="61" y="17"/>
                      <a:pt x="61" y="17"/>
                    </a:cubicBezTo>
                    <a:cubicBezTo>
                      <a:pt x="61" y="16"/>
                      <a:pt x="60" y="17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61" y="16"/>
                      <a:pt x="59" y="18"/>
                      <a:pt x="59" y="18"/>
                    </a:cubicBezTo>
                    <a:cubicBezTo>
                      <a:pt x="60" y="17"/>
                      <a:pt x="60" y="17"/>
                      <a:pt x="60" y="17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8" y="19"/>
                      <a:pt x="58" y="18"/>
                      <a:pt x="60" y="16"/>
                    </a:cubicBezTo>
                    <a:cubicBezTo>
                      <a:pt x="59" y="18"/>
                      <a:pt x="59" y="18"/>
                      <a:pt x="59" y="18"/>
                    </a:cubicBezTo>
                    <a:cubicBezTo>
                      <a:pt x="59" y="16"/>
                      <a:pt x="59" y="16"/>
                      <a:pt x="58" y="17"/>
                    </a:cubicBezTo>
                    <a:cubicBezTo>
                      <a:pt x="58" y="17"/>
                      <a:pt x="58" y="18"/>
                      <a:pt x="57" y="19"/>
                    </a:cubicBezTo>
                    <a:cubicBezTo>
                      <a:pt x="56" y="21"/>
                      <a:pt x="57" y="19"/>
                      <a:pt x="56" y="20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9" y="15"/>
                      <a:pt x="57" y="17"/>
                      <a:pt x="56" y="16"/>
                    </a:cubicBezTo>
                    <a:cubicBezTo>
                      <a:pt x="56" y="17"/>
                      <a:pt x="56" y="17"/>
                      <a:pt x="56" y="17"/>
                    </a:cubicBezTo>
                    <a:cubicBezTo>
                      <a:pt x="57" y="15"/>
                      <a:pt x="55" y="17"/>
                      <a:pt x="55" y="15"/>
                    </a:cubicBezTo>
                    <a:cubicBezTo>
                      <a:pt x="55" y="16"/>
                      <a:pt x="53" y="19"/>
                      <a:pt x="53" y="19"/>
                    </a:cubicBezTo>
                    <a:cubicBezTo>
                      <a:pt x="52" y="20"/>
                      <a:pt x="54" y="16"/>
                      <a:pt x="55" y="15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4" y="16"/>
                      <a:pt x="54" y="16"/>
                      <a:pt x="54" y="16"/>
                    </a:cubicBezTo>
                    <a:cubicBezTo>
                      <a:pt x="53" y="16"/>
                      <a:pt x="53" y="17"/>
                      <a:pt x="53" y="16"/>
                    </a:cubicBezTo>
                    <a:cubicBezTo>
                      <a:pt x="53" y="16"/>
                      <a:pt x="53" y="16"/>
                      <a:pt x="53" y="16"/>
                    </a:cubicBezTo>
                    <a:cubicBezTo>
                      <a:pt x="53" y="16"/>
                      <a:pt x="54" y="14"/>
                      <a:pt x="53" y="15"/>
                    </a:cubicBezTo>
                    <a:cubicBezTo>
                      <a:pt x="52" y="16"/>
                      <a:pt x="53" y="15"/>
                      <a:pt x="52" y="16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1" y="17"/>
                      <a:pt x="51" y="17"/>
                      <a:pt x="51" y="17"/>
                    </a:cubicBezTo>
                    <a:cubicBezTo>
                      <a:pt x="52" y="16"/>
                      <a:pt x="52" y="16"/>
                      <a:pt x="52" y="16"/>
                    </a:cubicBezTo>
                    <a:cubicBezTo>
                      <a:pt x="53" y="15"/>
                      <a:pt x="53" y="15"/>
                      <a:pt x="53" y="15"/>
                    </a:cubicBezTo>
                    <a:cubicBezTo>
                      <a:pt x="53" y="14"/>
                      <a:pt x="52" y="16"/>
                      <a:pt x="51" y="17"/>
                    </a:cubicBezTo>
                    <a:cubicBezTo>
                      <a:pt x="51" y="18"/>
                      <a:pt x="51" y="16"/>
                      <a:pt x="51" y="16"/>
                    </a:cubicBezTo>
                    <a:cubicBezTo>
                      <a:pt x="52" y="15"/>
                      <a:pt x="51" y="16"/>
                      <a:pt x="52" y="16"/>
                    </a:cubicBezTo>
                    <a:cubicBezTo>
                      <a:pt x="52" y="15"/>
                      <a:pt x="52" y="15"/>
                      <a:pt x="52" y="14"/>
                    </a:cubicBezTo>
                    <a:cubicBezTo>
                      <a:pt x="52" y="14"/>
                      <a:pt x="51" y="16"/>
                      <a:pt x="51" y="16"/>
                    </a:cubicBezTo>
                    <a:cubicBezTo>
                      <a:pt x="51" y="15"/>
                      <a:pt x="51" y="16"/>
                      <a:pt x="52" y="14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6"/>
                      <a:pt x="51" y="16"/>
                      <a:pt x="50" y="17"/>
                    </a:cubicBezTo>
                    <a:cubicBezTo>
                      <a:pt x="50" y="17"/>
                      <a:pt x="49" y="18"/>
                      <a:pt x="50" y="17"/>
                    </a:cubicBezTo>
                    <a:cubicBezTo>
                      <a:pt x="50" y="17"/>
                      <a:pt x="50" y="17"/>
                      <a:pt x="50" y="17"/>
                    </a:cubicBezTo>
                    <a:cubicBezTo>
                      <a:pt x="50" y="17"/>
                      <a:pt x="50" y="16"/>
                      <a:pt x="49" y="18"/>
                    </a:cubicBezTo>
                    <a:cubicBezTo>
                      <a:pt x="50" y="16"/>
                      <a:pt x="50" y="16"/>
                      <a:pt x="50" y="16"/>
                    </a:cubicBezTo>
                    <a:cubicBezTo>
                      <a:pt x="49" y="17"/>
                      <a:pt x="49" y="17"/>
                      <a:pt x="49" y="17"/>
                    </a:cubicBezTo>
                    <a:cubicBezTo>
                      <a:pt x="50" y="15"/>
                      <a:pt x="51" y="14"/>
                      <a:pt x="51" y="13"/>
                    </a:cubicBezTo>
                    <a:cubicBezTo>
                      <a:pt x="50" y="15"/>
                      <a:pt x="50" y="15"/>
                      <a:pt x="50" y="15"/>
                    </a:cubicBezTo>
                    <a:cubicBezTo>
                      <a:pt x="49" y="15"/>
                      <a:pt x="50" y="14"/>
                      <a:pt x="50" y="14"/>
                    </a:cubicBezTo>
                    <a:cubicBezTo>
                      <a:pt x="50" y="12"/>
                      <a:pt x="47" y="18"/>
                      <a:pt x="48" y="16"/>
                    </a:cubicBezTo>
                    <a:cubicBezTo>
                      <a:pt x="49" y="14"/>
                      <a:pt x="49" y="14"/>
                      <a:pt x="49" y="13"/>
                    </a:cubicBezTo>
                    <a:cubicBezTo>
                      <a:pt x="49" y="14"/>
                      <a:pt x="48" y="14"/>
                      <a:pt x="48" y="14"/>
                    </a:cubicBezTo>
                    <a:cubicBezTo>
                      <a:pt x="48" y="15"/>
                      <a:pt x="49" y="13"/>
                      <a:pt x="49" y="14"/>
                    </a:cubicBezTo>
                    <a:cubicBezTo>
                      <a:pt x="48" y="16"/>
                      <a:pt x="48" y="15"/>
                      <a:pt x="48" y="15"/>
                    </a:cubicBezTo>
                    <a:cubicBezTo>
                      <a:pt x="50" y="11"/>
                      <a:pt x="47" y="14"/>
                      <a:pt x="48" y="12"/>
                    </a:cubicBezTo>
                    <a:cubicBezTo>
                      <a:pt x="47" y="14"/>
                      <a:pt x="47" y="12"/>
                      <a:pt x="47" y="13"/>
                    </a:cubicBezTo>
                    <a:cubicBezTo>
                      <a:pt x="48" y="11"/>
                      <a:pt x="46" y="13"/>
                      <a:pt x="47" y="12"/>
                    </a:cubicBezTo>
                    <a:cubicBezTo>
                      <a:pt x="46" y="14"/>
                      <a:pt x="46" y="14"/>
                      <a:pt x="46" y="14"/>
                    </a:cubicBezTo>
                    <a:cubicBezTo>
                      <a:pt x="46" y="13"/>
                      <a:pt x="44" y="18"/>
                      <a:pt x="45" y="15"/>
                    </a:cubicBezTo>
                    <a:cubicBezTo>
                      <a:pt x="45" y="14"/>
                      <a:pt x="46" y="13"/>
                      <a:pt x="46" y="13"/>
                    </a:cubicBezTo>
                    <a:cubicBezTo>
                      <a:pt x="47" y="10"/>
                      <a:pt x="44" y="14"/>
                      <a:pt x="46" y="12"/>
                    </a:cubicBezTo>
                    <a:cubicBezTo>
                      <a:pt x="45" y="12"/>
                      <a:pt x="44" y="14"/>
                      <a:pt x="44" y="15"/>
                    </a:cubicBezTo>
                    <a:cubicBezTo>
                      <a:pt x="44" y="14"/>
                      <a:pt x="44" y="12"/>
                      <a:pt x="45" y="12"/>
                    </a:cubicBezTo>
                    <a:cubicBezTo>
                      <a:pt x="44" y="12"/>
                      <a:pt x="44" y="13"/>
                      <a:pt x="44" y="12"/>
                    </a:cubicBezTo>
                    <a:cubicBezTo>
                      <a:pt x="44" y="11"/>
                      <a:pt x="45" y="11"/>
                      <a:pt x="45" y="11"/>
                    </a:cubicBezTo>
                    <a:cubicBezTo>
                      <a:pt x="45" y="10"/>
                      <a:pt x="44" y="11"/>
                      <a:pt x="44" y="12"/>
                    </a:cubicBezTo>
                    <a:cubicBezTo>
                      <a:pt x="44" y="10"/>
                      <a:pt x="43" y="11"/>
                      <a:pt x="44" y="10"/>
                    </a:cubicBezTo>
                    <a:cubicBezTo>
                      <a:pt x="42" y="12"/>
                      <a:pt x="44" y="9"/>
                      <a:pt x="42" y="12"/>
                    </a:cubicBezTo>
                    <a:cubicBezTo>
                      <a:pt x="43" y="11"/>
                      <a:pt x="43" y="11"/>
                      <a:pt x="43" y="11"/>
                    </a:cubicBezTo>
                    <a:cubicBezTo>
                      <a:pt x="42" y="12"/>
                      <a:pt x="41" y="13"/>
                      <a:pt x="41" y="13"/>
                    </a:cubicBezTo>
                    <a:cubicBezTo>
                      <a:pt x="42" y="12"/>
                      <a:pt x="42" y="12"/>
                      <a:pt x="42" y="12"/>
                    </a:cubicBezTo>
                    <a:cubicBezTo>
                      <a:pt x="43" y="9"/>
                      <a:pt x="42" y="11"/>
                      <a:pt x="42" y="10"/>
                    </a:cubicBezTo>
                    <a:cubicBezTo>
                      <a:pt x="42" y="11"/>
                      <a:pt x="42" y="10"/>
                      <a:pt x="42" y="11"/>
                    </a:cubicBezTo>
                    <a:cubicBezTo>
                      <a:pt x="41" y="12"/>
                      <a:pt x="41" y="12"/>
                      <a:pt x="41" y="12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0" y="13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1"/>
                      <a:pt x="40" y="11"/>
                      <a:pt x="40" y="11"/>
                    </a:cubicBezTo>
                    <a:cubicBezTo>
                      <a:pt x="40" y="11"/>
                      <a:pt x="40" y="11"/>
                      <a:pt x="40" y="11"/>
                    </a:cubicBezTo>
                    <a:cubicBezTo>
                      <a:pt x="41" y="11"/>
                      <a:pt x="41" y="11"/>
                      <a:pt x="41" y="11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10"/>
                      <a:pt x="41" y="10"/>
                      <a:pt x="41" y="10"/>
                    </a:cubicBezTo>
                    <a:cubicBezTo>
                      <a:pt x="41" y="8"/>
                      <a:pt x="41" y="8"/>
                      <a:pt x="41" y="8"/>
                    </a:cubicBezTo>
                    <a:cubicBezTo>
                      <a:pt x="41" y="8"/>
                      <a:pt x="40" y="10"/>
                      <a:pt x="40" y="11"/>
                    </a:cubicBezTo>
                    <a:cubicBezTo>
                      <a:pt x="40" y="9"/>
                      <a:pt x="39" y="10"/>
                      <a:pt x="38" y="11"/>
                    </a:cubicBezTo>
                    <a:cubicBezTo>
                      <a:pt x="38" y="11"/>
                      <a:pt x="39" y="10"/>
                      <a:pt x="39" y="10"/>
                    </a:cubicBezTo>
                    <a:cubicBezTo>
                      <a:pt x="38" y="10"/>
                      <a:pt x="38" y="12"/>
                      <a:pt x="38" y="11"/>
                    </a:cubicBezTo>
                    <a:cubicBezTo>
                      <a:pt x="38" y="11"/>
                      <a:pt x="38" y="10"/>
                      <a:pt x="38" y="9"/>
                    </a:cubicBezTo>
                    <a:cubicBezTo>
                      <a:pt x="38" y="9"/>
                      <a:pt x="38" y="11"/>
                      <a:pt x="38" y="11"/>
                    </a:cubicBezTo>
                    <a:cubicBezTo>
                      <a:pt x="38" y="8"/>
                      <a:pt x="36" y="12"/>
                      <a:pt x="37" y="10"/>
                    </a:cubicBezTo>
                    <a:cubicBezTo>
                      <a:pt x="36" y="10"/>
                      <a:pt x="37" y="9"/>
                      <a:pt x="37" y="9"/>
                    </a:cubicBezTo>
                    <a:cubicBezTo>
                      <a:pt x="37" y="9"/>
                      <a:pt x="36" y="10"/>
                      <a:pt x="35" y="11"/>
                    </a:cubicBezTo>
                    <a:cubicBezTo>
                      <a:pt x="36" y="10"/>
                      <a:pt x="36" y="10"/>
                      <a:pt x="36" y="10"/>
                    </a:cubicBezTo>
                    <a:cubicBezTo>
                      <a:pt x="36" y="10"/>
                      <a:pt x="35" y="10"/>
                      <a:pt x="35" y="11"/>
                    </a:cubicBezTo>
                    <a:cubicBezTo>
                      <a:pt x="34" y="12"/>
                      <a:pt x="34" y="13"/>
                      <a:pt x="34" y="13"/>
                    </a:cubicBezTo>
                    <a:cubicBezTo>
                      <a:pt x="34" y="13"/>
                      <a:pt x="34" y="13"/>
                      <a:pt x="34" y="13"/>
                    </a:cubicBezTo>
                    <a:cubicBezTo>
                      <a:pt x="33" y="12"/>
                      <a:pt x="33" y="13"/>
                      <a:pt x="33" y="13"/>
                    </a:cubicBezTo>
                    <a:cubicBezTo>
                      <a:pt x="33" y="12"/>
                      <a:pt x="33" y="13"/>
                      <a:pt x="34" y="12"/>
                    </a:cubicBezTo>
                    <a:cubicBezTo>
                      <a:pt x="35" y="10"/>
                      <a:pt x="34" y="10"/>
                      <a:pt x="34" y="10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3" y="12"/>
                      <a:pt x="34" y="10"/>
                      <a:pt x="33" y="10"/>
                    </a:cubicBezTo>
                    <a:cubicBezTo>
                      <a:pt x="31" y="14"/>
                      <a:pt x="31" y="14"/>
                      <a:pt x="31" y="14"/>
                    </a:cubicBezTo>
                    <a:cubicBezTo>
                      <a:pt x="31" y="14"/>
                      <a:pt x="32" y="12"/>
                      <a:pt x="32" y="11"/>
                    </a:cubicBezTo>
                    <a:cubicBezTo>
                      <a:pt x="32" y="12"/>
                      <a:pt x="30" y="14"/>
                      <a:pt x="29" y="15"/>
                    </a:cubicBezTo>
                    <a:cubicBezTo>
                      <a:pt x="30" y="15"/>
                      <a:pt x="29" y="16"/>
                      <a:pt x="29" y="16"/>
                    </a:cubicBezTo>
                    <a:cubicBezTo>
                      <a:pt x="29" y="15"/>
                      <a:pt x="29" y="16"/>
                      <a:pt x="29" y="15"/>
                    </a:cubicBezTo>
                    <a:cubicBezTo>
                      <a:pt x="30" y="14"/>
                      <a:pt x="30" y="14"/>
                      <a:pt x="30" y="14"/>
                    </a:cubicBezTo>
                    <a:cubicBezTo>
                      <a:pt x="30" y="13"/>
                      <a:pt x="31" y="11"/>
                      <a:pt x="31" y="10"/>
                    </a:cubicBezTo>
                    <a:cubicBezTo>
                      <a:pt x="31" y="11"/>
                      <a:pt x="31" y="10"/>
                      <a:pt x="30" y="10"/>
                    </a:cubicBezTo>
                    <a:cubicBezTo>
                      <a:pt x="29" y="12"/>
                      <a:pt x="29" y="11"/>
                      <a:pt x="28" y="13"/>
                    </a:cubicBezTo>
                    <a:cubicBezTo>
                      <a:pt x="28" y="13"/>
                      <a:pt x="29" y="11"/>
                      <a:pt x="29" y="11"/>
                    </a:cubicBezTo>
                    <a:cubicBezTo>
                      <a:pt x="28" y="11"/>
                      <a:pt x="28" y="10"/>
                      <a:pt x="28" y="11"/>
                    </a:cubicBezTo>
                    <a:cubicBezTo>
                      <a:pt x="28" y="10"/>
                      <a:pt x="28" y="10"/>
                      <a:pt x="28" y="10"/>
                    </a:cubicBezTo>
                    <a:cubicBezTo>
                      <a:pt x="28" y="11"/>
                      <a:pt x="27" y="10"/>
                      <a:pt x="26" y="12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27" y="10"/>
                      <a:pt x="25" y="14"/>
                      <a:pt x="26" y="12"/>
                    </a:cubicBezTo>
                    <a:cubicBezTo>
                      <a:pt x="26" y="11"/>
                      <a:pt x="26" y="11"/>
                      <a:pt x="26" y="11"/>
                    </a:cubicBezTo>
                    <a:cubicBezTo>
                      <a:pt x="26" y="12"/>
                      <a:pt x="26" y="10"/>
                      <a:pt x="25" y="11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5" y="10"/>
                      <a:pt x="24" y="12"/>
                    </a:cubicBezTo>
                    <a:cubicBezTo>
                      <a:pt x="25" y="10"/>
                      <a:pt x="25" y="10"/>
                      <a:pt x="25" y="10"/>
                    </a:cubicBezTo>
                    <a:cubicBezTo>
                      <a:pt x="26" y="9"/>
                      <a:pt x="24" y="12"/>
                      <a:pt x="24" y="11"/>
                    </a:cubicBezTo>
                    <a:cubicBezTo>
                      <a:pt x="24" y="11"/>
                      <a:pt x="25" y="10"/>
                      <a:pt x="25" y="10"/>
                    </a:cubicBezTo>
                    <a:cubicBezTo>
                      <a:pt x="24" y="11"/>
                      <a:pt x="24" y="11"/>
                      <a:pt x="24" y="11"/>
                    </a:cubicBezTo>
                    <a:cubicBezTo>
                      <a:pt x="24" y="9"/>
                      <a:pt x="24" y="9"/>
                      <a:pt x="24" y="9"/>
                    </a:cubicBezTo>
                    <a:cubicBezTo>
                      <a:pt x="23" y="8"/>
                      <a:pt x="22" y="8"/>
                      <a:pt x="20" y="9"/>
                    </a:cubicBezTo>
                    <a:cubicBezTo>
                      <a:pt x="21" y="7"/>
                      <a:pt x="21" y="8"/>
                      <a:pt x="22" y="6"/>
                    </a:cubicBezTo>
                    <a:cubicBezTo>
                      <a:pt x="21" y="8"/>
                      <a:pt x="21" y="7"/>
                      <a:pt x="21" y="7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0" y="7"/>
                      <a:pt x="21" y="6"/>
                      <a:pt x="20" y="6"/>
                    </a:cubicBezTo>
                    <a:cubicBezTo>
                      <a:pt x="20" y="7"/>
                      <a:pt x="20" y="7"/>
                      <a:pt x="20" y="7"/>
                    </a:cubicBezTo>
                    <a:cubicBezTo>
                      <a:pt x="19" y="8"/>
                      <a:pt x="21" y="4"/>
                      <a:pt x="20" y="7"/>
                    </a:cubicBezTo>
                    <a:cubicBezTo>
                      <a:pt x="20" y="5"/>
                      <a:pt x="20" y="5"/>
                      <a:pt x="20" y="5"/>
                    </a:cubicBezTo>
                    <a:cubicBezTo>
                      <a:pt x="19" y="7"/>
                      <a:pt x="20" y="4"/>
                      <a:pt x="19" y="6"/>
                    </a:cubicBezTo>
                    <a:cubicBezTo>
                      <a:pt x="19" y="6"/>
                      <a:pt x="19" y="6"/>
                      <a:pt x="19" y="6"/>
                    </a:cubicBezTo>
                    <a:cubicBezTo>
                      <a:pt x="20" y="5"/>
                      <a:pt x="18" y="8"/>
                      <a:pt x="18" y="6"/>
                    </a:cubicBezTo>
                    <a:cubicBezTo>
                      <a:pt x="18" y="6"/>
                      <a:pt x="18" y="7"/>
                      <a:pt x="17" y="8"/>
                    </a:cubicBezTo>
                    <a:cubicBezTo>
                      <a:pt x="18" y="6"/>
                      <a:pt x="18" y="6"/>
                      <a:pt x="18" y="6"/>
                    </a:cubicBezTo>
                    <a:cubicBezTo>
                      <a:pt x="17" y="7"/>
                      <a:pt x="16" y="6"/>
                      <a:pt x="14" y="8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3" y="8"/>
                      <a:pt x="15" y="4"/>
                      <a:pt x="12" y="8"/>
                    </a:cubicBezTo>
                    <a:cubicBezTo>
                      <a:pt x="11" y="9"/>
                      <a:pt x="11" y="9"/>
                      <a:pt x="11" y="9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8"/>
                      <a:pt x="12" y="7"/>
                      <a:pt x="11" y="8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2" y="7"/>
                      <a:pt x="10" y="9"/>
                      <a:pt x="10" y="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1" y="4"/>
                      <a:pt x="11" y="1"/>
                      <a:pt x="8" y="5"/>
                    </a:cubicBezTo>
                    <a:cubicBezTo>
                      <a:pt x="7" y="5"/>
                      <a:pt x="9" y="2"/>
                      <a:pt x="9" y="3"/>
                    </a:cubicBezTo>
                    <a:cubicBezTo>
                      <a:pt x="6" y="5"/>
                      <a:pt x="8" y="0"/>
                      <a:pt x="4" y="4"/>
                    </a:cubicBezTo>
                    <a:cubicBezTo>
                      <a:pt x="3" y="5"/>
                      <a:pt x="0" y="10"/>
                      <a:pt x="0" y="10"/>
                    </a:cubicBezTo>
                    <a:cubicBezTo>
                      <a:pt x="3" y="9"/>
                      <a:pt x="3" y="12"/>
                      <a:pt x="3" y="15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293;p1">
                <a:extLst>
                  <a:ext uri="{FF2B5EF4-FFF2-40B4-BE49-F238E27FC236}">
                    <a16:creationId xmlns:a16="http://schemas.microsoft.com/office/drawing/2014/main" id="{B0A7D0BC-880E-4FFE-A798-4B4D413E2681}"/>
                  </a:ext>
                </a:extLst>
              </p:cNvPr>
              <p:cNvSpPr/>
              <p:nvPr/>
            </p:nvSpPr>
            <p:spPr>
              <a:xfrm>
                <a:off x="5817" y="2022"/>
                <a:ext cx="5" cy="3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2" y="0"/>
                    </a:moveTo>
                    <a:cubicBezTo>
                      <a:pt x="2" y="0"/>
                      <a:pt x="1" y="0"/>
                      <a:pt x="0" y="1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294;p1">
                <a:extLst>
                  <a:ext uri="{FF2B5EF4-FFF2-40B4-BE49-F238E27FC236}">
                    <a16:creationId xmlns:a16="http://schemas.microsoft.com/office/drawing/2014/main" id="{48CBB3AB-4DAD-4237-8DD2-4FCA3AF8E654}"/>
                  </a:ext>
                </a:extLst>
              </p:cNvPr>
              <p:cNvSpPr/>
              <p:nvPr/>
            </p:nvSpPr>
            <p:spPr>
              <a:xfrm>
                <a:off x="5817" y="2015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2"/>
                    </a:moveTo>
                    <a:cubicBezTo>
                      <a:pt x="1" y="0"/>
                      <a:pt x="0" y="1"/>
                      <a:pt x="1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295;p1">
                <a:extLst>
                  <a:ext uri="{FF2B5EF4-FFF2-40B4-BE49-F238E27FC236}">
                    <a16:creationId xmlns:a16="http://schemas.microsoft.com/office/drawing/2014/main" id="{28343A9A-E3DC-4C3C-8C78-323538B662AA}"/>
                  </a:ext>
                </a:extLst>
              </p:cNvPr>
              <p:cNvSpPr/>
              <p:nvPr/>
            </p:nvSpPr>
            <p:spPr>
              <a:xfrm>
                <a:off x="5810" y="2008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296;p1">
                <a:extLst>
                  <a:ext uri="{FF2B5EF4-FFF2-40B4-BE49-F238E27FC236}">
                    <a16:creationId xmlns:a16="http://schemas.microsoft.com/office/drawing/2014/main" id="{833FAB22-F0DF-4865-B3E4-F4989093D4F0}"/>
                  </a:ext>
                </a:extLst>
              </p:cNvPr>
              <p:cNvSpPr/>
              <p:nvPr/>
            </p:nvSpPr>
            <p:spPr>
              <a:xfrm>
                <a:off x="5810" y="2051"/>
                <a:ext cx="4" cy="7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extrusionOk="0">
                    <a:moveTo>
                      <a:pt x="0" y="3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1"/>
                      <a:pt x="1" y="2"/>
                      <a:pt x="0" y="3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297;p1">
                <a:extLst>
                  <a:ext uri="{FF2B5EF4-FFF2-40B4-BE49-F238E27FC236}">
                    <a16:creationId xmlns:a16="http://schemas.microsoft.com/office/drawing/2014/main" id="{366A2060-0345-4CDB-AA0E-3595F7E84866}"/>
                  </a:ext>
                </a:extLst>
              </p:cNvPr>
              <p:cNvSpPr/>
              <p:nvPr/>
            </p:nvSpPr>
            <p:spPr>
              <a:xfrm>
                <a:off x="5819" y="2025"/>
                <a:ext cx="3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1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298;p1">
                <a:extLst>
                  <a:ext uri="{FF2B5EF4-FFF2-40B4-BE49-F238E27FC236}">
                    <a16:creationId xmlns:a16="http://schemas.microsoft.com/office/drawing/2014/main" id="{43C4F4A5-DCBE-4B8A-9888-F4683E92C12F}"/>
                  </a:ext>
                </a:extLst>
              </p:cNvPr>
              <p:cNvSpPr/>
              <p:nvPr/>
            </p:nvSpPr>
            <p:spPr>
              <a:xfrm>
                <a:off x="5810" y="2053"/>
                <a:ext cx="4" cy="5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1" y="1"/>
                    </a:moveTo>
                    <a:cubicBezTo>
                      <a:pt x="2" y="0"/>
                      <a:pt x="1" y="2"/>
                      <a:pt x="1" y="2"/>
                    </a:cubicBezTo>
                    <a:cubicBezTo>
                      <a:pt x="0" y="2"/>
                      <a:pt x="1" y="2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299;p1">
                <a:extLst>
                  <a:ext uri="{FF2B5EF4-FFF2-40B4-BE49-F238E27FC236}">
                    <a16:creationId xmlns:a16="http://schemas.microsoft.com/office/drawing/2014/main" id="{4A3D4D9A-C7A2-4BF3-8F48-475396357FBE}"/>
                  </a:ext>
                </a:extLst>
              </p:cNvPr>
              <p:cNvSpPr/>
              <p:nvPr/>
            </p:nvSpPr>
            <p:spPr>
              <a:xfrm>
                <a:off x="7237" y="2027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300;p1">
                <a:extLst>
                  <a:ext uri="{FF2B5EF4-FFF2-40B4-BE49-F238E27FC236}">
                    <a16:creationId xmlns:a16="http://schemas.microsoft.com/office/drawing/2014/main" id="{EF258BE1-37D1-4188-B6C0-5A8FD334AE7F}"/>
                  </a:ext>
                </a:extLst>
              </p:cNvPr>
              <p:cNvSpPr/>
              <p:nvPr/>
            </p:nvSpPr>
            <p:spPr>
              <a:xfrm>
                <a:off x="5758" y="2039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301;p1">
                <a:extLst>
                  <a:ext uri="{FF2B5EF4-FFF2-40B4-BE49-F238E27FC236}">
                    <a16:creationId xmlns:a16="http://schemas.microsoft.com/office/drawing/2014/main" id="{AA537BB3-35A3-479A-827A-D53141A58131}"/>
                  </a:ext>
                </a:extLst>
              </p:cNvPr>
              <p:cNvSpPr/>
              <p:nvPr/>
            </p:nvSpPr>
            <p:spPr>
              <a:xfrm>
                <a:off x="5731" y="1977"/>
                <a:ext cx="3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302;p1">
                <a:extLst>
                  <a:ext uri="{FF2B5EF4-FFF2-40B4-BE49-F238E27FC236}">
                    <a16:creationId xmlns:a16="http://schemas.microsoft.com/office/drawing/2014/main" id="{FE9526F6-1A74-46CA-BA6C-51DC3926E2CC}"/>
                  </a:ext>
                </a:extLst>
              </p:cNvPr>
              <p:cNvSpPr/>
              <p:nvPr/>
            </p:nvSpPr>
            <p:spPr>
              <a:xfrm>
                <a:off x="5822" y="2025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303;p1">
                <a:extLst>
                  <a:ext uri="{FF2B5EF4-FFF2-40B4-BE49-F238E27FC236}">
                    <a16:creationId xmlns:a16="http://schemas.microsoft.com/office/drawing/2014/main" id="{A738EF94-119B-4776-898C-D6FC1582DB51}"/>
                  </a:ext>
                </a:extLst>
              </p:cNvPr>
              <p:cNvSpPr/>
              <p:nvPr/>
            </p:nvSpPr>
            <p:spPr>
              <a:xfrm>
                <a:off x="5731" y="2027"/>
                <a:ext cx="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304;p1">
                <a:extLst>
                  <a:ext uri="{FF2B5EF4-FFF2-40B4-BE49-F238E27FC236}">
                    <a16:creationId xmlns:a16="http://schemas.microsoft.com/office/drawing/2014/main" id="{DC570591-C1E0-49D7-9FBA-C1596EF08EF9}"/>
                  </a:ext>
                </a:extLst>
              </p:cNvPr>
              <p:cNvSpPr/>
              <p:nvPr/>
            </p:nvSpPr>
            <p:spPr>
              <a:xfrm>
                <a:off x="7278" y="2008"/>
                <a:ext cx="0" cy="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305;p1">
                <a:extLst>
                  <a:ext uri="{FF2B5EF4-FFF2-40B4-BE49-F238E27FC236}">
                    <a16:creationId xmlns:a16="http://schemas.microsoft.com/office/drawing/2014/main" id="{916B5CEE-CF10-4F2C-972B-D95BA1AF593A}"/>
                  </a:ext>
                </a:extLst>
              </p:cNvPr>
              <p:cNvSpPr/>
              <p:nvPr/>
            </p:nvSpPr>
            <p:spPr>
              <a:xfrm>
                <a:off x="5741" y="198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306;p1">
                <a:extLst>
                  <a:ext uri="{FF2B5EF4-FFF2-40B4-BE49-F238E27FC236}">
                    <a16:creationId xmlns:a16="http://schemas.microsoft.com/office/drawing/2014/main" id="{F01AA0AF-0BEB-4850-A2E7-C97E122BA42F}"/>
                  </a:ext>
                </a:extLst>
              </p:cNvPr>
              <p:cNvSpPr/>
              <p:nvPr/>
            </p:nvSpPr>
            <p:spPr>
              <a:xfrm>
                <a:off x="5822" y="2013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0" y="0"/>
                      <a:pt x="0" y="0"/>
                      <a:pt x="0" y="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307;p1">
                <a:extLst>
                  <a:ext uri="{FF2B5EF4-FFF2-40B4-BE49-F238E27FC236}">
                    <a16:creationId xmlns:a16="http://schemas.microsoft.com/office/drawing/2014/main" id="{725970A6-F4E3-4FED-BBF0-79E6A683521A}"/>
                  </a:ext>
                </a:extLst>
              </p:cNvPr>
              <p:cNvSpPr/>
              <p:nvPr/>
            </p:nvSpPr>
            <p:spPr>
              <a:xfrm>
                <a:off x="6348" y="3295"/>
                <a:ext cx="7" cy="10"/>
              </a:xfrm>
              <a:custGeom>
                <a:avLst/>
                <a:gdLst/>
                <a:ahLst/>
                <a:cxnLst/>
                <a:rect l="l" t="t" r="r" b="b"/>
                <a:pathLst>
                  <a:path w="3" h="4" extrusionOk="0">
                    <a:moveTo>
                      <a:pt x="3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3"/>
                    </a:cubicBezTo>
                    <a:cubicBezTo>
                      <a:pt x="1" y="3"/>
                      <a:pt x="0" y="4"/>
                      <a:pt x="0" y="4"/>
                    </a:cubicBezTo>
                    <a:cubicBezTo>
                      <a:pt x="1" y="4"/>
                      <a:pt x="2" y="2"/>
                      <a:pt x="2" y="1"/>
                    </a:cubicBezTo>
                    <a:cubicBezTo>
                      <a:pt x="3" y="1"/>
                      <a:pt x="3" y="0"/>
                      <a:pt x="3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308;p1">
                <a:extLst>
                  <a:ext uri="{FF2B5EF4-FFF2-40B4-BE49-F238E27FC236}">
                    <a16:creationId xmlns:a16="http://schemas.microsoft.com/office/drawing/2014/main" id="{93385014-6694-4BB2-AC38-E163AB1B2E45}"/>
                  </a:ext>
                </a:extLst>
              </p:cNvPr>
              <p:cNvSpPr/>
              <p:nvPr/>
            </p:nvSpPr>
            <p:spPr>
              <a:xfrm>
                <a:off x="6623" y="3309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309;p1">
                <a:extLst>
                  <a:ext uri="{FF2B5EF4-FFF2-40B4-BE49-F238E27FC236}">
                    <a16:creationId xmlns:a16="http://schemas.microsoft.com/office/drawing/2014/main" id="{029C1E22-83BA-4B4C-8361-5CDA4167985F}"/>
                  </a:ext>
                </a:extLst>
              </p:cNvPr>
              <p:cNvSpPr/>
              <p:nvPr/>
            </p:nvSpPr>
            <p:spPr>
              <a:xfrm>
                <a:off x="6348" y="3298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310;p1">
                <a:extLst>
                  <a:ext uri="{FF2B5EF4-FFF2-40B4-BE49-F238E27FC236}">
                    <a16:creationId xmlns:a16="http://schemas.microsoft.com/office/drawing/2014/main" id="{C1B8E873-9212-4492-A7A7-614CADBF23E2}"/>
                  </a:ext>
                </a:extLst>
              </p:cNvPr>
              <p:cNvSpPr/>
              <p:nvPr/>
            </p:nvSpPr>
            <p:spPr>
              <a:xfrm>
                <a:off x="6355" y="3305"/>
                <a:ext cx="5" cy="1"/>
              </a:xfrm>
              <a:prstGeom prst="rect">
                <a:avLst/>
              </a:pr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311;p1">
                <a:extLst>
                  <a:ext uri="{FF2B5EF4-FFF2-40B4-BE49-F238E27FC236}">
                    <a16:creationId xmlns:a16="http://schemas.microsoft.com/office/drawing/2014/main" id="{E2429D89-5747-435E-8EC1-7E4143617335}"/>
                  </a:ext>
                </a:extLst>
              </p:cNvPr>
              <p:cNvSpPr/>
              <p:nvPr/>
            </p:nvSpPr>
            <p:spPr>
              <a:xfrm>
                <a:off x="6350" y="3170"/>
                <a:ext cx="3" cy="11"/>
              </a:xfrm>
              <a:custGeom>
                <a:avLst/>
                <a:gdLst/>
                <a:ahLst/>
                <a:cxnLst/>
                <a:rect l="l" t="t" r="r" b="b"/>
                <a:pathLst>
                  <a:path w="1" h="5" extrusionOk="0">
                    <a:moveTo>
                      <a:pt x="0" y="2"/>
                    </a:moveTo>
                    <a:cubicBezTo>
                      <a:pt x="0" y="2"/>
                      <a:pt x="0" y="4"/>
                      <a:pt x="1" y="3"/>
                    </a:cubicBezTo>
                    <a:cubicBezTo>
                      <a:pt x="1" y="3"/>
                      <a:pt x="0" y="4"/>
                      <a:pt x="0" y="5"/>
                    </a:cubicBezTo>
                    <a:cubicBezTo>
                      <a:pt x="1" y="4"/>
                      <a:pt x="1" y="1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312;p1">
                <a:extLst>
                  <a:ext uri="{FF2B5EF4-FFF2-40B4-BE49-F238E27FC236}">
                    <a16:creationId xmlns:a16="http://schemas.microsoft.com/office/drawing/2014/main" id="{E8E861F9-DD79-47BA-85B5-A9B23C2F545C}"/>
                  </a:ext>
                </a:extLst>
              </p:cNvPr>
              <p:cNvSpPr/>
              <p:nvPr/>
            </p:nvSpPr>
            <p:spPr>
              <a:xfrm>
                <a:off x="6350" y="3293"/>
                <a:ext cx="3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0"/>
                      <a:pt x="1" y="0"/>
                    </a:cubicBezTo>
                    <a:cubicBezTo>
                      <a:pt x="1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313;p1">
                <a:extLst>
                  <a:ext uri="{FF2B5EF4-FFF2-40B4-BE49-F238E27FC236}">
                    <a16:creationId xmlns:a16="http://schemas.microsoft.com/office/drawing/2014/main" id="{6228B139-8A79-4CCF-93BA-2C6DB99F0139}"/>
                  </a:ext>
                </a:extLst>
              </p:cNvPr>
              <p:cNvSpPr/>
              <p:nvPr/>
            </p:nvSpPr>
            <p:spPr>
              <a:xfrm>
                <a:off x="6348" y="3167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1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314;p1">
                <a:extLst>
                  <a:ext uri="{FF2B5EF4-FFF2-40B4-BE49-F238E27FC236}">
                    <a16:creationId xmlns:a16="http://schemas.microsoft.com/office/drawing/2014/main" id="{06B4AD99-E395-4F86-AE16-33DFB7F77422}"/>
                  </a:ext>
                </a:extLst>
              </p:cNvPr>
              <p:cNvSpPr/>
              <p:nvPr/>
            </p:nvSpPr>
            <p:spPr>
              <a:xfrm>
                <a:off x="6381" y="3331"/>
                <a:ext cx="5" cy="5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1" y="0"/>
                    </a:moveTo>
                    <a:cubicBezTo>
                      <a:pt x="0" y="2"/>
                      <a:pt x="2" y="0"/>
                      <a:pt x="2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315;p1">
                <a:extLst>
                  <a:ext uri="{FF2B5EF4-FFF2-40B4-BE49-F238E27FC236}">
                    <a16:creationId xmlns:a16="http://schemas.microsoft.com/office/drawing/2014/main" id="{4C3C1A66-71B5-4622-984E-DA0456D9E70F}"/>
                  </a:ext>
                </a:extLst>
              </p:cNvPr>
              <p:cNvSpPr/>
              <p:nvPr/>
            </p:nvSpPr>
            <p:spPr>
              <a:xfrm>
                <a:off x="6519" y="3381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316;p1">
                <a:extLst>
                  <a:ext uri="{FF2B5EF4-FFF2-40B4-BE49-F238E27FC236}">
                    <a16:creationId xmlns:a16="http://schemas.microsoft.com/office/drawing/2014/main" id="{50A9D660-9CF4-47E4-8DA2-39447FFC3FCC}"/>
                  </a:ext>
                </a:extLst>
              </p:cNvPr>
              <p:cNvSpPr/>
              <p:nvPr/>
            </p:nvSpPr>
            <p:spPr>
              <a:xfrm>
                <a:off x="6192" y="197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317;p1">
                <a:extLst>
                  <a:ext uri="{FF2B5EF4-FFF2-40B4-BE49-F238E27FC236}">
                    <a16:creationId xmlns:a16="http://schemas.microsoft.com/office/drawing/2014/main" id="{6C9D1C14-972D-4E09-89A7-87311EB95C67}"/>
                  </a:ext>
                </a:extLst>
              </p:cNvPr>
              <p:cNvSpPr/>
              <p:nvPr/>
            </p:nvSpPr>
            <p:spPr>
              <a:xfrm>
                <a:off x="6348" y="3174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318;p1">
                <a:extLst>
                  <a:ext uri="{FF2B5EF4-FFF2-40B4-BE49-F238E27FC236}">
                    <a16:creationId xmlns:a16="http://schemas.microsoft.com/office/drawing/2014/main" id="{6806720F-8DF6-4CE9-9329-2054AE7BDE86}"/>
                  </a:ext>
                </a:extLst>
              </p:cNvPr>
              <p:cNvSpPr/>
              <p:nvPr/>
            </p:nvSpPr>
            <p:spPr>
              <a:xfrm>
                <a:off x="6192" y="197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319;p1">
                <a:extLst>
                  <a:ext uri="{FF2B5EF4-FFF2-40B4-BE49-F238E27FC236}">
                    <a16:creationId xmlns:a16="http://schemas.microsoft.com/office/drawing/2014/main" id="{E6199897-EBDF-4AEE-B916-3221C8DD672B}"/>
                  </a:ext>
                </a:extLst>
              </p:cNvPr>
              <p:cNvSpPr/>
              <p:nvPr/>
            </p:nvSpPr>
            <p:spPr>
              <a:xfrm>
                <a:off x="6362" y="3319"/>
                <a:ext cx="3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320;p1">
                <a:extLst>
                  <a:ext uri="{FF2B5EF4-FFF2-40B4-BE49-F238E27FC236}">
                    <a16:creationId xmlns:a16="http://schemas.microsoft.com/office/drawing/2014/main" id="{ADE2354F-6D0D-401B-8690-89B35AFC45D9}"/>
                  </a:ext>
                </a:extLst>
              </p:cNvPr>
              <p:cNvSpPr/>
              <p:nvPr/>
            </p:nvSpPr>
            <p:spPr>
              <a:xfrm>
                <a:off x="6192" y="1973"/>
                <a:ext cx="1" cy="1"/>
              </a:xfrm>
              <a:prstGeom prst="ellipse">
                <a:avLst/>
              </a:pr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321;p1">
                <a:extLst>
                  <a:ext uri="{FF2B5EF4-FFF2-40B4-BE49-F238E27FC236}">
                    <a16:creationId xmlns:a16="http://schemas.microsoft.com/office/drawing/2014/main" id="{7D917A2F-477F-4CA2-B8F9-D94A48BDF545}"/>
                  </a:ext>
                </a:extLst>
              </p:cNvPr>
              <p:cNvSpPr/>
              <p:nvPr/>
            </p:nvSpPr>
            <p:spPr>
              <a:xfrm>
                <a:off x="6550" y="3165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" extrusionOk="0">
                    <a:moveTo>
                      <a:pt x="0" y="2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322;p1">
                <a:extLst>
                  <a:ext uri="{FF2B5EF4-FFF2-40B4-BE49-F238E27FC236}">
                    <a16:creationId xmlns:a16="http://schemas.microsoft.com/office/drawing/2014/main" id="{835A28B0-6008-4B85-A72B-9076BDA66BB5}"/>
                  </a:ext>
                </a:extLst>
              </p:cNvPr>
              <p:cNvSpPr/>
              <p:nvPr/>
            </p:nvSpPr>
            <p:spPr>
              <a:xfrm>
                <a:off x="6609" y="3151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323;p1">
                <a:extLst>
                  <a:ext uri="{FF2B5EF4-FFF2-40B4-BE49-F238E27FC236}">
                    <a16:creationId xmlns:a16="http://schemas.microsoft.com/office/drawing/2014/main" id="{F7248E17-AE29-4D35-AA47-DAD24769CCF7}"/>
                  </a:ext>
                </a:extLst>
              </p:cNvPr>
              <p:cNvSpPr/>
              <p:nvPr/>
            </p:nvSpPr>
            <p:spPr>
              <a:xfrm>
                <a:off x="6585" y="315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324;p1">
                <a:extLst>
                  <a:ext uri="{FF2B5EF4-FFF2-40B4-BE49-F238E27FC236}">
                    <a16:creationId xmlns:a16="http://schemas.microsoft.com/office/drawing/2014/main" id="{72A73EA2-6707-437F-8EC5-45047219B4CD}"/>
                  </a:ext>
                </a:extLst>
              </p:cNvPr>
              <p:cNvSpPr/>
              <p:nvPr/>
            </p:nvSpPr>
            <p:spPr>
              <a:xfrm>
                <a:off x="6329" y="3020"/>
                <a:ext cx="446" cy="178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5" extrusionOk="0">
                    <a:moveTo>
                      <a:pt x="5" y="55"/>
                    </a:moveTo>
                    <a:cubicBezTo>
                      <a:pt x="5" y="55"/>
                      <a:pt x="5" y="55"/>
                      <a:pt x="5" y="55"/>
                    </a:cubicBezTo>
                    <a:cubicBezTo>
                      <a:pt x="5" y="57"/>
                      <a:pt x="5" y="54"/>
                      <a:pt x="6" y="54"/>
                    </a:cubicBezTo>
                    <a:cubicBezTo>
                      <a:pt x="6" y="55"/>
                      <a:pt x="4" y="57"/>
                      <a:pt x="4" y="58"/>
                    </a:cubicBezTo>
                    <a:cubicBezTo>
                      <a:pt x="5" y="58"/>
                      <a:pt x="7" y="58"/>
                      <a:pt x="7" y="60"/>
                    </a:cubicBezTo>
                    <a:cubicBezTo>
                      <a:pt x="8" y="60"/>
                      <a:pt x="10" y="59"/>
                      <a:pt x="11" y="59"/>
                    </a:cubicBezTo>
                    <a:cubicBezTo>
                      <a:pt x="12" y="59"/>
                      <a:pt x="10" y="61"/>
                      <a:pt x="11" y="60"/>
                    </a:cubicBezTo>
                    <a:cubicBezTo>
                      <a:pt x="11" y="61"/>
                      <a:pt x="10" y="62"/>
                      <a:pt x="10" y="63"/>
                    </a:cubicBezTo>
                    <a:cubicBezTo>
                      <a:pt x="10" y="62"/>
                      <a:pt x="11" y="64"/>
                      <a:pt x="12" y="61"/>
                    </a:cubicBezTo>
                    <a:cubicBezTo>
                      <a:pt x="12" y="62"/>
                      <a:pt x="14" y="63"/>
                      <a:pt x="15" y="63"/>
                    </a:cubicBezTo>
                    <a:cubicBezTo>
                      <a:pt x="14" y="63"/>
                      <a:pt x="14" y="64"/>
                      <a:pt x="14" y="65"/>
                    </a:cubicBezTo>
                    <a:cubicBezTo>
                      <a:pt x="15" y="64"/>
                      <a:pt x="16" y="63"/>
                      <a:pt x="17" y="64"/>
                    </a:cubicBezTo>
                    <a:cubicBezTo>
                      <a:pt x="17" y="62"/>
                      <a:pt x="17" y="62"/>
                      <a:pt x="18" y="60"/>
                    </a:cubicBezTo>
                    <a:cubicBezTo>
                      <a:pt x="18" y="60"/>
                      <a:pt x="18" y="59"/>
                      <a:pt x="18" y="60"/>
                    </a:cubicBezTo>
                    <a:cubicBezTo>
                      <a:pt x="18" y="61"/>
                      <a:pt x="17" y="64"/>
                      <a:pt x="18" y="64"/>
                    </a:cubicBezTo>
                    <a:cubicBezTo>
                      <a:pt x="17" y="67"/>
                      <a:pt x="17" y="64"/>
                      <a:pt x="16" y="67"/>
                    </a:cubicBezTo>
                    <a:cubicBezTo>
                      <a:pt x="15" y="69"/>
                      <a:pt x="14" y="68"/>
                      <a:pt x="14" y="67"/>
                    </a:cubicBezTo>
                    <a:cubicBezTo>
                      <a:pt x="12" y="69"/>
                      <a:pt x="14" y="67"/>
                      <a:pt x="14" y="70"/>
                    </a:cubicBezTo>
                    <a:cubicBezTo>
                      <a:pt x="14" y="70"/>
                      <a:pt x="15" y="68"/>
                      <a:pt x="16" y="68"/>
                    </a:cubicBezTo>
                    <a:cubicBezTo>
                      <a:pt x="17" y="67"/>
                      <a:pt x="16" y="67"/>
                      <a:pt x="17" y="66"/>
                    </a:cubicBezTo>
                    <a:cubicBezTo>
                      <a:pt x="19" y="64"/>
                      <a:pt x="18" y="68"/>
                      <a:pt x="18" y="68"/>
                    </a:cubicBezTo>
                    <a:cubicBezTo>
                      <a:pt x="17" y="69"/>
                      <a:pt x="17" y="69"/>
                      <a:pt x="17" y="69"/>
                    </a:cubicBezTo>
                    <a:cubicBezTo>
                      <a:pt x="18" y="70"/>
                      <a:pt x="18" y="68"/>
                      <a:pt x="19" y="69"/>
                    </a:cubicBezTo>
                    <a:cubicBezTo>
                      <a:pt x="19" y="72"/>
                      <a:pt x="18" y="69"/>
                      <a:pt x="17" y="71"/>
                    </a:cubicBezTo>
                    <a:cubicBezTo>
                      <a:pt x="17" y="73"/>
                      <a:pt x="17" y="73"/>
                      <a:pt x="17" y="73"/>
                    </a:cubicBezTo>
                    <a:cubicBezTo>
                      <a:pt x="18" y="74"/>
                      <a:pt x="18" y="70"/>
                      <a:pt x="19" y="72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2"/>
                      <a:pt x="20" y="72"/>
                      <a:pt x="20" y="72"/>
                    </a:cubicBezTo>
                    <a:cubicBezTo>
                      <a:pt x="20" y="71"/>
                      <a:pt x="20" y="69"/>
                      <a:pt x="19" y="69"/>
                    </a:cubicBezTo>
                    <a:cubicBezTo>
                      <a:pt x="20" y="66"/>
                      <a:pt x="20" y="69"/>
                      <a:pt x="21" y="69"/>
                    </a:cubicBezTo>
                    <a:cubicBezTo>
                      <a:pt x="22" y="67"/>
                      <a:pt x="21" y="69"/>
                      <a:pt x="21" y="67"/>
                    </a:cubicBezTo>
                    <a:cubicBezTo>
                      <a:pt x="21" y="65"/>
                      <a:pt x="22" y="65"/>
                      <a:pt x="22" y="65"/>
                    </a:cubicBezTo>
                    <a:cubicBezTo>
                      <a:pt x="23" y="65"/>
                      <a:pt x="22" y="67"/>
                      <a:pt x="22" y="68"/>
                    </a:cubicBezTo>
                    <a:cubicBezTo>
                      <a:pt x="22" y="69"/>
                      <a:pt x="22" y="69"/>
                      <a:pt x="22" y="68"/>
                    </a:cubicBezTo>
                    <a:cubicBezTo>
                      <a:pt x="21" y="69"/>
                      <a:pt x="22" y="71"/>
                      <a:pt x="21" y="73"/>
                    </a:cubicBezTo>
                    <a:cubicBezTo>
                      <a:pt x="21" y="74"/>
                      <a:pt x="22" y="72"/>
                      <a:pt x="22" y="71"/>
                    </a:cubicBezTo>
                    <a:cubicBezTo>
                      <a:pt x="22" y="71"/>
                      <a:pt x="23" y="69"/>
                      <a:pt x="22" y="69"/>
                    </a:cubicBezTo>
                    <a:cubicBezTo>
                      <a:pt x="25" y="64"/>
                      <a:pt x="23" y="72"/>
                      <a:pt x="24" y="72"/>
                    </a:cubicBezTo>
                    <a:cubicBezTo>
                      <a:pt x="24" y="69"/>
                      <a:pt x="26" y="68"/>
                      <a:pt x="26" y="64"/>
                    </a:cubicBezTo>
                    <a:cubicBezTo>
                      <a:pt x="26" y="64"/>
                      <a:pt x="27" y="63"/>
                      <a:pt x="27" y="63"/>
                    </a:cubicBezTo>
                    <a:cubicBezTo>
                      <a:pt x="26" y="65"/>
                      <a:pt x="27" y="65"/>
                      <a:pt x="26" y="67"/>
                    </a:cubicBezTo>
                    <a:cubicBezTo>
                      <a:pt x="27" y="67"/>
                      <a:pt x="27" y="67"/>
                      <a:pt x="27" y="67"/>
                    </a:cubicBezTo>
                    <a:cubicBezTo>
                      <a:pt x="26" y="69"/>
                      <a:pt x="26" y="69"/>
                      <a:pt x="26" y="69"/>
                    </a:cubicBezTo>
                    <a:cubicBezTo>
                      <a:pt x="26" y="71"/>
                      <a:pt x="27" y="72"/>
                      <a:pt x="27" y="73"/>
                    </a:cubicBezTo>
                    <a:cubicBezTo>
                      <a:pt x="28" y="73"/>
                      <a:pt x="27" y="71"/>
                      <a:pt x="28" y="71"/>
                    </a:cubicBezTo>
                    <a:cubicBezTo>
                      <a:pt x="27" y="72"/>
                      <a:pt x="28" y="73"/>
                      <a:pt x="28" y="73"/>
                    </a:cubicBezTo>
                    <a:cubicBezTo>
                      <a:pt x="27" y="72"/>
                      <a:pt x="28" y="70"/>
                      <a:pt x="29" y="70"/>
                    </a:cubicBezTo>
                    <a:cubicBezTo>
                      <a:pt x="29" y="70"/>
                      <a:pt x="30" y="72"/>
                      <a:pt x="30" y="72"/>
                    </a:cubicBezTo>
                    <a:cubicBezTo>
                      <a:pt x="29" y="74"/>
                      <a:pt x="29" y="74"/>
                      <a:pt x="29" y="74"/>
                    </a:cubicBezTo>
                    <a:cubicBezTo>
                      <a:pt x="29" y="72"/>
                      <a:pt x="29" y="75"/>
                      <a:pt x="29" y="74"/>
                    </a:cubicBezTo>
                    <a:cubicBezTo>
                      <a:pt x="30" y="73"/>
                      <a:pt x="30" y="71"/>
                      <a:pt x="30" y="70"/>
                    </a:cubicBezTo>
                    <a:cubicBezTo>
                      <a:pt x="31" y="69"/>
                      <a:pt x="31" y="71"/>
                      <a:pt x="31" y="70"/>
                    </a:cubicBezTo>
                    <a:cubicBezTo>
                      <a:pt x="30" y="72"/>
                      <a:pt x="30" y="72"/>
                      <a:pt x="30" y="72"/>
                    </a:cubicBezTo>
                    <a:cubicBezTo>
                      <a:pt x="31" y="71"/>
                      <a:pt x="30" y="75"/>
                      <a:pt x="31" y="74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32" y="74"/>
                      <a:pt x="32" y="74"/>
                      <a:pt x="32" y="74"/>
                    </a:cubicBezTo>
                    <a:cubicBezTo>
                      <a:pt x="32" y="73"/>
                      <a:pt x="32" y="73"/>
                      <a:pt x="33" y="73"/>
                    </a:cubicBezTo>
                    <a:cubicBezTo>
                      <a:pt x="33" y="74"/>
                      <a:pt x="33" y="74"/>
                      <a:pt x="33" y="74"/>
                    </a:cubicBezTo>
                    <a:cubicBezTo>
                      <a:pt x="33" y="73"/>
                      <a:pt x="34" y="71"/>
                      <a:pt x="34" y="73"/>
                    </a:cubicBezTo>
                    <a:cubicBezTo>
                      <a:pt x="34" y="70"/>
                      <a:pt x="33" y="73"/>
                      <a:pt x="33" y="72"/>
                    </a:cubicBezTo>
                    <a:cubicBezTo>
                      <a:pt x="33" y="70"/>
                      <a:pt x="34" y="70"/>
                      <a:pt x="34" y="70"/>
                    </a:cubicBezTo>
                    <a:cubicBezTo>
                      <a:pt x="34" y="72"/>
                      <a:pt x="35" y="70"/>
                      <a:pt x="35" y="70"/>
                    </a:cubicBezTo>
                    <a:cubicBezTo>
                      <a:pt x="35" y="71"/>
                      <a:pt x="35" y="72"/>
                      <a:pt x="36" y="72"/>
                    </a:cubicBezTo>
                    <a:cubicBezTo>
                      <a:pt x="36" y="70"/>
                      <a:pt x="36" y="70"/>
                      <a:pt x="36" y="70"/>
                    </a:cubicBezTo>
                    <a:cubicBezTo>
                      <a:pt x="36" y="74"/>
                      <a:pt x="37" y="70"/>
                      <a:pt x="37" y="71"/>
                    </a:cubicBezTo>
                    <a:cubicBezTo>
                      <a:pt x="37" y="72"/>
                      <a:pt x="37" y="73"/>
                      <a:pt x="37" y="74"/>
                    </a:cubicBezTo>
                    <a:cubicBezTo>
                      <a:pt x="37" y="71"/>
                      <a:pt x="38" y="70"/>
                      <a:pt x="38" y="69"/>
                    </a:cubicBezTo>
                    <a:cubicBezTo>
                      <a:pt x="39" y="70"/>
                      <a:pt x="38" y="72"/>
                      <a:pt x="38" y="74"/>
                    </a:cubicBezTo>
                    <a:cubicBezTo>
                      <a:pt x="38" y="72"/>
                      <a:pt x="39" y="75"/>
                      <a:pt x="39" y="73"/>
                    </a:cubicBezTo>
                    <a:cubicBezTo>
                      <a:pt x="39" y="72"/>
                      <a:pt x="39" y="71"/>
                      <a:pt x="39" y="70"/>
                    </a:cubicBezTo>
                    <a:cubicBezTo>
                      <a:pt x="40" y="70"/>
                      <a:pt x="39" y="71"/>
                      <a:pt x="40" y="72"/>
                    </a:cubicBezTo>
                    <a:cubicBezTo>
                      <a:pt x="40" y="72"/>
                      <a:pt x="41" y="69"/>
                      <a:pt x="40" y="69"/>
                    </a:cubicBezTo>
                    <a:cubicBezTo>
                      <a:pt x="41" y="69"/>
                      <a:pt x="41" y="67"/>
                      <a:pt x="42" y="68"/>
                    </a:cubicBezTo>
                    <a:cubicBezTo>
                      <a:pt x="42" y="70"/>
                      <a:pt x="41" y="69"/>
                      <a:pt x="41" y="70"/>
                    </a:cubicBezTo>
                    <a:cubicBezTo>
                      <a:pt x="42" y="70"/>
                      <a:pt x="41" y="66"/>
                      <a:pt x="42" y="66"/>
                    </a:cubicBezTo>
                    <a:cubicBezTo>
                      <a:pt x="42" y="65"/>
                      <a:pt x="42" y="62"/>
                      <a:pt x="43" y="61"/>
                    </a:cubicBezTo>
                    <a:cubicBezTo>
                      <a:pt x="44" y="62"/>
                      <a:pt x="42" y="62"/>
                      <a:pt x="43" y="64"/>
                    </a:cubicBezTo>
                    <a:cubicBezTo>
                      <a:pt x="43" y="64"/>
                      <a:pt x="43" y="64"/>
                      <a:pt x="43" y="64"/>
                    </a:cubicBezTo>
                    <a:cubicBezTo>
                      <a:pt x="44" y="67"/>
                      <a:pt x="42" y="68"/>
                      <a:pt x="43" y="71"/>
                    </a:cubicBezTo>
                    <a:cubicBezTo>
                      <a:pt x="43" y="70"/>
                      <a:pt x="43" y="70"/>
                      <a:pt x="43" y="70"/>
                    </a:cubicBezTo>
                    <a:cubicBezTo>
                      <a:pt x="43" y="73"/>
                      <a:pt x="43" y="73"/>
                      <a:pt x="43" y="73"/>
                    </a:cubicBezTo>
                    <a:cubicBezTo>
                      <a:pt x="43" y="71"/>
                      <a:pt x="44" y="72"/>
                      <a:pt x="44" y="72"/>
                    </a:cubicBezTo>
                    <a:cubicBezTo>
                      <a:pt x="44" y="70"/>
                      <a:pt x="44" y="72"/>
                      <a:pt x="44" y="71"/>
                    </a:cubicBezTo>
                    <a:cubicBezTo>
                      <a:pt x="44" y="71"/>
                      <a:pt x="45" y="68"/>
                      <a:pt x="45" y="69"/>
                    </a:cubicBezTo>
                    <a:cubicBezTo>
                      <a:pt x="45" y="70"/>
                      <a:pt x="46" y="71"/>
                      <a:pt x="45" y="72"/>
                    </a:cubicBezTo>
                    <a:cubicBezTo>
                      <a:pt x="46" y="73"/>
                      <a:pt x="45" y="70"/>
                      <a:pt x="46" y="71"/>
                    </a:cubicBezTo>
                    <a:cubicBezTo>
                      <a:pt x="46" y="72"/>
                      <a:pt x="46" y="72"/>
                      <a:pt x="46" y="72"/>
                    </a:cubicBezTo>
                    <a:cubicBezTo>
                      <a:pt x="48" y="72"/>
                      <a:pt x="50" y="72"/>
                      <a:pt x="52" y="68"/>
                    </a:cubicBezTo>
                    <a:cubicBezTo>
                      <a:pt x="52" y="70"/>
                      <a:pt x="53" y="70"/>
                      <a:pt x="54" y="71"/>
                    </a:cubicBezTo>
                    <a:cubicBezTo>
                      <a:pt x="53" y="70"/>
                      <a:pt x="54" y="69"/>
                      <a:pt x="54" y="69"/>
                    </a:cubicBezTo>
                    <a:cubicBezTo>
                      <a:pt x="55" y="71"/>
                      <a:pt x="55" y="71"/>
                      <a:pt x="55" y="71"/>
                    </a:cubicBezTo>
                    <a:cubicBezTo>
                      <a:pt x="56" y="72"/>
                      <a:pt x="56" y="70"/>
                      <a:pt x="57" y="69"/>
                    </a:cubicBezTo>
                    <a:cubicBezTo>
                      <a:pt x="57" y="70"/>
                      <a:pt x="57" y="70"/>
                      <a:pt x="57" y="70"/>
                    </a:cubicBezTo>
                    <a:cubicBezTo>
                      <a:pt x="58" y="71"/>
                      <a:pt x="57" y="69"/>
                      <a:pt x="58" y="69"/>
                    </a:cubicBezTo>
                    <a:cubicBezTo>
                      <a:pt x="58" y="70"/>
                      <a:pt x="58" y="70"/>
                      <a:pt x="58" y="70"/>
                    </a:cubicBezTo>
                    <a:cubicBezTo>
                      <a:pt x="58" y="69"/>
                      <a:pt x="58" y="69"/>
                      <a:pt x="58" y="69"/>
                    </a:cubicBezTo>
                    <a:cubicBezTo>
                      <a:pt x="59" y="68"/>
                      <a:pt x="59" y="68"/>
                      <a:pt x="59" y="70"/>
                    </a:cubicBezTo>
                    <a:cubicBezTo>
                      <a:pt x="60" y="70"/>
                      <a:pt x="60" y="69"/>
                      <a:pt x="59" y="69"/>
                    </a:cubicBezTo>
                    <a:cubicBezTo>
                      <a:pt x="60" y="70"/>
                      <a:pt x="61" y="70"/>
                      <a:pt x="62" y="69"/>
                    </a:cubicBezTo>
                    <a:cubicBezTo>
                      <a:pt x="62" y="68"/>
                      <a:pt x="62" y="68"/>
                      <a:pt x="62" y="66"/>
                    </a:cubicBezTo>
                    <a:cubicBezTo>
                      <a:pt x="61" y="64"/>
                      <a:pt x="62" y="67"/>
                      <a:pt x="62" y="65"/>
                    </a:cubicBezTo>
                    <a:cubicBezTo>
                      <a:pt x="62" y="66"/>
                      <a:pt x="63" y="67"/>
                      <a:pt x="62" y="68"/>
                    </a:cubicBezTo>
                    <a:cubicBezTo>
                      <a:pt x="64" y="71"/>
                      <a:pt x="65" y="68"/>
                      <a:pt x="67" y="68"/>
                    </a:cubicBezTo>
                    <a:cubicBezTo>
                      <a:pt x="67" y="67"/>
                      <a:pt x="67" y="67"/>
                      <a:pt x="67" y="67"/>
                    </a:cubicBezTo>
                    <a:cubicBezTo>
                      <a:pt x="68" y="69"/>
                      <a:pt x="69" y="67"/>
                      <a:pt x="70" y="67"/>
                    </a:cubicBezTo>
                    <a:cubicBezTo>
                      <a:pt x="70" y="66"/>
                      <a:pt x="70" y="64"/>
                      <a:pt x="71" y="64"/>
                    </a:cubicBezTo>
                    <a:cubicBezTo>
                      <a:pt x="71" y="61"/>
                      <a:pt x="71" y="66"/>
                      <a:pt x="72" y="67"/>
                    </a:cubicBezTo>
                    <a:cubicBezTo>
                      <a:pt x="72" y="66"/>
                      <a:pt x="73" y="66"/>
                      <a:pt x="73" y="66"/>
                    </a:cubicBezTo>
                    <a:cubicBezTo>
                      <a:pt x="73" y="66"/>
                      <a:pt x="73" y="66"/>
                      <a:pt x="73" y="66"/>
                    </a:cubicBezTo>
                    <a:cubicBezTo>
                      <a:pt x="73" y="65"/>
                      <a:pt x="73" y="65"/>
                      <a:pt x="74" y="65"/>
                    </a:cubicBezTo>
                    <a:cubicBezTo>
                      <a:pt x="74" y="66"/>
                      <a:pt x="74" y="66"/>
                      <a:pt x="74" y="66"/>
                    </a:cubicBezTo>
                    <a:cubicBezTo>
                      <a:pt x="74" y="66"/>
                      <a:pt x="75" y="67"/>
                      <a:pt x="75" y="67"/>
                    </a:cubicBezTo>
                    <a:cubicBezTo>
                      <a:pt x="75" y="65"/>
                      <a:pt x="76" y="66"/>
                      <a:pt x="76" y="64"/>
                    </a:cubicBezTo>
                    <a:cubicBezTo>
                      <a:pt x="76" y="65"/>
                      <a:pt x="76" y="65"/>
                      <a:pt x="76" y="65"/>
                    </a:cubicBezTo>
                    <a:cubicBezTo>
                      <a:pt x="76" y="63"/>
                      <a:pt x="76" y="63"/>
                      <a:pt x="76" y="63"/>
                    </a:cubicBezTo>
                    <a:cubicBezTo>
                      <a:pt x="77" y="64"/>
                      <a:pt x="77" y="64"/>
                      <a:pt x="77" y="64"/>
                    </a:cubicBezTo>
                    <a:cubicBezTo>
                      <a:pt x="77" y="66"/>
                      <a:pt x="77" y="66"/>
                      <a:pt x="77" y="66"/>
                    </a:cubicBezTo>
                    <a:cubicBezTo>
                      <a:pt x="78" y="67"/>
                      <a:pt x="77" y="64"/>
                      <a:pt x="77" y="63"/>
                    </a:cubicBezTo>
                    <a:cubicBezTo>
                      <a:pt x="77" y="62"/>
                      <a:pt x="78" y="64"/>
                      <a:pt x="78" y="64"/>
                    </a:cubicBezTo>
                    <a:cubicBezTo>
                      <a:pt x="78" y="65"/>
                      <a:pt x="78" y="64"/>
                      <a:pt x="77" y="64"/>
                    </a:cubicBezTo>
                    <a:cubicBezTo>
                      <a:pt x="77" y="66"/>
                      <a:pt x="78" y="65"/>
                      <a:pt x="78" y="66"/>
                    </a:cubicBezTo>
                    <a:cubicBezTo>
                      <a:pt x="78" y="66"/>
                      <a:pt x="78" y="64"/>
                      <a:pt x="78" y="64"/>
                    </a:cubicBezTo>
                    <a:cubicBezTo>
                      <a:pt x="79" y="64"/>
                      <a:pt x="79" y="64"/>
                      <a:pt x="80" y="65"/>
                    </a:cubicBezTo>
                    <a:cubicBezTo>
                      <a:pt x="80" y="64"/>
                      <a:pt x="80" y="65"/>
                      <a:pt x="80" y="64"/>
                    </a:cubicBezTo>
                    <a:cubicBezTo>
                      <a:pt x="80" y="64"/>
                      <a:pt x="79" y="63"/>
                      <a:pt x="79" y="62"/>
                    </a:cubicBezTo>
                    <a:cubicBezTo>
                      <a:pt x="79" y="62"/>
                      <a:pt x="80" y="61"/>
                      <a:pt x="80" y="62"/>
                    </a:cubicBezTo>
                    <a:cubicBezTo>
                      <a:pt x="80" y="63"/>
                      <a:pt x="80" y="63"/>
                      <a:pt x="80" y="63"/>
                    </a:cubicBezTo>
                    <a:cubicBezTo>
                      <a:pt x="80" y="62"/>
                      <a:pt x="81" y="62"/>
                      <a:pt x="80" y="61"/>
                    </a:cubicBezTo>
                    <a:cubicBezTo>
                      <a:pt x="81" y="63"/>
                      <a:pt x="81" y="63"/>
                      <a:pt x="81" y="63"/>
                    </a:cubicBezTo>
                    <a:cubicBezTo>
                      <a:pt x="81" y="62"/>
                      <a:pt x="81" y="62"/>
                      <a:pt x="82" y="61"/>
                    </a:cubicBezTo>
                    <a:cubicBezTo>
                      <a:pt x="82" y="63"/>
                      <a:pt x="82" y="65"/>
                      <a:pt x="83" y="65"/>
                    </a:cubicBezTo>
                    <a:cubicBezTo>
                      <a:pt x="83" y="63"/>
                      <a:pt x="83" y="63"/>
                      <a:pt x="83" y="63"/>
                    </a:cubicBezTo>
                    <a:cubicBezTo>
                      <a:pt x="84" y="63"/>
                      <a:pt x="84" y="64"/>
                      <a:pt x="84" y="65"/>
                    </a:cubicBezTo>
                    <a:cubicBezTo>
                      <a:pt x="85" y="65"/>
                      <a:pt x="84" y="60"/>
                      <a:pt x="85" y="61"/>
                    </a:cubicBezTo>
                    <a:cubicBezTo>
                      <a:pt x="85" y="63"/>
                      <a:pt x="86" y="63"/>
                      <a:pt x="86" y="64"/>
                    </a:cubicBezTo>
                    <a:cubicBezTo>
                      <a:pt x="86" y="63"/>
                      <a:pt x="86" y="63"/>
                      <a:pt x="86" y="62"/>
                    </a:cubicBezTo>
                    <a:cubicBezTo>
                      <a:pt x="86" y="62"/>
                      <a:pt x="86" y="64"/>
                      <a:pt x="86" y="63"/>
                    </a:cubicBezTo>
                    <a:cubicBezTo>
                      <a:pt x="85" y="61"/>
                      <a:pt x="86" y="62"/>
                      <a:pt x="86" y="61"/>
                    </a:cubicBezTo>
                    <a:cubicBezTo>
                      <a:pt x="88" y="65"/>
                      <a:pt x="89" y="62"/>
                      <a:pt x="91" y="64"/>
                    </a:cubicBezTo>
                    <a:cubicBezTo>
                      <a:pt x="90" y="61"/>
                      <a:pt x="91" y="63"/>
                      <a:pt x="91" y="62"/>
                    </a:cubicBezTo>
                    <a:cubicBezTo>
                      <a:pt x="92" y="64"/>
                      <a:pt x="92" y="61"/>
                      <a:pt x="93" y="63"/>
                    </a:cubicBezTo>
                    <a:cubicBezTo>
                      <a:pt x="92" y="60"/>
                      <a:pt x="92" y="60"/>
                      <a:pt x="92" y="60"/>
                    </a:cubicBezTo>
                    <a:cubicBezTo>
                      <a:pt x="93" y="61"/>
                      <a:pt x="92" y="56"/>
                      <a:pt x="94" y="59"/>
                    </a:cubicBezTo>
                    <a:cubicBezTo>
                      <a:pt x="94" y="60"/>
                      <a:pt x="94" y="61"/>
                      <a:pt x="94" y="61"/>
                    </a:cubicBezTo>
                    <a:cubicBezTo>
                      <a:pt x="95" y="64"/>
                      <a:pt x="95" y="59"/>
                      <a:pt x="96" y="62"/>
                    </a:cubicBezTo>
                    <a:cubicBezTo>
                      <a:pt x="96" y="61"/>
                      <a:pt x="95" y="59"/>
                      <a:pt x="96" y="58"/>
                    </a:cubicBezTo>
                    <a:cubicBezTo>
                      <a:pt x="96" y="59"/>
                      <a:pt x="98" y="60"/>
                      <a:pt x="98" y="60"/>
                    </a:cubicBezTo>
                    <a:cubicBezTo>
                      <a:pt x="98" y="60"/>
                      <a:pt x="98" y="59"/>
                      <a:pt x="98" y="60"/>
                    </a:cubicBezTo>
                    <a:cubicBezTo>
                      <a:pt x="99" y="61"/>
                      <a:pt x="98" y="61"/>
                      <a:pt x="98" y="61"/>
                    </a:cubicBezTo>
                    <a:cubicBezTo>
                      <a:pt x="99" y="62"/>
                      <a:pt x="99" y="60"/>
                      <a:pt x="100" y="59"/>
                    </a:cubicBezTo>
                    <a:cubicBezTo>
                      <a:pt x="101" y="61"/>
                      <a:pt x="101" y="60"/>
                      <a:pt x="102" y="61"/>
                    </a:cubicBezTo>
                    <a:cubicBezTo>
                      <a:pt x="102" y="58"/>
                      <a:pt x="104" y="61"/>
                      <a:pt x="103" y="58"/>
                    </a:cubicBezTo>
                    <a:cubicBezTo>
                      <a:pt x="103" y="59"/>
                      <a:pt x="103" y="59"/>
                      <a:pt x="103" y="59"/>
                    </a:cubicBezTo>
                    <a:cubicBezTo>
                      <a:pt x="104" y="58"/>
                      <a:pt x="103" y="56"/>
                      <a:pt x="104" y="56"/>
                    </a:cubicBezTo>
                    <a:cubicBezTo>
                      <a:pt x="104" y="58"/>
                      <a:pt x="104" y="58"/>
                      <a:pt x="104" y="58"/>
                    </a:cubicBezTo>
                    <a:cubicBezTo>
                      <a:pt x="105" y="61"/>
                      <a:pt x="105" y="58"/>
                      <a:pt x="105" y="59"/>
                    </a:cubicBezTo>
                    <a:cubicBezTo>
                      <a:pt x="105" y="58"/>
                      <a:pt x="106" y="59"/>
                      <a:pt x="106" y="58"/>
                    </a:cubicBezTo>
                    <a:cubicBezTo>
                      <a:pt x="106" y="57"/>
                      <a:pt x="106" y="57"/>
                      <a:pt x="106" y="57"/>
                    </a:cubicBezTo>
                    <a:cubicBezTo>
                      <a:pt x="106" y="56"/>
                      <a:pt x="106" y="56"/>
                      <a:pt x="106" y="56"/>
                    </a:cubicBezTo>
                    <a:cubicBezTo>
                      <a:pt x="107" y="55"/>
                      <a:pt x="107" y="58"/>
                      <a:pt x="107" y="58"/>
                    </a:cubicBezTo>
                    <a:cubicBezTo>
                      <a:pt x="107" y="59"/>
                      <a:pt x="108" y="58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8" y="57"/>
                    </a:cubicBezTo>
                    <a:cubicBezTo>
                      <a:pt x="108" y="57"/>
                      <a:pt x="108" y="57"/>
                      <a:pt x="109" y="57"/>
                    </a:cubicBezTo>
                    <a:cubicBezTo>
                      <a:pt x="109" y="57"/>
                      <a:pt x="109" y="57"/>
                      <a:pt x="109" y="57"/>
                    </a:cubicBezTo>
                    <a:cubicBezTo>
                      <a:pt x="109" y="57"/>
                      <a:pt x="109" y="57"/>
                      <a:pt x="109" y="58"/>
                    </a:cubicBezTo>
                    <a:cubicBezTo>
                      <a:pt x="109" y="59"/>
                      <a:pt x="109" y="59"/>
                      <a:pt x="109" y="59"/>
                    </a:cubicBezTo>
                    <a:cubicBezTo>
                      <a:pt x="110" y="59"/>
                      <a:pt x="110" y="57"/>
                      <a:pt x="110" y="57"/>
                    </a:cubicBezTo>
                    <a:cubicBezTo>
                      <a:pt x="111" y="58"/>
                      <a:pt x="113" y="56"/>
                      <a:pt x="113" y="55"/>
                    </a:cubicBezTo>
                    <a:cubicBezTo>
                      <a:pt x="113" y="55"/>
                      <a:pt x="113" y="56"/>
                      <a:pt x="113" y="55"/>
                    </a:cubicBezTo>
                    <a:cubicBezTo>
                      <a:pt x="114" y="55"/>
                      <a:pt x="114" y="53"/>
                      <a:pt x="114" y="54"/>
                    </a:cubicBezTo>
                    <a:cubicBezTo>
                      <a:pt x="114" y="54"/>
                      <a:pt x="115" y="55"/>
                      <a:pt x="115" y="55"/>
                    </a:cubicBezTo>
                    <a:cubicBezTo>
                      <a:pt x="115" y="56"/>
                      <a:pt x="115" y="54"/>
                      <a:pt x="115" y="54"/>
                    </a:cubicBezTo>
                    <a:cubicBezTo>
                      <a:pt x="116" y="56"/>
                      <a:pt x="116" y="52"/>
                      <a:pt x="118" y="53"/>
                    </a:cubicBezTo>
                    <a:cubicBezTo>
                      <a:pt x="118" y="53"/>
                      <a:pt x="118" y="54"/>
                      <a:pt x="118" y="55"/>
                    </a:cubicBezTo>
                    <a:cubicBezTo>
                      <a:pt x="119" y="54"/>
                      <a:pt x="119" y="53"/>
                      <a:pt x="120" y="51"/>
                    </a:cubicBezTo>
                    <a:cubicBezTo>
                      <a:pt x="120" y="53"/>
                      <a:pt x="120" y="53"/>
                      <a:pt x="120" y="53"/>
                    </a:cubicBezTo>
                    <a:cubicBezTo>
                      <a:pt x="120" y="52"/>
                      <a:pt x="121" y="52"/>
                      <a:pt x="121" y="51"/>
                    </a:cubicBezTo>
                    <a:cubicBezTo>
                      <a:pt x="120" y="50"/>
                      <a:pt x="120" y="48"/>
                      <a:pt x="121" y="49"/>
                    </a:cubicBezTo>
                    <a:cubicBezTo>
                      <a:pt x="121" y="49"/>
                      <a:pt x="121" y="49"/>
                      <a:pt x="121" y="49"/>
                    </a:cubicBezTo>
                    <a:cubicBezTo>
                      <a:pt x="122" y="48"/>
                      <a:pt x="122" y="48"/>
                      <a:pt x="122" y="48"/>
                    </a:cubicBezTo>
                    <a:cubicBezTo>
                      <a:pt x="122" y="48"/>
                      <a:pt x="122" y="48"/>
                      <a:pt x="122" y="49"/>
                    </a:cubicBezTo>
                    <a:cubicBezTo>
                      <a:pt x="123" y="51"/>
                      <a:pt x="124" y="50"/>
                      <a:pt x="124" y="50"/>
                    </a:cubicBezTo>
                    <a:cubicBezTo>
                      <a:pt x="124" y="49"/>
                      <a:pt x="124" y="49"/>
                      <a:pt x="124" y="49"/>
                    </a:cubicBezTo>
                    <a:cubicBezTo>
                      <a:pt x="124" y="48"/>
                      <a:pt x="125" y="50"/>
                      <a:pt x="125" y="50"/>
                    </a:cubicBezTo>
                    <a:cubicBezTo>
                      <a:pt x="125" y="45"/>
                      <a:pt x="125" y="45"/>
                      <a:pt x="125" y="45"/>
                    </a:cubicBezTo>
                    <a:cubicBezTo>
                      <a:pt x="125" y="45"/>
                      <a:pt x="126" y="47"/>
                      <a:pt x="126" y="48"/>
                    </a:cubicBezTo>
                    <a:cubicBezTo>
                      <a:pt x="127" y="47"/>
                      <a:pt x="126" y="44"/>
                      <a:pt x="126" y="42"/>
                    </a:cubicBezTo>
                    <a:cubicBezTo>
                      <a:pt x="127" y="43"/>
                      <a:pt x="127" y="41"/>
                      <a:pt x="127" y="41"/>
                    </a:cubicBezTo>
                    <a:cubicBezTo>
                      <a:pt x="128" y="42"/>
                      <a:pt x="127" y="41"/>
                      <a:pt x="127" y="42"/>
                    </a:cubicBezTo>
                    <a:cubicBezTo>
                      <a:pt x="128" y="43"/>
                      <a:pt x="128" y="43"/>
                      <a:pt x="128" y="43"/>
                    </a:cubicBezTo>
                    <a:cubicBezTo>
                      <a:pt x="128" y="44"/>
                      <a:pt x="129" y="46"/>
                      <a:pt x="129" y="47"/>
                    </a:cubicBezTo>
                    <a:cubicBezTo>
                      <a:pt x="129" y="46"/>
                      <a:pt x="131" y="46"/>
                      <a:pt x="132" y="46"/>
                    </a:cubicBezTo>
                    <a:cubicBezTo>
                      <a:pt x="130" y="44"/>
                      <a:pt x="132" y="45"/>
                      <a:pt x="132" y="42"/>
                    </a:cubicBezTo>
                    <a:cubicBezTo>
                      <a:pt x="132" y="41"/>
                      <a:pt x="133" y="44"/>
                      <a:pt x="133" y="44"/>
                    </a:cubicBezTo>
                    <a:cubicBezTo>
                      <a:pt x="134" y="43"/>
                      <a:pt x="135" y="44"/>
                      <a:pt x="136" y="43"/>
                    </a:cubicBezTo>
                    <a:cubicBezTo>
                      <a:pt x="136" y="43"/>
                      <a:pt x="136" y="43"/>
                      <a:pt x="136" y="43"/>
                    </a:cubicBezTo>
                    <a:cubicBezTo>
                      <a:pt x="136" y="42"/>
                      <a:pt x="138" y="43"/>
                      <a:pt x="138" y="40"/>
                    </a:cubicBezTo>
                    <a:cubicBezTo>
                      <a:pt x="138" y="42"/>
                      <a:pt x="138" y="42"/>
                      <a:pt x="138" y="42"/>
                    </a:cubicBezTo>
                    <a:cubicBezTo>
                      <a:pt x="139" y="42"/>
                      <a:pt x="137" y="39"/>
                      <a:pt x="139" y="40"/>
                    </a:cubicBezTo>
                    <a:cubicBezTo>
                      <a:pt x="139" y="41"/>
                      <a:pt x="139" y="41"/>
                      <a:pt x="139" y="41"/>
                    </a:cubicBezTo>
                    <a:cubicBezTo>
                      <a:pt x="139" y="40"/>
                      <a:pt x="140" y="42"/>
                      <a:pt x="140" y="39"/>
                    </a:cubicBezTo>
                    <a:cubicBezTo>
                      <a:pt x="141" y="41"/>
                      <a:pt x="141" y="41"/>
                      <a:pt x="141" y="41"/>
                    </a:cubicBezTo>
                    <a:cubicBezTo>
                      <a:pt x="141" y="40"/>
                      <a:pt x="142" y="40"/>
                      <a:pt x="142" y="38"/>
                    </a:cubicBezTo>
                    <a:cubicBezTo>
                      <a:pt x="142" y="40"/>
                      <a:pt x="142" y="40"/>
                      <a:pt x="142" y="40"/>
                    </a:cubicBezTo>
                    <a:cubicBezTo>
                      <a:pt x="143" y="41"/>
                      <a:pt x="142" y="38"/>
                      <a:pt x="143" y="38"/>
                    </a:cubicBezTo>
                    <a:cubicBezTo>
                      <a:pt x="143" y="38"/>
                      <a:pt x="144" y="39"/>
                      <a:pt x="144" y="39"/>
                    </a:cubicBezTo>
                    <a:cubicBezTo>
                      <a:pt x="143" y="38"/>
                      <a:pt x="144" y="38"/>
                      <a:pt x="144" y="37"/>
                    </a:cubicBezTo>
                    <a:cubicBezTo>
                      <a:pt x="146" y="39"/>
                      <a:pt x="146" y="39"/>
                      <a:pt x="146" y="39"/>
                    </a:cubicBezTo>
                    <a:cubicBezTo>
                      <a:pt x="149" y="37"/>
                      <a:pt x="152" y="36"/>
                      <a:pt x="154" y="33"/>
                    </a:cubicBezTo>
                    <a:cubicBezTo>
                      <a:pt x="156" y="35"/>
                      <a:pt x="154" y="35"/>
                      <a:pt x="155" y="36"/>
                    </a:cubicBezTo>
                    <a:cubicBezTo>
                      <a:pt x="154" y="34"/>
                      <a:pt x="155" y="35"/>
                      <a:pt x="156" y="34"/>
                    </a:cubicBezTo>
                    <a:cubicBezTo>
                      <a:pt x="156" y="34"/>
                      <a:pt x="156" y="34"/>
                      <a:pt x="156" y="34"/>
                    </a:cubicBezTo>
                    <a:cubicBezTo>
                      <a:pt x="156" y="34"/>
                      <a:pt x="157" y="35"/>
                      <a:pt x="157" y="34"/>
                    </a:cubicBezTo>
                    <a:cubicBezTo>
                      <a:pt x="157" y="34"/>
                      <a:pt x="157" y="34"/>
                      <a:pt x="157" y="34"/>
                    </a:cubicBezTo>
                    <a:cubicBezTo>
                      <a:pt x="157" y="32"/>
                      <a:pt x="159" y="36"/>
                      <a:pt x="158" y="33"/>
                    </a:cubicBezTo>
                    <a:cubicBezTo>
                      <a:pt x="159" y="34"/>
                      <a:pt x="159" y="34"/>
                      <a:pt x="159" y="34"/>
                    </a:cubicBezTo>
                    <a:cubicBezTo>
                      <a:pt x="158" y="32"/>
                      <a:pt x="160" y="35"/>
                      <a:pt x="160" y="33"/>
                    </a:cubicBezTo>
                    <a:cubicBezTo>
                      <a:pt x="160" y="33"/>
                      <a:pt x="160" y="33"/>
                      <a:pt x="160" y="33"/>
                    </a:cubicBezTo>
                    <a:cubicBezTo>
                      <a:pt x="161" y="34"/>
                      <a:pt x="160" y="30"/>
                      <a:pt x="161" y="32"/>
                    </a:cubicBezTo>
                    <a:cubicBezTo>
                      <a:pt x="162" y="31"/>
                      <a:pt x="162" y="30"/>
                      <a:pt x="161" y="28"/>
                    </a:cubicBezTo>
                    <a:cubicBezTo>
                      <a:pt x="162" y="30"/>
                      <a:pt x="162" y="30"/>
                      <a:pt x="162" y="30"/>
                    </a:cubicBezTo>
                    <a:cubicBezTo>
                      <a:pt x="164" y="28"/>
                      <a:pt x="167" y="27"/>
                      <a:pt x="167" y="24"/>
                    </a:cubicBezTo>
                    <a:cubicBezTo>
                      <a:pt x="168" y="25"/>
                      <a:pt x="168" y="25"/>
                      <a:pt x="168" y="25"/>
                    </a:cubicBezTo>
                    <a:cubicBezTo>
                      <a:pt x="167" y="22"/>
                      <a:pt x="171" y="25"/>
                      <a:pt x="170" y="21"/>
                    </a:cubicBezTo>
                    <a:cubicBezTo>
                      <a:pt x="169" y="19"/>
                      <a:pt x="169" y="19"/>
                      <a:pt x="169" y="19"/>
                    </a:cubicBezTo>
                    <a:cubicBezTo>
                      <a:pt x="171" y="21"/>
                      <a:pt x="171" y="21"/>
                      <a:pt x="171" y="21"/>
                    </a:cubicBezTo>
                    <a:cubicBezTo>
                      <a:pt x="170" y="20"/>
                      <a:pt x="172" y="20"/>
                      <a:pt x="171" y="19"/>
                    </a:cubicBezTo>
                    <a:cubicBezTo>
                      <a:pt x="171" y="19"/>
                      <a:pt x="171" y="19"/>
                      <a:pt x="172" y="20"/>
                    </a:cubicBezTo>
                    <a:cubicBezTo>
                      <a:pt x="172" y="20"/>
                      <a:pt x="171" y="17"/>
                      <a:pt x="172" y="17"/>
                    </a:cubicBezTo>
                    <a:cubicBezTo>
                      <a:pt x="173" y="18"/>
                      <a:pt x="173" y="18"/>
                      <a:pt x="173" y="18"/>
                    </a:cubicBezTo>
                    <a:cubicBezTo>
                      <a:pt x="177" y="19"/>
                      <a:pt x="182" y="18"/>
                      <a:pt x="181" y="13"/>
                    </a:cubicBezTo>
                    <a:cubicBezTo>
                      <a:pt x="181" y="12"/>
                      <a:pt x="183" y="14"/>
                      <a:pt x="183" y="14"/>
                    </a:cubicBezTo>
                    <a:cubicBezTo>
                      <a:pt x="182" y="10"/>
                      <a:pt x="188" y="11"/>
                      <a:pt x="186" y="6"/>
                    </a:cubicBezTo>
                    <a:cubicBezTo>
                      <a:pt x="186" y="4"/>
                      <a:pt x="182" y="0"/>
                      <a:pt x="182" y="0"/>
                    </a:cubicBezTo>
                    <a:cubicBezTo>
                      <a:pt x="180" y="4"/>
                      <a:pt x="176" y="5"/>
                      <a:pt x="171" y="6"/>
                    </a:cubicBezTo>
                    <a:cubicBezTo>
                      <a:pt x="171" y="7"/>
                      <a:pt x="170" y="9"/>
                      <a:pt x="169" y="9"/>
                    </a:cubicBezTo>
                    <a:cubicBezTo>
                      <a:pt x="165" y="12"/>
                      <a:pt x="158" y="11"/>
                      <a:pt x="154" y="16"/>
                    </a:cubicBezTo>
                    <a:cubicBezTo>
                      <a:pt x="155" y="16"/>
                      <a:pt x="155" y="18"/>
                      <a:pt x="155" y="18"/>
                    </a:cubicBezTo>
                    <a:cubicBezTo>
                      <a:pt x="155" y="18"/>
                      <a:pt x="155" y="18"/>
                      <a:pt x="155" y="18"/>
                    </a:cubicBezTo>
                    <a:cubicBezTo>
                      <a:pt x="155" y="19"/>
                      <a:pt x="155" y="19"/>
                      <a:pt x="155" y="19"/>
                    </a:cubicBezTo>
                    <a:cubicBezTo>
                      <a:pt x="155" y="19"/>
                      <a:pt x="154" y="18"/>
                      <a:pt x="154" y="17"/>
                    </a:cubicBezTo>
                    <a:cubicBezTo>
                      <a:pt x="153" y="19"/>
                      <a:pt x="151" y="20"/>
                      <a:pt x="149" y="20"/>
                    </a:cubicBezTo>
                    <a:cubicBezTo>
                      <a:pt x="150" y="22"/>
                      <a:pt x="148" y="21"/>
                      <a:pt x="149" y="23"/>
                    </a:cubicBezTo>
                    <a:cubicBezTo>
                      <a:pt x="148" y="22"/>
                      <a:pt x="148" y="22"/>
                      <a:pt x="148" y="22"/>
                    </a:cubicBezTo>
                    <a:cubicBezTo>
                      <a:pt x="147" y="24"/>
                      <a:pt x="147" y="24"/>
                      <a:pt x="145" y="22"/>
                    </a:cubicBezTo>
                    <a:cubicBezTo>
                      <a:pt x="139" y="23"/>
                      <a:pt x="134" y="27"/>
                      <a:pt x="128" y="28"/>
                    </a:cubicBezTo>
                    <a:cubicBezTo>
                      <a:pt x="123" y="30"/>
                      <a:pt x="118" y="35"/>
                      <a:pt x="112" y="37"/>
                    </a:cubicBezTo>
                    <a:cubicBezTo>
                      <a:pt x="112" y="40"/>
                      <a:pt x="110" y="39"/>
                      <a:pt x="110" y="42"/>
                    </a:cubicBezTo>
                    <a:cubicBezTo>
                      <a:pt x="110" y="41"/>
                      <a:pt x="110" y="41"/>
                      <a:pt x="110" y="41"/>
                    </a:cubicBezTo>
                    <a:cubicBezTo>
                      <a:pt x="109" y="43"/>
                      <a:pt x="109" y="41"/>
                      <a:pt x="107" y="40"/>
                    </a:cubicBezTo>
                    <a:cubicBezTo>
                      <a:pt x="107" y="42"/>
                      <a:pt x="107" y="41"/>
                      <a:pt x="107" y="43"/>
                    </a:cubicBezTo>
                    <a:cubicBezTo>
                      <a:pt x="107" y="45"/>
                      <a:pt x="106" y="40"/>
                      <a:pt x="106" y="41"/>
                    </a:cubicBezTo>
                    <a:cubicBezTo>
                      <a:pt x="105" y="41"/>
                      <a:pt x="106" y="42"/>
                      <a:pt x="106" y="42"/>
                    </a:cubicBezTo>
                    <a:cubicBezTo>
                      <a:pt x="105" y="45"/>
                      <a:pt x="106" y="41"/>
                      <a:pt x="103" y="39"/>
                    </a:cubicBezTo>
                    <a:cubicBezTo>
                      <a:pt x="101" y="41"/>
                      <a:pt x="98" y="44"/>
                      <a:pt x="95" y="43"/>
                    </a:cubicBezTo>
                    <a:cubicBezTo>
                      <a:pt x="95" y="43"/>
                      <a:pt x="96" y="44"/>
                      <a:pt x="96" y="44"/>
                    </a:cubicBezTo>
                    <a:cubicBezTo>
                      <a:pt x="95" y="41"/>
                      <a:pt x="95" y="46"/>
                      <a:pt x="94" y="44"/>
                    </a:cubicBezTo>
                    <a:cubicBezTo>
                      <a:pt x="94" y="44"/>
                      <a:pt x="94" y="43"/>
                      <a:pt x="94" y="43"/>
                    </a:cubicBezTo>
                    <a:cubicBezTo>
                      <a:pt x="93" y="42"/>
                      <a:pt x="92" y="44"/>
                      <a:pt x="91" y="43"/>
                    </a:cubicBezTo>
                    <a:cubicBezTo>
                      <a:pt x="90" y="45"/>
                      <a:pt x="88" y="42"/>
                      <a:pt x="88" y="44"/>
                    </a:cubicBezTo>
                    <a:cubicBezTo>
                      <a:pt x="88" y="43"/>
                      <a:pt x="87" y="43"/>
                      <a:pt x="87" y="43"/>
                    </a:cubicBezTo>
                    <a:cubicBezTo>
                      <a:pt x="87" y="47"/>
                      <a:pt x="84" y="42"/>
                      <a:pt x="84" y="44"/>
                    </a:cubicBezTo>
                    <a:cubicBezTo>
                      <a:pt x="84" y="44"/>
                      <a:pt x="84" y="44"/>
                      <a:pt x="84" y="44"/>
                    </a:cubicBezTo>
                    <a:cubicBezTo>
                      <a:pt x="81" y="45"/>
                      <a:pt x="77" y="45"/>
                      <a:pt x="75" y="47"/>
                    </a:cubicBezTo>
                    <a:cubicBezTo>
                      <a:pt x="73" y="47"/>
                      <a:pt x="70" y="44"/>
                      <a:pt x="69" y="46"/>
                    </a:cubicBezTo>
                    <a:cubicBezTo>
                      <a:pt x="69" y="48"/>
                      <a:pt x="69" y="48"/>
                      <a:pt x="69" y="48"/>
                    </a:cubicBezTo>
                    <a:cubicBezTo>
                      <a:pt x="68" y="48"/>
                      <a:pt x="69" y="47"/>
                      <a:pt x="68" y="46"/>
                    </a:cubicBezTo>
                    <a:cubicBezTo>
                      <a:pt x="68" y="48"/>
                      <a:pt x="66" y="47"/>
                      <a:pt x="65" y="47"/>
                    </a:cubicBezTo>
                    <a:cubicBezTo>
                      <a:pt x="65" y="47"/>
                      <a:pt x="65" y="48"/>
                      <a:pt x="65" y="49"/>
                    </a:cubicBezTo>
                    <a:cubicBezTo>
                      <a:pt x="63" y="46"/>
                      <a:pt x="62" y="50"/>
                      <a:pt x="60" y="48"/>
                    </a:cubicBezTo>
                    <a:cubicBezTo>
                      <a:pt x="61" y="51"/>
                      <a:pt x="60" y="50"/>
                      <a:pt x="59" y="51"/>
                    </a:cubicBezTo>
                    <a:cubicBezTo>
                      <a:pt x="59" y="51"/>
                      <a:pt x="59" y="50"/>
                      <a:pt x="59" y="49"/>
                    </a:cubicBezTo>
                    <a:cubicBezTo>
                      <a:pt x="58" y="50"/>
                      <a:pt x="57" y="50"/>
                      <a:pt x="56" y="49"/>
                    </a:cubicBezTo>
                    <a:cubicBezTo>
                      <a:pt x="56" y="49"/>
                      <a:pt x="56" y="51"/>
                      <a:pt x="55" y="51"/>
                    </a:cubicBezTo>
                    <a:cubicBezTo>
                      <a:pt x="54" y="49"/>
                      <a:pt x="54" y="51"/>
                      <a:pt x="53" y="50"/>
                    </a:cubicBezTo>
                    <a:cubicBezTo>
                      <a:pt x="54" y="52"/>
                      <a:pt x="52" y="54"/>
                      <a:pt x="52" y="53"/>
                    </a:cubicBezTo>
                    <a:cubicBezTo>
                      <a:pt x="52" y="50"/>
                      <a:pt x="52" y="50"/>
                      <a:pt x="52" y="50"/>
                    </a:cubicBezTo>
                    <a:cubicBezTo>
                      <a:pt x="50" y="52"/>
                      <a:pt x="47" y="49"/>
                      <a:pt x="44" y="52"/>
                    </a:cubicBezTo>
                    <a:cubicBezTo>
                      <a:pt x="44" y="51"/>
                      <a:pt x="44" y="51"/>
                      <a:pt x="44" y="51"/>
                    </a:cubicBezTo>
                    <a:cubicBezTo>
                      <a:pt x="42" y="53"/>
                      <a:pt x="39" y="51"/>
                      <a:pt x="37" y="54"/>
                    </a:cubicBezTo>
                    <a:cubicBezTo>
                      <a:pt x="36" y="53"/>
                      <a:pt x="35" y="52"/>
                      <a:pt x="35" y="52"/>
                    </a:cubicBezTo>
                    <a:cubicBezTo>
                      <a:pt x="34" y="53"/>
                      <a:pt x="33" y="53"/>
                      <a:pt x="32" y="55"/>
                    </a:cubicBezTo>
                    <a:cubicBezTo>
                      <a:pt x="32" y="56"/>
                      <a:pt x="32" y="54"/>
                      <a:pt x="32" y="54"/>
                    </a:cubicBezTo>
                    <a:cubicBezTo>
                      <a:pt x="31" y="53"/>
                      <a:pt x="30" y="51"/>
                      <a:pt x="29" y="53"/>
                    </a:cubicBezTo>
                    <a:cubicBezTo>
                      <a:pt x="29" y="52"/>
                      <a:pt x="29" y="52"/>
                      <a:pt x="29" y="52"/>
                    </a:cubicBezTo>
                    <a:cubicBezTo>
                      <a:pt x="28" y="53"/>
                      <a:pt x="27" y="55"/>
                      <a:pt x="26" y="53"/>
                    </a:cubicBezTo>
                    <a:cubicBezTo>
                      <a:pt x="25" y="54"/>
                      <a:pt x="24" y="55"/>
                      <a:pt x="25" y="56"/>
                    </a:cubicBezTo>
                    <a:cubicBezTo>
                      <a:pt x="24" y="56"/>
                      <a:pt x="25" y="54"/>
                      <a:pt x="24" y="55"/>
                    </a:cubicBezTo>
                    <a:cubicBezTo>
                      <a:pt x="25" y="53"/>
                      <a:pt x="25" y="53"/>
                      <a:pt x="25" y="53"/>
                    </a:cubicBezTo>
                    <a:cubicBezTo>
                      <a:pt x="23" y="52"/>
                      <a:pt x="21" y="53"/>
                      <a:pt x="19" y="53"/>
                    </a:cubicBezTo>
                    <a:cubicBezTo>
                      <a:pt x="19" y="51"/>
                      <a:pt x="17" y="53"/>
                      <a:pt x="16" y="51"/>
                    </a:cubicBezTo>
                    <a:cubicBezTo>
                      <a:pt x="15" y="52"/>
                      <a:pt x="15" y="50"/>
                      <a:pt x="13" y="53"/>
                    </a:cubicBezTo>
                    <a:cubicBezTo>
                      <a:pt x="14" y="51"/>
                      <a:pt x="14" y="51"/>
                      <a:pt x="14" y="51"/>
                    </a:cubicBezTo>
                    <a:cubicBezTo>
                      <a:pt x="13" y="51"/>
                      <a:pt x="12" y="51"/>
                      <a:pt x="11" y="49"/>
                    </a:cubicBezTo>
                    <a:cubicBezTo>
                      <a:pt x="11" y="49"/>
                      <a:pt x="10" y="50"/>
                      <a:pt x="9" y="5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9" y="50"/>
                      <a:pt x="7" y="51"/>
                      <a:pt x="6" y="52"/>
                    </a:cubicBezTo>
                    <a:cubicBezTo>
                      <a:pt x="6" y="51"/>
                      <a:pt x="6" y="52"/>
                      <a:pt x="6" y="51"/>
                    </a:cubicBezTo>
                    <a:cubicBezTo>
                      <a:pt x="7" y="51"/>
                      <a:pt x="8" y="50"/>
                      <a:pt x="9" y="48"/>
                    </a:cubicBezTo>
                    <a:cubicBezTo>
                      <a:pt x="9" y="48"/>
                      <a:pt x="6" y="50"/>
                      <a:pt x="7" y="48"/>
                    </a:cubicBezTo>
                    <a:cubicBezTo>
                      <a:pt x="7" y="47"/>
                      <a:pt x="7" y="47"/>
                      <a:pt x="5" y="49"/>
                    </a:cubicBezTo>
                    <a:cubicBezTo>
                      <a:pt x="6" y="48"/>
                      <a:pt x="6" y="48"/>
                      <a:pt x="7" y="47"/>
                    </a:cubicBezTo>
                    <a:cubicBezTo>
                      <a:pt x="6" y="47"/>
                      <a:pt x="6" y="47"/>
                      <a:pt x="5" y="47"/>
                    </a:cubicBezTo>
                    <a:cubicBezTo>
                      <a:pt x="6" y="47"/>
                      <a:pt x="5" y="47"/>
                      <a:pt x="5" y="48"/>
                    </a:cubicBezTo>
                    <a:cubicBezTo>
                      <a:pt x="4" y="48"/>
                      <a:pt x="4" y="48"/>
                      <a:pt x="2" y="49"/>
                    </a:cubicBezTo>
                    <a:cubicBezTo>
                      <a:pt x="3" y="49"/>
                      <a:pt x="3" y="49"/>
                      <a:pt x="3" y="49"/>
                    </a:cubicBezTo>
                    <a:cubicBezTo>
                      <a:pt x="2" y="50"/>
                      <a:pt x="1" y="50"/>
                      <a:pt x="2" y="49"/>
                    </a:cubicBezTo>
                    <a:cubicBezTo>
                      <a:pt x="3" y="48"/>
                      <a:pt x="4" y="48"/>
                      <a:pt x="5" y="47"/>
                    </a:cubicBezTo>
                    <a:cubicBezTo>
                      <a:pt x="1" y="48"/>
                      <a:pt x="1" y="48"/>
                      <a:pt x="1" y="48"/>
                    </a:cubicBezTo>
                    <a:cubicBezTo>
                      <a:pt x="2" y="48"/>
                      <a:pt x="2" y="49"/>
                      <a:pt x="1" y="49"/>
                    </a:cubicBezTo>
                    <a:cubicBezTo>
                      <a:pt x="2" y="49"/>
                      <a:pt x="2" y="49"/>
                      <a:pt x="2" y="49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1" y="51"/>
                      <a:pt x="1" y="52"/>
                      <a:pt x="2" y="52"/>
                    </a:cubicBezTo>
                    <a:cubicBezTo>
                      <a:pt x="3" y="51"/>
                      <a:pt x="3" y="51"/>
                      <a:pt x="3" y="51"/>
                    </a:cubicBezTo>
                    <a:cubicBezTo>
                      <a:pt x="4" y="51"/>
                      <a:pt x="5" y="50"/>
                      <a:pt x="5" y="52"/>
                    </a:cubicBezTo>
                    <a:cubicBezTo>
                      <a:pt x="4" y="52"/>
                      <a:pt x="4" y="53"/>
                      <a:pt x="3" y="53"/>
                    </a:cubicBezTo>
                    <a:cubicBezTo>
                      <a:pt x="4" y="53"/>
                      <a:pt x="4" y="53"/>
                      <a:pt x="4" y="53"/>
                    </a:cubicBezTo>
                    <a:cubicBezTo>
                      <a:pt x="2" y="55"/>
                      <a:pt x="2" y="55"/>
                      <a:pt x="2" y="55"/>
                    </a:cubicBezTo>
                    <a:cubicBezTo>
                      <a:pt x="5" y="52"/>
                      <a:pt x="4" y="55"/>
                      <a:pt x="5" y="55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325;p1">
                <a:extLst>
                  <a:ext uri="{FF2B5EF4-FFF2-40B4-BE49-F238E27FC236}">
                    <a16:creationId xmlns:a16="http://schemas.microsoft.com/office/drawing/2014/main" id="{DA99A71E-53AB-4B17-9623-DC08313D4F9D}"/>
                  </a:ext>
                </a:extLst>
              </p:cNvPr>
              <p:cNvSpPr/>
              <p:nvPr/>
            </p:nvSpPr>
            <p:spPr>
              <a:xfrm>
                <a:off x="6642" y="3122"/>
                <a:ext cx="3" cy="5"/>
              </a:xfrm>
              <a:custGeom>
                <a:avLst/>
                <a:gdLst/>
                <a:ahLst/>
                <a:cxnLst/>
                <a:rect l="l" t="t" r="r" b="b"/>
                <a:pathLst>
                  <a:path w="3" h="5" extrusionOk="0">
                    <a:moveTo>
                      <a:pt x="3" y="5"/>
                    </a:moveTo>
                    <a:lnTo>
                      <a:pt x="3" y="5"/>
                    </a:lnTo>
                    <a:lnTo>
                      <a:pt x="0" y="0"/>
                    </a:lnTo>
                    <a:lnTo>
                      <a:pt x="3" y="5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326;p1">
                <a:extLst>
                  <a:ext uri="{FF2B5EF4-FFF2-40B4-BE49-F238E27FC236}">
                    <a16:creationId xmlns:a16="http://schemas.microsoft.com/office/drawing/2014/main" id="{FAF59D32-DC88-40AA-B6ED-AA6518F10F54}"/>
                  </a:ext>
                </a:extLst>
              </p:cNvPr>
              <p:cNvSpPr/>
              <p:nvPr/>
            </p:nvSpPr>
            <p:spPr>
              <a:xfrm>
                <a:off x="6614" y="3139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1" y="0"/>
                    </a:cubicBezTo>
                    <a:cubicBezTo>
                      <a:pt x="0" y="0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327;p1">
                <a:extLst>
                  <a:ext uri="{FF2B5EF4-FFF2-40B4-BE49-F238E27FC236}">
                    <a16:creationId xmlns:a16="http://schemas.microsoft.com/office/drawing/2014/main" id="{585A731C-1667-4DFB-8630-97D78690A853}"/>
                  </a:ext>
                </a:extLst>
              </p:cNvPr>
              <p:cNvSpPr/>
              <p:nvPr/>
            </p:nvSpPr>
            <p:spPr>
              <a:xfrm>
                <a:off x="6616" y="3141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328;p1">
                <a:extLst>
                  <a:ext uri="{FF2B5EF4-FFF2-40B4-BE49-F238E27FC236}">
                    <a16:creationId xmlns:a16="http://schemas.microsoft.com/office/drawing/2014/main" id="{A8769247-1647-435A-B19F-946C0540C2D0}"/>
                  </a:ext>
                </a:extLst>
              </p:cNvPr>
              <p:cNvSpPr/>
              <p:nvPr/>
            </p:nvSpPr>
            <p:spPr>
              <a:xfrm>
                <a:off x="6355" y="3174"/>
                <a:ext cx="5" cy="3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2" y="1"/>
                      <a:pt x="2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329;p1">
                <a:extLst>
                  <a:ext uri="{FF2B5EF4-FFF2-40B4-BE49-F238E27FC236}">
                    <a16:creationId xmlns:a16="http://schemas.microsoft.com/office/drawing/2014/main" id="{1914756C-3D8F-4349-AEE5-7E55557989D8}"/>
                  </a:ext>
                </a:extLst>
              </p:cNvPr>
              <p:cNvSpPr/>
              <p:nvPr/>
            </p:nvSpPr>
            <p:spPr>
              <a:xfrm>
                <a:off x="6614" y="3148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1"/>
                    </a:moveTo>
                    <a:cubicBezTo>
                      <a:pt x="1" y="0"/>
                      <a:pt x="0" y="2"/>
                      <a:pt x="1" y="2"/>
                    </a:cubicBezTo>
                    <a:cubicBezTo>
                      <a:pt x="1" y="2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330;p1">
                <a:extLst>
                  <a:ext uri="{FF2B5EF4-FFF2-40B4-BE49-F238E27FC236}">
                    <a16:creationId xmlns:a16="http://schemas.microsoft.com/office/drawing/2014/main" id="{A5C32532-2DAF-4C30-A516-427D2FC5927A}"/>
                  </a:ext>
                </a:extLst>
              </p:cNvPr>
              <p:cNvSpPr/>
              <p:nvPr/>
            </p:nvSpPr>
            <p:spPr>
              <a:xfrm>
                <a:off x="6365" y="3186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331;p1">
                <a:extLst>
                  <a:ext uri="{FF2B5EF4-FFF2-40B4-BE49-F238E27FC236}">
                    <a16:creationId xmlns:a16="http://schemas.microsoft.com/office/drawing/2014/main" id="{1FF9FF33-9411-45FC-8444-5CD92E694D7B}"/>
                  </a:ext>
                </a:extLst>
              </p:cNvPr>
              <p:cNvSpPr/>
              <p:nvPr/>
            </p:nvSpPr>
            <p:spPr>
              <a:xfrm>
                <a:off x="6386" y="3191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1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0"/>
                      <a:pt x="1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332;p1">
                <a:extLst>
                  <a:ext uri="{FF2B5EF4-FFF2-40B4-BE49-F238E27FC236}">
                    <a16:creationId xmlns:a16="http://schemas.microsoft.com/office/drawing/2014/main" id="{50B7AB4B-3937-424D-8981-0BCA3D49564C}"/>
                  </a:ext>
                </a:extLst>
              </p:cNvPr>
              <p:cNvSpPr/>
              <p:nvPr/>
            </p:nvSpPr>
            <p:spPr>
              <a:xfrm>
                <a:off x="6367" y="3181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333;p1">
                <a:extLst>
                  <a:ext uri="{FF2B5EF4-FFF2-40B4-BE49-F238E27FC236}">
                    <a16:creationId xmlns:a16="http://schemas.microsoft.com/office/drawing/2014/main" id="{529D7D58-157D-4387-AEE5-41E2CD2B3C52}"/>
                  </a:ext>
                </a:extLst>
              </p:cNvPr>
              <p:cNvSpPr/>
              <p:nvPr/>
            </p:nvSpPr>
            <p:spPr>
              <a:xfrm>
                <a:off x="6516" y="3378"/>
                <a:ext cx="5" cy="10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extrusionOk="0">
                    <a:moveTo>
                      <a:pt x="2" y="0"/>
                    </a:moveTo>
                    <a:cubicBezTo>
                      <a:pt x="2" y="1"/>
                      <a:pt x="2" y="1"/>
                      <a:pt x="1" y="1"/>
                    </a:cubicBezTo>
                    <a:cubicBezTo>
                      <a:pt x="1" y="2"/>
                      <a:pt x="0" y="3"/>
                      <a:pt x="1" y="2"/>
                    </a:cubicBezTo>
                    <a:cubicBezTo>
                      <a:pt x="1" y="3"/>
                      <a:pt x="0" y="3"/>
                      <a:pt x="0" y="4"/>
                    </a:cubicBezTo>
                    <a:cubicBezTo>
                      <a:pt x="1" y="3"/>
                      <a:pt x="2" y="1"/>
                      <a:pt x="2" y="1"/>
                    </a:cubicBezTo>
                    <a:cubicBezTo>
                      <a:pt x="2" y="0"/>
                      <a:pt x="2" y="0"/>
                      <a:pt x="2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334;p1">
                <a:extLst>
                  <a:ext uri="{FF2B5EF4-FFF2-40B4-BE49-F238E27FC236}">
                    <a16:creationId xmlns:a16="http://schemas.microsoft.com/office/drawing/2014/main" id="{556669F7-B7C5-4D65-A320-ACD0A6422F06}"/>
                  </a:ext>
                </a:extLst>
              </p:cNvPr>
              <p:cNvSpPr/>
              <p:nvPr/>
            </p:nvSpPr>
            <p:spPr>
              <a:xfrm>
                <a:off x="6398" y="3191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335;p1">
                <a:extLst>
                  <a:ext uri="{FF2B5EF4-FFF2-40B4-BE49-F238E27FC236}">
                    <a16:creationId xmlns:a16="http://schemas.microsoft.com/office/drawing/2014/main" id="{6637D248-7C41-4782-9906-FF96FAC051B9}"/>
                  </a:ext>
                </a:extLst>
              </p:cNvPr>
              <p:cNvSpPr/>
              <p:nvPr/>
            </p:nvSpPr>
            <p:spPr>
              <a:xfrm>
                <a:off x="6583" y="3357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336;p1">
                <a:extLst>
                  <a:ext uri="{FF2B5EF4-FFF2-40B4-BE49-F238E27FC236}">
                    <a16:creationId xmlns:a16="http://schemas.microsoft.com/office/drawing/2014/main" id="{9CF19546-C40E-4C28-9606-3FC8A25A434B}"/>
                  </a:ext>
                </a:extLst>
              </p:cNvPr>
              <p:cNvSpPr/>
              <p:nvPr/>
            </p:nvSpPr>
            <p:spPr>
              <a:xfrm>
                <a:off x="6519" y="3305"/>
                <a:ext cx="171" cy="106"/>
              </a:xfrm>
              <a:custGeom>
                <a:avLst/>
                <a:gdLst/>
                <a:ahLst/>
                <a:cxnLst/>
                <a:rect l="l" t="t" r="r" b="b"/>
                <a:pathLst>
                  <a:path w="72" h="45" extrusionOk="0">
                    <a:moveTo>
                      <a:pt x="68" y="4"/>
                    </a:moveTo>
                    <a:cubicBezTo>
                      <a:pt x="67" y="4"/>
                      <a:pt x="70" y="3"/>
                      <a:pt x="70" y="3"/>
                    </a:cubicBezTo>
                    <a:cubicBezTo>
                      <a:pt x="66" y="4"/>
                      <a:pt x="69" y="0"/>
                      <a:pt x="65" y="3"/>
                    </a:cubicBezTo>
                    <a:cubicBezTo>
                      <a:pt x="64" y="3"/>
                      <a:pt x="63" y="5"/>
                      <a:pt x="63" y="6"/>
                    </a:cubicBezTo>
                    <a:cubicBezTo>
                      <a:pt x="62" y="6"/>
                      <a:pt x="61" y="6"/>
                      <a:pt x="61" y="6"/>
                    </a:cubicBezTo>
                    <a:cubicBezTo>
                      <a:pt x="59" y="4"/>
                      <a:pt x="51" y="2"/>
                      <a:pt x="54" y="4"/>
                    </a:cubicBezTo>
                    <a:cubicBezTo>
                      <a:pt x="55" y="4"/>
                      <a:pt x="56" y="5"/>
                      <a:pt x="56" y="5"/>
                    </a:cubicBezTo>
                    <a:cubicBezTo>
                      <a:pt x="56" y="5"/>
                      <a:pt x="56" y="5"/>
                      <a:pt x="56" y="5"/>
                    </a:cubicBezTo>
                    <a:cubicBezTo>
                      <a:pt x="57" y="6"/>
                      <a:pt x="57" y="6"/>
                      <a:pt x="57" y="6"/>
                    </a:cubicBezTo>
                    <a:cubicBezTo>
                      <a:pt x="57" y="6"/>
                      <a:pt x="55" y="5"/>
                      <a:pt x="55" y="4"/>
                    </a:cubicBezTo>
                    <a:cubicBezTo>
                      <a:pt x="55" y="5"/>
                      <a:pt x="55" y="6"/>
                      <a:pt x="54" y="6"/>
                    </a:cubicBezTo>
                    <a:cubicBezTo>
                      <a:pt x="55" y="7"/>
                      <a:pt x="54" y="6"/>
                      <a:pt x="55" y="8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55" y="8"/>
                      <a:pt x="55" y="8"/>
                      <a:pt x="53" y="7"/>
                    </a:cubicBezTo>
                    <a:cubicBezTo>
                      <a:pt x="50" y="7"/>
                      <a:pt x="49" y="9"/>
                      <a:pt x="47" y="10"/>
                    </a:cubicBezTo>
                    <a:cubicBezTo>
                      <a:pt x="46" y="12"/>
                      <a:pt x="45" y="14"/>
                      <a:pt x="43" y="16"/>
                    </a:cubicBezTo>
                    <a:cubicBezTo>
                      <a:pt x="44" y="19"/>
                      <a:pt x="43" y="18"/>
                      <a:pt x="44" y="21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2"/>
                      <a:pt x="43" y="20"/>
                      <a:pt x="42" y="19"/>
                    </a:cubicBezTo>
                    <a:cubicBezTo>
                      <a:pt x="43" y="21"/>
                      <a:pt x="42" y="20"/>
                      <a:pt x="43" y="22"/>
                    </a:cubicBezTo>
                    <a:cubicBezTo>
                      <a:pt x="44" y="23"/>
                      <a:pt x="41" y="19"/>
                      <a:pt x="42" y="20"/>
                    </a:cubicBezTo>
                    <a:cubicBezTo>
                      <a:pt x="41" y="20"/>
                      <a:pt x="42" y="21"/>
                      <a:pt x="42" y="21"/>
                    </a:cubicBezTo>
                    <a:cubicBezTo>
                      <a:pt x="42" y="23"/>
                      <a:pt x="41" y="20"/>
                      <a:pt x="40" y="18"/>
                    </a:cubicBezTo>
                    <a:cubicBezTo>
                      <a:pt x="39" y="19"/>
                      <a:pt x="39" y="22"/>
                      <a:pt x="38" y="21"/>
                    </a:cubicBezTo>
                    <a:cubicBezTo>
                      <a:pt x="38" y="21"/>
                      <a:pt x="38" y="22"/>
                      <a:pt x="38" y="22"/>
                    </a:cubicBezTo>
                    <a:cubicBezTo>
                      <a:pt x="37" y="19"/>
                      <a:pt x="38" y="23"/>
                      <a:pt x="38" y="22"/>
                    </a:cubicBezTo>
                    <a:cubicBezTo>
                      <a:pt x="37" y="21"/>
                      <a:pt x="37" y="21"/>
                      <a:pt x="37" y="21"/>
                    </a:cubicBezTo>
                    <a:cubicBezTo>
                      <a:pt x="36" y="20"/>
                      <a:pt x="37" y="22"/>
                      <a:pt x="36" y="21"/>
                    </a:cubicBezTo>
                    <a:cubicBezTo>
                      <a:pt x="36" y="21"/>
                      <a:pt x="36" y="21"/>
                      <a:pt x="36" y="21"/>
                    </a:cubicBezTo>
                    <a:cubicBezTo>
                      <a:pt x="36" y="23"/>
                      <a:pt x="35" y="20"/>
                      <a:pt x="35" y="21"/>
                    </a:cubicBezTo>
                    <a:cubicBezTo>
                      <a:pt x="35" y="20"/>
                      <a:pt x="35" y="21"/>
                      <a:pt x="35" y="20"/>
                    </a:cubicBezTo>
                    <a:cubicBezTo>
                      <a:pt x="36" y="24"/>
                      <a:pt x="34" y="19"/>
                      <a:pt x="34" y="21"/>
                    </a:cubicBezTo>
                    <a:cubicBezTo>
                      <a:pt x="34" y="21"/>
                      <a:pt x="34" y="21"/>
                      <a:pt x="34" y="21"/>
                    </a:cubicBezTo>
                    <a:cubicBezTo>
                      <a:pt x="34" y="21"/>
                      <a:pt x="34" y="20"/>
                      <a:pt x="32" y="22"/>
                    </a:cubicBezTo>
                    <a:cubicBezTo>
                      <a:pt x="32" y="22"/>
                      <a:pt x="31" y="19"/>
                      <a:pt x="30" y="21"/>
                    </a:cubicBezTo>
                    <a:cubicBezTo>
                      <a:pt x="30" y="22"/>
                      <a:pt x="30" y="22"/>
                      <a:pt x="30" y="22"/>
                    </a:cubicBezTo>
                    <a:cubicBezTo>
                      <a:pt x="30" y="22"/>
                      <a:pt x="30" y="21"/>
                      <a:pt x="30" y="21"/>
                    </a:cubicBezTo>
                    <a:cubicBezTo>
                      <a:pt x="30" y="22"/>
                      <a:pt x="30" y="20"/>
                      <a:pt x="29" y="20"/>
                    </a:cubicBezTo>
                    <a:cubicBezTo>
                      <a:pt x="29" y="21"/>
                      <a:pt x="29" y="21"/>
                      <a:pt x="29" y="22"/>
                    </a:cubicBezTo>
                    <a:cubicBezTo>
                      <a:pt x="29" y="20"/>
                      <a:pt x="28" y="23"/>
                      <a:pt x="27" y="21"/>
                    </a:cubicBezTo>
                    <a:cubicBezTo>
                      <a:pt x="27" y="25"/>
                      <a:pt x="27" y="23"/>
                      <a:pt x="27" y="24"/>
                    </a:cubicBezTo>
                    <a:cubicBezTo>
                      <a:pt x="27" y="24"/>
                      <a:pt x="27" y="23"/>
                      <a:pt x="27" y="22"/>
                    </a:cubicBezTo>
                    <a:cubicBezTo>
                      <a:pt x="26" y="22"/>
                      <a:pt x="26" y="22"/>
                      <a:pt x="26" y="21"/>
                    </a:cubicBezTo>
                    <a:cubicBezTo>
                      <a:pt x="26" y="22"/>
                      <a:pt x="25" y="24"/>
                      <a:pt x="25" y="23"/>
                    </a:cubicBezTo>
                    <a:cubicBezTo>
                      <a:pt x="25" y="21"/>
                      <a:pt x="25" y="23"/>
                      <a:pt x="25" y="22"/>
                    </a:cubicBezTo>
                    <a:cubicBezTo>
                      <a:pt x="24" y="24"/>
                      <a:pt x="24" y="25"/>
                      <a:pt x="24" y="25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3"/>
                      <a:pt x="23" y="20"/>
                      <a:pt x="21" y="23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0" y="23"/>
                      <a:pt x="20" y="21"/>
                      <a:pt x="18" y="24"/>
                    </a:cubicBezTo>
                    <a:cubicBezTo>
                      <a:pt x="18" y="23"/>
                      <a:pt x="18" y="22"/>
                      <a:pt x="18" y="22"/>
                    </a:cubicBezTo>
                    <a:cubicBezTo>
                      <a:pt x="17" y="24"/>
                      <a:pt x="17" y="23"/>
                      <a:pt x="16" y="25"/>
                    </a:cubicBezTo>
                    <a:cubicBezTo>
                      <a:pt x="16" y="25"/>
                      <a:pt x="16" y="24"/>
                      <a:pt x="16" y="24"/>
                    </a:cubicBezTo>
                    <a:cubicBezTo>
                      <a:pt x="16" y="23"/>
                      <a:pt x="17" y="21"/>
                      <a:pt x="16" y="23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5" y="23"/>
                      <a:pt x="14" y="24"/>
                      <a:pt x="15" y="23"/>
                    </a:cubicBezTo>
                    <a:cubicBezTo>
                      <a:pt x="14" y="24"/>
                      <a:pt x="13" y="24"/>
                      <a:pt x="13" y="26"/>
                    </a:cubicBezTo>
                    <a:cubicBezTo>
                      <a:pt x="12" y="26"/>
                      <a:pt x="14" y="23"/>
                      <a:pt x="13" y="25"/>
                    </a:cubicBezTo>
                    <a:cubicBezTo>
                      <a:pt x="14" y="23"/>
                      <a:pt x="14" y="23"/>
                      <a:pt x="14" y="23"/>
                    </a:cubicBezTo>
                    <a:cubicBezTo>
                      <a:pt x="14" y="22"/>
                      <a:pt x="12" y="23"/>
                      <a:pt x="11" y="23"/>
                    </a:cubicBezTo>
                    <a:cubicBezTo>
                      <a:pt x="12" y="21"/>
                      <a:pt x="10" y="23"/>
                      <a:pt x="11" y="22"/>
                    </a:cubicBezTo>
                    <a:cubicBezTo>
                      <a:pt x="10" y="23"/>
                      <a:pt x="11" y="21"/>
                      <a:pt x="9" y="23"/>
                    </a:cubicBezTo>
                    <a:cubicBezTo>
                      <a:pt x="10" y="22"/>
                      <a:pt x="10" y="22"/>
                      <a:pt x="10" y="22"/>
                    </a:cubicBezTo>
                    <a:cubicBezTo>
                      <a:pt x="10" y="22"/>
                      <a:pt x="10" y="21"/>
                      <a:pt x="10" y="21"/>
                    </a:cubicBezTo>
                    <a:cubicBezTo>
                      <a:pt x="10" y="20"/>
                      <a:pt x="8" y="21"/>
                      <a:pt x="8" y="22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8" y="21"/>
                      <a:pt x="6" y="22"/>
                      <a:pt x="5" y="23"/>
                    </a:cubicBezTo>
                    <a:cubicBezTo>
                      <a:pt x="6" y="22"/>
                      <a:pt x="5" y="23"/>
                      <a:pt x="5" y="22"/>
                    </a:cubicBezTo>
                    <a:cubicBezTo>
                      <a:pt x="6" y="22"/>
                      <a:pt x="8" y="21"/>
                      <a:pt x="9" y="20"/>
                    </a:cubicBezTo>
                    <a:cubicBezTo>
                      <a:pt x="10" y="20"/>
                      <a:pt x="6" y="21"/>
                      <a:pt x="8" y="20"/>
                    </a:cubicBezTo>
                    <a:cubicBezTo>
                      <a:pt x="9" y="20"/>
                      <a:pt x="8" y="20"/>
                      <a:pt x="6" y="21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8" y="20"/>
                      <a:pt x="8" y="20"/>
                      <a:pt x="7" y="20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5" y="21"/>
                      <a:pt x="5" y="20"/>
                      <a:pt x="3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3" y="22"/>
                      <a:pt x="2" y="22"/>
                      <a:pt x="3" y="21"/>
                    </a:cubicBezTo>
                    <a:cubicBezTo>
                      <a:pt x="5" y="20"/>
                      <a:pt x="6" y="20"/>
                      <a:pt x="7" y="20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4" y="20"/>
                      <a:pt x="3" y="21"/>
                      <a:pt x="2" y="21"/>
                    </a:cubicBezTo>
                    <a:cubicBezTo>
                      <a:pt x="3" y="21"/>
                      <a:pt x="3" y="21"/>
                      <a:pt x="3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2" y="22"/>
                      <a:pt x="1" y="23"/>
                      <a:pt x="2" y="23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4" y="22"/>
                      <a:pt x="6" y="21"/>
                      <a:pt x="4" y="22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3" y="23"/>
                      <a:pt x="3" y="23"/>
                      <a:pt x="3" y="23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4" y="23"/>
                      <a:pt x="2" y="25"/>
                      <a:pt x="3" y="2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2" y="26"/>
                      <a:pt x="4" y="24"/>
                      <a:pt x="4" y="24"/>
                    </a:cubicBezTo>
                    <a:cubicBezTo>
                      <a:pt x="4" y="24"/>
                      <a:pt x="1" y="26"/>
                      <a:pt x="1" y="27"/>
                    </a:cubicBezTo>
                    <a:cubicBezTo>
                      <a:pt x="1" y="27"/>
                      <a:pt x="3" y="26"/>
                      <a:pt x="2" y="28"/>
                    </a:cubicBezTo>
                    <a:cubicBezTo>
                      <a:pt x="2" y="28"/>
                      <a:pt x="4" y="28"/>
                      <a:pt x="5" y="27"/>
                    </a:cubicBezTo>
                    <a:cubicBezTo>
                      <a:pt x="5" y="28"/>
                      <a:pt x="3" y="29"/>
                      <a:pt x="4" y="29"/>
                    </a:cubicBezTo>
                    <a:cubicBezTo>
                      <a:pt x="3" y="29"/>
                      <a:pt x="2" y="30"/>
                      <a:pt x="2" y="31"/>
                    </a:cubicBezTo>
                    <a:cubicBezTo>
                      <a:pt x="3" y="30"/>
                      <a:pt x="2" y="32"/>
                      <a:pt x="4" y="30"/>
                    </a:cubicBezTo>
                    <a:cubicBezTo>
                      <a:pt x="4" y="30"/>
                      <a:pt x="4" y="31"/>
                      <a:pt x="5" y="31"/>
                    </a:cubicBezTo>
                    <a:cubicBezTo>
                      <a:pt x="4" y="31"/>
                      <a:pt x="3" y="33"/>
                      <a:pt x="3" y="33"/>
                    </a:cubicBezTo>
                    <a:cubicBezTo>
                      <a:pt x="4" y="32"/>
                      <a:pt x="5" y="32"/>
                      <a:pt x="5" y="32"/>
                    </a:cubicBezTo>
                    <a:cubicBezTo>
                      <a:pt x="6" y="31"/>
                      <a:pt x="6" y="31"/>
                      <a:pt x="7" y="29"/>
                    </a:cubicBezTo>
                    <a:cubicBezTo>
                      <a:pt x="7" y="29"/>
                      <a:pt x="8" y="28"/>
                      <a:pt x="8" y="29"/>
                    </a:cubicBezTo>
                    <a:cubicBezTo>
                      <a:pt x="7" y="30"/>
                      <a:pt x="5" y="32"/>
                      <a:pt x="6" y="33"/>
                    </a:cubicBezTo>
                    <a:cubicBezTo>
                      <a:pt x="4" y="35"/>
                      <a:pt x="5" y="32"/>
                      <a:pt x="4" y="34"/>
                    </a:cubicBezTo>
                    <a:cubicBezTo>
                      <a:pt x="2" y="36"/>
                      <a:pt x="2" y="36"/>
                      <a:pt x="2" y="35"/>
                    </a:cubicBezTo>
                    <a:cubicBezTo>
                      <a:pt x="0" y="36"/>
                      <a:pt x="2" y="35"/>
                      <a:pt x="1" y="37"/>
                    </a:cubicBezTo>
                    <a:cubicBezTo>
                      <a:pt x="1" y="37"/>
                      <a:pt x="2" y="36"/>
                      <a:pt x="3" y="36"/>
                    </a:cubicBezTo>
                    <a:cubicBezTo>
                      <a:pt x="4" y="35"/>
                      <a:pt x="4" y="35"/>
                      <a:pt x="4" y="34"/>
                    </a:cubicBezTo>
                    <a:cubicBezTo>
                      <a:pt x="6" y="32"/>
                      <a:pt x="4" y="36"/>
                      <a:pt x="4" y="36"/>
                    </a:cubicBezTo>
                    <a:cubicBezTo>
                      <a:pt x="3" y="36"/>
                      <a:pt x="3" y="36"/>
                      <a:pt x="3" y="36"/>
                    </a:cubicBezTo>
                    <a:cubicBezTo>
                      <a:pt x="3" y="37"/>
                      <a:pt x="4" y="36"/>
                      <a:pt x="4" y="36"/>
                    </a:cubicBezTo>
                    <a:cubicBezTo>
                      <a:pt x="3" y="39"/>
                      <a:pt x="4" y="36"/>
                      <a:pt x="3" y="38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2" y="41"/>
                      <a:pt x="3" y="38"/>
                      <a:pt x="3" y="39"/>
                    </a:cubicBezTo>
                    <a:cubicBezTo>
                      <a:pt x="2" y="40"/>
                      <a:pt x="2" y="40"/>
                      <a:pt x="2" y="40"/>
                    </a:cubicBezTo>
                    <a:cubicBezTo>
                      <a:pt x="3" y="39"/>
                      <a:pt x="3" y="39"/>
                      <a:pt x="3" y="39"/>
                    </a:cubicBezTo>
                    <a:cubicBezTo>
                      <a:pt x="4" y="38"/>
                      <a:pt x="5" y="37"/>
                      <a:pt x="4" y="37"/>
                    </a:cubicBezTo>
                    <a:cubicBezTo>
                      <a:pt x="6" y="34"/>
                      <a:pt x="5" y="37"/>
                      <a:pt x="6" y="36"/>
                    </a:cubicBezTo>
                    <a:cubicBezTo>
                      <a:pt x="7" y="35"/>
                      <a:pt x="5" y="36"/>
                      <a:pt x="6" y="35"/>
                    </a:cubicBezTo>
                    <a:cubicBezTo>
                      <a:pt x="7" y="33"/>
                      <a:pt x="7" y="34"/>
                      <a:pt x="8" y="33"/>
                    </a:cubicBezTo>
                    <a:cubicBezTo>
                      <a:pt x="8" y="34"/>
                      <a:pt x="7" y="35"/>
                      <a:pt x="6" y="36"/>
                    </a:cubicBezTo>
                    <a:cubicBezTo>
                      <a:pt x="6" y="36"/>
                      <a:pt x="6" y="36"/>
                      <a:pt x="6" y="36"/>
                    </a:cubicBezTo>
                    <a:cubicBezTo>
                      <a:pt x="5" y="37"/>
                      <a:pt x="5" y="39"/>
                      <a:pt x="4" y="40"/>
                    </a:cubicBezTo>
                    <a:cubicBezTo>
                      <a:pt x="4" y="41"/>
                      <a:pt x="5" y="38"/>
                      <a:pt x="5" y="39"/>
                    </a:cubicBezTo>
                    <a:cubicBezTo>
                      <a:pt x="5" y="39"/>
                      <a:pt x="6" y="37"/>
                      <a:pt x="6" y="37"/>
                    </a:cubicBezTo>
                    <a:cubicBezTo>
                      <a:pt x="9" y="33"/>
                      <a:pt x="5" y="40"/>
                      <a:pt x="6" y="39"/>
                    </a:cubicBezTo>
                    <a:cubicBezTo>
                      <a:pt x="7" y="37"/>
                      <a:pt x="9" y="36"/>
                      <a:pt x="10" y="33"/>
                    </a:cubicBezTo>
                    <a:cubicBezTo>
                      <a:pt x="10" y="32"/>
                      <a:pt x="11" y="32"/>
                      <a:pt x="11" y="32"/>
                    </a:cubicBezTo>
                    <a:cubicBezTo>
                      <a:pt x="10" y="34"/>
                      <a:pt x="10" y="34"/>
                      <a:pt x="9" y="35"/>
                    </a:cubicBezTo>
                    <a:cubicBezTo>
                      <a:pt x="9" y="35"/>
                      <a:pt x="9" y="35"/>
                      <a:pt x="9" y="3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7" y="39"/>
                      <a:pt x="7" y="40"/>
                      <a:pt x="7" y="41"/>
                    </a:cubicBezTo>
                    <a:cubicBezTo>
                      <a:pt x="8" y="41"/>
                      <a:pt x="8" y="40"/>
                      <a:pt x="8" y="39"/>
                    </a:cubicBezTo>
                    <a:cubicBezTo>
                      <a:pt x="8" y="40"/>
                      <a:pt x="7" y="41"/>
                      <a:pt x="8" y="41"/>
                    </a:cubicBezTo>
                    <a:cubicBezTo>
                      <a:pt x="8" y="40"/>
                      <a:pt x="9" y="38"/>
                      <a:pt x="9" y="38"/>
                    </a:cubicBezTo>
                    <a:cubicBezTo>
                      <a:pt x="10" y="38"/>
                      <a:pt x="9" y="40"/>
                      <a:pt x="9" y="41"/>
                    </a:cubicBezTo>
                    <a:cubicBezTo>
                      <a:pt x="8" y="42"/>
                      <a:pt x="8" y="42"/>
                      <a:pt x="8" y="42"/>
                    </a:cubicBezTo>
                    <a:cubicBezTo>
                      <a:pt x="9" y="41"/>
                      <a:pt x="8" y="43"/>
                      <a:pt x="8" y="42"/>
                    </a:cubicBezTo>
                    <a:cubicBezTo>
                      <a:pt x="9" y="41"/>
                      <a:pt x="9" y="40"/>
                      <a:pt x="10" y="38"/>
                    </a:cubicBezTo>
                    <a:cubicBezTo>
                      <a:pt x="11" y="38"/>
                      <a:pt x="10" y="40"/>
                      <a:pt x="10" y="39"/>
                    </a:cubicBezTo>
                    <a:cubicBezTo>
                      <a:pt x="9" y="40"/>
                      <a:pt x="9" y="40"/>
                      <a:pt x="9" y="40"/>
                    </a:cubicBezTo>
                    <a:cubicBezTo>
                      <a:pt x="10" y="40"/>
                      <a:pt x="8" y="43"/>
                      <a:pt x="9" y="43"/>
                    </a:cubicBezTo>
                    <a:cubicBezTo>
                      <a:pt x="10" y="41"/>
                      <a:pt x="10" y="41"/>
                      <a:pt x="10" y="41"/>
                    </a:cubicBezTo>
                    <a:cubicBezTo>
                      <a:pt x="9" y="43"/>
                      <a:pt x="9" y="43"/>
                      <a:pt x="9" y="43"/>
                    </a:cubicBezTo>
                    <a:cubicBezTo>
                      <a:pt x="10" y="42"/>
                      <a:pt x="10" y="42"/>
                      <a:pt x="10" y="42"/>
                    </a:cubicBezTo>
                    <a:cubicBezTo>
                      <a:pt x="10" y="43"/>
                      <a:pt x="10" y="43"/>
                      <a:pt x="10" y="43"/>
                    </a:cubicBezTo>
                    <a:cubicBezTo>
                      <a:pt x="10" y="42"/>
                      <a:pt x="11" y="40"/>
                      <a:pt x="11" y="42"/>
                    </a:cubicBezTo>
                    <a:cubicBezTo>
                      <a:pt x="12" y="40"/>
                      <a:pt x="11" y="42"/>
                      <a:pt x="11" y="41"/>
                    </a:cubicBezTo>
                    <a:cubicBezTo>
                      <a:pt x="11" y="39"/>
                      <a:pt x="12" y="39"/>
                      <a:pt x="12" y="39"/>
                    </a:cubicBezTo>
                    <a:cubicBezTo>
                      <a:pt x="11" y="42"/>
                      <a:pt x="12" y="39"/>
                      <a:pt x="12" y="40"/>
                    </a:cubicBezTo>
                    <a:cubicBezTo>
                      <a:pt x="12" y="41"/>
                      <a:pt x="12" y="41"/>
                      <a:pt x="12" y="42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2" y="43"/>
                      <a:pt x="13" y="39"/>
                      <a:pt x="13" y="41"/>
                    </a:cubicBezTo>
                    <a:cubicBezTo>
                      <a:pt x="13" y="42"/>
                      <a:pt x="12" y="43"/>
                      <a:pt x="12" y="43"/>
                    </a:cubicBezTo>
                    <a:cubicBezTo>
                      <a:pt x="13" y="41"/>
                      <a:pt x="14" y="40"/>
                      <a:pt x="14" y="39"/>
                    </a:cubicBezTo>
                    <a:cubicBezTo>
                      <a:pt x="14" y="40"/>
                      <a:pt x="13" y="42"/>
                      <a:pt x="13" y="44"/>
                    </a:cubicBezTo>
                    <a:cubicBezTo>
                      <a:pt x="14" y="42"/>
                      <a:pt x="13" y="45"/>
                      <a:pt x="14" y="43"/>
                    </a:cubicBezTo>
                    <a:cubicBezTo>
                      <a:pt x="14" y="42"/>
                      <a:pt x="14" y="41"/>
                      <a:pt x="15" y="40"/>
                    </a:cubicBezTo>
                    <a:cubicBezTo>
                      <a:pt x="15" y="40"/>
                      <a:pt x="14" y="41"/>
                      <a:pt x="14" y="42"/>
                    </a:cubicBezTo>
                    <a:cubicBezTo>
                      <a:pt x="14" y="42"/>
                      <a:pt x="15" y="40"/>
                      <a:pt x="15" y="39"/>
                    </a:cubicBezTo>
                    <a:cubicBezTo>
                      <a:pt x="15" y="39"/>
                      <a:pt x="16" y="37"/>
                      <a:pt x="16" y="39"/>
                    </a:cubicBezTo>
                    <a:cubicBezTo>
                      <a:pt x="16" y="40"/>
                      <a:pt x="15" y="39"/>
                      <a:pt x="15" y="40"/>
                    </a:cubicBezTo>
                    <a:cubicBezTo>
                      <a:pt x="16" y="41"/>
                      <a:pt x="17" y="37"/>
                      <a:pt x="17" y="36"/>
                    </a:cubicBezTo>
                    <a:cubicBezTo>
                      <a:pt x="17" y="35"/>
                      <a:pt x="18" y="32"/>
                      <a:pt x="19" y="31"/>
                    </a:cubicBezTo>
                    <a:cubicBezTo>
                      <a:pt x="19" y="32"/>
                      <a:pt x="18" y="32"/>
                      <a:pt x="18" y="34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8" y="37"/>
                      <a:pt x="16" y="39"/>
                      <a:pt x="16" y="41"/>
                    </a:cubicBezTo>
                    <a:cubicBezTo>
                      <a:pt x="16" y="40"/>
                      <a:pt x="16" y="40"/>
                      <a:pt x="16" y="40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1"/>
                      <a:pt x="16" y="43"/>
                      <a:pt x="16" y="42"/>
                    </a:cubicBezTo>
                    <a:cubicBezTo>
                      <a:pt x="17" y="41"/>
                      <a:pt x="16" y="43"/>
                      <a:pt x="16" y="41"/>
                    </a:cubicBezTo>
                    <a:cubicBezTo>
                      <a:pt x="17" y="41"/>
                      <a:pt x="18" y="38"/>
                      <a:pt x="18" y="39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7" y="43"/>
                      <a:pt x="17" y="41"/>
                      <a:pt x="17" y="42"/>
                    </a:cubicBezTo>
                    <a:cubicBezTo>
                      <a:pt x="17" y="43"/>
                      <a:pt x="17" y="43"/>
                      <a:pt x="17" y="43"/>
                    </a:cubicBezTo>
                    <a:cubicBezTo>
                      <a:pt x="18" y="43"/>
                      <a:pt x="19" y="43"/>
                      <a:pt x="21" y="39"/>
                    </a:cubicBezTo>
                    <a:cubicBezTo>
                      <a:pt x="21" y="41"/>
                      <a:pt x="21" y="41"/>
                      <a:pt x="21" y="42"/>
                    </a:cubicBezTo>
                    <a:cubicBezTo>
                      <a:pt x="21" y="42"/>
                      <a:pt x="22" y="41"/>
                      <a:pt x="22" y="41"/>
                    </a:cubicBezTo>
                    <a:cubicBezTo>
                      <a:pt x="22" y="43"/>
                      <a:pt x="22" y="43"/>
                      <a:pt x="22" y="43"/>
                    </a:cubicBezTo>
                    <a:cubicBezTo>
                      <a:pt x="22" y="44"/>
                      <a:pt x="23" y="42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3" y="44"/>
                      <a:pt x="23" y="41"/>
                      <a:pt x="23" y="41"/>
                    </a:cubicBezTo>
                    <a:cubicBezTo>
                      <a:pt x="23" y="42"/>
                      <a:pt x="23" y="42"/>
                      <a:pt x="23" y="42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0"/>
                      <a:pt x="24" y="41"/>
                      <a:pt x="24" y="43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24" y="43"/>
                      <a:pt x="25" y="43"/>
                      <a:pt x="26" y="42"/>
                    </a:cubicBezTo>
                    <a:cubicBezTo>
                      <a:pt x="25" y="42"/>
                      <a:pt x="25" y="41"/>
                      <a:pt x="26" y="39"/>
                    </a:cubicBezTo>
                    <a:cubicBezTo>
                      <a:pt x="26" y="37"/>
                      <a:pt x="26" y="40"/>
                      <a:pt x="26" y="39"/>
                    </a:cubicBezTo>
                    <a:cubicBezTo>
                      <a:pt x="26" y="41"/>
                      <a:pt x="26" y="41"/>
                      <a:pt x="26" y="41"/>
                    </a:cubicBezTo>
                    <a:cubicBezTo>
                      <a:pt x="26" y="44"/>
                      <a:pt x="27" y="42"/>
                      <a:pt x="28" y="42"/>
                    </a:cubicBezTo>
                    <a:cubicBezTo>
                      <a:pt x="28" y="41"/>
                      <a:pt x="28" y="41"/>
                      <a:pt x="28" y="41"/>
                    </a:cubicBezTo>
                    <a:cubicBezTo>
                      <a:pt x="28" y="43"/>
                      <a:pt x="29" y="41"/>
                      <a:pt x="30" y="42"/>
                    </a:cubicBezTo>
                    <a:cubicBezTo>
                      <a:pt x="30" y="41"/>
                      <a:pt x="30" y="38"/>
                      <a:pt x="30" y="38"/>
                    </a:cubicBezTo>
                    <a:cubicBezTo>
                      <a:pt x="30" y="36"/>
                      <a:pt x="30" y="41"/>
                      <a:pt x="30" y="42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1" y="40"/>
                      <a:pt x="31" y="39"/>
                      <a:pt x="31" y="40"/>
                    </a:cubicBezTo>
                    <a:cubicBezTo>
                      <a:pt x="31" y="41"/>
                      <a:pt x="31" y="41"/>
                      <a:pt x="31" y="41"/>
                    </a:cubicBezTo>
                    <a:cubicBezTo>
                      <a:pt x="32" y="41"/>
                      <a:pt x="32" y="42"/>
                      <a:pt x="32" y="42"/>
                    </a:cubicBezTo>
                    <a:cubicBezTo>
                      <a:pt x="32" y="40"/>
                      <a:pt x="33" y="41"/>
                      <a:pt x="33" y="39"/>
                    </a:cubicBezTo>
                    <a:cubicBezTo>
                      <a:pt x="33" y="40"/>
                      <a:pt x="33" y="40"/>
                      <a:pt x="33" y="40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33" y="41"/>
                      <a:pt x="33" y="41"/>
                      <a:pt x="33" y="41"/>
                    </a:cubicBezTo>
                    <a:cubicBezTo>
                      <a:pt x="33" y="42"/>
                      <a:pt x="33" y="40"/>
                      <a:pt x="33" y="39"/>
                    </a:cubicBezTo>
                    <a:cubicBezTo>
                      <a:pt x="33" y="38"/>
                      <a:pt x="33" y="39"/>
                      <a:pt x="33" y="40"/>
                    </a:cubicBezTo>
                    <a:cubicBezTo>
                      <a:pt x="33" y="41"/>
                      <a:pt x="33" y="40"/>
                      <a:pt x="33" y="40"/>
                    </a:cubicBezTo>
                    <a:cubicBezTo>
                      <a:pt x="33" y="41"/>
                      <a:pt x="33" y="40"/>
                      <a:pt x="33" y="41"/>
                    </a:cubicBezTo>
                    <a:cubicBezTo>
                      <a:pt x="33" y="41"/>
                      <a:pt x="33" y="39"/>
                      <a:pt x="34" y="40"/>
                    </a:cubicBezTo>
                    <a:cubicBezTo>
                      <a:pt x="34" y="40"/>
                      <a:pt x="34" y="40"/>
                      <a:pt x="34" y="41"/>
                    </a:cubicBezTo>
                    <a:cubicBezTo>
                      <a:pt x="34" y="40"/>
                      <a:pt x="34" y="40"/>
                      <a:pt x="35" y="40"/>
                    </a:cubicBezTo>
                    <a:cubicBezTo>
                      <a:pt x="34" y="39"/>
                      <a:pt x="34" y="39"/>
                      <a:pt x="34" y="38"/>
                    </a:cubicBezTo>
                    <a:cubicBezTo>
                      <a:pt x="34" y="38"/>
                      <a:pt x="34" y="37"/>
                      <a:pt x="34" y="38"/>
                    </a:cubicBezTo>
                    <a:cubicBezTo>
                      <a:pt x="34" y="38"/>
                      <a:pt x="34" y="38"/>
                      <a:pt x="34" y="38"/>
                    </a:cubicBezTo>
                    <a:cubicBezTo>
                      <a:pt x="34" y="38"/>
                      <a:pt x="35" y="39"/>
                      <a:pt x="34" y="37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35" y="38"/>
                      <a:pt x="35" y="38"/>
                      <a:pt x="35" y="38"/>
                    </a:cubicBezTo>
                    <a:cubicBezTo>
                      <a:pt x="35" y="39"/>
                      <a:pt x="35" y="41"/>
                      <a:pt x="36" y="42"/>
                    </a:cubicBezTo>
                    <a:cubicBezTo>
                      <a:pt x="36" y="40"/>
                      <a:pt x="36" y="40"/>
                      <a:pt x="36" y="40"/>
                    </a:cubicBezTo>
                    <a:cubicBezTo>
                      <a:pt x="36" y="40"/>
                      <a:pt x="37" y="40"/>
                      <a:pt x="37" y="41"/>
                    </a:cubicBezTo>
                    <a:cubicBezTo>
                      <a:pt x="38" y="42"/>
                      <a:pt x="37" y="36"/>
                      <a:pt x="37" y="38"/>
                    </a:cubicBezTo>
                    <a:cubicBezTo>
                      <a:pt x="38" y="40"/>
                      <a:pt x="38" y="40"/>
                      <a:pt x="38" y="40"/>
                    </a:cubicBezTo>
                    <a:cubicBezTo>
                      <a:pt x="38" y="40"/>
                      <a:pt x="38" y="39"/>
                      <a:pt x="38" y="39"/>
                    </a:cubicBezTo>
                    <a:cubicBezTo>
                      <a:pt x="38" y="38"/>
                      <a:pt x="38" y="41"/>
                      <a:pt x="38" y="39"/>
                    </a:cubicBezTo>
                    <a:cubicBezTo>
                      <a:pt x="38" y="38"/>
                      <a:pt x="38" y="38"/>
                      <a:pt x="38" y="38"/>
                    </a:cubicBezTo>
                    <a:cubicBezTo>
                      <a:pt x="39" y="42"/>
                      <a:pt x="40" y="38"/>
                      <a:pt x="41" y="40"/>
                    </a:cubicBezTo>
                    <a:cubicBezTo>
                      <a:pt x="40" y="38"/>
                      <a:pt x="41" y="39"/>
                      <a:pt x="41" y="39"/>
                    </a:cubicBezTo>
                    <a:cubicBezTo>
                      <a:pt x="42" y="41"/>
                      <a:pt x="41" y="38"/>
                      <a:pt x="42" y="39"/>
                    </a:cubicBezTo>
                    <a:cubicBezTo>
                      <a:pt x="41" y="37"/>
                      <a:pt x="41" y="37"/>
                      <a:pt x="41" y="37"/>
                    </a:cubicBezTo>
                    <a:cubicBezTo>
                      <a:pt x="42" y="38"/>
                      <a:pt x="40" y="33"/>
                      <a:pt x="42" y="36"/>
                    </a:cubicBezTo>
                    <a:cubicBezTo>
                      <a:pt x="42" y="37"/>
                      <a:pt x="42" y="38"/>
                      <a:pt x="42" y="38"/>
                    </a:cubicBezTo>
                    <a:cubicBezTo>
                      <a:pt x="44" y="41"/>
                      <a:pt x="42" y="36"/>
                      <a:pt x="44" y="38"/>
                    </a:cubicBezTo>
                    <a:cubicBezTo>
                      <a:pt x="43" y="37"/>
                      <a:pt x="43" y="36"/>
                      <a:pt x="43" y="35"/>
                    </a:cubicBezTo>
                    <a:cubicBezTo>
                      <a:pt x="43" y="36"/>
                      <a:pt x="44" y="37"/>
                      <a:pt x="44" y="37"/>
                    </a:cubicBezTo>
                    <a:cubicBezTo>
                      <a:pt x="44" y="37"/>
                      <a:pt x="44" y="36"/>
                      <a:pt x="44" y="37"/>
                    </a:cubicBezTo>
                    <a:cubicBezTo>
                      <a:pt x="45" y="37"/>
                      <a:pt x="45" y="38"/>
                      <a:pt x="45" y="38"/>
                    </a:cubicBezTo>
                    <a:cubicBezTo>
                      <a:pt x="45" y="38"/>
                      <a:pt x="45" y="37"/>
                      <a:pt x="45" y="36"/>
                    </a:cubicBezTo>
                    <a:cubicBezTo>
                      <a:pt x="46" y="38"/>
                      <a:pt x="46" y="37"/>
                      <a:pt x="47" y="38"/>
                    </a:cubicBezTo>
                    <a:cubicBezTo>
                      <a:pt x="46" y="35"/>
                      <a:pt x="48" y="38"/>
                      <a:pt x="46" y="35"/>
                    </a:cubicBezTo>
                    <a:cubicBezTo>
                      <a:pt x="47" y="36"/>
                      <a:pt x="47" y="36"/>
                      <a:pt x="47" y="36"/>
                    </a:cubicBezTo>
                    <a:cubicBezTo>
                      <a:pt x="46" y="35"/>
                      <a:pt x="46" y="34"/>
                      <a:pt x="46" y="33"/>
                    </a:cubicBezTo>
                    <a:cubicBezTo>
                      <a:pt x="47" y="35"/>
                      <a:pt x="47" y="35"/>
                      <a:pt x="47" y="35"/>
                    </a:cubicBezTo>
                    <a:cubicBezTo>
                      <a:pt x="48" y="37"/>
                      <a:pt x="47" y="35"/>
                      <a:pt x="48" y="37"/>
                    </a:cubicBezTo>
                    <a:cubicBezTo>
                      <a:pt x="47" y="35"/>
                      <a:pt x="48" y="36"/>
                      <a:pt x="47" y="35"/>
                    </a:cubicBezTo>
                    <a:cubicBezTo>
                      <a:pt x="47" y="34"/>
                      <a:pt x="47" y="34"/>
                      <a:pt x="47" y="34"/>
                    </a:cubicBezTo>
                    <a:cubicBezTo>
                      <a:pt x="47" y="34"/>
                      <a:pt x="47" y="33"/>
                      <a:pt x="47" y="33"/>
                    </a:cubicBezTo>
                    <a:cubicBezTo>
                      <a:pt x="47" y="33"/>
                      <a:pt x="48" y="35"/>
                      <a:pt x="48" y="35"/>
                    </a:cubicBezTo>
                    <a:cubicBezTo>
                      <a:pt x="49" y="36"/>
                      <a:pt x="49" y="35"/>
                      <a:pt x="48" y="35"/>
                    </a:cubicBezTo>
                    <a:cubicBezTo>
                      <a:pt x="48" y="35"/>
                      <a:pt x="48" y="35"/>
                      <a:pt x="48" y="34"/>
                    </a:cubicBezTo>
                    <a:cubicBezTo>
                      <a:pt x="48" y="34"/>
                      <a:pt x="48" y="35"/>
                      <a:pt x="48" y="35"/>
                    </a:cubicBezTo>
                    <a:cubicBezTo>
                      <a:pt x="48" y="34"/>
                      <a:pt x="48" y="34"/>
                      <a:pt x="49" y="34"/>
                    </a:cubicBezTo>
                    <a:cubicBezTo>
                      <a:pt x="49" y="34"/>
                      <a:pt x="49" y="34"/>
                      <a:pt x="49" y="34"/>
                    </a:cubicBezTo>
                    <a:cubicBezTo>
                      <a:pt x="49" y="34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49" y="35"/>
                      <a:pt x="49" y="35"/>
                      <a:pt x="49" y="35"/>
                    </a:cubicBezTo>
                    <a:cubicBezTo>
                      <a:pt x="50" y="36"/>
                      <a:pt x="50" y="36"/>
                      <a:pt x="50" y="36"/>
                    </a:cubicBezTo>
                    <a:cubicBezTo>
                      <a:pt x="50" y="36"/>
                      <a:pt x="50" y="35"/>
                      <a:pt x="49" y="34"/>
                    </a:cubicBezTo>
                    <a:cubicBezTo>
                      <a:pt x="50" y="35"/>
                      <a:pt x="50" y="33"/>
                      <a:pt x="50" y="32"/>
                    </a:cubicBezTo>
                    <a:cubicBezTo>
                      <a:pt x="50" y="33"/>
                      <a:pt x="51" y="34"/>
                      <a:pt x="50" y="33"/>
                    </a:cubicBezTo>
                    <a:cubicBezTo>
                      <a:pt x="50" y="33"/>
                      <a:pt x="50" y="31"/>
                      <a:pt x="50" y="32"/>
                    </a:cubicBezTo>
                    <a:cubicBezTo>
                      <a:pt x="50" y="32"/>
                      <a:pt x="51" y="33"/>
                      <a:pt x="51" y="33"/>
                    </a:cubicBezTo>
                    <a:cubicBezTo>
                      <a:pt x="52" y="33"/>
                      <a:pt x="51" y="32"/>
                      <a:pt x="51" y="32"/>
                    </a:cubicBezTo>
                    <a:cubicBezTo>
                      <a:pt x="52" y="34"/>
                      <a:pt x="51" y="30"/>
                      <a:pt x="52" y="31"/>
                    </a:cubicBezTo>
                    <a:cubicBezTo>
                      <a:pt x="52" y="31"/>
                      <a:pt x="53" y="32"/>
                      <a:pt x="53" y="33"/>
                    </a:cubicBezTo>
                    <a:cubicBezTo>
                      <a:pt x="53" y="32"/>
                      <a:pt x="53" y="31"/>
                      <a:pt x="52" y="29"/>
                    </a:cubicBezTo>
                    <a:cubicBezTo>
                      <a:pt x="53" y="31"/>
                      <a:pt x="53" y="31"/>
                      <a:pt x="53" y="31"/>
                    </a:cubicBezTo>
                    <a:cubicBezTo>
                      <a:pt x="53" y="31"/>
                      <a:pt x="53" y="30"/>
                      <a:pt x="53" y="29"/>
                    </a:cubicBezTo>
                    <a:cubicBezTo>
                      <a:pt x="52" y="28"/>
                      <a:pt x="51" y="27"/>
                      <a:pt x="52" y="27"/>
                    </a:cubicBezTo>
                    <a:cubicBezTo>
                      <a:pt x="52" y="27"/>
                      <a:pt x="52" y="27"/>
                      <a:pt x="52" y="27"/>
                    </a:cubicBezTo>
                    <a:cubicBezTo>
                      <a:pt x="52" y="26"/>
                      <a:pt x="52" y="26"/>
                      <a:pt x="52" y="26"/>
                    </a:cubicBezTo>
                    <a:cubicBezTo>
                      <a:pt x="52" y="27"/>
                      <a:pt x="52" y="27"/>
                      <a:pt x="53" y="28"/>
                    </a:cubicBezTo>
                    <a:cubicBezTo>
                      <a:pt x="54" y="30"/>
                      <a:pt x="54" y="29"/>
                      <a:pt x="54" y="29"/>
                    </a:cubicBezTo>
                    <a:cubicBezTo>
                      <a:pt x="53" y="27"/>
                      <a:pt x="53" y="27"/>
                      <a:pt x="53" y="27"/>
                    </a:cubicBezTo>
                    <a:cubicBezTo>
                      <a:pt x="53" y="27"/>
                      <a:pt x="54" y="29"/>
                      <a:pt x="54" y="28"/>
                    </a:cubicBezTo>
                    <a:cubicBezTo>
                      <a:pt x="52" y="24"/>
                      <a:pt x="52" y="24"/>
                      <a:pt x="52" y="24"/>
                    </a:cubicBezTo>
                    <a:cubicBezTo>
                      <a:pt x="52" y="24"/>
                      <a:pt x="54" y="26"/>
                      <a:pt x="54" y="27"/>
                    </a:cubicBezTo>
                    <a:cubicBezTo>
                      <a:pt x="54" y="26"/>
                      <a:pt x="53" y="24"/>
                      <a:pt x="52" y="22"/>
                    </a:cubicBezTo>
                    <a:cubicBezTo>
                      <a:pt x="52" y="22"/>
                      <a:pt x="52" y="21"/>
                      <a:pt x="52" y="21"/>
                    </a:cubicBezTo>
                    <a:cubicBezTo>
                      <a:pt x="53" y="22"/>
                      <a:pt x="52" y="21"/>
                      <a:pt x="53" y="22"/>
                    </a:cubicBezTo>
                    <a:cubicBezTo>
                      <a:pt x="54" y="23"/>
                      <a:pt x="54" y="23"/>
                      <a:pt x="54" y="23"/>
                    </a:cubicBezTo>
                    <a:cubicBezTo>
                      <a:pt x="54" y="23"/>
                      <a:pt x="55" y="25"/>
                      <a:pt x="55" y="26"/>
                    </a:cubicBezTo>
                    <a:cubicBezTo>
                      <a:pt x="55" y="25"/>
                      <a:pt x="56" y="26"/>
                      <a:pt x="57" y="26"/>
                    </a:cubicBezTo>
                    <a:cubicBezTo>
                      <a:pt x="55" y="23"/>
                      <a:pt x="56" y="24"/>
                      <a:pt x="55" y="22"/>
                    </a:cubicBezTo>
                    <a:cubicBezTo>
                      <a:pt x="55" y="22"/>
                      <a:pt x="56" y="24"/>
                      <a:pt x="57" y="24"/>
                    </a:cubicBezTo>
                    <a:cubicBezTo>
                      <a:pt x="56" y="23"/>
                      <a:pt x="57" y="23"/>
                      <a:pt x="57" y="23"/>
                    </a:cubicBezTo>
                    <a:cubicBezTo>
                      <a:pt x="58" y="23"/>
                      <a:pt x="58" y="23"/>
                      <a:pt x="58" y="23"/>
                    </a:cubicBezTo>
                    <a:cubicBezTo>
                      <a:pt x="57" y="23"/>
                      <a:pt x="58" y="23"/>
                      <a:pt x="57" y="21"/>
                    </a:cubicBezTo>
                    <a:cubicBezTo>
                      <a:pt x="58" y="22"/>
                      <a:pt x="58" y="22"/>
                      <a:pt x="58" y="22"/>
                    </a:cubicBezTo>
                    <a:cubicBezTo>
                      <a:pt x="59" y="22"/>
                      <a:pt x="56" y="19"/>
                      <a:pt x="57" y="20"/>
                    </a:cubicBezTo>
                    <a:cubicBezTo>
                      <a:pt x="58" y="21"/>
                      <a:pt x="58" y="21"/>
                      <a:pt x="58" y="21"/>
                    </a:cubicBezTo>
                    <a:cubicBezTo>
                      <a:pt x="57" y="20"/>
                      <a:pt x="59" y="22"/>
                      <a:pt x="58" y="20"/>
                    </a:cubicBezTo>
                    <a:cubicBezTo>
                      <a:pt x="59" y="21"/>
                      <a:pt x="59" y="21"/>
                      <a:pt x="59" y="21"/>
                    </a:cubicBezTo>
                    <a:cubicBezTo>
                      <a:pt x="59" y="21"/>
                      <a:pt x="59" y="21"/>
                      <a:pt x="58" y="19"/>
                    </a:cubicBezTo>
                    <a:cubicBezTo>
                      <a:pt x="60" y="21"/>
                      <a:pt x="60" y="21"/>
                      <a:pt x="60" y="21"/>
                    </a:cubicBezTo>
                    <a:cubicBezTo>
                      <a:pt x="60" y="22"/>
                      <a:pt x="58" y="19"/>
                      <a:pt x="59" y="19"/>
                    </a:cubicBezTo>
                    <a:cubicBezTo>
                      <a:pt x="59" y="19"/>
                      <a:pt x="60" y="20"/>
                      <a:pt x="60" y="20"/>
                    </a:cubicBezTo>
                    <a:cubicBezTo>
                      <a:pt x="59" y="19"/>
                      <a:pt x="60" y="19"/>
                      <a:pt x="60" y="19"/>
                    </a:cubicBezTo>
                    <a:cubicBezTo>
                      <a:pt x="61" y="20"/>
                      <a:pt x="61" y="20"/>
                      <a:pt x="61" y="20"/>
                    </a:cubicBezTo>
                    <a:cubicBezTo>
                      <a:pt x="62" y="19"/>
                      <a:pt x="64" y="18"/>
                      <a:pt x="63" y="16"/>
                    </a:cubicBezTo>
                    <a:cubicBezTo>
                      <a:pt x="65" y="17"/>
                      <a:pt x="64" y="17"/>
                      <a:pt x="65" y="18"/>
                    </a:cubicBezTo>
                    <a:cubicBezTo>
                      <a:pt x="64" y="17"/>
                      <a:pt x="65" y="18"/>
                      <a:pt x="65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5" y="17"/>
                      <a:pt x="66" y="18"/>
                      <a:pt x="66" y="17"/>
                    </a:cubicBezTo>
                    <a:cubicBezTo>
                      <a:pt x="65" y="17"/>
                      <a:pt x="65" y="17"/>
                      <a:pt x="65" y="17"/>
                    </a:cubicBezTo>
                    <a:cubicBezTo>
                      <a:pt x="64" y="15"/>
                      <a:pt x="68" y="18"/>
                      <a:pt x="66" y="16"/>
                    </a:cubicBezTo>
                    <a:cubicBezTo>
                      <a:pt x="67" y="17"/>
                      <a:pt x="67" y="17"/>
                      <a:pt x="67" y="17"/>
                    </a:cubicBezTo>
                    <a:cubicBezTo>
                      <a:pt x="65" y="15"/>
                      <a:pt x="68" y="17"/>
                      <a:pt x="66" y="16"/>
                    </a:cubicBezTo>
                    <a:cubicBezTo>
                      <a:pt x="67" y="16"/>
                      <a:pt x="67" y="16"/>
                      <a:pt x="67" y="16"/>
                    </a:cubicBezTo>
                    <a:cubicBezTo>
                      <a:pt x="68" y="17"/>
                      <a:pt x="65" y="14"/>
                      <a:pt x="67" y="15"/>
                    </a:cubicBezTo>
                    <a:cubicBezTo>
                      <a:pt x="67" y="15"/>
                      <a:pt x="66" y="14"/>
                      <a:pt x="65" y="13"/>
                    </a:cubicBezTo>
                    <a:cubicBezTo>
                      <a:pt x="67" y="14"/>
                      <a:pt x="67" y="14"/>
                      <a:pt x="67" y="14"/>
                    </a:cubicBezTo>
                    <a:cubicBezTo>
                      <a:pt x="67" y="13"/>
                      <a:pt x="68" y="12"/>
                      <a:pt x="66" y="10"/>
                    </a:cubicBezTo>
                    <a:cubicBezTo>
                      <a:pt x="67" y="10"/>
                      <a:pt x="67" y="10"/>
                      <a:pt x="67" y="10"/>
                    </a:cubicBezTo>
                    <a:cubicBezTo>
                      <a:pt x="65" y="9"/>
                      <a:pt x="70" y="11"/>
                      <a:pt x="66" y="8"/>
                    </a:cubicBezTo>
                    <a:cubicBezTo>
                      <a:pt x="65" y="7"/>
                      <a:pt x="65" y="7"/>
                      <a:pt x="65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6" y="8"/>
                      <a:pt x="67" y="8"/>
                      <a:pt x="66" y="7"/>
                    </a:cubicBezTo>
                    <a:cubicBezTo>
                      <a:pt x="67" y="8"/>
                      <a:pt x="67" y="8"/>
                      <a:pt x="67" y="8"/>
                    </a:cubicBezTo>
                    <a:cubicBezTo>
                      <a:pt x="67" y="8"/>
                      <a:pt x="65" y="6"/>
                      <a:pt x="65" y="7"/>
                    </a:cubicBezTo>
                    <a:cubicBezTo>
                      <a:pt x="66" y="7"/>
                      <a:pt x="66" y="7"/>
                      <a:pt x="66" y="7"/>
                    </a:cubicBezTo>
                    <a:cubicBezTo>
                      <a:pt x="69" y="7"/>
                      <a:pt x="72" y="3"/>
                      <a:pt x="68" y="4"/>
                    </a:cubicBezTo>
                    <a:close/>
                    <a:moveTo>
                      <a:pt x="61" y="9"/>
                    </a:moveTo>
                    <a:cubicBezTo>
                      <a:pt x="60" y="9"/>
                      <a:pt x="61" y="7"/>
                      <a:pt x="62" y="6"/>
                    </a:cubicBezTo>
                    <a:cubicBezTo>
                      <a:pt x="62" y="8"/>
                      <a:pt x="61" y="9"/>
                      <a:pt x="61" y="9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337;p1">
                <a:extLst>
                  <a:ext uri="{FF2B5EF4-FFF2-40B4-BE49-F238E27FC236}">
                    <a16:creationId xmlns:a16="http://schemas.microsoft.com/office/drawing/2014/main" id="{351989C4-2249-415D-927E-61FD2C02DAE4}"/>
                  </a:ext>
                </a:extLst>
              </p:cNvPr>
              <p:cNvSpPr/>
              <p:nvPr/>
            </p:nvSpPr>
            <p:spPr>
              <a:xfrm>
                <a:off x="6649" y="3359"/>
                <a:ext cx="5" cy="5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5" y="5"/>
                    </a:moveTo>
                    <a:lnTo>
                      <a:pt x="0" y="0"/>
                    </a:lnTo>
                    <a:lnTo>
                      <a:pt x="3" y="5"/>
                    </a:lnTo>
                    <a:lnTo>
                      <a:pt x="5" y="5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338;p1">
                <a:extLst>
                  <a:ext uri="{FF2B5EF4-FFF2-40B4-BE49-F238E27FC236}">
                    <a16:creationId xmlns:a16="http://schemas.microsoft.com/office/drawing/2014/main" id="{84561CEB-B234-4521-B6A5-DECCE3DE9F84}"/>
                  </a:ext>
                </a:extLst>
              </p:cNvPr>
              <p:cNvSpPr/>
              <p:nvPr/>
            </p:nvSpPr>
            <p:spPr>
              <a:xfrm>
                <a:off x="6538" y="3400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339;p1">
                <a:extLst>
                  <a:ext uri="{FF2B5EF4-FFF2-40B4-BE49-F238E27FC236}">
                    <a16:creationId xmlns:a16="http://schemas.microsoft.com/office/drawing/2014/main" id="{7AE6D99B-895F-44E0-8C3D-3AABC4A46A80}"/>
                  </a:ext>
                </a:extLst>
              </p:cNvPr>
              <p:cNvSpPr/>
              <p:nvPr/>
            </p:nvSpPr>
            <p:spPr>
              <a:xfrm>
                <a:off x="6633" y="3388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340;p1">
                <a:extLst>
                  <a:ext uri="{FF2B5EF4-FFF2-40B4-BE49-F238E27FC236}">
                    <a16:creationId xmlns:a16="http://schemas.microsoft.com/office/drawing/2014/main" id="{0576D6A4-ED32-42BF-B003-1372137AD97A}"/>
                  </a:ext>
                </a:extLst>
              </p:cNvPr>
              <p:cNvSpPr/>
              <p:nvPr/>
            </p:nvSpPr>
            <p:spPr>
              <a:xfrm>
                <a:off x="6184" y="1975"/>
                <a:ext cx="1" cy="1"/>
              </a:xfrm>
              <a:prstGeom prst="ellipse">
                <a:avLst/>
              </a:pr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341;p1">
                <a:extLst>
                  <a:ext uri="{FF2B5EF4-FFF2-40B4-BE49-F238E27FC236}">
                    <a16:creationId xmlns:a16="http://schemas.microsoft.com/office/drawing/2014/main" id="{DE85EDB2-7404-4894-AB14-F9F6D5CEB4FC}"/>
                  </a:ext>
                </a:extLst>
              </p:cNvPr>
              <p:cNvSpPr/>
              <p:nvPr/>
            </p:nvSpPr>
            <p:spPr>
              <a:xfrm>
                <a:off x="6187" y="1975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342;p1">
                <a:extLst>
                  <a:ext uri="{FF2B5EF4-FFF2-40B4-BE49-F238E27FC236}">
                    <a16:creationId xmlns:a16="http://schemas.microsoft.com/office/drawing/2014/main" id="{808781C5-336D-4007-BADE-8B148642F9A1}"/>
                  </a:ext>
                </a:extLst>
              </p:cNvPr>
              <p:cNvSpPr/>
              <p:nvPr/>
            </p:nvSpPr>
            <p:spPr>
              <a:xfrm>
                <a:off x="6545" y="3122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343;p1">
                <a:extLst>
                  <a:ext uri="{FF2B5EF4-FFF2-40B4-BE49-F238E27FC236}">
                    <a16:creationId xmlns:a16="http://schemas.microsoft.com/office/drawing/2014/main" id="{DACBE02B-4610-4C06-8C14-9BF2160A06D2}"/>
                  </a:ext>
                </a:extLst>
              </p:cNvPr>
              <p:cNvSpPr/>
              <p:nvPr/>
            </p:nvSpPr>
            <p:spPr>
              <a:xfrm>
                <a:off x="6552" y="3331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0" y="0"/>
                    </a:moveTo>
                    <a:lnTo>
                      <a:pt x="2" y="2"/>
                    </a:lnTo>
                    <a:lnTo>
                      <a:pt x="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344;p1">
                <a:extLst>
                  <a:ext uri="{FF2B5EF4-FFF2-40B4-BE49-F238E27FC236}">
                    <a16:creationId xmlns:a16="http://schemas.microsoft.com/office/drawing/2014/main" id="{EFF83102-F9FE-40AA-ADBC-D57CE0744C7D}"/>
                  </a:ext>
                </a:extLst>
              </p:cNvPr>
              <p:cNvSpPr/>
              <p:nvPr/>
            </p:nvSpPr>
            <p:spPr>
              <a:xfrm>
                <a:off x="6621" y="3319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0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345;p1">
                <a:extLst>
                  <a:ext uri="{FF2B5EF4-FFF2-40B4-BE49-F238E27FC236}">
                    <a16:creationId xmlns:a16="http://schemas.microsoft.com/office/drawing/2014/main" id="{0EAFD9CE-3F19-4D0D-A66C-E9BE7AF046FD}"/>
                  </a:ext>
                </a:extLst>
              </p:cNvPr>
              <p:cNvSpPr/>
              <p:nvPr/>
            </p:nvSpPr>
            <p:spPr>
              <a:xfrm>
                <a:off x="6524" y="3390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346;p1">
                <a:extLst>
                  <a:ext uri="{FF2B5EF4-FFF2-40B4-BE49-F238E27FC236}">
                    <a16:creationId xmlns:a16="http://schemas.microsoft.com/office/drawing/2014/main" id="{12DCDEB7-CD25-48B1-B19B-097E02F83C52}"/>
                  </a:ext>
                </a:extLst>
              </p:cNvPr>
              <p:cNvSpPr/>
              <p:nvPr/>
            </p:nvSpPr>
            <p:spPr>
              <a:xfrm>
                <a:off x="6652" y="3293"/>
                <a:ext cx="1" cy="5"/>
              </a:xfrm>
              <a:prstGeom prst="rect">
                <a:avLst/>
              </a:pr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347;p1">
                <a:extLst>
                  <a:ext uri="{FF2B5EF4-FFF2-40B4-BE49-F238E27FC236}">
                    <a16:creationId xmlns:a16="http://schemas.microsoft.com/office/drawing/2014/main" id="{F6259BEE-7CE9-4BD6-A192-1EC42A77C013}"/>
                  </a:ext>
                </a:extLst>
              </p:cNvPr>
              <p:cNvSpPr/>
              <p:nvPr/>
            </p:nvSpPr>
            <p:spPr>
              <a:xfrm>
                <a:off x="6528" y="3350"/>
                <a:ext cx="7" cy="2"/>
              </a:xfrm>
              <a:custGeom>
                <a:avLst/>
                <a:gdLst/>
                <a:ahLst/>
                <a:cxnLst/>
                <a:rect l="l" t="t" r="r" b="b"/>
                <a:pathLst>
                  <a:path w="3" h="1" extrusionOk="0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348;p1">
                <a:extLst>
                  <a:ext uri="{FF2B5EF4-FFF2-40B4-BE49-F238E27FC236}">
                    <a16:creationId xmlns:a16="http://schemas.microsoft.com/office/drawing/2014/main" id="{A9F257BA-12BC-4056-829F-5E64B27359A7}"/>
                  </a:ext>
                </a:extLst>
              </p:cNvPr>
              <p:cNvSpPr/>
              <p:nvPr/>
            </p:nvSpPr>
            <p:spPr>
              <a:xfrm>
                <a:off x="6531" y="3350"/>
                <a:ext cx="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1" y="0"/>
                    </a:moveTo>
                    <a:cubicBezTo>
                      <a:pt x="0" y="0"/>
                      <a:pt x="1" y="0"/>
                      <a:pt x="2" y="0"/>
                    </a:cubicBezTo>
                    <a:cubicBezTo>
                      <a:pt x="2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349;p1">
                <a:extLst>
                  <a:ext uri="{FF2B5EF4-FFF2-40B4-BE49-F238E27FC236}">
                    <a16:creationId xmlns:a16="http://schemas.microsoft.com/office/drawing/2014/main" id="{F9F3761F-3573-49E5-910D-E3424F06A4A0}"/>
                  </a:ext>
                </a:extLst>
              </p:cNvPr>
              <p:cNvSpPr/>
              <p:nvPr/>
            </p:nvSpPr>
            <p:spPr>
              <a:xfrm>
                <a:off x="6521" y="3383"/>
                <a:ext cx="5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2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2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350;p1">
                <a:extLst>
                  <a:ext uri="{FF2B5EF4-FFF2-40B4-BE49-F238E27FC236}">
                    <a16:creationId xmlns:a16="http://schemas.microsoft.com/office/drawing/2014/main" id="{F25F49B6-D7F2-49FB-92A2-D12AA860C3F2}"/>
                  </a:ext>
                </a:extLst>
              </p:cNvPr>
              <p:cNvSpPr/>
              <p:nvPr/>
            </p:nvSpPr>
            <p:spPr>
              <a:xfrm>
                <a:off x="6521" y="3395"/>
                <a:ext cx="3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0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351;p1">
                <a:extLst>
                  <a:ext uri="{FF2B5EF4-FFF2-40B4-BE49-F238E27FC236}">
                    <a16:creationId xmlns:a16="http://schemas.microsoft.com/office/drawing/2014/main" id="{35D84E84-D2B2-4D3D-8ED1-13FDAF1F4AA7}"/>
                  </a:ext>
                </a:extLst>
              </p:cNvPr>
              <p:cNvSpPr/>
              <p:nvPr/>
            </p:nvSpPr>
            <p:spPr>
              <a:xfrm>
                <a:off x="6618" y="3395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" extrusionOk="0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352;p1">
                <a:extLst>
                  <a:ext uri="{FF2B5EF4-FFF2-40B4-BE49-F238E27FC236}">
                    <a16:creationId xmlns:a16="http://schemas.microsoft.com/office/drawing/2014/main" id="{6866D889-EFDD-4C90-BEAB-F119399E58B6}"/>
                  </a:ext>
                </a:extLst>
              </p:cNvPr>
              <p:cNvSpPr/>
              <p:nvPr/>
            </p:nvSpPr>
            <p:spPr>
              <a:xfrm>
                <a:off x="6189" y="197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353;p1">
                <a:extLst>
                  <a:ext uri="{FF2B5EF4-FFF2-40B4-BE49-F238E27FC236}">
                    <a16:creationId xmlns:a16="http://schemas.microsoft.com/office/drawing/2014/main" id="{CF1A6996-F66A-4E0F-952E-82D950DB7484}"/>
                  </a:ext>
                </a:extLst>
              </p:cNvPr>
              <p:cNvSpPr/>
              <p:nvPr/>
            </p:nvSpPr>
            <p:spPr>
              <a:xfrm>
                <a:off x="6531" y="3400"/>
                <a:ext cx="4" cy="4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1" y="0"/>
                    </a:moveTo>
                    <a:cubicBezTo>
                      <a:pt x="0" y="2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354;p1">
                <a:extLst>
                  <a:ext uri="{FF2B5EF4-FFF2-40B4-BE49-F238E27FC236}">
                    <a16:creationId xmlns:a16="http://schemas.microsoft.com/office/drawing/2014/main" id="{67038316-3514-432F-92B3-F210BF39B755}"/>
                  </a:ext>
                </a:extLst>
              </p:cNvPr>
              <p:cNvSpPr/>
              <p:nvPr/>
            </p:nvSpPr>
            <p:spPr>
              <a:xfrm>
                <a:off x="6894" y="2707"/>
                <a:ext cx="4" cy="3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1" y="1"/>
                    </a:moveTo>
                    <a:cubicBezTo>
                      <a:pt x="0" y="1"/>
                      <a:pt x="1" y="1"/>
                      <a:pt x="2" y="1"/>
                    </a:cubicBezTo>
                    <a:cubicBezTo>
                      <a:pt x="2" y="0"/>
                      <a:pt x="2" y="1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355;p1">
                <a:extLst>
                  <a:ext uri="{FF2B5EF4-FFF2-40B4-BE49-F238E27FC236}">
                    <a16:creationId xmlns:a16="http://schemas.microsoft.com/office/drawing/2014/main" id="{FF4A1638-3A0A-4D64-BC72-EE4ACDA6FD50}"/>
                  </a:ext>
                </a:extLst>
              </p:cNvPr>
              <p:cNvSpPr/>
              <p:nvPr/>
            </p:nvSpPr>
            <p:spPr>
              <a:xfrm>
                <a:off x="6519" y="3378"/>
                <a:ext cx="5" cy="3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0" y="0"/>
                    </a:moveTo>
                    <a:cubicBezTo>
                      <a:pt x="0" y="1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356;p1">
                <a:extLst>
                  <a:ext uri="{FF2B5EF4-FFF2-40B4-BE49-F238E27FC236}">
                    <a16:creationId xmlns:a16="http://schemas.microsoft.com/office/drawing/2014/main" id="{3B90965C-34BF-4837-A772-1609183EC2E0}"/>
                  </a:ext>
                </a:extLst>
              </p:cNvPr>
              <p:cNvSpPr/>
              <p:nvPr/>
            </p:nvSpPr>
            <p:spPr>
              <a:xfrm>
                <a:off x="6645" y="337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357;p1">
                <a:extLst>
                  <a:ext uri="{FF2B5EF4-FFF2-40B4-BE49-F238E27FC236}">
                    <a16:creationId xmlns:a16="http://schemas.microsoft.com/office/drawing/2014/main" id="{AB91D305-5177-4299-B228-0C5B4A2E7A38}"/>
                  </a:ext>
                </a:extLst>
              </p:cNvPr>
              <p:cNvSpPr/>
              <p:nvPr/>
            </p:nvSpPr>
            <p:spPr>
              <a:xfrm>
                <a:off x="6187" y="197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358;p1">
                <a:extLst>
                  <a:ext uri="{FF2B5EF4-FFF2-40B4-BE49-F238E27FC236}">
                    <a16:creationId xmlns:a16="http://schemas.microsoft.com/office/drawing/2014/main" id="{A995C0C9-3B9F-4D0E-80F0-A5D3A09FC3D4}"/>
                  </a:ext>
                </a:extLst>
              </p:cNvPr>
              <p:cNvSpPr/>
              <p:nvPr/>
            </p:nvSpPr>
            <p:spPr>
              <a:xfrm>
                <a:off x="6642" y="3371"/>
                <a:ext cx="3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1" y="1"/>
                      <a:pt x="0" y="1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359;p1">
                <a:extLst>
                  <a:ext uri="{FF2B5EF4-FFF2-40B4-BE49-F238E27FC236}">
                    <a16:creationId xmlns:a16="http://schemas.microsoft.com/office/drawing/2014/main" id="{B0DD2B73-D944-4142-BE86-FBFF11AB819A}"/>
                  </a:ext>
                </a:extLst>
              </p:cNvPr>
              <p:cNvSpPr/>
              <p:nvPr/>
            </p:nvSpPr>
            <p:spPr>
              <a:xfrm>
                <a:off x="6645" y="338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360;p1">
                <a:extLst>
                  <a:ext uri="{FF2B5EF4-FFF2-40B4-BE49-F238E27FC236}">
                    <a16:creationId xmlns:a16="http://schemas.microsoft.com/office/drawing/2014/main" id="{328ABC0D-E1B5-47B2-B644-B4BEC6BA3C47}"/>
                  </a:ext>
                </a:extLst>
              </p:cNvPr>
              <p:cNvSpPr/>
              <p:nvPr/>
            </p:nvSpPr>
            <p:spPr>
              <a:xfrm>
                <a:off x="6187" y="1973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361;p1">
                <a:extLst>
                  <a:ext uri="{FF2B5EF4-FFF2-40B4-BE49-F238E27FC236}">
                    <a16:creationId xmlns:a16="http://schemas.microsoft.com/office/drawing/2014/main" id="{C6BD573F-C7EA-469A-8E98-0331B1A97B62}"/>
                  </a:ext>
                </a:extLst>
              </p:cNvPr>
              <p:cNvSpPr/>
              <p:nvPr/>
            </p:nvSpPr>
            <p:spPr>
              <a:xfrm>
                <a:off x="6187" y="1973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362;p1">
                <a:extLst>
                  <a:ext uri="{FF2B5EF4-FFF2-40B4-BE49-F238E27FC236}">
                    <a16:creationId xmlns:a16="http://schemas.microsoft.com/office/drawing/2014/main" id="{052AA224-1E1D-41DA-B20A-9A7D8A00BC0C}"/>
                  </a:ext>
                </a:extLst>
              </p:cNvPr>
              <p:cNvSpPr/>
              <p:nvPr/>
            </p:nvSpPr>
            <p:spPr>
              <a:xfrm>
                <a:off x="6647" y="3381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363;p1">
                <a:extLst>
                  <a:ext uri="{FF2B5EF4-FFF2-40B4-BE49-F238E27FC236}">
                    <a16:creationId xmlns:a16="http://schemas.microsoft.com/office/drawing/2014/main" id="{96A45C78-99BD-4B59-87EB-5EE9ECE99602}"/>
                  </a:ext>
                </a:extLst>
              </p:cNvPr>
              <p:cNvSpPr/>
              <p:nvPr/>
            </p:nvSpPr>
            <p:spPr>
              <a:xfrm>
                <a:off x="6192" y="197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364;p1">
                <a:extLst>
                  <a:ext uri="{FF2B5EF4-FFF2-40B4-BE49-F238E27FC236}">
                    <a16:creationId xmlns:a16="http://schemas.microsoft.com/office/drawing/2014/main" id="{F9600FB7-D758-4DAD-B20E-A3643FAD0F2F}"/>
                  </a:ext>
                </a:extLst>
              </p:cNvPr>
              <p:cNvSpPr/>
              <p:nvPr/>
            </p:nvSpPr>
            <p:spPr>
              <a:xfrm>
                <a:off x="6557" y="2025"/>
                <a:ext cx="5" cy="9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extrusionOk="0">
                    <a:moveTo>
                      <a:pt x="2" y="1"/>
                    </a:moveTo>
                    <a:cubicBezTo>
                      <a:pt x="2" y="1"/>
                      <a:pt x="0" y="1"/>
                      <a:pt x="1" y="4"/>
                    </a:cubicBezTo>
                    <a:cubicBezTo>
                      <a:pt x="1" y="0"/>
                      <a:pt x="2" y="4"/>
                      <a:pt x="2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365;p1">
                <a:extLst>
                  <a:ext uri="{FF2B5EF4-FFF2-40B4-BE49-F238E27FC236}">
                    <a16:creationId xmlns:a16="http://schemas.microsoft.com/office/drawing/2014/main" id="{F5C0759B-A822-4CD3-9434-2B4B080C7850}"/>
                  </a:ext>
                </a:extLst>
              </p:cNvPr>
              <p:cNvSpPr/>
              <p:nvPr/>
            </p:nvSpPr>
            <p:spPr>
              <a:xfrm>
                <a:off x="6286" y="1700"/>
                <a:ext cx="5" cy="5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0" y="5"/>
                    </a:moveTo>
                    <a:lnTo>
                      <a:pt x="5" y="0"/>
                    </a:lnTo>
                    <a:lnTo>
                      <a:pt x="0" y="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366;p1">
                <a:extLst>
                  <a:ext uri="{FF2B5EF4-FFF2-40B4-BE49-F238E27FC236}">
                    <a16:creationId xmlns:a16="http://schemas.microsoft.com/office/drawing/2014/main" id="{CD4AAE8B-EA30-43D9-BE5B-DF3D26B4C9A4}"/>
                  </a:ext>
                </a:extLst>
              </p:cNvPr>
              <p:cNvSpPr/>
              <p:nvPr/>
            </p:nvSpPr>
            <p:spPr>
              <a:xfrm>
                <a:off x="6732" y="1705"/>
                <a:ext cx="10" cy="5"/>
              </a:xfrm>
              <a:custGeom>
                <a:avLst/>
                <a:gdLst/>
                <a:ahLst/>
                <a:cxnLst/>
                <a:rect l="l" t="t" r="r" b="b"/>
                <a:pathLst>
                  <a:path w="4" h="2" extrusionOk="0">
                    <a:moveTo>
                      <a:pt x="2" y="2"/>
                    </a:moveTo>
                    <a:cubicBezTo>
                      <a:pt x="2" y="2"/>
                      <a:pt x="3" y="1"/>
                      <a:pt x="1" y="0"/>
                    </a:cubicBezTo>
                    <a:cubicBezTo>
                      <a:pt x="4" y="2"/>
                      <a:pt x="0" y="1"/>
                      <a:pt x="2" y="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367;p1">
                <a:extLst>
                  <a:ext uri="{FF2B5EF4-FFF2-40B4-BE49-F238E27FC236}">
                    <a16:creationId xmlns:a16="http://schemas.microsoft.com/office/drawing/2014/main" id="{CB710A2E-F12B-4ED5-B4D2-DA0D80ABE507}"/>
                  </a:ext>
                </a:extLst>
              </p:cNvPr>
              <p:cNvSpPr/>
              <p:nvPr/>
            </p:nvSpPr>
            <p:spPr>
              <a:xfrm>
                <a:off x="6161" y="2072"/>
                <a:ext cx="2" cy="24"/>
              </a:xfrm>
              <a:custGeom>
                <a:avLst/>
                <a:gdLst/>
                <a:ahLst/>
                <a:cxnLst/>
                <a:rect l="l" t="t" r="r" b="b"/>
                <a:pathLst>
                  <a:path w="1" h="10" extrusionOk="0">
                    <a:moveTo>
                      <a:pt x="0" y="0"/>
                    </a:moveTo>
                    <a:cubicBezTo>
                      <a:pt x="0" y="4"/>
                      <a:pt x="0" y="10"/>
                      <a:pt x="1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368;p1">
                <a:extLst>
                  <a:ext uri="{FF2B5EF4-FFF2-40B4-BE49-F238E27FC236}">
                    <a16:creationId xmlns:a16="http://schemas.microsoft.com/office/drawing/2014/main" id="{6E5112B8-2C78-4804-AEF2-B19E655A213D}"/>
                  </a:ext>
                </a:extLst>
              </p:cNvPr>
              <p:cNvSpPr/>
              <p:nvPr/>
            </p:nvSpPr>
            <p:spPr>
              <a:xfrm>
                <a:off x="6144" y="1918"/>
                <a:ext cx="85" cy="102"/>
              </a:xfrm>
              <a:custGeom>
                <a:avLst/>
                <a:gdLst/>
                <a:ahLst/>
                <a:cxnLst/>
                <a:rect l="l" t="t" r="r" b="b"/>
                <a:pathLst>
                  <a:path w="36" h="43" extrusionOk="0">
                    <a:moveTo>
                      <a:pt x="5" y="16"/>
                    </a:moveTo>
                    <a:cubicBezTo>
                      <a:pt x="6" y="19"/>
                      <a:pt x="3" y="20"/>
                      <a:pt x="0" y="23"/>
                    </a:cubicBezTo>
                    <a:cubicBezTo>
                      <a:pt x="0" y="23"/>
                      <a:pt x="1" y="25"/>
                      <a:pt x="1" y="28"/>
                    </a:cubicBezTo>
                    <a:cubicBezTo>
                      <a:pt x="5" y="39"/>
                      <a:pt x="13" y="43"/>
                      <a:pt x="19" y="41"/>
                    </a:cubicBezTo>
                    <a:cubicBezTo>
                      <a:pt x="18" y="40"/>
                      <a:pt x="18" y="39"/>
                      <a:pt x="19" y="39"/>
                    </a:cubicBezTo>
                    <a:cubicBezTo>
                      <a:pt x="19" y="39"/>
                      <a:pt x="19" y="39"/>
                      <a:pt x="19" y="39"/>
                    </a:cubicBezTo>
                    <a:cubicBezTo>
                      <a:pt x="19" y="38"/>
                      <a:pt x="19" y="38"/>
                      <a:pt x="19" y="38"/>
                    </a:cubicBezTo>
                    <a:cubicBezTo>
                      <a:pt x="19" y="38"/>
                      <a:pt x="19" y="39"/>
                      <a:pt x="19" y="40"/>
                    </a:cubicBezTo>
                    <a:cubicBezTo>
                      <a:pt x="20" y="39"/>
                      <a:pt x="21" y="39"/>
                      <a:pt x="23" y="39"/>
                    </a:cubicBezTo>
                    <a:cubicBezTo>
                      <a:pt x="22" y="36"/>
                      <a:pt x="23" y="38"/>
                      <a:pt x="23" y="36"/>
                    </a:cubicBezTo>
                    <a:cubicBezTo>
                      <a:pt x="23" y="37"/>
                      <a:pt x="23" y="37"/>
                      <a:pt x="23" y="37"/>
                    </a:cubicBezTo>
                    <a:cubicBezTo>
                      <a:pt x="23" y="36"/>
                      <a:pt x="23" y="36"/>
                      <a:pt x="25" y="38"/>
                    </a:cubicBezTo>
                    <a:cubicBezTo>
                      <a:pt x="29" y="38"/>
                      <a:pt x="31" y="35"/>
                      <a:pt x="33" y="33"/>
                    </a:cubicBezTo>
                    <a:cubicBezTo>
                      <a:pt x="36" y="30"/>
                      <a:pt x="36" y="26"/>
                      <a:pt x="36" y="21"/>
                    </a:cubicBezTo>
                    <a:cubicBezTo>
                      <a:pt x="33" y="20"/>
                      <a:pt x="35" y="19"/>
                      <a:pt x="32" y="19"/>
                    </a:cubicBezTo>
                    <a:cubicBezTo>
                      <a:pt x="33" y="19"/>
                      <a:pt x="33" y="19"/>
                      <a:pt x="33" y="19"/>
                    </a:cubicBezTo>
                    <a:cubicBezTo>
                      <a:pt x="31" y="18"/>
                      <a:pt x="33" y="18"/>
                      <a:pt x="34" y="17"/>
                    </a:cubicBezTo>
                    <a:cubicBezTo>
                      <a:pt x="33" y="17"/>
                      <a:pt x="34" y="17"/>
                      <a:pt x="32" y="17"/>
                    </a:cubicBezTo>
                    <a:cubicBezTo>
                      <a:pt x="30" y="17"/>
                      <a:pt x="35" y="17"/>
                      <a:pt x="34" y="16"/>
                    </a:cubicBezTo>
                    <a:cubicBezTo>
                      <a:pt x="34" y="16"/>
                      <a:pt x="33" y="17"/>
                      <a:pt x="33" y="16"/>
                    </a:cubicBezTo>
                    <a:cubicBezTo>
                      <a:pt x="31" y="16"/>
                      <a:pt x="34" y="17"/>
                      <a:pt x="36" y="15"/>
                    </a:cubicBezTo>
                    <a:cubicBezTo>
                      <a:pt x="35" y="13"/>
                      <a:pt x="32" y="12"/>
                      <a:pt x="33" y="10"/>
                    </a:cubicBezTo>
                    <a:cubicBezTo>
                      <a:pt x="33" y="11"/>
                      <a:pt x="32" y="11"/>
                      <a:pt x="32" y="11"/>
                    </a:cubicBezTo>
                    <a:cubicBezTo>
                      <a:pt x="35" y="9"/>
                      <a:pt x="31" y="11"/>
                      <a:pt x="32" y="10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4" y="9"/>
                      <a:pt x="32" y="9"/>
                      <a:pt x="32" y="7"/>
                    </a:cubicBezTo>
                    <a:cubicBezTo>
                      <a:pt x="30" y="7"/>
                      <a:pt x="32" y="5"/>
                      <a:pt x="30" y="5"/>
                    </a:cubicBezTo>
                    <a:cubicBezTo>
                      <a:pt x="31" y="5"/>
                      <a:pt x="30" y="4"/>
                      <a:pt x="30" y="4"/>
                    </a:cubicBezTo>
                    <a:cubicBezTo>
                      <a:pt x="27" y="6"/>
                      <a:pt x="29" y="1"/>
                      <a:pt x="27" y="3"/>
                    </a:cubicBezTo>
                    <a:cubicBezTo>
                      <a:pt x="27" y="2"/>
                      <a:pt x="27" y="2"/>
                      <a:pt x="27" y="2"/>
                    </a:cubicBezTo>
                    <a:cubicBezTo>
                      <a:pt x="25" y="1"/>
                      <a:pt x="21" y="0"/>
                      <a:pt x="18" y="3"/>
                    </a:cubicBezTo>
                    <a:cubicBezTo>
                      <a:pt x="16" y="3"/>
                      <a:pt x="12" y="1"/>
                      <a:pt x="13" y="3"/>
                    </a:cubicBezTo>
                    <a:cubicBezTo>
                      <a:pt x="13" y="5"/>
                      <a:pt x="13" y="5"/>
                      <a:pt x="13" y="5"/>
                    </a:cubicBezTo>
                    <a:cubicBezTo>
                      <a:pt x="13" y="5"/>
                      <a:pt x="13" y="4"/>
                      <a:pt x="12" y="3"/>
                    </a:cubicBezTo>
                    <a:cubicBezTo>
                      <a:pt x="13" y="5"/>
                      <a:pt x="11" y="4"/>
                      <a:pt x="11" y="4"/>
                    </a:cubicBezTo>
                    <a:cubicBezTo>
                      <a:pt x="11" y="5"/>
                      <a:pt x="11" y="5"/>
                      <a:pt x="11" y="6"/>
                    </a:cubicBezTo>
                    <a:cubicBezTo>
                      <a:pt x="9" y="4"/>
                      <a:pt x="11" y="8"/>
                      <a:pt x="9" y="7"/>
                    </a:cubicBezTo>
                    <a:cubicBezTo>
                      <a:pt x="12" y="9"/>
                      <a:pt x="10" y="8"/>
                      <a:pt x="10" y="9"/>
                    </a:cubicBezTo>
                    <a:cubicBezTo>
                      <a:pt x="10" y="9"/>
                      <a:pt x="10" y="9"/>
                      <a:pt x="9" y="8"/>
                    </a:cubicBezTo>
                    <a:cubicBezTo>
                      <a:pt x="9" y="9"/>
                      <a:pt x="9" y="9"/>
                      <a:pt x="8" y="9"/>
                    </a:cubicBezTo>
                    <a:cubicBezTo>
                      <a:pt x="8" y="9"/>
                      <a:pt x="10" y="10"/>
                      <a:pt x="9" y="10"/>
                    </a:cubicBezTo>
                    <a:cubicBezTo>
                      <a:pt x="7" y="9"/>
                      <a:pt x="9" y="11"/>
                      <a:pt x="8" y="10"/>
                    </a:cubicBezTo>
                    <a:cubicBezTo>
                      <a:pt x="10" y="11"/>
                      <a:pt x="11" y="13"/>
                      <a:pt x="10" y="12"/>
                    </a:cubicBezTo>
                    <a:cubicBezTo>
                      <a:pt x="8" y="11"/>
                      <a:pt x="8" y="11"/>
                      <a:pt x="8" y="11"/>
                    </a:cubicBezTo>
                    <a:cubicBezTo>
                      <a:pt x="9" y="12"/>
                      <a:pt x="5" y="12"/>
                      <a:pt x="8" y="14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8" y="15"/>
                      <a:pt x="6" y="15"/>
                      <a:pt x="8" y="17"/>
                    </a:cubicBezTo>
                    <a:cubicBezTo>
                      <a:pt x="8" y="17"/>
                      <a:pt x="7" y="17"/>
                      <a:pt x="7" y="17"/>
                    </a:cubicBezTo>
                    <a:cubicBezTo>
                      <a:pt x="6" y="17"/>
                      <a:pt x="5" y="16"/>
                      <a:pt x="5" y="16"/>
                    </a:cubicBezTo>
                    <a:close/>
                    <a:moveTo>
                      <a:pt x="16" y="26"/>
                    </a:moveTo>
                    <a:cubicBezTo>
                      <a:pt x="16" y="26"/>
                      <a:pt x="16" y="26"/>
                      <a:pt x="16" y="26"/>
                    </a:cubicBezTo>
                    <a:cubicBezTo>
                      <a:pt x="16" y="27"/>
                      <a:pt x="16" y="27"/>
                      <a:pt x="16" y="26"/>
                    </a:cubicBezTo>
                    <a:close/>
                    <a:moveTo>
                      <a:pt x="17" y="24"/>
                    </a:moveTo>
                    <a:cubicBezTo>
                      <a:pt x="17" y="25"/>
                      <a:pt x="16" y="25"/>
                      <a:pt x="17" y="27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7" y="24"/>
                    </a:cubicBezTo>
                    <a:cubicBezTo>
                      <a:pt x="17" y="25"/>
                      <a:pt x="17" y="25"/>
                      <a:pt x="17" y="24"/>
                    </a:cubicBezTo>
                    <a:close/>
                    <a:moveTo>
                      <a:pt x="16" y="25"/>
                    </a:move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5"/>
                      <a:pt x="17" y="23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6" y="24"/>
                      <a:pt x="16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6" y="25"/>
                      <a:pt x="17" y="24"/>
                      <a:pt x="16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3"/>
                    </a:move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7" y="23"/>
                      <a:pt x="17" y="23"/>
                      <a:pt x="17" y="23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8" y="25"/>
                      <a:pt x="17" y="24"/>
                      <a:pt x="17" y="24"/>
                    </a:cubicBezTo>
                    <a:close/>
                    <a:moveTo>
                      <a:pt x="18" y="24"/>
                    </a:move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lose/>
                    <a:moveTo>
                      <a:pt x="20" y="23"/>
                    </a:move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19" y="23"/>
                      <a:pt x="19" y="23"/>
                    </a:cubicBezTo>
                    <a:cubicBezTo>
                      <a:pt x="19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3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9" y="24"/>
                      <a:pt x="19" y="24"/>
                    </a:cubicBezTo>
                    <a:cubicBezTo>
                      <a:pt x="19" y="24"/>
                      <a:pt x="18" y="25"/>
                      <a:pt x="19" y="26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4"/>
                      <a:pt x="18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7" y="23"/>
                      <a:pt x="17" y="23"/>
                    </a:cubicBezTo>
                    <a:cubicBezTo>
                      <a:pt x="17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8" y="22"/>
                      <a:pt x="17" y="22"/>
                      <a:pt x="17" y="22"/>
                    </a:cubicBezTo>
                    <a:cubicBezTo>
                      <a:pt x="18" y="22"/>
                      <a:pt x="18" y="23"/>
                      <a:pt x="18" y="23"/>
                    </a:cubicBezTo>
                    <a:cubicBezTo>
                      <a:pt x="19" y="22"/>
                      <a:pt x="19" y="22"/>
                      <a:pt x="19" y="22"/>
                    </a:cubicBezTo>
                    <a:cubicBezTo>
                      <a:pt x="19" y="22"/>
                      <a:pt x="19" y="23"/>
                      <a:pt x="19" y="23"/>
                    </a:cubicBezTo>
                    <a:cubicBezTo>
                      <a:pt x="19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1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ubicBezTo>
                      <a:pt x="20" y="23"/>
                      <a:pt x="20" y="23"/>
                      <a:pt x="20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ubicBezTo>
                      <a:pt x="21" y="23"/>
                      <a:pt x="21" y="23"/>
                      <a:pt x="21" y="23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ubicBezTo>
                      <a:pt x="20" y="24"/>
                      <a:pt x="20" y="24"/>
                      <a:pt x="20" y="24"/>
                    </a:cubicBezTo>
                    <a:close/>
                    <a:moveTo>
                      <a:pt x="20" y="24"/>
                    </a:moveTo>
                    <a:cubicBezTo>
                      <a:pt x="20" y="24"/>
                      <a:pt x="20" y="24"/>
                      <a:pt x="20" y="24"/>
                    </a:cubicBezTo>
                    <a:cubicBezTo>
                      <a:pt x="21" y="24"/>
                      <a:pt x="21" y="24"/>
                      <a:pt x="21" y="25"/>
                    </a:cubicBezTo>
                    <a:lnTo>
                      <a:pt x="20" y="24"/>
                    </a:ln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lose/>
                    <a:moveTo>
                      <a:pt x="21" y="24"/>
                    </a:move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2" y="25"/>
                    </a:cubicBezTo>
                    <a:lnTo>
                      <a:pt x="21" y="24"/>
                    </a:lnTo>
                    <a:close/>
                    <a:moveTo>
                      <a:pt x="22" y="23"/>
                    </a:moveTo>
                    <a:cubicBezTo>
                      <a:pt x="21" y="23"/>
                      <a:pt x="21" y="23"/>
                      <a:pt x="21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lnTo>
                      <a:pt x="22" y="23"/>
                    </a:lnTo>
                    <a:close/>
                    <a:moveTo>
                      <a:pt x="22" y="23"/>
                    </a:move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ubicBezTo>
                      <a:pt x="22" y="23"/>
                      <a:pt x="22" y="23"/>
                      <a:pt x="22" y="23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lose/>
                    <a:moveTo>
                      <a:pt x="22" y="24"/>
                    </a:move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3" y="24"/>
                      <a:pt x="22" y="24"/>
                    </a:cubicBezTo>
                    <a:close/>
                    <a:moveTo>
                      <a:pt x="22" y="22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3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2" y="22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2" y="20"/>
                      <a:pt x="22" y="20"/>
                    </a:cubicBezTo>
                    <a:cubicBezTo>
                      <a:pt x="22" y="20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3" y="23"/>
                    </a:moveTo>
                    <a:cubicBezTo>
                      <a:pt x="23" y="23"/>
                      <a:pt x="23" y="22"/>
                      <a:pt x="22" y="22"/>
                    </a:cubicBezTo>
                    <a:cubicBezTo>
                      <a:pt x="22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2"/>
                      <a:pt x="23" y="22"/>
                    </a:cubicBezTo>
                    <a:close/>
                    <a:moveTo>
                      <a:pt x="27" y="24"/>
                    </a:moveTo>
                    <a:cubicBezTo>
                      <a:pt x="26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5" y="24"/>
                    </a:cubicBezTo>
                    <a:cubicBezTo>
                      <a:pt x="26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3"/>
                    </a:move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6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6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ubicBezTo>
                      <a:pt x="26" y="23"/>
                      <a:pt x="26" y="23"/>
                      <a:pt x="26" y="23"/>
                    </a:cubicBezTo>
                    <a:close/>
                    <a:moveTo>
                      <a:pt x="25" y="23"/>
                    </a:move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3"/>
                      <a:pt x="26" y="23"/>
                    </a:cubicBezTo>
                    <a:cubicBezTo>
                      <a:pt x="25" y="23"/>
                      <a:pt x="25" y="23"/>
                      <a:pt x="25" y="23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5" y="24"/>
                    </a:move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lnTo>
                      <a:pt x="24" y="22"/>
                    </a:lnTo>
                    <a:close/>
                    <a:moveTo>
                      <a:pt x="24" y="22"/>
                    </a:moveTo>
                    <a:cubicBezTo>
                      <a:pt x="24" y="22"/>
                      <a:pt x="24" y="22"/>
                      <a:pt x="24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4" y="22"/>
                      <a:pt x="24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2"/>
                    </a:moveTo>
                    <a:cubicBezTo>
                      <a:pt x="23" y="22"/>
                      <a:pt x="23" y="23"/>
                      <a:pt x="23" y="23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ubicBezTo>
                      <a:pt x="23" y="22"/>
                      <a:pt x="23" y="22"/>
                      <a:pt x="23" y="22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3" y="24"/>
                    </a:move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3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4" y="24"/>
                      <a:pt x="24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4" y="24"/>
                      <a:pt x="24" y="24"/>
                      <a:pt x="24" y="24"/>
                    </a:cubicBezTo>
                    <a:cubicBezTo>
                      <a:pt x="24" y="24"/>
                      <a:pt x="24" y="24"/>
                      <a:pt x="24" y="24"/>
                    </a:cubicBezTo>
                    <a:close/>
                    <a:moveTo>
                      <a:pt x="24" y="24"/>
                    </a:moveTo>
                    <a:cubicBezTo>
                      <a:pt x="25" y="24"/>
                      <a:pt x="25" y="24"/>
                      <a:pt x="26" y="24"/>
                    </a:cubicBezTo>
                    <a:cubicBezTo>
                      <a:pt x="26" y="25"/>
                      <a:pt x="26" y="25"/>
                      <a:pt x="26" y="25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5"/>
                      <a:pt x="27" y="25"/>
                      <a:pt x="27" y="25"/>
                    </a:cubicBezTo>
                    <a:cubicBezTo>
                      <a:pt x="26" y="24"/>
                      <a:pt x="25" y="24"/>
                      <a:pt x="24" y="24"/>
                    </a:cubicBezTo>
                    <a:close/>
                    <a:moveTo>
                      <a:pt x="27" y="25"/>
                    </a:move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ubicBezTo>
                      <a:pt x="27" y="25"/>
                      <a:pt x="27" y="25"/>
                      <a:pt x="27" y="25"/>
                    </a:cubicBezTo>
                    <a:close/>
                    <a:moveTo>
                      <a:pt x="27" y="24"/>
                    </a:move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8" y="24"/>
                      <a:pt x="28" y="24"/>
                      <a:pt x="27" y="24"/>
                    </a:cubicBezTo>
                    <a:close/>
                    <a:moveTo>
                      <a:pt x="29" y="24"/>
                    </a:moveTo>
                    <a:cubicBezTo>
                      <a:pt x="29" y="24"/>
                      <a:pt x="26" y="24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27" y="24"/>
                      <a:pt x="27" y="24"/>
                      <a:pt x="26" y="24"/>
                    </a:cubicBezTo>
                    <a:lnTo>
                      <a:pt x="29" y="24"/>
                    </a:lnTo>
                    <a:close/>
                    <a:moveTo>
                      <a:pt x="27" y="24"/>
                    </a:moveTo>
                    <a:cubicBezTo>
                      <a:pt x="27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7" y="24"/>
                    </a:cubicBezTo>
                    <a:close/>
                    <a:moveTo>
                      <a:pt x="26" y="24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ubicBezTo>
                      <a:pt x="26" y="24"/>
                      <a:pt x="26" y="24"/>
                      <a:pt x="26" y="24"/>
                    </a:cubicBezTo>
                    <a:close/>
                    <a:moveTo>
                      <a:pt x="26" y="22"/>
                    </a:moveTo>
                    <a:cubicBezTo>
                      <a:pt x="26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6" y="22"/>
                      <a:pt x="26" y="22"/>
                    </a:cubicBezTo>
                    <a:close/>
                    <a:moveTo>
                      <a:pt x="25" y="22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25" y="22"/>
                      <a:pt x="25" y="22"/>
                      <a:pt x="25" y="23"/>
                    </a:cubicBezTo>
                    <a:cubicBezTo>
                      <a:pt x="25" y="23"/>
                      <a:pt x="25" y="23"/>
                      <a:pt x="25" y="23"/>
                    </a:cubicBezTo>
                    <a:cubicBezTo>
                      <a:pt x="25" y="23"/>
                      <a:pt x="25" y="22"/>
                      <a:pt x="25" y="22"/>
                    </a:cubicBezTo>
                    <a:cubicBezTo>
                      <a:pt x="25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4" y="22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4" y="22"/>
                      <a:pt x="24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2" y="21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4" y="21"/>
                    </a:cubicBezTo>
                    <a:cubicBezTo>
                      <a:pt x="24" y="22"/>
                      <a:pt x="24" y="22"/>
                      <a:pt x="25" y="22"/>
                    </a:cubicBezTo>
                    <a:cubicBezTo>
                      <a:pt x="25" y="22"/>
                      <a:pt x="25" y="22"/>
                      <a:pt x="25" y="22"/>
                    </a:cubicBezTo>
                    <a:close/>
                    <a:moveTo>
                      <a:pt x="23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3" y="21"/>
                      <a:pt x="23" y="21"/>
                      <a:pt x="23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5" y="21"/>
                    </a:cubicBezTo>
                    <a:cubicBezTo>
                      <a:pt x="25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5" y="21"/>
                      <a:pt x="25" y="21"/>
                      <a:pt x="25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4" y="21"/>
                    </a:moveTo>
                    <a:cubicBezTo>
                      <a:pt x="23" y="21"/>
                      <a:pt x="23" y="21"/>
                      <a:pt x="23" y="21"/>
                    </a:cubicBezTo>
                    <a:cubicBezTo>
                      <a:pt x="23" y="21"/>
                      <a:pt x="23" y="21"/>
                      <a:pt x="23" y="21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4" y="21"/>
                      <a:pt x="24" y="21"/>
                      <a:pt x="24" y="21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20"/>
                      <a:pt x="23" y="20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3" y="19"/>
                      <a:pt x="23" y="19"/>
                      <a:pt x="23" y="20"/>
                    </a:cubicBezTo>
                    <a:close/>
                    <a:moveTo>
                      <a:pt x="23" y="20"/>
                    </a:moveTo>
                    <a:cubicBezTo>
                      <a:pt x="23" y="20"/>
                      <a:pt x="23" y="20"/>
                      <a:pt x="23" y="20"/>
                    </a:cubicBezTo>
                    <a:cubicBezTo>
                      <a:pt x="22" y="19"/>
                      <a:pt x="22" y="18"/>
                      <a:pt x="22" y="18"/>
                    </a:cubicBezTo>
                    <a:cubicBezTo>
                      <a:pt x="21" y="17"/>
                      <a:pt x="22" y="18"/>
                      <a:pt x="23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19"/>
                    </a:move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lose/>
                    <a:moveTo>
                      <a:pt x="22" y="20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2" y="19"/>
                      <a:pt x="22" y="19"/>
                      <a:pt x="22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2" y="20"/>
                      <a:pt x="22" y="20"/>
                    </a:cubicBezTo>
                    <a:cubicBezTo>
                      <a:pt x="22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21" y="20"/>
                      <a:pt x="21" y="20"/>
                      <a:pt x="21" y="19"/>
                    </a:cubicBezTo>
                    <a:close/>
                    <a:moveTo>
                      <a:pt x="22" y="21"/>
                    </a:move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2" y="21"/>
                    </a:cubicBezTo>
                    <a:close/>
                    <a:moveTo>
                      <a:pt x="22" y="21"/>
                    </a:move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2" y="21"/>
                      <a:pt x="22" y="21"/>
                    </a:cubicBezTo>
                    <a:cubicBezTo>
                      <a:pt x="22" y="21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21"/>
                      <a:pt x="21" y="21"/>
                      <a:pt x="21" y="21"/>
                    </a:cubicBezTo>
                    <a:cubicBezTo>
                      <a:pt x="21" y="21"/>
                      <a:pt x="22" y="21"/>
                      <a:pt x="22" y="21"/>
                    </a:cubicBezTo>
                    <a:close/>
                    <a:moveTo>
                      <a:pt x="20" y="21"/>
                    </a:moveTo>
                    <a:cubicBezTo>
                      <a:pt x="20" y="21"/>
                      <a:pt x="20" y="22"/>
                      <a:pt x="20" y="22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1"/>
                    </a:cubicBezTo>
                    <a:cubicBezTo>
                      <a:pt x="20" y="21"/>
                      <a:pt x="20" y="21"/>
                      <a:pt x="20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8" y="21"/>
                      <a:pt x="18" y="20"/>
                      <a:pt x="17" y="21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7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20"/>
                      <a:pt x="18" y="20"/>
                      <a:pt x="18" y="20"/>
                    </a:cubicBezTo>
                    <a:cubicBezTo>
                      <a:pt x="18" y="20"/>
                      <a:pt x="17" y="20"/>
                      <a:pt x="17" y="20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7" y="19"/>
                      <a:pt x="17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8" y="19"/>
                      <a:pt x="18" y="19"/>
                      <a:pt x="18" y="19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20" y="18"/>
                    </a:cubicBezTo>
                    <a:cubicBezTo>
                      <a:pt x="19" y="19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19" y="20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0" y="18"/>
                      <a:pt x="19" y="21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20"/>
                      <a:pt x="19" y="20"/>
                      <a:pt x="19" y="20"/>
                    </a:cubicBezTo>
                    <a:cubicBezTo>
                      <a:pt x="19" y="20"/>
                      <a:pt x="19" y="20"/>
                      <a:pt x="20" y="20"/>
                    </a:cubicBezTo>
                    <a:cubicBezTo>
                      <a:pt x="20" y="20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20" y="20"/>
                      <a:pt x="20" y="21"/>
                      <a:pt x="20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1" y="21"/>
                    </a:cubicBezTo>
                    <a:cubicBezTo>
                      <a:pt x="21" y="21"/>
                      <a:pt x="21" y="21"/>
                      <a:pt x="20" y="21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8" y="18"/>
                    </a:cubicBezTo>
                    <a:cubicBezTo>
                      <a:pt x="19" y="18"/>
                      <a:pt x="19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ubicBezTo>
                      <a:pt x="18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20" y="18"/>
                      <a:pt x="19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9"/>
                      <a:pt x="20" y="19"/>
                    </a:cubicBezTo>
                    <a:cubicBezTo>
                      <a:pt x="20" y="19"/>
                      <a:pt x="20" y="19"/>
                      <a:pt x="20" y="18"/>
                    </a:cubicBezTo>
                    <a:cubicBezTo>
                      <a:pt x="20" y="19"/>
                      <a:pt x="20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9"/>
                      <a:pt x="20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0" y="19"/>
                      <a:pt x="20" y="18"/>
                      <a:pt x="20" y="18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1" y="19"/>
                    </a:move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ubicBezTo>
                      <a:pt x="21" y="19"/>
                      <a:pt x="21" y="19"/>
                      <a:pt x="21" y="19"/>
                    </a:cubicBezTo>
                    <a:close/>
                    <a:moveTo>
                      <a:pt x="20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20" y="18"/>
                      <a:pt x="21" y="19"/>
                    </a:cubicBezTo>
                    <a:lnTo>
                      <a:pt x="20" y="18"/>
                    </a:lnTo>
                    <a:close/>
                    <a:moveTo>
                      <a:pt x="19" y="18"/>
                    </a:move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9" y="18"/>
                    </a:moveTo>
                    <a:cubicBezTo>
                      <a:pt x="20" y="18"/>
                      <a:pt x="20" y="18"/>
                      <a:pt x="20" y="18"/>
                    </a:cubicBezTo>
                    <a:cubicBezTo>
                      <a:pt x="20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lose/>
                    <a:moveTo>
                      <a:pt x="18" y="18"/>
                    </a:move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9" y="18"/>
                      <a:pt x="19" y="18"/>
                    </a:cubicBezTo>
                    <a:cubicBezTo>
                      <a:pt x="19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lose/>
                    <a:moveTo>
                      <a:pt x="18" y="18"/>
                    </a:moveTo>
                    <a:cubicBezTo>
                      <a:pt x="17" y="18"/>
                      <a:pt x="17" y="18"/>
                      <a:pt x="17" y="18"/>
                    </a:cubicBezTo>
                    <a:cubicBezTo>
                      <a:pt x="17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9"/>
                      <a:pt x="18" y="18"/>
                      <a:pt x="16" y="18"/>
                    </a:cubicBezTo>
                    <a:cubicBezTo>
                      <a:pt x="18" y="18"/>
                      <a:pt x="16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6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8" y="18"/>
                      <a:pt x="17" y="18"/>
                    </a:cubicBezTo>
                    <a:cubicBezTo>
                      <a:pt x="17" y="18"/>
                      <a:pt x="17" y="18"/>
                      <a:pt x="17" y="18"/>
                    </a:cubicBezTo>
                    <a:cubicBezTo>
                      <a:pt x="15" y="18"/>
                      <a:pt x="15" y="18"/>
                      <a:pt x="15" y="18"/>
                    </a:cubicBezTo>
                    <a:cubicBezTo>
                      <a:pt x="15" y="18"/>
                      <a:pt x="17" y="18"/>
                      <a:pt x="18" y="18"/>
                    </a:cubicBezTo>
                    <a:cubicBezTo>
                      <a:pt x="17" y="18"/>
                      <a:pt x="17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7" y="18"/>
                      <a:pt x="17" y="18"/>
                      <a:pt x="17" y="19"/>
                    </a:cubicBezTo>
                    <a:cubicBezTo>
                      <a:pt x="16" y="19"/>
                      <a:pt x="17" y="18"/>
                      <a:pt x="18" y="18"/>
                    </a:cubicBezTo>
                    <a:cubicBezTo>
                      <a:pt x="16" y="19"/>
                      <a:pt x="17" y="18"/>
                      <a:pt x="16" y="19"/>
                    </a:cubicBezTo>
                    <a:cubicBezTo>
                      <a:pt x="16" y="19"/>
                      <a:pt x="17" y="19"/>
                      <a:pt x="17" y="19"/>
                    </a:cubicBezTo>
                    <a:cubicBezTo>
                      <a:pt x="17" y="19"/>
                      <a:pt x="19" y="18"/>
                      <a:pt x="17" y="19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18" y="18"/>
                      <a:pt x="18" y="18"/>
                      <a:pt x="19" y="18"/>
                    </a:cubicBezTo>
                    <a:cubicBezTo>
                      <a:pt x="18" y="18"/>
                      <a:pt x="18" y="19"/>
                      <a:pt x="18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7" y="19"/>
                      <a:pt x="17" y="19"/>
                    </a:cubicBezTo>
                    <a:cubicBezTo>
                      <a:pt x="17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6" y="19"/>
                      <a:pt x="16" y="19"/>
                    </a:cubicBezTo>
                    <a:cubicBezTo>
                      <a:pt x="16" y="19"/>
                      <a:pt x="15" y="18"/>
                      <a:pt x="15" y="18"/>
                    </a:cubicBezTo>
                    <a:cubicBezTo>
                      <a:pt x="16" y="18"/>
                      <a:pt x="16" y="18"/>
                      <a:pt x="16" y="19"/>
                    </a:cubicBezTo>
                    <a:cubicBezTo>
                      <a:pt x="18" y="18"/>
                      <a:pt x="15" y="19"/>
                      <a:pt x="18" y="18"/>
                    </a:cubicBezTo>
                    <a:close/>
                    <a:moveTo>
                      <a:pt x="17" y="24"/>
                    </a:moveTo>
                    <a:cubicBezTo>
                      <a:pt x="17" y="24"/>
                      <a:pt x="17" y="24"/>
                      <a:pt x="17" y="24"/>
                    </a:cubicBezTo>
                    <a:cubicBezTo>
                      <a:pt x="17" y="24"/>
                      <a:pt x="16" y="24"/>
                      <a:pt x="16" y="24"/>
                    </a:cubicBezTo>
                    <a:cubicBezTo>
                      <a:pt x="16" y="24"/>
                      <a:pt x="15" y="24"/>
                      <a:pt x="15" y="23"/>
                    </a:cubicBezTo>
                    <a:cubicBezTo>
                      <a:pt x="16" y="23"/>
                      <a:pt x="16" y="24"/>
                      <a:pt x="17" y="24"/>
                    </a:cubicBezTo>
                    <a:close/>
                    <a:moveTo>
                      <a:pt x="15" y="26"/>
                    </a:moveTo>
                    <a:cubicBezTo>
                      <a:pt x="15" y="26"/>
                      <a:pt x="15" y="26"/>
                      <a:pt x="15" y="26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5"/>
                      <a:pt x="16" y="25"/>
                      <a:pt x="16" y="25"/>
                    </a:cubicBezTo>
                    <a:cubicBezTo>
                      <a:pt x="16" y="26"/>
                      <a:pt x="16" y="26"/>
                      <a:pt x="16" y="26"/>
                    </a:cubicBezTo>
                    <a:cubicBezTo>
                      <a:pt x="15" y="26"/>
                      <a:pt x="15" y="26"/>
                      <a:pt x="15" y="27"/>
                    </a:cubicBezTo>
                    <a:cubicBezTo>
                      <a:pt x="15" y="26"/>
                      <a:pt x="15" y="26"/>
                      <a:pt x="15" y="26"/>
                    </a:cubicBezTo>
                    <a:cubicBezTo>
                      <a:pt x="15" y="26"/>
                      <a:pt x="15" y="26"/>
                      <a:pt x="15" y="26"/>
                    </a:cubicBezTo>
                    <a:close/>
                    <a:moveTo>
                      <a:pt x="15" y="26"/>
                    </a:moveTo>
                    <a:cubicBezTo>
                      <a:pt x="14" y="27"/>
                      <a:pt x="15" y="26"/>
                      <a:pt x="14" y="27"/>
                    </a:cubicBezTo>
                    <a:cubicBezTo>
                      <a:pt x="14" y="27"/>
                      <a:pt x="14" y="27"/>
                      <a:pt x="14" y="26"/>
                    </a:cubicBezTo>
                    <a:cubicBezTo>
                      <a:pt x="14" y="26"/>
                      <a:pt x="15" y="26"/>
                      <a:pt x="15" y="26"/>
                    </a:cubicBezTo>
                    <a:close/>
                    <a:moveTo>
                      <a:pt x="15" y="29"/>
                    </a:moveTo>
                    <a:cubicBezTo>
                      <a:pt x="14" y="30"/>
                      <a:pt x="14" y="30"/>
                      <a:pt x="14" y="29"/>
                    </a:cubicBezTo>
                    <a:cubicBezTo>
                      <a:pt x="14" y="29"/>
                      <a:pt x="14" y="29"/>
                      <a:pt x="15" y="29"/>
                    </a:cubicBezTo>
                    <a:close/>
                    <a:moveTo>
                      <a:pt x="13" y="28"/>
                    </a:moveTo>
                    <a:cubicBezTo>
                      <a:pt x="13" y="28"/>
                      <a:pt x="13" y="27"/>
                      <a:pt x="13" y="27"/>
                    </a:cubicBezTo>
                    <a:cubicBezTo>
                      <a:pt x="13" y="27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2" y="28"/>
                      <a:pt x="12" y="29"/>
                    </a:cubicBezTo>
                    <a:lnTo>
                      <a:pt x="13" y="28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369;p1">
                <a:extLst>
                  <a:ext uri="{FF2B5EF4-FFF2-40B4-BE49-F238E27FC236}">
                    <a16:creationId xmlns:a16="http://schemas.microsoft.com/office/drawing/2014/main" id="{EED1FD2E-9C42-4195-BFEE-D9269A6C86B6}"/>
                  </a:ext>
                </a:extLst>
              </p:cNvPr>
              <p:cNvSpPr/>
              <p:nvPr/>
            </p:nvSpPr>
            <p:spPr>
              <a:xfrm>
                <a:off x="6199" y="2068"/>
                <a:ext cx="4" cy="7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extrusionOk="0">
                    <a:moveTo>
                      <a:pt x="1" y="0"/>
                    </a:moveTo>
                    <a:cubicBezTo>
                      <a:pt x="1" y="0"/>
                      <a:pt x="0" y="1"/>
                      <a:pt x="0" y="2"/>
                    </a:cubicBezTo>
                    <a:cubicBezTo>
                      <a:pt x="1" y="2"/>
                      <a:pt x="1" y="2"/>
                      <a:pt x="1" y="3"/>
                    </a:cubicBezTo>
                    <a:cubicBezTo>
                      <a:pt x="2" y="2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370;p1">
                <a:extLst>
                  <a:ext uri="{FF2B5EF4-FFF2-40B4-BE49-F238E27FC236}">
                    <a16:creationId xmlns:a16="http://schemas.microsoft.com/office/drawing/2014/main" id="{E5B6E82D-D01F-4F93-9F4F-87B684825717}"/>
                  </a:ext>
                </a:extLst>
              </p:cNvPr>
              <p:cNvSpPr/>
              <p:nvPr/>
            </p:nvSpPr>
            <p:spPr>
              <a:xfrm>
                <a:off x="6763" y="1710"/>
                <a:ext cx="5" cy="4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0" y="2"/>
                    </a:moveTo>
                    <a:cubicBezTo>
                      <a:pt x="1" y="2"/>
                      <a:pt x="1" y="2"/>
                      <a:pt x="2" y="2"/>
                    </a:cubicBezTo>
                    <a:cubicBezTo>
                      <a:pt x="0" y="0"/>
                      <a:pt x="1" y="2"/>
                      <a:pt x="0" y="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371;p1">
                <a:extLst>
                  <a:ext uri="{FF2B5EF4-FFF2-40B4-BE49-F238E27FC236}">
                    <a16:creationId xmlns:a16="http://schemas.microsoft.com/office/drawing/2014/main" id="{D7972888-FE6F-42D7-B6C8-BAE9EB76A20B}"/>
                  </a:ext>
                </a:extLst>
              </p:cNvPr>
              <p:cNvSpPr/>
              <p:nvPr/>
            </p:nvSpPr>
            <p:spPr>
              <a:xfrm>
                <a:off x="6182" y="1977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372;p1">
                <a:extLst>
                  <a:ext uri="{FF2B5EF4-FFF2-40B4-BE49-F238E27FC236}">
                    <a16:creationId xmlns:a16="http://schemas.microsoft.com/office/drawing/2014/main" id="{FFC0F2E8-3882-49F2-8076-E2F06A7470CA}"/>
                  </a:ext>
                </a:extLst>
              </p:cNvPr>
              <p:cNvSpPr/>
              <p:nvPr/>
            </p:nvSpPr>
            <p:spPr>
              <a:xfrm>
                <a:off x="6917" y="1868"/>
                <a:ext cx="5" cy="5"/>
              </a:xfrm>
              <a:custGeom>
                <a:avLst/>
                <a:gdLst/>
                <a:ahLst/>
                <a:cxnLst/>
                <a:rect l="l" t="t" r="r" b="b"/>
                <a:pathLst>
                  <a:path w="5" h="5" extrusionOk="0">
                    <a:moveTo>
                      <a:pt x="0" y="3"/>
                    </a:moveTo>
                    <a:lnTo>
                      <a:pt x="3" y="5"/>
                    </a:ln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373;p1">
                <a:extLst>
                  <a:ext uri="{FF2B5EF4-FFF2-40B4-BE49-F238E27FC236}">
                    <a16:creationId xmlns:a16="http://schemas.microsoft.com/office/drawing/2014/main" id="{86F64A83-946A-4E97-9EEF-189D6C3175B6}"/>
                  </a:ext>
                </a:extLst>
              </p:cNvPr>
              <p:cNvSpPr/>
              <p:nvPr/>
            </p:nvSpPr>
            <p:spPr>
              <a:xfrm>
                <a:off x="6614" y="2658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374;p1">
                <a:extLst>
                  <a:ext uri="{FF2B5EF4-FFF2-40B4-BE49-F238E27FC236}">
                    <a16:creationId xmlns:a16="http://schemas.microsoft.com/office/drawing/2014/main" id="{0210F891-6DDF-407D-8E8E-ED48B83303FD}"/>
                  </a:ext>
                </a:extLst>
              </p:cNvPr>
              <p:cNvSpPr/>
              <p:nvPr/>
            </p:nvSpPr>
            <p:spPr>
              <a:xfrm>
                <a:off x="6614" y="2670"/>
                <a:ext cx="4" cy="4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1" y="1"/>
                    </a:moveTo>
                    <a:cubicBezTo>
                      <a:pt x="2" y="2"/>
                      <a:pt x="0" y="0"/>
                      <a:pt x="1" y="0"/>
                    </a:cubicBezTo>
                    <a:cubicBezTo>
                      <a:pt x="0" y="0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375;p1">
                <a:extLst>
                  <a:ext uri="{FF2B5EF4-FFF2-40B4-BE49-F238E27FC236}">
                    <a16:creationId xmlns:a16="http://schemas.microsoft.com/office/drawing/2014/main" id="{3A5F4A0B-9468-45FA-94CD-82E8C7C57C4E}"/>
                  </a:ext>
                </a:extLst>
              </p:cNvPr>
              <p:cNvSpPr/>
              <p:nvPr/>
            </p:nvSpPr>
            <p:spPr>
              <a:xfrm>
                <a:off x="6706" y="2454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376;p1">
                <a:extLst>
                  <a:ext uri="{FF2B5EF4-FFF2-40B4-BE49-F238E27FC236}">
                    <a16:creationId xmlns:a16="http://schemas.microsoft.com/office/drawing/2014/main" id="{3E75933C-13A8-4C85-B69B-87F804E3A829}"/>
                  </a:ext>
                </a:extLst>
              </p:cNvPr>
              <p:cNvSpPr/>
              <p:nvPr/>
            </p:nvSpPr>
            <p:spPr>
              <a:xfrm>
                <a:off x="6818" y="2395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1"/>
                    </a:moveTo>
                    <a:cubicBezTo>
                      <a:pt x="0" y="0"/>
                      <a:pt x="1" y="2"/>
                      <a:pt x="1" y="1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377;p1">
                <a:extLst>
                  <a:ext uri="{FF2B5EF4-FFF2-40B4-BE49-F238E27FC236}">
                    <a16:creationId xmlns:a16="http://schemas.microsoft.com/office/drawing/2014/main" id="{B4FCDCD4-4495-4412-B3DC-48A78B1BE930}"/>
                  </a:ext>
                </a:extLst>
              </p:cNvPr>
              <p:cNvSpPr/>
              <p:nvPr/>
            </p:nvSpPr>
            <p:spPr>
              <a:xfrm>
                <a:off x="6820" y="2326"/>
                <a:ext cx="5" cy="2"/>
              </a:xfrm>
              <a:custGeom>
                <a:avLst/>
                <a:gdLst/>
                <a:ahLst/>
                <a:cxnLst/>
                <a:rect l="l" t="t" r="r" b="b"/>
                <a:pathLst>
                  <a:path w="5" h="2" extrusionOk="0">
                    <a:moveTo>
                      <a:pt x="5" y="2"/>
                    </a:moveTo>
                    <a:lnTo>
                      <a:pt x="5" y="0"/>
                    </a:lnTo>
                    <a:lnTo>
                      <a:pt x="0" y="2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378;p1">
                <a:extLst>
                  <a:ext uri="{FF2B5EF4-FFF2-40B4-BE49-F238E27FC236}">
                    <a16:creationId xmlns:a16="http://schemas.microsoft.com/office/drawing/2014/main" id="{5C05A16E-7FBE-49C7-9C07-362532DC1FB8}"/>
                  </a:ext>
                </a:extLst>
              </p:cNvPr>
              <p:cNvSpPr/>
              <p:nvPr/>
            </p:nvSpPr>
            <p:spPr>
              <a:xfrm>
                <a:off x="6196" y="1968"/>
                <a:ext cx="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379;p1">
                <a:extLst>
                  <a:ext uri="{FF2B5EF4-FFF2-40B4-BE49-F238E27FC236}">
                    <a16:creationId xmlns:a16="http://schemas.microsoft.com/office/drawing/2014/main" id="{32738544-4B47-4F3A-902D-CEDB87A983EE}"/>
                  </a:ext>
                </a:extLst>
              </p:cNvPr>
              <p:cNvSpPr/>
              <p:nvPr/>
            </p:nvSpPr>
            <p:spPr>
              <a:xfrm>
                <a:off x="6187" y="1966"/>
                <a:ext cx="1" cy="1"/>
              </a:xfrm>
              <a:prstGeom prst="ellipse">
                <a:avLst/>
              </a:pr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380;p1">
                <a:extLst>
                  <a:ext uri="{FF2B5EF4-FFF2-40B4-BE49-F238E27FC236}">
                    <a16:creationId xmlns:a16="http://schemas.microsoft.com/office/drawing/2014/main" id="{BD266291-9B74-4449-B79A-324D28E03161}"/>
                  </a:ext>
                </a:extLst>
              </p:cNvPr>
              <p:cNvSpPr/>
              <p:nvPr/>
            </p:nvSpPr>
            <p:spPr>
              <a:xfrm>
                <a:off x="6189" y="1966"/>
                <a:ext cx="1" cy="1"/>
              </a:xfrm>
              <a:prstGeom prst="ellipse">
                <a:avLst/>
              </a:pr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381;p1">
                <a:extLst>
                  <a:ext uri="{FF2B5EF4-FFF2-40B4-BE49-F238E27FC236}">
                    <a16:creationId xmlns:a16="http://schemas.microsoft.com/office/drawing/2014/main" id="{D1B8208E-074A-4986-9C84-C3B3EA47E0A7}"/>
                  </a:ext>
                </a:extLst>
              </p:cNvPr>
              <p:cNvSpPr/>
              <p:nvPr/>
            </p:nvSpPr>
            <p:spPr>
              <a:xfrm>
                <a:off x="6187" y="1966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382;p1">
                <a:extLst>
                  <a:ext uri="{FF2B5EF4-FFF2-40B4-BE49-F238E27FC236}">
                    <a16:creationId xmlns:a16="http://schemas.microsoft.com/office/drawing/2014/main" id="{2F534914-5200-4721-96AF-A778D1386AB6}"/>
                  </a:ext>
                </a:extLst>
              </p:cNvPr>
              <p:cNvSpPr/>
              <p:nvPr/>
            </p:nvSpPr>
            <p:spPr>
              <a:xfrm>
                <a:off x="6192" y="1968"/>
                <a:ext cx="1" cy="1"/>
              </a:xfrm>
              <a:prstGeom prst="ellipse">
                <a:avLst/>
              </a:pr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383;p1">
                <a:extLst>
                  <a:ext uri="{FF2B5EF4-FFF2-40B4-BE49-F238E27FC236}">
                    <a16:creationId xmlns:a16="http://schemas.microsoft.com/office/drawing/2014/main" id="{8FBFFCDC-9A13-4298-A6D1-3344C2F48238}"/>
                  </a:ext>
                </a:extLst>
              </p:cNvPr>
              <p:cNvSpPr/>
              <p:nvPr/>
            </p:nvSpPr>
            <p:spPr>
              <a:xfrm>
                <a:off x="6192" y="1966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384;p1">
                <a:extLst>
                  <a:ext uri="{FF2B5EF4-FFF2-40B4-BE49-F238E27FC236}">
                    <a16:creationId xmlns:a16="http://schemas.microsoft.com/office/drawing/2014/main" id="{5B549584-5A2F-4D3C-9B8A-09D6520D7797}"/>
                  </a:ext>
                </a:extLst>
              </p:cNvPr>
              <p:cNvSpPr/>
              <p:nvPr/>
            </p:nvSpPr>
            <p:spPr>
              <a:xfrm>
                <a:off x="6192" y="1966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385;p1">
                <a:extLst>
                  <a:ext uri="{FF2B5EF4-FFF2-40B4-BE49-F238E27FC236}">
                    <a16:creationId xmlns:a16="http://schemas.microsoft.com/office/drawing/2014/main" id="{0189EC9C-71F3-4DE9-B60A-F7618DAB53DF}"/>
                  </a:ext>
                </a:extLst>
              </p:cNvPr>
              <p:cNvSpPr/>
              <p:nvPr/>
            </p:nvSpPr>
            <p:spPr>
              <a:xfrm>
                <a:off x="6182" y="1963"/>
                <a:ext cx="1" cy="1"/>
              </a:xfrm>
              <a:prstGeom prst="ellipse">
                <a:avLst/>
              </a:pr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386;p1">
                <a:extLst>
                  <a:ext uri="{FF2B5EF4-FFF2-40B4-BE49-F238E27FC236}">
                    <a16:creationId xmlns:a16="http://schemas.microsoft.com/office/drawing/2014/main" id="{099EE956-5402-4223-AF7C-7559267EDB4E}"/>
                  </a:ext>
                </a:extLst>
              </p:cNvPr>
              <p:cNvSpPr/>
              <p:nvPr/>
            </p:nvSpPr>
            <p:spPr>
              <a:xfrm>
                <a:off x="6187" y="1963"/>
                <a:ext cx="0" cy="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387;p1">
                <a:extLst>
                  <a:ext uri="{FF2B5EF4-FFF2-40B4-BE49-F238E27FC236}">
                    <a16:creationId xmlns:a16="http://schemas.microsoft.com/office/drawing/2014/main" id="{F92E950C-E973-4D0C-8A92-4034261556FF}"/>
                  </a:ext>
                </a:extLst>
              </p:cNvPr>
              <p:cNvSpPr/>
              <p:nvPr/>
            </p:nvSpPr>
            <p:spPr>
              <a:xfrm>
                <a:off x="6187" y="1961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388;p1">
                <a:extLst>
                  <a:ext uri="{FF2B5EF4-FFF2-40B4-BE49-F238E27FC236}">
                    <a16:creationId xmlns:a16="http://schemas.microsoft.com/office/drawing/2014/main" id="{CB57059B-BEE4-470F-88CE-090F37E4F364}"/>
                  </a:ext>
                </a:extLst>
              </p:cNvPr>
              <p:cNvSpPr/>
              <p:nvPr/>
            </p:nvSpPr>
            <p:spPr>
              <a:xfrm>
                <a:off x="6203" y="1970"/>
                <a:ext cx="1" cy="1"/>
              </a:xfrm>
              <a:prstGeom prst="ellipse">
                <a:avLst/>
              </a:pr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389;p1">
                <a:extLst>
                  <a:ext uri="{FF2B5EF4-FFF2-40B4-BE49-F238E27FC236}">
                    <a16:creationId xmlns:a16="http://schemas.microsoft.com/office/drawing/2014/main" id="{5FD86609-14DA-42C1-87D9-36348FAA4FA4}"/>
                  </a:ext>
                </a:extLst>
              </p:cNvPr>
              <p:cNvSpPr/>
              <p:nvPr/>
            </p:nvSpPr>
            <p:spPr>
              <a:xfrm>
                <a:off x="6611" y="2705"/>
                <a:ext cx="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390;p1">
                <a:extLst>
                  <a:ext uri="{FF2B5EF4-FFF2-40B4-BE49-F238E27FC236}">
                    <a16:creationId xmlns:a16="http://schemas.microsoft.com/office/drawing/2014/main" id="{ED9C8462-19A0-4ADE-82BF-FE2289EE0AF7}"/>
                  </a:ext>
                </a:extLst>
              </p:cNvPr>
              <p:cNvSpPr/>
              <p:nvPr/>
            </p:nvSpPr>
            <p:spPr>
              <a:xfrm>
                <a:off x="6184" y="1961"/>
                <a:ext cx="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391;p1">
                <a:extLst>
                  <a:ext uri="{FF2B5EF4-FFF2-40B4-BE49-F238E27FC236}">
                    <a16:creationId xmlns:a16="http://schemas.microsoft.com/office/drawing/2014/main" id="{037E59E4-9CF6-4386-8143-59838216B751}"/>
                  </a:ext>
                </a:extLst>
              </p:cNvPr>
              <p:cNvSpPr/>
              <p:nvPr/>
            </p:nvSpPr>
            <p:spPr>
              <a:xfrm>
                <a:off x="6187" y="1963"/>
                <a:ext cx="0" cy="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392;p1">
                <a:extLst>
                  <a:ext uri="{FF2B5EF4-FFF2-40B4-BE49-F238E27FC236}">
                    <a16:creationId xmlns:a16="http://schemas.microsoft.com/office/drawing/2014/main" id="{BC7993CF-1125-4DB9-9F16-04F521874953}"/>
                  </a:ext>
                </a:extLst>
              </p:cNvPr>
              <p:cNvSpPr/>
              <p:nvPr/>
            </p:nvSpPr>
            <p:spPr>
              <a:xfrm>
                <a:off x="6599" y="2719"/>
                <a:ext cx="5" cy="5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393;p1">
                <a:extLst>
                  <a:ext uri="{FF2B5EF4-FFF2-40B4-BE49-F238E27FC236}">
                    <a16:creationId xmlns:a16="http://schemas.microsoft.com/office/drawing/2014/main" id="{C3CB38AB-67C2-47FB-8D81-8566C2F16C22}"/>
                  </a:ext>
                </a:extLst>
              </p:cNvPr>
              <p:cNvSpPr/>
              <p:nvPr/>
            </p:nvSpPr>
            <p:spPr>
              <a:xfrm>
                <a:off x="6441" y="2470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394;p1">
                <a:extLst>
                  <a:ext uri="{FF2B5EF4-FFF2-40B4-BE49-F238E27FC236}">
                    <a16:creationId xmlns:a16="http://schemas.microsoft.com/office/drawing/2014/main" id="{DAF0D6D9-CEF2-4583-B6AD-D14B3779D4E9}"/>
                  </a:ext>
                </a:extLst>
              </p:cNvPr>
              <p:cNvSpPr/>
              <p:nvPr/>
            </p:nvSpPr>
            <p:spPr>
              <a:xfrm>
                <a:off x="6424" y="2470"/>
                <a:ext cx="9" cy="3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4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1"/>
                      <a:pt x="2" y="0"/>
                      <a:pt x="4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395;p1">
                <a:extLst>
                  <a:ext uri="{FF2B5EF4-FFF2-40B4-BE49-F238E27FC236}">
                    <a16:creationId xmlns:a16="http://schemas.microsoft.com/office/drawing/2014/main" id="{95550C46-4830-4A1E-949E-4548390AD411}"/>
                  </a:ext>
                </a:extLst>
              </p:cNvPr>
              <p:cNvSpPr/>
              <p:nvPr/>
            </p:nvSpPr>
            <p:spPr>
              <a:xfrm>
                <a:off x="6452" y="2478"/>
                <a:ext cx="3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396;p1">
                <a:extLst>
                  <a:ext uri="{FF2B5EF4-FFF2-40B4-BE49-F238E27FC236}">
                    <a16:creationId xmlns:a16="http://schemas.microsoft.com/office/drawing/2014/main" id="{72D2DEDD-B0A1-47E2-8EE3-5CDC271F921B}"/>
                  </a:ext>
                </a:extLst>
              </p:cNvPr>
              <p:cNvSpPr/>
              <p:nvPr/>
            </p:nvSpPr>
            <p:spPr>
              <a:xfrm>
                <a:off x="6450" y="2470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1"/>
                    </a:moveTo>
                    <a:cubicBezTo>
                      <a:pt x="0" y="1"/>
                      <a:pt x="0" y="0"/>
                      <a:pt x="0" y="1"/>
                    </a:cubicBezTo>
                    <a:cubicBezTo>
                      <a:pt x="1" y="2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397;p1">
                <a:extLst>
                  <a:ext uri="{FF2B5EF4-FFF2-40B4-BE49-F238E27FC236}">
                    <a16:creationId xmlns:a16="http://schemas.microsoft.com/office/drawing/2014/main" id="{357696F3-A914-4E66-A66A-81442C0A2F2F}"/>
                  </a:ext>
                </a:extLst>
              </p:cNvPr>
              <p:cNvSpPr/>
              <p:nvPr/>
            </p:nvSpPr>
            <p:spPr>
              <a:xfrm>
                <a:off x="6450" y="2537"/>
                <a:ext cx="10" cy="2"/>
              </a:xfrm>
              <a:custGeom>
                <a:avLst/>
                <a:gdLst/>
                <a:ahLst/>
                <a:cxnLst/>
                <a:rect l="l" t="t" r="r" b="b"/>
                <a:pathLst>
                  <a:path w="4" h="1" extrusionOk="0">
                    <a:moveTo>
                      <a:pt x="0" y="1"/>
                    </a:moveTo>
                    <a:cubicBezTo>
                      <a:pt x="1" y="1"/>
                      <a:pt x="3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cubicBezTo>
                      <a:pt x="4" y="0"/>
                      <a:pt x="3" y="0"/>
                      <a:pt x="3" y="0"/>
                    </a:cubicBezTo>
                    <a:cubicBezTo>
                      <a:pt x="2" y="0"/>
                      <a:pt x="1" y="0"/>
                      <a:pt x="2" y="0"/>
                    </a:cubicBezTo>
                    <a:cubicBezTo>
                      <a:pt x="1" y="1"/>
                      <a:pt x="0" y="0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398;p1">
                <a:extLst>
                  <a:ext uri="{FF2B5EF4-FFF2-40B4-BE49-F238E27FC236}">
                    <a16:creationId xmlns:a16="http://schemas.microsoft.com/office/drawing/2014/main" id="{D408A639-B721-49B2-8760-C535D8D8CF44}"/>
                  </a:ext>
                </a:extLst>
              </p:cNvPr>
              <p:cNvSpPr/>
              <p:nvPr/>
            </p:nvSpPr>
            <p:spPr>
              <a:xfrm>
                <a:off x="6455" y="2539"/>
                <a:ext cx="5" cy="3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0" y="0"/>
                    </a:moveTo>
                    <a:cubicBezTo>
                      <a:pt x="0" y="0"/>
                      <a:pt x="1" y="1"/>
                      <a:pt x="2" y="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399;p1">
                <a:extLst>
                  <a:ext uri="{FF2B5EF4-FFF2-40B4-BE49-F238E27FC236}">
                    <a16:creationId xmlns:a16="http://schemas.microsoft.com/office/drawing/2014/main" id="{63A80B0E-2DC6-4EA6-88F5-7FD489FC3679}"/>
                  </a:ext>
                </a:extLst>
              </p:cNvPr>
              <p:cNvSpPr/>
              <p:nvPr/>
            </p:nvSpPr>
            <p:spPr>
              <a:xfrm>
                <a:off x="6457" y="2537"/>
                <a:ext cx="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1" y="0"/>
                      <a:pt x="1" y="0"/>
                    </a:cubicBezTo>
                    <a:cubicBezTo>
                      <a:pt x="1" y="0"/>
                      <a:pt x="2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400;p1">
                <a:extLst>
                  <a:ext uri="{FF2B5EF4-FFF2-40B4-BE49-F238E27FC236}">
                    <a16:creationId xmlns:a16="http://schemas.microsoft.com/office/drawing/2014/main" id="{E5129A52-7934-48F7-B474-4C57BF8CCE3C}"/>
                  </a:ext>
                </a:extLst>
              </p:cNvPr>
              <p:cNvSpPr/>
              <p:nvPr/>
            </p:nvSpPr>
            <p:spPr>
              <a:xfrm>
                <a:off x="6443" y="2470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2"/>
                    </a:moveTo>
                    <a:cubicBezTo>
                      <a:pt x="1" y="1"/>
                      <a:pt x="1" y="1"/>
                      <a:pt x="0" y="0"/>
                    </a:cubicBezTo>
                    <a:lnTo>
                      <a:pt x="1" y="2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401;p1">
                <a:extLst>
                  <a:ext uri="{FF2B5EF4-FFF2-40B4-BE49-F238E27FC236}">
                    <a16:creationId xmlns:a16="http://schemas.microsoft.com/office/drawing/2014/main" id="{8483BA7F-70D4-42D4-8697-3C9D075EE1ED}"/>
                  </a:ext>
                </a:extLst>
              </p:cNvPr>
              <p:cNvSpPr/>
              <p:nvPr/>
            </p:nvSpPr>
            <p:spPr>
              <a:xfrm>
                <a:off x="6334" y="3127"/>
                <a:ext cx="7" cy="5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extrusionOk="0">
                    <a:moveTo>
                      <a:pt x="3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2" y="1"/>
                      <a:pt x="2" y="1"/>
                      <a:pt x="3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402;p1">
                <a:extLst>
                  <a:ext uri="{FF2B5EF4-FFF2-40B4-BE49-F238E27FC236}">
                    <a16:creationId xmlns:a16="http://schemas.microsoft.com/office/drawing/2014/main" id="{E37D0548-9D8D-41ED-B0DD-4A54DAAFD474}"/>
                  </a:ext>
                </a:extLst>
              </p:cNvPr>
              <p:cNvSpPr/>
              <p:nvPr/>
            </p:nvSpPr>
            <p:spPr>
              <a:xfrm>
                <a:off x="6336" y="3125"/>
                <a:ext cx="3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0"/>
                    </a:moveTo>
                    <a:cubicBezTo>
                      <a:pt x="0" y="2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403;p1">
                <a:extLst>
                  <a:ext uri="{FF2B5EF4-FFF2-40B4-BE49-F238E27FC236}">
                    <a16:creationId xmlns:a16="http://schemas.microsoft.com/office/drawing/2014/main" id="{94FDF37F-6037-4811-BE7E-DFB085F1C3E2}"/>
                  </a:ext>
                </a:extLst>
              </p:cNvPr>
              <p:cNvSpPr/>
              <p:nvPr/>
            </p:nvSpPr>
            <p:spPr>
              <a:xfrm>
                <a:off x="6521" y="3089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" extrusionOk="0">
                    <a:moveTo>
                      <a:pt x="0" y="2"/>
                    </a:moveTo>
                    <a:lnTo>
                      <a:pt x="0" y="2"/>
                    </a:lnTo>
                    <a:lnTo>
                      <a:pt x="0" y="0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404;p1">
                <a:extLst>
                  <a:ext uri="{FF2B5EF4-FFF2-40B4-BE49-F238E27FC236}">
                    <a16:creationId xmlns:a16="http://schemas.microsoft.com/office/drawing/2014/main" id="{1175EFE3-FD9A-433C-ACEB-5B67C0607543}"/>
                  </a:ext>
                </a:extLst>
              </p:cNvPr>
              <p:cNvSpPr/>
              <p:nvPr/>
            </p:nvSpPr>
            <p:spPr>
              <a:xfrm>
                <a:off x="6645" y="3053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2" h="5" extrusionOk="0">
                    <a:moveTo>
                      <a:pt x="2" y="5"/>
                    </a:moveTo>
                    <a:lnTo>
                      <a:pt x="2" y="5"/>
                    </a:lnTo>
                    <a:lnTo>
                      <a:pt x="0" y="0"/>
                    </a:lnTo>
                    <a:lnTo>
                      <a:pt x="2" y="5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405;p1">
                <a:extLst>
                  <a:ext uri="{FF2B5EF4-FFF2-40B4-BE49-F238E27FC236}">
                    <a16:creationId xmlns:a16="http://schemas.microsoft.com/office/drawing/2014/main" id="{F602DB09-D3C5-4ECB-B44C-AAF57C8D70FB}"/>
                  </a:ext>
                </a:extLst>
              </p:cNvPr>
              <p:cNvSpPr/>
              <p:nvPr/>
            </p:nvSpPr>
            <p:spPr>
              <a:xfrm>
                <a:off x="6604" y="3080"/>
                <a:ext cx="3" cy="4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0"/>
                    </a:moveTo>
                    <a:cubicBezTo>
                      <a:pt x="1" y="0"/>
                      <a:pt x="0" y="2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406;p1">
                <a:extLst>
                  <a:ext uri="{FF2B5EF4-FFF2-40B4-BE49-F238E27FC236}">
                    <a16:creationId xmlns:a16="http://schemas.microsoft.com/office/drawing/2014/main" id="{1D36394C-13FB-403E-A5D2-9E546E9B0763}"/>
                  </a:ext>
                </a:extLst>
              </p:cNvPr>
              <p:cNvSpPr/>
              <p:nvPr/>
            </p:nvSpPr>
            <p:spPr>
              <a:xfrm>
                <a:off x="6602" y="2731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1"/>
                      <a:pt x="0" y="0"/>
                      <a:pt x="0" y="0"/>
                    </a:cubicBezTo>
                    <a:cubicBezTo>
                      <a:pt x="0" y="0"/>
                      <a:pt x="0" y="1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407;p1">
                <a:extLst>
                  <a:ext uri="{FF2B5EF4-FFF2-40B4-BE49-F238E27FC236}">
                    <a16:creationId xmlns:a16="http://schemas.microsoft.com/office/drawing/2014/main" id="{B0448518-5429-482F-910E-F6AEDCF8EB5A}"/>
                  </a:ext>
                </a:extLst>
              </p:cNvPr>
              <p:cNvSpPr/>
              <p:nvPr/>
            </p:nvSpPr>
            <p:spPr>
              <a:xfrm>
                <a:off x="6469" y="3136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408;p1">
                <a:extLst>
                  <a:ext uri="{FF2B5EF4-FFF2-40B4-BE49-F238E27FC236}">
                    <a16:creationId xmlns:a16="http://schemas.microsoft.com/office/drawing/2014/main" id="{9813D098-A338-402D-A10D-FC8C1739B437}"/>
                  </a:ext>
                </a:extLst>
              </p:cNvPr>
              <p:cNvSpPr/>
              <p:nvPr/>
            </p:nvSpPr>
            <p:spPr>
              <a:xfrm>
                <a:off x="6265" y="2238"/>
                <a:ext cx="10" cy="19"/>
              </a:xfrm>
              <a:custGeom>
                <a:avLst/>
                <a:gdLst/>
                <a:ahLst/>
                <a:cxnLst/>
                <a:rect l="l" t="t" r="r" b="b"/>
                <a:pathLst>
                  <a:path w="4" h="8" extrusionOk="0">
                    <a:moveTo>
                      <a:pt x="4" y="0"/>
                    </a:moveTo>
                    <a:cubicBezTo>
                      <a:pt x="2" y="1"/>
                      <a:pt x="1" y="5"/>
                      <a:pt x="0" y="6"/>
                    </a:cubicBezTo>
                    <a:cubicBezTo>
                      <a:pt x="1" y="8"/>
                      <a:pt x="3" y="1"/>
                      <a:pt x="4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409;p1">
                <a:extLst>
                  <a:ext uri="{FF2B5EF4-FFF2-40B4-BE49-F238E27FC236}">
                    <a16:creationId xmlns:a16="http://schemas.microsoft.com/office/drawing/2014/main" id="{D6961F1B-3100-49F6-A53C-7C1EFBE0F8BB}"/>
                  </a:ext>
                </a:extLst>
              </p:cNvPr>
              <p:cNvSpPr/>
              <p:nvPr/>
            </p:nvSpPr>
            <p:spPr>
              <a:xfrm>
                <a:off x="6455" y="2537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410;p1">
                <a:extLst>
                  <a:ext uri="{FF2B5EF4-FFF2-40B4-BE49-F238E27FC236}">
                    <a16:creationId xmlns:a16="http://schemas.microsoft.com/office/drawing/2014/main" id="{51971DCF-F374-4335-AF01-88EE42909370}"/>
                  </a:ext>
                </a:extLst>
              </p:cNvPr>
              <p:cNvSpPr/>
              <p:nvPr/>
            </p:nvSpPr>
            <p:spPr>
              <a:xfrm>
                <a:off x="6597" y="2734"/>
                <a:ext cx="5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1" y="0"/>
                    </a:moveTo>
                    <a:cubicBezTo>
                      <a:pt x="1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1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411;p1">
                <a:extLst>
                  <a:ext uri="{FF2B5EF4-FFF2-40B4-BE49-F238E27FC236}">
                    <a16:creationId xmlns:a16="http://schemas.microsoft.com/office/drawing/2014/main" id="{E7F69393-E596-45D5-B01D-23379EB5C1DC}"/>
                  </a:ext>
                </a:extLst>
              </p:cNvPr>
              <p:cNvSpPr/>
              <p:nvPr/>
            </p:nvSpPr>
            <p:spPr>
              <a:xfrm>
                <a:off x="6607" y="2703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1" y="1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412;p1">
                <a:extLst>
                  <a:ext uri="{FF2B5EF4-FFF2-40B4-BE49-F238E27FC236}">
                    <a16:creationId xmlns:a16="http://schemas.microsoft.com/office/drawing/2014/main" id="{C5F2A5C5-27F6-40FF-9DCA-3894710FB8EF}"/>
                  </a:ext>
                </a:extLst>
              </p:cNvPr>
              <p:cNvSpPr/>
              <p:nvPr/>
            </p:nvSpPr>
            <p:spPr>
              <a:xfrm>
                <a:off x="6597" y="2726"/>
                <a:ext cx="12" cy="5"/>
              </a:xfrm>
              <a:custGeom>
                <a:avLst/>
                <a:gdLst/>
                <a:ahLst/>
                <a:cxnLst/>
                <a:rect l="l" t="t" r="r" b="b"/>
                <a:pathLst>
                  <a:path w="5" h="2" extrusionOk="0">
                    <a:moveTo>
                      <a:pt x="5" y="1"/>
                    </a:moveTo>
                    <a:cubicBezTo>
                      <a:pt x="4" y="0"/>
                      <a:pt x="2" y="1"/>
                      <a:pt x="1" y="2"/>
                    </a:cubicBezTo>
                    <a:cubicBezTo>
                      <a:pt x="1" y="2"/>
                      <a:pt x="1" y="2"/>
                      <a:pt x="0" y="2"/>
                    </a:cubicBezTo>
                    <a:cubicBezTo>
                      <a:pt x="1" y="2"/>
                      <a:pt x="2" y="2"/>
                      <a:pt x="2" y="2"/>
                    </a:cubicBezTo>
                    <a:cubicBezTo>
                      <a:pt x="2" y="2"/>
                      <a:pt x="4" y="2"/>
                      <a:pt x="3" y="1"/>
                    </a:cubicBezTo>
                    <a:cubicBezTo>
                      <a:pt x="4" y="1"/>
                      <a:pt x="5" y="1"/>
                      <a:pt x="5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413;p1">
                <a:extLst>
                  <a:ext uri="{FF2B5EF4-FFF2-40B4-BE49-F238E27FC236}">
                    <a16:creationId xmlns:a16="http://schemas.microsoft.com/office/drawing/2014/main" id="{16103442-6BAB-4C56-9996-7722602A34CD}"/>
                  </a:ext>
                </a:extLst>
              </p:cNvPr>
              <p:cNvSpPr/>
              <p:nvPr/>
            </p:nvSpPr>
            <p:spPr>
              <a:xfrm>
                <a:off x="6452" y="2700"/>
                <a:ext cx="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0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414;p1">
                <a:extLst>
                  <a:ext uri="{FF2B5EF4-FFF2-40B4-BE49-F238E27FC236}">
                    <a16:creationId xmlns:a16="http://schemas.microsoft.com/office/drawing/2014/main" id="{31F84D9D-E014-4B77-A8BF-F9393D5C6281}"/>
                  </a:ext>
                </a:extLst>
              </p:cNvPr>
              <p:cNvSpPr/>
              <p:nvPr/>
            </p:nvSpPr>
            <p:spPr>
              <a:xfrm>
                <a:off x="6445" y="2556"/>
                <a:ext cx="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1" y="0"/>
                    </a:moveTo>
                    <a:cubicBezTo>
                      <a:pt x="0" y="0"/>
                      <a:pt x="2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415;p1">
                <a:extLst>
                  <a:ext uri="{FF2B5EF4-FFF2-40B4-BE49-F238E27FC236}">
                    <a16:creationId xmlns:a16="http://schemas.microsoft.com/office/drawing/2014/main" id="{BDE4BF2D-ACCA-4728-9954-09BE1388D54C}"/>
                  </a:ext>
                </a:extLst>
              </p:cNvPr>
              <p:cNvSpPr/>
              <p:nvPr/>
            </p:nvSpPr>
            <p:spPr>
              <a:xfrm>
                <a:off x="6448" y="2546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416;p1">
                <a:extLst>
                  <a:ext uri="{FF2B5EF4-FFF2-40B4-BE49-F238E27FC236}">
                    <a16:creationId xmlns:a16="http://schemas.microsoft.com/office/drawing/2014/main" id="{8F176CE8-AD3F-458C-9ADA-DAAC63226892}"/>
                  </a:ext>
                </a:extLst>
              </p:cNvPr>
              <p:cNvSpPr/>
              <p:nvPr/>
            </p:nvSpPr>
            <p:spPr>
              <a:xfrm>
                <a:off x="6469" y="2719"/>
                <a:ext cx="5" cy="3"/>
              </a:xfrm>
              <a:custGeom>
                <a:avLst/>
                <a:gdLst/>
                <a:ahLst/>
                <a:cxnLst/>
                <a:rect l="l" t="t" r="r" b="b"/>
                <a:pathLst>
                  <a:path w="5" h="3" extrusionOk="0">
                    <a:moveTo>
                      <a:pt x="0" y="3"/>
                    </a:moveTo>
                    <a:lnTo>
                      <a:pt x="0" y="3"/>
                    </a:lnTo>
                    <a:lnTo>
                      <a:pt x="5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417;p1">
                <a:extLst>
                  <a:ext uri="{FF2B5EF4-FFF2-40B4-BE49-F238E27FC236}">
                    <a16:creationId xmlns:a16="http://schemas.microsoft.com/office/drawing/2014/main" id="{168D8068-1268-4FD8-9059-9DA225ECEFB4}"/>
                  </a:ext>
                </a:extLst>
              </p:cNvPr>
              <p:cNvSpPr/>
              <p:nvPr/>
            </p:nvSpPr>
            <p:spPr>
              <a:xfrm>
                <a:off x="6452" y="2546"/>
                <a:ext cx="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0" y="0"/>
                      <a:pt x="1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418;p1">
                <a:extLst>
                  <a:ext uri="{FF2B5EF4-FFF2-40B4-BE49-F238E27FC236}">
                    <a16:creationId xmlns:a16="http://schemas.microsoft.com/office/drawing/2014/main" id="{8EF03F0E-F565-49F8-9847-74C7EFAE2B7E}"/>
                  </a:ext>
                </a:extLst>
              </p:cNvPr>
              <p:cNvSpPr/>
              <p:nvPr/>
            </p:nvSpPr>
            <p:spPr>
              <a:xfrm>
                <a:off x="6452" y="2655"/>
                <a:ext cx="3" cy="1"/>
              </a:xfrm>
              <a:prstGeom prst="rect">
                <a:avLst/>
              </a:pr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419;p1">
                <a:extLst>
                  <a:ext uri="{FF2B5EF4-FFF2-40B4-BE49-F238E27FC236}">
                    <a16:creationId xmlns:a16="http://schemas.microsoft.com/office/drawing/2014/main" id="{FB8630C2-0AD4-4490-8BCB-7143A7F19277}"/>
                  </a:ext>
                </a:extLst>
              </p:cNvPr>
              <p:cNvSpPr/>
              <p:nvPr/>
            </p:nvSpPr>
            <p:spPr>
              <a:xfrm>
                <a:off x="6448" y="2560"/>
                <a:ext cx="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0" y="0"/>
                    </a:moveTo>
                    <a:cubicBezTo>
                      <a:pt x="1" y="0"/>
                      <a:pt x="1" y="0"/>
                      <a:pt x="2" y="0"/>
                    </a:cubicBezTo>
                    <a:cubicBezTo>
                      <a:pt x="1" y="0"/>
                      <a:pt x="2" y="0"/>
                      <a:pt x="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420;p1">
                <a:extLst>
                  <a:ext uri="{FF2B5EF4-FFF2-40B4-BE49-F238E27FC236}">
                    <a16:creationId xmlns:a16="http://schemas.microsoft.com/office/drawing/2014/main" id="{E60ECFAA-9906-4DD5-8876-F7C388A8A57A}"/>
                  </a:ext>
                </a:extLst>
              </p:cNvPr>
              <p:cNvSpPr/>
              <p:nvPr/>
            </p:nvSpPr>
            <p:spPr>
              <a:xfrm>
                <a:off x="6192" y="1973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421;p1">
                <a:extLst>
                  <a:ext uri="{FF2B5EF4-FFF2-40B4-BE49-F238E27FC236}">
                    <a16:creationId xmlns:a16="http://schemas.microsoft.com/office/drawing/2014/main" id="{5AB093A1-A30A-475A-857F-F0862675A519}"/>
                  </a:ext>
                </a:extLst>
              </p:cNvPr>
              <p:cNvSpPr/>
              <p:nvPr/>
            </p:nvSpPr>
            <p:spPr>
              <a:xfrm>
                <a:off x="6531" y="247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422;p1">
                <a:extLst>
                  <a:ext uri="{FF2B5EF4-FFF2-40B4-BE49-F238E27FC236}">
                    <a16:creationId xmlns:a16="http://schemas.microsoft.com/office/drawing/2014/main" id="{835A48E6-AB00-4AA9-BCF3-60FC1244C1EA}"/>
                  </a:ext>
                </a:extLst>
              </p:cNvPr>
              <p:cNvSpPr/>
              <p:nvPr/>
            </p:nvSpPr>
            <p:spPr>
              <a:xfrm>
                <a:off x="6388" y="3264"/>
                <a:ext cx="3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cubicBezTo>
                      <a:pt x="1" y="0"/>
                      <a:pt x="1" y="0"/>
                      <a:pt x="0" y="0"/>
                    </a:cubicBezTo>
                    <a:cubicBezTo>
                      <a:pt x="0" y="1"/>
                      <a:pt x="1" y="0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423;p1">
                <a:extLst>
                  <a:ext uri="{FF2B5EF4-FFF2-40B4-BE49-F238E27FC236}">
                    <a16:creationId xmlns:a16="http://schemas.microsoft.com/office/drawing/2014/main" id="{C63FE7AD-7153-405A-A36B-A045436169BF}"/>
                  </a:ext>
                </a:extLst>
              </p:cNvPr>
              <p:cNvSpPr/>
              <p:nvPr/>
            </p:nvSpPr>
            <p:spPr>
              <a:xfrm>
                <a:off x="6353" y="3094"/>
                <a:ext cx="446" cy="187"/>
              </a:xfrm>
              <a:custGeom>
                <a:avLst/>
                <a:gdLst/>
                <a:ahLst/>
                <a:cxnLst/>
                <a:rect l="l" t="t" r="r" b="b"/>
                <a:pathLst>
                  <a:path w="188" h="79" extrusionOk="0">
                    <a:moveTo>
                      <a:pt x="180" y="0"/>
                    </a:moveTo>
                    <a:cubicBezTo>
                      <a:pt x="179" y="5"/>
                      <a:pt x="175" y="6"/>
                      <a:pt x="171" y="7"/>
                    </a:cubicBezTo>
                    <a:cubicBezTo>
                      <a:pt x="170" y="8"/>
                      <a:pt x="169" y="10"/>
                      <a:pt x="168" y="10"/>
                    </a:cubicBezTo>
                    <a:cubicBezTo>
                      <a:pt x="164" y="15"/>
                      <a:pt x="157" y="14"/>
                      <a:pt x="154" y="19"/>
                    </a:cubicBezTo>
                    <a:cubicBezTo>
                      <a:pt x="155" y="19"/>
                      <a:pt x="155" y="20"/>
                      <a:pt x="155" y="21"/>
                    </a:cubicBezTo>
                    <a:cubicBezTo>
                      <a:pt x="154" y="20"/>
                      <a:pt x="154" y="20"/>
                      <a:pt x="154" y="20"/>
                    </a:cubicBezTo>
                    <a:cubicBezTo>
                      <a:pt x="155" y="22"/>
                      <a:pt x="155" y="22"/>
                      <a:pt x="155" y="22"/>
                    </a:cubicBezTo>
                    <a:cubicBezTo>
                      <a:pt x="155" y="22"/>
                      <a:pt x="154" y="20"/>
                      <a:pt x="154" y="20"/>
                    </a:cubicBezTo>
                    <a:cubicBezTo>
                      <a:pt x="152" y="21"/>
                      <a:pt x="151" y="23"/>
                      <a:pt x="149" y="23"/>
                    </a:cubicBezTo>
                    <a:cubicBezTo>
                      <a:pt x="149" y="25"/>
                      <a:pt x="148" y="24"/>
                      <a:pt x="149" y="26"/>
                    </a:cubicBezTo>
                    <a:cubicBezTo>
                      <a:pt x="148" y="25"/>
                      <a:pt x="148" y="25"/>
                      <a:pt x="148" y="25"/>
                    </a:cubicBezTo>
                    <a:cubicBezTo>
                      <a:pt x="147" y="27"/>
                      <a:pt x="147" y="27"/>
                      <a:pt x="145" y="25"/>
                    </a:cubicBezTo>
                    <a:cubicBezTo>
                      <a:pt x="139" y="27"/>
                      <a:pt x="134" y="30"/>
                      <a:pt x="128" y="32"/>
                    </a:cubicBezTo>
                    <a:cubicBezTo>
                      <a:pt x="123" y="34"/>
                      <a:pt x="118" y="39"/>
                      <a:pt x="112" y="41"/>
                    </a:cubicBezTo>
                    <a:cubicBezTo>
                      <a:pt x="112" y="45"/>
                      <a:pt x="111" y="43"/>
                      <a:pt x="110" y="47"/>
                    </a:cubicBezTo>
                    <a:cubicBezTo>
                      <a:pt x="110" y="46"/>
                      <a:pt x="110" y="46"/>
                      <a:pt x="110" y="46"/>
                    </a:cubicBezTo>
                    <a:cubicBezTo>
                      <a:pt x="110" y="47"/>
                      <a:pt x="109" y="46"/>
                      <a:pt x="107" y="45"/>
                    </a:cubicBezTo>
                    <a:cubicBezTo>
                      <a:pt x="108" y="46"/>
                      <a:pt x="107" y="45"/>
                      <a:pt x="108" y="47"/>
                    </a:cubicBezTo>
                    <a:cubicBezTo>
                      <a:pt x="108" y="49"/>
                      <a:pt x="106" y="45"/>
                      <a:pt x="106" y="46"/>
                    </a:cubicBezTo>
                    <a:cubicBezTo>
                      <a:pt x="105" y="45"/>
                      <a:pt x="106" y="47"/>
                      <a:pt x="106" y="46"/>
                    </a:cubicBezTo>
                    <a:cubicBezTo>
                      <a:pt x="105" y="49"/>
                      <a:pt x="106" y="45"/>
                      <a:pt x="103" y="44"/>
                    </a:cubicBezTo>
                    <a:cubicBezTo>
                      <a:pt x="101" y="45"/>
                      <a:pt x="98" y="48"/>
                      <a:pt x="95" y="47"/>
                    </a:cubicBezTo>
                    <a:cubicBezTo>
                      <a:pt x="95" y="47"/>
                      <a:pt x="96" y="49"/>
                      <a:pt x="96" y="49"/>
                    </a:cubicBezTo>
                    <a:cubicBezTo>
                      <a:pt x="95" y="46"/>
                      <a:pt x="95" y="50"/>
                      <a:pt x="94" y="49"/>
                    </a:cubicBezTo>
                    <a:cubicBezTo>
                      <a:pt x="94" y="48"/>
                      <a:pt x="94" y="48"/>
                      <a:pt x="94" y="48"/>
                    </a:cubicBezTo>
                    <a:cubicBezTo>
                      <a:pt x="93" y="47"/>
                      <a:pt x="92" y="49"/>
                      <a:pt x="91" y="48"/>
                    </a:cubicBezTo>
                    <a:cubicBezTo>
                      <a:pt x="90" y="49"/>
                      <a:pt x="88" y="47"/>
                      <a:pt x="88" y="49"/>
                    </a:cubicBezTo>
                    <a:cubicBezTo>
                      <a:pt x="88" y="47"/>
                      <a:pt x="87" y="48"/>
                      <a:pt x="87" y="47"/>
                    </a:cubicBezTo>
                    <a:cubicBezTo>
                      <a:pt x="87" y="51"/>
                      <a:pt x="84" y="46"/>
                      <a:pt x="84" y="49"/>
                    </a:cubicBezTo>
                    <a:cubicBezTo>
                      <a:pt x="84" y="48"/>
                      <a:pt x="84" y="48"/>
                      <a:pt x="84" y="48"/>
                    </a:cubicBezTo>
                    <a:cubicBezTo>
                      <a:pt x="81" y="49"/>
                      <a:pt x="77" y="49"/>
                      <a:pt x="74" y="51"/>
                    </a:cubicBezTo>
                    <a:cubicBezTo>
                      <a:pt x="73" y="52"/>
                      <a:pt x="70" y="48"/>
                      <a:pt x="69" y="50"/>
                    </a:cubicBezTo>
                    <a:cubicBezTo>
                      <a:pt x="68" y="52"/>
                      <a:pt x="68" y="52"/>
                      <a:pt x="68" y="52"/>
                    </a:cubicBezTo>
                    <a:cubicBezTo>
                      <a:pt x="68" y="52"/>
                      <a:pt x="68" y="51"/>
                      <a:pt x="68" y="51"/>
                    </a:cubicBezTo>
                    <a:cubicBezTo>
                      <a:pt x="67" y="52"/>
                      <a:pt x="66" y="51"/>
                      <a:pt x="65" y="51"/>
                    </a:cubicBezTo>
                    <a:cubicBezTo>
                      <a:pt x="65" y="51"/>
                      <a:pt x="64" y="52"/>
                      <a:pt x="64" y="52"/>
                    </a:cubicBezTo>
                    <a:cubicBezTo>
                      <a:pt x="63" y="50"/>
                      <a:pt x="61" y="54"/>
                      <a:pt x="60" y="52"/>
                    </a:cubicBezTo>
                    <a:cubicBezTo>
                      <a:pt x="61" y="55"/>
                      <a:pt x="59" y="54"/>
                      <a:pt x="59" y="55"/>
                    </a:cubicBezTo>
                    <a:cubicBezTo>
                      <a:pt x="58" y="55"/>
                      <a:pt x="58" y="54"/>
                      <a:pt x="58" y="53"/>
                    </a:cubicBezTo>
                    <a:cubicBezTo>
                      <a:pt x="57" y="53"/>
                      <a:pt x="57" y="54"/>
                      <a:pt x="56" y="53"/>
                    </a:cubicBezTo>
                    <a:cubicBezTo>
                      <a:pt x="55" y="53"/>
                      <a:pt x="55" y="55"/>
                      <a:pt x="54" y="55"/>
                    </a:cubicBezTo>
                    <a:cubicBezTo>
                      <a:pt x="54" y="52"/>
                      <a:pt x="53" y="54"/>
                      <a:pt x="52" y="54"/>
                    </a:cubicBezTo>
                    <a:cubicBezTo>
                      <a:pt x="52" y="56"/>
                      <a:pt x="52" y="57"/>
                      <a:pt x="51" y="56"/>
                    </a:cubicBezTo>
                    <a:cubicBezTo>
                      <a:pt x="51" y="54"/>
                      <a:pt x="51" y="54"/>
                      <a:pt x="51" y="54"/>
                    </a:cubicBezTo>
                    <a:cubicBezTo>
                      <a:pt x="49" y="56"/>
                      <a:pt x="46" y="53"/>
                      <a:pt x="43" y="56"/>
                    </a:cubicBezTo>
                    <a:cubicBezTo>
                      <a:pt x="43" y="54"/>
                      <a:pt x="43" y="54"/>
                      <a:pt x="43" y="54"/>
                    </a:cubicBezTo>
                    <a:cubicBezTo>
                      <a:pt x="41" y="56"/>
                      <a:pt x="38" y="54"/>
                      <a:pt x="36" y="57"/>
                    </a:cubicBezTo>
                    <a:cubicBezTo>
                      <a:pt x="35" y="56"/>
                      <a:pt x="34" y="56"/>
                      <a:pt x="33" y="56"/>
                    </a:cubicBezTo>
                    <a:cubicBezTo>
                      <a:pt x="32" y="57"/>
                      <a:pt x="32" y="57"/>
                      <a:pt x="31" y="59"/>
                    </a:cubicBezTo>
                    <a:cubicBezTo>
                      <a:pt x="31" y="59"/>
                      <a:pt x="31" y="58"/>
                      <a:pt x="31" y="57"/>
                    </a:cubicBezTo>
                    <a:cubicBezTo>
                      <a:pt x="30" y="57"/>
                      <a:pt x="29" y="54"/>
                      <a:pt x="28" y="57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7" y="57"/>
                      <a:pt x="25" y="58"/>
                      <a:pt x="25" y="57"/>
                    </a:cubicBezTo>
                    <a:cubicBezTo>
                      <a:pt x="24" y="58"/>
                      <a:pt x="23" y="58"/>
                      <a:pt x="23" y="60"/>
                    </a:cubicBezTo>
                    <a:cubicBezTo>
                      <a:pt x="23" y="60"/>
                      <a:pt x="23" y="57"/>
                      <a:pt x="23" y="59"/>
                    </a:cubicBezTo>
                    <a:cubicBezTo>
                      <a:pt x="23" y="57"/>
                      <a:pt x="23" y="57"/>
                      <a:pt x="23" y="57"/>
                    </a:cubicBezTo>
                    <a:cubicBezTo>
                      <a:pt x="21" y="56"/>
                      <a:pt x="19" y="56"/>
                      <a:pt x="17" y="57"/>
                    </a:cubicBezTo>
                    <a:cubicBezTo>
                      <a:pt x="17" y="55"/>
                      <a:pt x="15" y="57"/>
                      <a:pt x="14" y="55"/>
                    </a:cubicBezTo>
                    <a:cubicBezTo>
                      <a:pt x="13" y="56"/>
                      <a:pt x="13" y="54"/>
                      <a:pt x="11" y="56"/>
                    </a:cubicBezTo>
                    <a:cubicBezTo>
                      <a:pt x="12" y="55"/>
                      <a:pt x="12" y="55"/>
                      <a:pt x="12" y="55"/>
                    </a:cubicBezTo>
                    <a:cubicBezTo>
                      <a:pt x="11" y="54"/>
                      <a:pt x="10" y="54"/>
                      <a:pt x="9" y="53"/>
                    </a:cubicBezTo>
                    <a:cubicBezTo>
                      <a:pt x="9" y="52"/>
                      <a:pt x="8" y="54"/>
                      <a:pt x="7" y="54"/>
                    </a:cubicBezTo>
                    <a:cubicBezTo>
                      <a:pt x="8" y="53"/>
                      <a:pt x="8" y="53"/>
                      <a:pt x="8" y="53"/>
                    </a:cubicBezTo>
                    <a:cubicBezTo>
                      <a:pt x="8" y="53"/>
                      <a:pt x="7" y="54"/>
                      <a:pt x="6" y="55"/>
                    </a:cubicBezTo>
                    <a:cubicBezTo>
                      <a:pt x="6" y="54"/>
                      <a:pt x="6" y="54"/>
                      <a:pt x="6" y="54"/>
                    </a:cubicBezTo>
                    <a:cubicBezTo>
                      <a:pt x="5" y="55"/>
                      <a:pt x="5" y="55"/>
                      <a:pt x="5" y="55"/>
                    </a:cubicBezTo>
                    <a:cubicBezTo>
                      <a:pt x="5" y="55"/>
                      <a:pt x="5" y="56"/>
                      <a:pt x="5" y="56"/>
                    </a:cubicBezTo>
                    <a:cubicBezTo>
                      <a:pt x="5" y="55"/>
                      <a:pt x="4" y="56"/>
                      <a:pt x="4" y="54"/>
                    </a:cubicBezTo>
                    <a:cubicBezTo>
                      <a:pt x="5" y="54"/>
                      <a:pt x="7" y="53"/>
                      <a:pt x="8" y="52"/>
                    </a:cubicBezTo>
                    <a:cubicBezTo>
                      <a:pt x="8" y="51"/>
                      <a:pt x="5" y="53"/>
                      <a:pt x="6" y="52"/>
                    </a:cubicBezTo>
                    <a:cubicBezTo>
                      <a:pt x="6" y="51"/>
                      <a:pt x="6" y="51"/>
                      <a:pt x="5" y="51"/>
                    </a:cubicBezTo>
                    <a:cubicBezTo>
                      <a:pt x="5" y="52"/>
                      <a:pt x="5" y="52"/>
                      <a:pt x="5" y="53"/>
                    </a:cubicBezTo>
                    <a:cubicBezTo>
                      <a:pt x="5" y="53"/>
                      <a:pt x="5" y="52"/>
                      <a:pt x="5" y="52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2"/>
                      <a:pt x="4" y="52"/>
                      <a:pt x="5" y="52"/>
                    </a:cubicBezTo>
                    <a:cubicBezTo>
                      <a:pt x="5" y="51"/>
                      <a:pt x="5" y="51"/>
                      <a:pt x="5" y="51"/>
                    </a:cubicBezTo>
                    <a:cubicBezTo>
                      <a:pt x="4" y="52"/>
                      <a:pt x="4" y="52"/>
                      <a:pt x="4" y="52"/>
                    </a:cubicBezTo>
                    <a:cubicBezTo>
                      <a:pt x="4" y="51"/>
                      <a:pt x="4" y="51"/>
                      <a:pt x="4" y="51"/>
                    </a:cubicBezTo>
                    <a:cubicBezTo>
                      <a:pt x="3" y="51"/>
                      <a:pt x="3" y="51"/>
                      <a:pt x="2" y="50"/>
                    </a:cubicBezTo>
                    <a:cubicBezTo>
                      <a:pt x="1" y="52"/>
                      <a:pt x="4" y="46"/>
                      <a:pt x="0" y="55"/>
                    </a:cubicBezTo>
                    <a:cubicBezTo>
                      <a:pt x="1" y="55"/>
                      <a:pt x="1" y="55"/>
                      <a:pt x="1" y="55"/>
                    </a:cubicBezTo>
                    <a:cubicBezTo>
                      <a:pt x="2" y="54"/>
                      <a:pt x="2" y="54"/>
                      <a:pt x="2" y="54"/>
                    </a:cubicBezTo>
                    <a:cubicBezTo>
                      <a:pt x="2" y="54"/>
                      <a:pt x="3" y="54"/>
                      <a:pt x="3" y="54"/>
                    </a:cubicBezTo>
                    <a:cubicBezTo>
                      <a:pt x="3" y="54"/>
                      <a:pt x="3" y="53"/>
                      <a:pt x="3" y="53"/>
                    </a:cubicBezTo>
                    <a:cubicBezTo>
                      <a:pt x="3" y="53"/>
                      <a:pt x="3" y="54"/>
                      <a:pt x="3" y="53"/>
                    </a:cubicBezTo>
                    <a:cubicBezTo>
                      <a:pt x="3" y="52"/>
                      <a:pt x="4" y="51"/>
                      <a:pt x="4" y="53"/>
                    </a:cubicBezTo>
                    <a:cubicBezTo>
                      <a:pt x="4" y="54"/>
                      <a:pt x="4" y="54"/>
                      <a:pt x="4" y="55"/>
                    </a:cubicBezTo>
                    <a:cubicBezTo>
                      <a:pt x="4" y="55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6"/>
                      <a:pt x="3" y="56"/>
                    </a:cubicBezTo>
                    <a:cubicBezTo>
                      <a:pt x="3" y="56"/>
                      <a:pt x="3" y="55"/>
                      <a:pt x="3" y="55"/>
                    </a:cubicBezTo>
                    <a:cubicBezTo>
                      <a:pt x="2" y="55"/>
                      <a:pt x="2" y="56"/>
                      <a:pt x="1" y="56"/>
                    </a:cubicBezTo>
                    <a:cubicBezTo>
                      <a:pt x="2" y="56"/>
                      <a:pt x="2" y="56"/>
                      <a:pt x="2" y="56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2" y="57"/>
                      <a:pt x="2" y="57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58"/>
                      <a:pt x="3" y="58"/>
                      <a:pt x="3" y="58"/>
                    </a:cubicBezTo>
                    <a:cubicBezTo>
                      <a:pt x="3" y="60"/>
                      <a:pt x="4" y="57"/>
                      <a:pt x="4" y="58"/>
                    </a:cubicBezTo>
                    <a:cubicBezTo>
                      <a:pt x="4" y="58"/>
                      <a:pt x="2" y="60"/>
                      <a:pt x="2" y="61"/>
                    </a:cubicBezTo>
                    <a:cubicBezTo>
                      <a:pt x="3" y="62"/>
                      <a:pt x="6" y="61"/>
                      <a:pt x="6" y="63"/>
                    </a:cubicBezTo>
                    <a:cubicBezTo>
                      <a:pt x="7" y="63"/>
                      <a:pt x="8" y="63"/>
                      <a:pt x="9" y="62"/>
                    </a:cubicBezTo>
                    <a:cubicBezTo>
                      <a:pt x="10" y="62"/>
                      <a:pt x="8" y="65"/>
                      <a:pt x="9" y="64"/>
                    </a:cubicBezTo>
                    <a:cubicBezTo>
                      <a:pt x="9" y="65"/>
                      <a:pt x="9" y="66"/>
                      <a:pt x="8" y="66"/>
                    </a:cubicBezTo>
                    <a:cubicBezTo>
                      <a:pt x="9" y="66"/>
                      <a:pt x="10" y="67"/>
                      <a:pt x="10" y="65"/>
                    </a:cubicBezTo>
                    <a:cubicBezTo>
                      <a:pt x="11" y="66"/>
                      <a:pt x="12" y="67"/>
                      <a:pt x="13" y="66"/>
                    </a:cubicBezTo>
                    <a:cubicBezTo>
                      <a:pt x="13" y="66"/>
                      <a:pt x="12" y="68"/>
                      <a:pt x="12" y="69"/>
                    </a:cubicBezTo>
                    <a:cubicBezTo>
                      <a:pt x="13" y="67"/>
                      <a:pt x="15" y="67"/>
                      <a:pt x="15" y="67"/>
                    </a:cubicBezTo>
                    <a:cubicBezTo>
                      <a:pt x="16" y="66"/>
                      <a:pt x="16" y="66"/>
                      <a:pt x="16" y="64"/>
                    </a:cubicBezTo>
                    <a:cubicBezTo>
                      <a:pt x="16" y="64"/>
                      <a:pt x="17" y="63"/>
                      <a:pt x="17" y="63"/>
                    </a:cubicBezTo>
                    <a:cubicBezTo>
                      <a:pt x="17" y="65"/>
                      <a:pt x="16" y="68"/>
                      <a:pt x="17" y="68"/>
                    </a:cubicBezTo>
                    <a:cubicBezTo>
                      <a:pt x="16" y="71"/>
                      <a:pt x="15" y="67"/>
                      <a:pt x="15" y="70"/>
                    </a:cubicBezTo>
                    <a:cubicBezTo>
                      <a:pt x="14" y="72"/>
                      <a:pt x="12" y="72"/>
                      <a:pt x="12" y="70"/>
                    </a:cubicBezTo>
                    <a:cubicBezTo>
                      <a:pt x="11" y="73"/>
                      <a:pt x="13" y="71"/>
                      <a:pt x="12" y="73"/>
                    </a:cubicBezTo>
                    <a:cubicBezTo>
                      <a:pt x="13" y="73"/>
                      <a:pt x="14" y="72"/>
                      <a:pt x="15" y="72"/>
                    </a:cubicBezTo>
                    <a:cubicBezTo>
                      <a:pt x="15" y="71"/>
                      <a:pt x="15" y="70"/>
                      <a:pt x="16" y="70"/>
                    </a:cubicBezTo>
                    <a:cubicBezTo>
                      <a:pt x="17" y="67"/>
                      <a:pt x="16" y="72"/>
                      <a:pt x="17" y="72"/>
                    </a:cubicBezTo>
                    <a:cubicBezTo>
                      <a:pt x="16" y="72"/>
                      <a:pt x="16" y="72"/>
                      <a:pt x="16" y="72"/>
                    </a:cubicBezTo>
                    <a:cubicBezTo>
                      <a:pt x="16" y="73"/>
                      <a:pt x="17" y="72"/>
                      <a:pt x="18" y="72"/>
                    </a:cubicBezTo>
                    <a:cubicBezTo>
                      <a:pt x="17" y="75"/>
                      <a:pt x="17" y="72"/>
                      <a:pt x="16" y="74"/>
                    </a:cubicBezTo>
                    <a:cubicBezTo>
                      <a:pt x="16" y="76"/>
                      <a:pt x="16" y="76"/>
                      <a:pt x="16" y="76"/>
                    </a:cubicBezTo>
                    <a:cubicBezTo>
                      <a:pt x="17" y="77"/>
                      <a:pt x="17" y="74"/>
                      <a:pt x="18" y="75"/>
                    </a:cubicBezTo>
                    <a:cubicBezTo>
                      <a:pt x="17" y="76"/>
                      <a:pt x="17" y="76"/>
                      <a:pt x="17" y="76"/>
                    </a:cubicBezTo>
                    <a:cubicBezTo>
                      <a:pt x="18" y="76"/>
                      <a:pt x="18" y="76"/>
                      <a:pt x="18" y="76"/>
                    </a:cubicBezTo>
                    <a:cubicBezTo>
                      <a:pt x="18" y="74"/>
                      <a:pt x="19" y="73"/>
                      <a:pt x="18" y="73"/>
                    </a:cubicBezTo>
                    <a:cubicBezTo>
                      <a:pt x="19" y="70"/>
                      <a:pt x="19" y="72"/>
                      <a:pt x="20" y="72"/>
                    </a:cubicBezTo>
                    <a:cubicBezTo>
                      <a:pt x="20" y="70"/>
                      <a:pt x="19" y="72"/>
                      <a:pt x="20" y="70"/>
                    </a:cubicBezTo>
                    <a:cubicBezTo>
                      <a:pt x="20" y="69"/>
                      <a:pt x="20" y="69"/>
                      <a:pt x="21" y="69"/>
                    </a:cubicBezTo>
                    <a:cubicBezTo>
                      <a:pt x="22" y="69"/>
                      <a:pt x="21" y="71"/>
                      <a:pt x="21" y="72"/>
                    </a:cubicBezTo>
                    <a:cubicBezTo>
                      <a:pt x="21" y="72"/>
                      <a:pt x="20" y="72"/>
                      <a:pt x="21" y="71"/>
                    </a:cubicBezTo>
                    <a:cubicBezTo>
                      <a:pt x="19" y="73"/>
                      <a:pt x="20" y="75"/>
                      <a:pt x="19" y="76"/>
                    </a:cubicBezTo>
                    <a:cubicBezTo>
                      <a:pt x="20" y="77"/>
                      <a:pt x="20" y="75"/>
                      <a:pt x="21" y="75"/>
                    </a:cubicBezTo>
                    <a:cubicBezTo>
                      <a:pt x="21" y="74"/>
                      <a:pt x="21" y="73"/>
                      <a:pt x="21" y="72"/>
                    </a:cubicBezTo>
                    <a:cubicBezTo>
                      <a:pt x="23" y="68"/>
                      <a:pt x="21" y="76"/>
                      <a:pt x="23" y="75"/>
                    </a:cubicBezTo>
                    <a:cubicBezTo>
                      <a:pt x="23" y="72"/>
                      <a:pt x="25" y="71"/>
                      <a:pt x="25" y="68"/>
                    </a:cubicBezTo>
                    <a:cubicBezTo>
                      <a:pt x="25" y="67"/>
                      <a:pt x="25" y="66"/>
                      <a:pt x="26" y="67"/>
                    </a:cubicBezTo>
                    <a:cubicBezTo>
                      <a:pt x="25" y="69"/>
                      <a:pt x="26" y="68"/>
                      <a:pt x="25" y="70"/>
                    </a:cubicBezTo>
                    <a:cubicBezTo>
                      <a:pt x="25" y="70"/>
                      <a:pt x="25" y="70"/>
                      <a:pt x="25" y="70"/>
                    </a:cubicBezTo>
                    <a:cubicBezTo>
                      <a:pt x="24" y="73"/>
                      <a:pt x="24" y="73"/>
                      <a:pt x="24" y="73"/>
                    </a:cubicBezTo>
                    <a:cubicBezTo>
                      <a:pt x="25" y="74"/>
                      <a:pt x="25" y="76"/>
                      <a:pt x="26" y="77"/>
                    </a:cubicBezTo>
                    <a:cubicBezTo>
                      <a:pt x="26" y="76"/>
                      <a:pt x="26" y="75"/>
                      <a:pt x="26" y="74"/>
                    </a:cubicBezTo>
                    <a:cubicBezTo>
                      <a:pt x="26" y="75"/>
                      <a:pt x="26" y="76"/>
                      <a:pt x="27" y="76"/>
                    </a:cubicBezTo>
                    <a:cubicBezTo>
                      <a:pt x="26" y="76"/>
                      <a:pt x="27" y="74"/>
                      <a:pt x="27" y="73"/>
                    </a:cubicBezTo>
                    <a:cubicBezTo>
                      <a:pt x="28" y="73"/>
                      <a:pt x="28" y="75"/>
                      <a:pt x="28" y="76"/>
                    </a:cubicBezTo>
                    <a:cubicBezTo>
                      <a:pt x="27" y="77"/>
                      <a:pt x="27" y="77"/>
                      <a:pt x="27" y="77"/>
                    </a:cubicBezTo>
                    <a:cubicBezTo>
                      <a:pt x="28" y="76"/>
                      <a:pt x="28" y="78"/>
                      <a:pt x="28" y="78"/>
                    </a:cubicBezTo>
                    <a:cubicBezTo>
                      <a:pt x="28" y="76"/>
                      <a:pt x="29" y="75"/>
                      <a:pt x="29" y="73"/>
                    </a:cubicBezTo>
                    <a:cubicBezTo>
                      <a:pt x="30" y="73"/>
                      <a:pt x="30" y="74"/>
                      <a:pt x="30" y="74"/>
                    </a:cubicBezTo>
                    <a:cubicBezTo>
                      <a:pt x="29" y="75"/>
                      <a:pt x="29" y="75"/>
                      <a:pt x="29" y="75"/>
                    </a:cubicBezTo>
                    <a:cubicBezTo>
                      <a:pt x="30" y="75"/>
                      <a:pt x="29" y="78"/>
                      <a:pt x="30" y="78"/>
                    </a:cubicBezTo>
                    <a:cubicBezTo>
                      <a:pt x="30" y="76"/>
                      <a:pt x="30" y="76"/>
                      <a:pt x="30" y="76"/>
                    </a:cubicBezTo>
                    <a:cubicBezTo>
                      <a:pt x="30" y="78"/>
                      <a:pt x="30" y="78"/>
                      <a:pt x="30" y="78"/>
                    </a:cubicBezTo>
                    <a:cubicBezTo>
                      <a:pt x="31" y="77"/>
                      <a:pt x="31" y="77"/>
                      <a:pt x="31" y="76"/>
                    </a:cubicBezTo>
                    <a:cubicBezTo>
                      <a:pt x="31" y="78"/>
                      <a:pt x="31" y="78"/>
                      <a:pt x="31" y="78"/>
                    </a:cubicBezTo>
                    <a:cubicBezTo>
                      <a:pt x="32" y="77"/>
                      <a:pt x="32" y="75"/>
                      <a:pt x="33" y="77"/>
                    </a:cubicBezTo>
                    <a:cubicBezTo>
                      <a:pt x="32" y="74"/>
                      <a:pt x="32" y="77"/>
                      <a:pt x="32" y="75"/>
                    </a:cubicBezTo>
                    <a:cubicBezTo>
                      <a:pt x="31" y="73"/>
                      <a:pt x="32" y="74"/>
                      <a:pt x="33" y="73"/>
                    </a:cubicBezTo>
                    <a:cubicBezTo>
                      <a:pt x="32" y="76"/>
                      <a:pt x="33" y="74"/>
                      <a:pt x="34" y="74"/>
                    </a:cubicBezTo>
                    <a:cubicBezTo>
                      <a:pt x="34" y="75"/>
                      <a:pt x="34" y="75"/>
                      <a:pt x="34" y="76"/>
                    </a:cubicBezTo>
                    <a:cubicBezTo>
                      <a:pt x="35" y="74"/>
                      <a:pt x="35" y="74"/>
                      <a:pt x="35" y="74"/>
                    </a:cubicBezTo>
                    <a:cubicBezTo>
                      <a:pt x="35" y="78"/>
                      <a:pt x="36" y="73"/>
                      <a:pt x="36" y="74"/>
                    </a:cubicBezTo>
                    <a:cubicBezTo>
                      <a:pt x="36" y="75"/>
                      <a:pt x="36" y="77"/>
                      <a:pt x="36" y="77"/>
                    </a:cubicBezTo>
                    <a:cubicBezTo>
                      <a:pt x="36" y="75"/>
                      <a:pt x="37" y="74"/>
                      <a:pt x="37" y="72"/>
                    </a:cubicBezTo>
                    <a:cubicBezTo>
                      <a:pt x="38" y="73"/>
                      <a:pt x="36" y="76"/>
                      <a:pt x="37" y="78"/>
                    </a:cubicBezTo>
                    <a:cubicBezTo>
                      <a:pt x="37" y="75"/>
                      <a:pt x="38" y="79"/>
                      <a:pt x="38" y="76"/>
                    </a:cubicBezTo>
                    <a:cubicBezTo>
                      <a:pt x="37" y="75"/>
                      <a:pt x="38" y="75"/>
                      <a:pt x="38" y="73"/>
                    </a:cubicBezTo>
                    <a:cubicBezTo>
                      <a:pt x="39" y="74"/>
                      <a:pt x="38" y="75"/>
                      <a:pt x="39" y="75"/>
                    </a:cubicBezTo>
                    <a:cubicBezTo>
                      <a:pt x="39" y="75"/>
                      <a:pt x="39" y="73"/>
                      <a:pt x="39" y="72"/>
                    </a:cubicBezTo>
                    <a:cubicBezTo>
                      <a:pt x="39" y="73"/>
                      <a:pt x="40" y="70"/>
                      <a:pt x="40" y="72"/>
                    </a:cubicBezTo>
                    <a:cubicBezTo>
                      <a:pt x="41" y="74"/>
                      <a:pt x="39" y="73"/>
                      <a:pt x="40" y="74"/>
                    </a:cubicBezTo>
                    <a:cubicBezTo>
                      <a:pt x="41" y="74"/>
                      <a:pt x="40" y="70"/>
                      <a:pt x="41" y="69"/>
                    </a:cubicBezTo>
                    <a:cubicBezTo>
                      <a:pt x="41" y="68"/>
                      <a:pt x="41" y="65"/>
                      <a:pt x="42" y="64"/>
                    </a:cubicBezTo>
                    <a:cubicBezTo>
                      <a:pt x="43" y="65"/>
                      <a:pt x="41" y="65"/>
                      <a:pt x="42" y="68"/>
                    </a:cubicBezTo>
                    <a:cubicBezTo>
                      <a:pt x="42" y="67"/>
                      <a:pt x="42" y="67"/>
                      <a:pt x="42" y="67"/>
                    </a:cubicBezTo>
                    <a:cubicBezTo>
                      <a:pt x="43" y="70"/>
                      <a:pt x="41" y="72"/>
                      <a:pt x="41" y="74"/>
                    </a:cubicBezTo>
                    <a:cubicBezTo>
                      <a:pt x="42" y="73"/>
                      <a:pt x="42" y="73"/>
                      <a:pt x="42" y="73"/>
                    </a:cubicBezTo>
                    <a:cubicBezTo>
                      <a:pt x="42" y="77"/>
                      <a:pt x="42" y="77"/>
                      <a:pt x="42" y="77"/>
                    </a:cubicBezTo>
                    <a:cubicBezTo>
                      <a:pt x="42" y="75"/>
                      <a:pt x="43" y="76"/>
                      <a:pt x="43" y="76"/>
                    </a:cubicBezTo>
                    <a:cubicBezTo>
                      <a:pt x="43" y="74"/>
                      <a:pt x="43" y="76"/>
                      <a:pt x="43" y="75"/>
                    </a:cubicBezTo>
                    <a:cubicBezTo>
                      <a:pt x="43" y="74"/>
                      <a:pt x="43" y="71"/>
                      <a:pt x="44" y="73"/>
                    </a:cubicBezTo>
                    <a:cubicBezTo>
                      <a:pt x="44" y="74"/>
                      <a:pt x="44" y="75"/>
                      <a:pt x="44" y="76"/>
                    </a:cubicBezTo>
                    <a:cubicBezTo>
                      <a:pt x="45" y="77"/>
                      <a:pt x="44" y="74"/>
                      <a:pt x="45" y="75"/>
                    </a:cubicBezTo>
                    <a:cubicBezTo>
                      <a:pt x="45" y="76"/>
                      <a:pt x="45" y="76"/>
                      <a:pt x="45" y="76"/>
                    </a:cubicBezTo>
                    <a:cubicBezTo>
                      <a:pt x="47" y="76"/>
                      <a:pt x="50" y="76"/>
                      <a:pt x="51" y="72"/>
                    </a:cubicBezTo>
                    <a:cubicBezTo>
                      <a:pt x="52" y="73"/>
                      <a:pt x="52" y="73"/>
                      <a:pt x="53" y="74"/>
                    </a:cubicBezTo>
                    <a:cubicBezTo>
                      <a:pt x="53" y="74"/>
                      <a:pt x="53" y="73"/>
                      <a:pt x="53" y="72"/>
                    </a:cubicBezTo>
                    <a:cubicBezTo>
                      <a:pt x="54" y="74"/>
                      <a:pt x="54" y="74"/>
                      <a:pt x="54" y="74"/>
                    </a:cubicBezTo>
                    <a:cubicBezTo>
                      <a:pt x="55" y="76"/>
                      <a:pt x="55" y="74"/>
                      <a:pt x="56" y="72"/>
                    </a:cubicBezTo>
                    <a:cubicBezTo>
                      <a:pt x="56" y="74"/>
                      <a:pt x="56" y="74"/>
                      <a:pt x="56" y="74"/>
                    </a:cubicBezTo>
                    <a:cubicBezTo>
                      <a:pt x="57" y="75"/>
                      <a:pt x="56" y="73"/>
                      <a:pt x="57" y="72"/>
                    </a:cubicBezTo>
                    <a:cubicBezTo>
                      <a:pt x="57" y="74"/>
                      <a:pt x="57" y="74"/>
                      <a:pt x="57" y="74"/>
                    </a:cubicBezTo>
                    <a:cubicBezTo>
                      <a:pt x="57" y="72"/>
                      <a:pt x="57" y="72"/>
                      <a:pt x="57" y="72"/>
                    </a:cubicBezTo>
                    <a:cubicBezTo>
                      <a:pt x="58" y="72"/>
                      <a:pt x="58" y="72"/>
                      <a:pt x="58" y="74"/>
                    </a:cubicBezTo>
                    <a:cubicBezTo>
                      <a:pt x="59" y="74"/>
                      <a:pt x="59" y="73"/>
                      <a:pt x="58" y="73"/>
                    </a:cubicBezTo>
                    <a:cubicBezTo>
                      <a:pt x="59" y="74"/>
                      <a:pt x="60" y="74"/>
                      <a:pt x="61" y="73"/>
                    </a:cubicBezTo>
                    <a:cubicBezTo>
                      <a:pt x="61" y="72"/>
                      <a:pt x="61" y="72"/>
                      <a:pt x="61" y="70"/>
                    </a:cubicBezTo>
                    <a:cubicBezTo>
                      <a:pt x="61" y="68"/>
                      <a:pt x="61" y="71"/>
                      <a:pt x="61" y="69"/>
                    </a:cubicBezTo>
                    <a:cubicBezTo>
                      <a:pt x="61" y="70"/>
                      <a:pt x="62" y="71"/>
                      <a:pt x="61" y="72"/>
                    </a:cubicBezTo>
                    <a:cubicBezTo>
                      <a:pt x="63" y="75"/>
                      <a:pt x="64" y="72"/>
                      <a:pt x="66" y="72"/>
                    </a:cubicBezTo>
                    <a:cubicBezTo>
                      <a:pt x="66" y="71"/>
                      <a:pt x="66" y="71"/>
                      <a:pt x="66" y="71"/>
                    </a:cubicBezTo>
                    <a:cubicBezTo>
                      <a:pt x="68" y="73"/>
                      <a:pt x="68" y="71"/>
                      <a:pt x="70" y="72"/>
                    </a:cubicBezTo>
                    <a:cubicBezTo>
                      <a:pt x="69" y="71"/>
                      <a:pt x="69" y="68"/>
                      <a:pt x="70" y="68"/>
                    </a:cubicBezTo>
                    <a:cubicBezTo>
                      <a:pt x="70" y="66"/>
                      <a:pt x="70" y="70"/>
                      <a:pt x="71" y="71"/>
                    </a:cubicBezTo>
                    <a:cubicBezTo>
                      <a:pt x="71" y="71"/>
                      <a:pt x="72" y="70"/>
                      <a:pt x="72" y="70"/>
                    </a:cubicBezTo>
                    <a:cubicBezTo>
                      <a:pt x="72" y="71"/>
                      <a:pt x="72" y="71"/>
                      <a:pt x="72" y="71"/>
                    </a:cubicBezTo>
                    <a:cubicBezTo>
                      <a:pt x="72" y="70"/>
                      <a:pt x="73" y="69"/>
                      <a:pt x="73" y="70"/>
                    </a:cubicBezTo>
                    <a:cubicBezTo>
                      <a:pt x="73" y="70"/>
                      <a:pt x="73" y="70"/>
                      <a:pt x="73" y="70"/>
                    </a:cubicBezTo>
                    <a:cubicBezTo>
                      <a:pt x="74" y="70"/>
                      <a:pt x="74" y="71"/>
                      <a:pt x="75" y="71"/>
                    </a:cubicBezTo>
                    <a:cubicBezTo>
                      <a:pt x="75" y="69"/>
                      <a:pt x="76" y="70"/>
                      <a:pt x="76" y="69"/>
                    </a:cubicBezTo>
                    <a:cubicBezTo>
                      <a:pt x="76" y="69"/>
                      <a:pt x="76" y="69"/>
                      <a:pt x="76" y="69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68"/>
                      <a:pt x="76" y="68"/>
                      <a:pt x="76" y="68"/>
                    </a:cubicBezTo>
                    <a:cubicBezTo>
                      <a:pt x="76" y="70"/>
                      <a:pt x="76" y="70"/>
                      <a:pt x="76" y="70"/>
                    </a:cubicBezTo>
                    <a:cubicBezTo>
                      <a:pt x="77" y="71"/>
                      <a:pt x="76" y="69"/>
                      <a:pt x="77" y="68"/>
                    </a:cubicBezTo>
                    <a:cubicBezTo>
                      <a:pt x="77" y="67"/>
                      <a:pt x="77" y="68"/>
                      <a:pt x="77" y="69"/>
                    </a:cubicBezTo>
                    <a:cubicBezTo>
                      <a:pt x="77" y="70"/>
                      <a:pt x="77" y="68"/>
                      <a:pt x="77" y="69"/>
                    </a:cubicBezTo>
                    <a:cubicBezTo>
                      <a:pt x="77" y="70"/>
                      <a:pt x="77" y="69"/>
                      <a:pt x="77" y="70"/>
                    </a:cubicBezTo>
                    <a:cubicBezTo>
                      <a:pt x="78" y="70"/>
                      <a:pt x="77" y="68"/>
                      <a:pt x="78" y="69"/>
                    </a:cubicBezTo>
                    <a:cubicBezTo>
                      <a:pt x="78" y="69"/>
                      <a:pt x="79" y="68"/>
                      <a:pt x="79" y="70"/>
                    </a:cubicBezTo>
                    <a:cubicBezTo>
                      <a:pt x="79" y="69"/>
                      <a:pt x="80" y="69"/>
                      <a:pt x="80" y="68"/>
                    </a:cubicBezTo>
                    <a:cubicBezTo>
                      <a:pt x="79" y="68"/>
                      <a:pt x="79" y="68"/>
                      <a:pt x="79" y="66"/>
                    </a:cubicBezTo>
                    <a:cubicBezTo>
                      <a:pt x="79" y="66"/>
                      <a:pt x="79" y="66"/>
                      <a:pt x="79" y="66"/>
                    </a:cubicBezTo>
                    <a:cubicBezTo>
                      <a:pt x="79" y="67"/>
                      <a:pt x="79" y="67"/>
                      <a:pt x="79" y="67"/>
                    </a:cubicBezTo>
                    <a:cubicBezTo>
                      <a:pt x="79" y="66"/>
                      <a:pt x="80" y="67"/>
                      <a:pt x="80" y="65"/>
                    </a:cubicBezTo>
                    <a:cubicBezTo>
                      <a:pt x="80" y="67"/>
                      <a:pt x="80" y="67"/>
                      <a:pt x="80" y="67"/>
                    </a:cubicBezTo>
                    <a:cubicBezTo>
                      <a:pt x="80" y="66"/>
                      <a:pt x="81" y="66"/>
                      <a:pt x="81" y="66"/>
                    </a:cubicBezTo>
                    <a:cubicBezTo>
                      <a:pt x="82" y="67"/>
                      <a:pt x="82" y="69"/>
                      <a:pt x="82" y="70"/>
                    </a:cubicBezTo>
                    <a:cubicBezTo>
                      <a:pt x="83" y="68"/>
                      <a:pt x="83" y="68"/>
                      <a:pt x="83" y="68"/>
                    </a:cubicBezTo>
                    <a:cubicBezTo>
                      <a:pt x="83" y="68"/>
                      <a:pt x="83" y="68"/>
                      <a:pt x="83" y="69"/>
                    </a:cubicBezTo>
                    <a:cubicBezTo>
                      <a:pt x="85" y="70"/>
                      <a:pt x="84" y="64"/>
                      <a:pt x="85" y="65"/>
                    </a:cubicBezTo>
                    <a:cubicBezTo>
                      <a:pt x="85" y="67"/>
                      <a:pt x="85" y="68"/>
                      <a:pt x="86" y="68"/>
                    </a:cubicBezTo>
                    <a:cubicBezTo>
                      <a:pt x="86" y="68"/>
                      <a:pt x="86" y="67"/>
                      <a:pt x="86" y="67"/>
                    </a:cubicBezTo>
                    <a:cubicBezTo>
                      <a:pt x="86" y="66"/>
                      <a:pt x="86" y="68"/>
                      <a:pt x="85" y="67"/>
                    </a:cubicBezTo>
                    <a:cubicBezTo>
                      <a:pt x="85" y="66"/>
                      <a:pt x="86" y="66"/>
                      <a:pt x="86" y="66"/>
                    </a:cubicBezTo>
                    <a:cubicBezTo>
                      <a:pt x="87" y="70"/>
                      <a:pt x="89" y="66"/>
                      <a:pt x="91" y="68"/>
                    </a:cubicBezTo>
                    <a:cubicBezTo>
                      <a:pt x="90" y="66"/>
                      <a:pt x="91" y="67"/>
                      <a:pt x="91" y="66"/>
                    </a:cubicBezTo>
                    <a:cubicBezTo>
                      <a:pt x="92" y="69"/>
                      <a:pt x="92" y="66"/>
                      <a:pt x="93" y="67"/>
                    </a:cubicBezTo>
                    <a:cubicBezTo>
                      <a:pt x="92" y="65"/>
                      <a:pt x="92" y="65"/>
                      <a:pt x="92" y="65"/>
                    </a:cubicBezTo>
                    <a:cubicBezTo>
                      <a:pt x="93" y="66"/>
                      <a:pt x="92" y="61"/>
                      <a:pt x="94" y="63"/>
                    </a:cubicBezTo>
                    <a:cubicBezTo>
                      <a:pt x="94" y="64"/>
                      <a:pt x="94" y="65"/>
                      <a:pt x="94" y="66"/>
                    </a:cubicBezTo>
                    <a:cubicBezTo>
                      <a:pt x="95" y="68"/>
                      <a:pt x="95" y="63"/>
                      <a:pt x="96" y="66"/>
                    </a:cubicBezTo>
                    <a:cubicBezTo>
                      <a:pt x="96" y="65"/>
                      <a:pt x="95" y="63"/>
                      <a:pt x="96" y="62"/>
                    </a:cubicBezTo>
                    <a:cubicBezTo>
                      <a:pt x="96" y="63"/>
                      <a:pt x="98" y="64"/>
                      <a:pt x="98" y="65"/>
                    </a:cubicBezTo>
                    <a:cubicBezTo>
                      <a:pt x="98" y="64"/>
                      <a:pt x="98" y="64"/>
                      <a:pt x="98" y="64"/>
                    </a:cubicBezTo>
                    <a:cubicBezTo>
                      <a:pt x="99" y="65"/>
                      <a:pt x="98" y="65"/>
                      <a:pt x="98" y="65"/>
                    </a:cubicBezTo>
                    <a:cubicBezTo>
                      <a:pt x="99" y="66"/>
                      <a:pt x="99" y="65"/>
                      <a:pt x="100" y="64"/>
                    </a:cubicBezTo>
                    <a:cubicBezTo>
                      <a:pt x="101" y="65"/>
                      <a:pt x="101" y="64"/>
                      <a:pt x="102" y="65"/>
                    </a:cubicBezTo>
                    <a:cubicBezTo>
                      <a:pt x="102" y="63"/>
                      <a:pt x="104" y="66"/>
                      <a:pt x="103" y="63"/>
                    </a:cubicBezTo>
                    <a:cubicBezTo>
                      <a:pt x="104" y="64"/>
                      <a:pt x="104" y="64"/>
                      <a:pt x="104" y="64"/>
                    </a:cubicBezTo>
                    <a:cubicBezTo>
                      <a:pt x="104" y="63"/>
                      <a:pt x="103" y="61"/>
                      <a:pt x="104" y="60"/>
                    </a:cubicBezTo>
                    <a:cubicBezTo>
                      <a:pt x="104" y="62"/>
                      <a:pt x="104" y="62"/>
                      <a:pt x="104" y="62"/>
                    </a:cubicBezTo>
                    <a:cubicBezTo>
                      <a:pt x="105" y="65"/>
                      <a:pt x="105" y="63"/>
                      <a:pt x="106" y="64"/>
                    </a:cubicBezTo>
                    <a:cubicBezTo>
                      <a:pt x="105" y="62"/>
                      <a:pt x="106" y="64"/>
                      <a:pt x="106" y="62"/>
                    </a:cubicBezTo>
                    <a:cubicBezTo>
                      <a:pt x="106" y="62"/>
                      <a:pt x="106" y="62"/>
                      <a:pt x="106" y="62"/>
                    </a:cubicBezTo>
                    <a:cubicBezTo>
                      <a:pt x="106" y="61"/>
                      <a:pt x="106" y="61"/>
                      <a:pt x="106" y="60"/>
                    </a:cubicBezTo>
                    <a:cubicBezTo>
                      <a:pt x="107" y="60"/>
                      <a:pt x="107" y="62"/>
                      <a:pt x="107" y="62"/>
                    </a:cubicBezTo>
                    <a:cubicBezTo>
                      <a:pt x="108" y="63"/>
                      <a:pt x="108" y="62"/>
                      <a:pt x="108" y="62"/>
                    </a:cubicBezTo>
                    <a:cubicBezTo>
                      <a:pt x="108" y="62"/>
                      <a:pt x="108" y="62"/>
                      <a:pt x="108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8" y="61"/>
                      <a:pt x="109" y="61"/>
                    </a:cubicBezTo>
                    <a:cubicBezTo>
                      <a:pt x="109" y="61"/>
                      <a:pt x="109" y="61"/>
                      <a:pt x="109" y="61"/>
                    </a:cubicBezTo>
                    <a:cubicBezTo>
                      <a:pt x="108" y="62"/>
                      <a:pt x="108" y="62"/>
                      <a:pt x="108" y="62"/>
                    </a:cubicBezTo>
                    <a:cubicBezTo>
                      <a:pt x="108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09" y="62"/>
                      <a:pt x="109" y="62"/>
                      <a:pt x="109" y="62"/>
                    </a:cubicBezTo>
                    <a:cubicBezTo>
                      <a:pt x="110" y="64"/>
                      <a:pt x="110" y="64"/>
                      <a:pt x="110" y="64"/>
                    </a:cubicBezTo>
                    <a:cubicBezTo>
                      <a:pt x="110" y="64"/>
                      <a:pt x="110" y="62"/>
                      <a:pt x="110" y="61"/>
                    </a:cubicBezTo>
                    <a:cubicBezTo>
                      <a:pt x="112" y="62"/>
                      <a:pt x="113" y="60"/>
                      <a:pt x="114" y="59"/>
                    </a:cubicBezTo>
                    <a:cubicBezTo>
                      <a:pt x="113" y="59"/>
                      <a:pt x="114" y="60"/>
                      <a:pt x="114" y="60"/>
                    </a:cubicBezTo>
                    <a:cubicBezTo>
                      <a:pt x="114" y="59"/>
                      <a:pt x="114" y="58"/>
                      <a:pt x="114" y="59"/>
                    </a:cubicBezTo>
                    <a:cubicBezTo>
                      <a:pt x="114" y="58"/>
                      <a:pt x="115" y="60"/>
                      <a:pt x="116" y="60"/>
                    </a:cubicBezTo>
                    <a:cubicBezTo>
                      <a:pt x="116" y="60"/>
                      <a:pt x="115" y="58"/>
                      <a:pt x="115" y="58"/>
                    </a:cubicBezTo>
                    <a:cubicBezTo>
                      <a:pt x="117" y="60"/>
                      <a:pt x="117" y="56"/>
                      <a:pt x="118" y="57"/>
                    </a:cubicBezTo>
                    <a:cubicBezTo>
                      <a:pt x="118" y="58"/>
                      <a:pt x="118" y="58"/>
                      <a:pt x="119" y="59"/>
                    </a:cubicBezTo>
                    <a:cubicBezTo>
                      <a:pt x="119" y="58"/>
                      <a:pt x="120" y="57"/>
                      <a:pt x="120" y="55"/>
                    </a:cubicBezTo>
                    <a:cubicBezTo>
                      <a:pt x="120" y="57"/>
                      <a:pt x="120" y="57"/>
                      <a:pt x="120" y="57"/>
                    </a:cubicBezTo>
                    <a:cubicBezTo>
                      <a:pt x="121" y="57"/>
                      <a:pt x="121" y="56"/>
                      <a:pt x="121" y="55"/>
                    </a:cubicBezTo>
                    <a:cubicBezTo>
                      <a:pt x="120" y="54"/>
                      <a:pt x="121" y="52"/>
                      <a:pt x="121" y="53"/>
                    </a:cubicBezTo>
                    <a:cubicBezTo>
                      <a:pt x="121" y="53"/>
                      <a:pt x="121" y="53"/>
                      <a:pt x="121" y="53"/>
                    </a:cubicBezTo>
                    <a:cubicBezTo>
                      <a:pt x="122" y="52"/>
                      <a:pt x="122" y="52"/>
                      <a:pt x="122" y="52"/>
                    </a:cubicBezTo>
                    <a:cubicBezTo>
                      <a:pt x="123" y="52"/>
                      <a:pt x="122" y="52"/>
                      <a:pt x="122" y="53"/>
                    </a:cubicBezTo>
                    <a:cubicBezTo>
                      <a:pt x="123" y="55"/>
                      <a:pt x="124" y="54"/>
                      <a:pt x="125" y="54"/>
                    </a:cubicBezTo>
                    <a:cubicBezTo>
                      <a:pt x="124" y="53"/>
                      <a:pt x="124" y="53"/>
                      <a:pt x="124" y="53"/>
                    </a:cubicBezTo>
                    <a:cubicBezTo>
                      <a:pt x="125" y="52"/>
                      <a:pt x="125" y="54"/>
                      <a:pt x="125" y="54"/>
                    </a:cubicBezTo>
                    <a:cubicBezTo>
                      <a:pt x="125" y="49"/>
                      <a:pt x="125" y="49"/>
                      <a:pt x="125" y="49"/>
                    </a:cubicBezTo>
                    <a:cubicBezTo>
                      <a:pt x="125" y="49"/>
                      <a:pt x="126" y="51"/>
                      <a:pt x="126" y="52"/>
                    </a:cubicBezTo>
                    <a:cubicBezTo>
                      <a:pt x="127" y="51"/>
                      <a:pt x="126" y="48"/>
                      <a:pt x="126" y="46"/>
                    </a:cubicBezTo>
                    <a:cubicBezTo>
                      <a:pt x="127" y="47"/>
                      <a:pt x="127" y="45"/>
                      <a:pt x="128" y="45"/>
                    </a:cubicBezTo>
                    <a:cubicBezTo>
                      <a:pt x="128" y="46"/>
                      <a:pt x="127" y="45"/>
                      <a:pt x="128" y="46"/>
                    </a:cubicBezTo>
                    <a:cubicBezTo>
                      <a:pt x="129" y="47"/>
                      <a:pt x="129" y="47"/>
                      <a:pt x="129" y="47"/>
                    </a:cubicBezTo>
                    <a:cubicBezTo>
                      <a:pt x="128" y="48"/>
                      <a:pt x="130" y="50"/>
                      <a:pt x="130" y="51"/>
                    </a:cubicBezTo>
                    <a:cubicBezTo>
                      <a:pt x="130" y="50"/>
                      <a:pt x="132" y="50"/>
                      <a:pt x="132" y="50"/>
                    </a:cubicBezTo>
                    <a:cubicBezTo>
                      <a:pt x="131" y="48"/>
                      <a:pt x="133" y="49"/>
                      <a:pt x="132" y="46"/>
                    </a:cubicBezTo>
                    <a:cubicBezTo>
                      <a:pt x="133" y="45"/>
                      <a:pt x="133" y="48"/>
                      <a:pt x="134" y="48"/>
                    </a:cubicBezTo>
                    <a:cubicBezTo>
                      <a:pt x="134" y="47"/>
                      <a:pt x="135" y="47"/>
                      <a:pt x="136" y="47"/>
                    </a:cubicBezTo>
                    <a:cubicBezTo>
                      <a:pt x="136" y="47"/>
                      <a:pt x="136" y="47"/>
                      <a:pt x="136" y="47"/>
                    </a:cubicBezTo>
                    <a:cubicBezTo>
                      <a:pt x="137" y="46"/>
                      <a:pt x="138" y="46"/>
                      <a:pt x="138" y="44"/>
                    </a:cubicBezTo>
                    <a:cubicBezTo>
                      <a:pt x="139" y="45"/>
                      <a:pt x="139" y="45"/>
                      <a:pt x="139" y="45"/>
                    </a:cubicBezTo>
                    <a:cubicBezTo>
                      <a:pt x="140" y="46"/>
                      <a:pt x="137" y="42"/>
                      <a:pt x="139" y="43"/>
                    </a:cubicBezTo>
                    <a:cubicBezTo>
                      <a:pt x="139" y="44"/>
                      <a:pt x="139" y="44"/>
                      <a:pt x="139" y="44"/>
                    </a:cubicBezTo>
                    <a:cubicBezTo>
                      <a:pt x="139" y="43"/>
                      <a:pt x="141" y="45"/>
                      <a:pt x="141" y="43"/>
                    </a:cubicBezTo>
                    <a:cubicBezTo>
                      <a:pt x="141" y="44"/>
                      <a:pt x="141" y="44"/>
                      <a:pt x="141" y="44"/>
                    </a:cubicBezTo>
                    <a:cubicBezTo>
                      <a:pt x="141" y="43"/>
                      <a:pt x="142" y="43"/>
                      <a:pt x="142" y="41"/>
                    </a:cubicBezTo>
                    <a:cubicBezTo>
                      <a:pt x="143" y="43"/>
                      <a:pt x="143" y="43"/>
                      <a:pt x="143" y="43"/>
                    </a:cubicBezTo>
                    <a:cubicBezTo>
                      <a:pt x="144" y="44"/>
                      <a:pt x="142" y="41"/>
                      <a:pt x="143" y="42"/>
                    </a:cubicBezTo>
                    <a:cubicBezTo>
                      <a:pt x="143" y="42"/>
                      <a:pt x="144" y="42"/>
                      <a:pt x="144" y="43"/>
                    </a:cubicBezTo>
                    <a:cubicBezTo>
                      <a:pt x="144" y="41"/>
                      <a:pt x="145" y="41"/>
                      <a:pt x="145" y="40"/>
                    </a:cubicBezTo>
                    <a:cubicBezTo>
                      <a:pt x="146" y="42"/>
                      <a:pt x="146" y="42"/>
                      <a:pt x="146" y="42"/>
                    </a:cubicBezTo>
                    <a:cubicBezTo>
                      <a:pt x="149" y="41"/>
                      <a:pt x="153" y="39"/>
                      <a:pt x="154" y="36"/>
                    </a:cubicBezTo>
                    <a:cubicBezTo>
                      <a:pt x="156" y="38"/>
                      <a:pt x="154" y="37"/>
                      <a:pt x="156" y="39"/>
                    </a:cubicBezTo>
                    <a:cubicBezTo>
                      <a:pt x="154" y="37"/>
                      <a:pt x="156" y="38"/>
                      <a:pt x="156" y="37"/>
                    </a:cubicBezTo>
                    <a:cubicBezTo>
                      <a:pt x="156" y="37"/>
                      <a:pt x="156" y="37"/>
                      <a:pt x="156" y="37"/>
                    </a:cubicBezTo>
                    <a:cubicBezTo>
                      <a:pt x="157" y="36"/>
                      <a:pt x="158" y="38"/>
                      <a:pt x="158" y="37"/>
                    </a:cubicBezTo>
                    <a:cubicBezTo>
                      <a:pt x="157" y="36"/>
                      <a:pt x="157" y="36"/>
                      <a:pt x="157" y="36"/>
                    </a:cubicBezTo>
                    <a:cubicBezTo>
                      <a:pt x="157" y="35"/>
                      <a:pt x="160" y="38"/>
                      <a:pt x="158" y="36"/>
                    </a:cubicBezTo>
                    <a:cubicBezTo>
                      <a:pt x="160" y="37"/>
                      <a:pt x="160" y="37"/>
                      <a:pt x="160" y="37"/>
                    </a:cubicBezTo>
                    <a:cubicBezTo>
                      <a:pt x="159" y="34"/>
                      <a:pt x="161" y="37"/>
                      <a:pt x="160" y="35"/>
                    </a:cubicBezTo>
                    <a:cubicBezTo>
                      <a:pt x="160" y="35"/>
                      <a:pt x="160" y="35"/>
                      <a:pt x="160" y="35"/>
                    </a:cubicBezTo>
                    <a:cubicBezTo>
                      <a:pt x="162" y="36"/>
                      <a:pt x="160" y="32"/>
                      <a:pt x="162" y="34"/>
                    </a:cubicBezTo>
                    <a:cubicBezTo>
                      <a:pt x="162" y="33"/>
                      <a:pt x="162" y="32"/>
                      <a:pt x="161" y="30"/>
                    </a:cubicBezTo>
                    <a:cubicBezTo>
                      <a:pt x="163" y="33"/>
                      <a:pt x="163" y="33"/>
                      <a:pt x="163" y="33"/>
                    </a:cubicBezTo>
                    <a:cubicBezTo>
                      <a:pt x="164" y="30"/>
                      <a:pt x="167" y="29"/>
                      <a:pt x="167" y="26"/>
                    </a:cubicBezTo>
                    <a:cubicBezTo>
                      <a:pt x="168" y="27"/>
                      <a:pt x="168" y="27"/>
                      <a:pt x="168" y="27"/>
                    </a:cubicBezTo>
                    <a:cubicBezTo>
                      <a:pt x="168" y="24"/>
                      <a:pt x="172" y="27"/>
                      <a:pt x="170" y="23"/>
                    </a:cubicBezTo>
                    <a:cubicBezTo>
                      <a:pt x="169" y="21"/>
                      <a:pt x="169" y="21"/>
                      <a:pt x="169" y="21"/>
                    </a:cubicBezTo>
                    <a:cubicBezTo>
                      <a:pt x="171" y="23"/>
                      <a:pt x="171" y="23"/>
                      <a:pt x="171" y="23"/>
                    </a:cubicBezTo>
                    <a:cubicBezTo>
                      <a:pt x="170" y="22"/>
                      <a:pt x="172" y="22"/>
                      <a:pt x="171" y="20"/>
                    </a:cubicBezTo>
                    <a:cubicBezTo>
                      <a:pt x="171" y="21"/>
                      <a:pt x="171" y="21"/>
                      <a:pt x="172" y="21"/>
                    </a:cubicBezTo>
                    <a:cubicBezTo>
                      <a:pt x="172" y="21"/>
                      <a:pt x="171" y="19"/>
                      <a:pt x="172" y="19"/>
                    </a:cubicBezTo>
                    <a:cubicBezTo>
                      <a:pt x="172" y="20"/>
                      <a:pt x="172" y="20"/>
                      <a:pt x="172" y="20"/>
                    </a:cubicBezTo>
                    <a:cubicBezTo>
                      <a:pt x="177" y="20"/>
                      <a:pt x="182" y="19"/>
                      <a:pt x="180" y="14"/>
                    </a:cubicBezTo>
                    <a:cubicBezTo>
                      <a:pt x="180" y="13"/>
                      <a:pt x="182" y="15"/>
                      <a:pt x="182" y="15"/>
                    </a:cubicBezTo>
                    <a:cubicBezTo>
                      <a:pt x="181" y="11"/>
                      <a:pt x="188" y="11"/>
                      <a:pt x="185" y="6"/>
                    </a:cubicBezTo>
                    <a:cubicBezTo>
                      <a:pt x="185" y="4"/>
                      <a:pt x="180" y="0"/>
                      <a:pt x="18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424;p1">
                <a:extLst>
                  <a:ext uri="{FF2B5EF4-FFF2-40B4-BE49-F238E27FC236}">
                    <a16:creationId xmlns:a16="http://schemas.microsoft.com/office/drawing/2014/main" id="{64BA5221-5DD8-41DF-9714-98306D01B611}"/>
                  </a:ext>
                </a:extLst>
              </p:cNvPr>
              <p:cNvSpPr/>
              <p:nvPr/>
            </p:nvSpPr>
            <p:spPr>
              <a:xfrm>
                <a:off x="6365" y="3215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425;p1">
                <a:extLst>
                  <a:ext uri="{FF2B5EF4-FFF2-40B4-BE49-F238E27FC236}">
                    <a16:creationId xmlns:a16="http://schemas.microsoft.com/office/drawing/2014/main" id="{18488577-FC2A-487B-AF8B-DABDCF7A296E}"/>
                  </a:ext>
                </a:extLst>
              </p:cNvPr>
              <p:cNvSpPr/>
              <p:nvPr/>
            </p:nvSpPr>
            <p:spPr>
              <a:xfrm>
                <a:off x="6889" y="2757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0" y="1"/>
                      <a:pt x="1" y="0"/>
                      <a:pt x="1" y="1"/>
                    </a:cubicBezTo>
                    <a:cubicBezTo>
                      <a:pt x="1" y="0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426;p1">
                <a:extLst>
                  <a:ext uri="{FF2B5EF4-FFF2-40B4-BE49-F238E27FC236}">
                    <a16:creationId xmlns:a16="http://schemas.microsoft.com/office/drawing/2014/main" id="{D76614A6-2B81-44D6-BCF2-6BC6394C9F06}"/>
                  </a:ext>
                </a:extLst>
              </p:cNvPr>
              <p:cNvSpPr/>
              <p:nvPr/>
            </p:nvSpPr>
            <p:spPr>
              <a:xfrm>
                <a:off x="6360" y="3222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427;p1">
                <a:extLst>
                  <a:ext uri="{FF2B5EF4-FFF2-40B4-BE49-F238E27FC236}">
                    <a16:creationId xmlns:a16="http://schemas.microsoft.com/office/drawing/2014/main" id="{2E73A6B7-ADD8-4FA2-86F6-1CC92BB65B87}"/>
                  </a:ext>
                </a:extLst>
              </p:cNvPr>
              <p:cNvSpPr/>
              <p:nvPr/>
            </p:nvSpPr>
            <p:spPr>
              <a:xfrm>
                <a:off x="6609" y="3241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428;p1">
                <a:extLst>
                  <a:ext uri="{FF2B5EF4-FFF2-40B4-BE49-F238E27FC236}">
                    <a16:creationId xmlns:a16="http://schemas.microsoft.com/office/drawing/2014/main" id="{EDAE36A0-3AD3-4804-9736-2EB7D0ECD1D9}"/>
                  </a:ext>
                </a:extLst>
              </p:cNvPr>
              <p:cNvSpPr/>
              <p:nvPr/>
            </p:nvSpPr>
            <p:spPr>
              <a:xfrm>
                <a:off x="6531" y="2478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429;p1">
                <a:extLst>
                  <a:ext uri="{FF2B5EF4-FFF2-40B4-BE49-F238E27FC236}">
                    <a16:creationId xmlns:a16="http://schemas.microsoft.com/office/drawing/2014/main" id="{508668E4-2A71-453B-9A92-6F3957E0DA9E}"/>
                  </a:ext>
                </a:extLst>
              </p:cNvPr>
              <p:cNvSpPr/>
              <p:nvPr/>
            </p:nvSpPr>
            <p:spPr>
              <a:xfrm>
                <a:off x="6960" y="2793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1"/>
                    </a:moveTo>
                    <a:cubicBezTo>
                      <a:pt x="0" y="1"/>
                      <a:pt x="1" y="0"/>
                      <a:pt x="0" y="1"/>
                    </a:cubicBezTo>
                    <a:cubicBezTo>
                      <a:pt x="1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430;p1">
                <a:extLst>
                  <a:ext uri="{FF2B5EF4-FFF2-40B4-BE49-F238E27FC236}">
                    <a16:creationId xmlns:a16="http://schemas.microsoft.com/office/drawing/2014/main" id="{F356E841-7ABA-4D26-A4FE-2A83ADCBB3EB}"/>
                  </a:ext>
                </a:extLst>
              </p:cNvPr>
              <p:cNvSpPr/>
              <p:nvPr/>
            </p:nvSpPr>
            <p:spPr>
              <a:xfrm>
                <a:off x="6524" y="2463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extrusionOk="0">
                    <a:moveTo>
                      <a:pt x="2" y="0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431;p1">
                <a:extLst>
                  <a:ext uri="{FF2B5EF4-FFF2-40B4-BE49-F238E27FC236}">
                    <a16:creationId xmlns:a16="http://schemas.microsoft.com/office/drawing/2014/main" id="{5A822958-30A7-4EDD-9D4F-C1407D341AA4}"/>
                  </a:ext>
                </a:extLst>
              </p:cNvPr>
              <p:cNvSpPr/>
              <p:nvPr/>
            </p:nvSpPr>
            <p:spPr>
              <a:xfrm>
                <a:off x="6569" y="3205"/>
                <a:ext cx="0" cy="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432;p1">
                <a:extLst>
                  <a:ext uri="{FF2B5EF4-FFF2-40B4-BE49-F238E27FC236}">
                    <a16:creationId xmlns:a16="http://schemas.microsoft.com/office/drawing/2014/main" id="{7229FF29-83AA-47AA-8EEA-FFD5CBA08003}"/>
                  </a:ext>
                </a:extLst>
              </p:cNvPr>
              <p:cNvSpPr/>
              <p:nvPr/>
            </p:nvSpPr>
            <p:spPr>
              <a:xfrm>
                <a:off x="6512" y="2485"/>
                <a:ext cx="2" cy="4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extrusionOk="0">
                    <a:moveTo>
                      <a:pt x="2" y="0"/>
                    </a:moveTo>
                    <a:lnTo>
                      <a:pt x="2" y="0"/>
                    </a:lnTo>
                    <a:lnTo>
                      <a:pt x="0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433;p1">
                <a:extLst>
                  <a:ext uri="{FF2B5EF4-FFF2-40B4-BE49-F238E27FC236}">
                    <a16:creationId xmlns:a16="http://schemas.microsoft.com/office/drawing/2014/main" id="{8697A95E-1C68-4552-85D7-E77F2DEFF317}"/>
                  </a:ext>
                </a:extLst>
              </p:cNvPr>
              <p:cNvSpPr/>
              <p:nvPr/>
            </p:nvSpPr>
            <p:spPr>
              <a:xfrm>
                <a:off x="6460" y="2473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1"/>
                    </a:moveTo>
                    <a:cubicBezTo>
                      <a:pt x="1" y="2"/>
                      <a:pt x="0" y="0"/>
                      <a:pt x="1" y="1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434;p1">
                <a:extLst>
                  <a:ext uri="{FF2B5EF4-FFF2-40B4-BE49-F238E27FC236}">
                    <a16:creationId xmlns:a16="http://schemas.microsoft.com/office/drawing/2014/main" id="{E4CB3CE3-74C7-4229-BCAA-97D73D96751E}"/>
                  </a:ext>
                </a:extLst>
              </p:cNvPr>
              <p:cNvSpPr/>
              <p:nvPr/>
            </p:nvSpPr>
            <p:spPr>
              <a:xfrm>
                <a:off x="6462" y="2470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1" y="1"/>
                      <a:pt x="1" y="1"/>
                      <a:pt x="1" y="1"/>
                    </a:cubicBezTo>
                    <a:cubicBezTo>
                      <a:pt x="1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435;p1">
                <a:extLst>
                  <a:ext uri="{FF2B5EF4-FFF2-40B4-BE49-F238E27FC236}">
                    <a16:creationId xmlns:a16="http://schemas.microsoft.com/office/drawing/2014/main" id="{4F64C1F8-331B-41FE-B4E3-7A2D25AF3D2D}"/>
                  </a:ext>
                </a:extLst>
              </p:cNvPr>
              <p:cNvSpPr/>
              <p:nvPr/>
            </p:nvSpPr>
            <p:spPr>
              <a:xfrm>
                <a:off x="6524" y="2475"/>
                <a:ext cx="4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0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436;p1">
                <a:extLst>
                  <a:ext uri="{FF2B5EF4-FFF2-40B4-BE49-F238E27FC236}">
                    <a16:creationId xmlns:a16="http://schemas.microsoft.com/office/drawing/2014/main" id="{4822D475-58E0-4096-8717-4235803F3EFF}"/>
                  </a:ext>
                </a:extLst>
              </p:cNvPr>
              <p:cNvSpPr/>
              <p:nvPr/>
            </p:nvSpPr>
            <p:spPr>
              <a:xfrm>
                <a:off x="6386" y="3269"/>
                <a:ext cx="0" cy="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437;p1">
                <a:extLst>
                  <a:ext uri="{FF2B5EF4-FFF2-40B4-BE49-F238E27FC236}">
                    <a16:creationId xmlns:a16="http://schemas.microsoft.com/office/drawing/2014/main" id="{A77A54F7-A607-4BFA-8EC7-A29D1C1E967B}"/>
                  </a:ext>
                </a:extLst>
              </p:cNvPr>
              <p:cNvSpPr/>
              <p:nvPr/>
            </p:nvSpPr>
            <p:spPr>
              <a:xfrm>
                <a:off x="6407" y="3272"/>
                <a:ext cx="3" cy="7"/>
              </a:xfrm>
              <a:custGeom>
                <a:avLst/>
                <a:gdLst/>
                <a:ahLst/>
                <a:cxnLst/>
                <a:rect l="l" t="t" r="r" b="b"/>
                <a:pathLst>
                  <a:path w="1" h="3" extrusionOk="0">
                    <a:moveTo>
                      <a:pt x="1" y="2"/>
                    </a:moveTo>
                    <a:cubicBezTo>
                      <a:pt x="1" y="0"/>
                      <a:pt x="0" y="1"/>
                      <a:pt x="0" y="1"/>
                    </a:cubicBezTo>
                    <a:cubicBezTo>
                      <a:pt x="0" y="3"/>
                      <a:pt x="1" y="1"/>
                      <a:pt x="1" y="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438;p1">
                <a:extLst>
                  <a:ext uri="{FF2B5EF4-FFF2-40B4-BE49-F238E27FC236}">
                    <a16:creationId xmlns:a16="http://schemas.microsoft.com/office/drawing/2014/main" id="{50181AFB-9E3B-45B6-88B7-0E7F133083C4}"/>
                  </a:ext>
                </a:extLst>
              </p:cNvPr>
              <p:cNvSpPr/>
              <p:nvPr/>
            </p:nvSpPr>
            <p:spPr>
              <a:xfrm>
                <a:off x="6374" y="3257"/>
                <a:ext cx="7" cy="3"/>
              </a:xfrm>
              <a:custGeom>
                <a:avLst/>
                <a:gdLst/>
                <a:ahLst/>
                <a:cxnLst/>
                <a:rect l="l" t="t" r="r" b="b"/>
                <a:pathLst>
                  <a:path w="3" h="1" extrusionOk="0">
                    <a:moveTo>
                      <a:pt x="0" y="1"/>
                    </a:moveTo>
                    <a:cubicBezTo>
                      <a:pt x="1" y="1"/>
                      <a:pt x="2" y="1"/>
                      <a:pt x="3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439;p1">
                <a:extLst>
                  <a:ext uri="{FF2B5EF4-FFF2-40B4-BE49-F238E27FC236}">
                    <a16:creationId xmlns:a16="http://schemas.microsoft.com/office/drawing/2014/main" id="{7916CBDD-A09E-4734-9599-2D341C088A40}"/>
                  </a:ext>
                </a:extLst>
              </p:cNvPr>
              <p:cNvSpPr/>
              <p:nvPr/>
            </p:nvSpPr>
            <p:spPr>
              <a:xfrm>
                <a:off x="6417" y="3272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1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440;p1">
                <a:extLst>
                  <a:ext uri="{FF2B5EF4-FFF2-40B4-BE49-F238E27FC236}">
                    <a16:creationId xmlns:a16="http://schemas.microsoft.com/office/drawing/2014/main" id="{A7219E1E-FB1A-435E-825C-869D785BD760}"/>
                  </a:ext>
                </a:extLst>
              </p:cNvPr>
              <p:cNvSpPr/>
              <p:nvPr/>
            </p:nvSpPr>
            <p:spPr>
              <a:xfrm>
                <a:off x="6054" y="2257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441;p1">
                <a:extLst>
                  <a:ext uri="{FF2B5EF4-FFF2-40B4-BE49-F238E27FC236}">
                    <a16:creationId xmlns:a16="http://schemas.microsoft.com/office/drawing/2014/main" id="{B9FABC2B-710D-43B7-87B6-3024D3422C7F}"/>
                  </a:ext>
                </a:extLst>
              </p:cNvPr>
              <p:cNvSpPr/>
              <p:nvPr/>
            </p:nvSpPr>
            <p:spPr>
              <a:xfrm>
                <a:off x="6369" y="3250"/>
                <a:ext cx="3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2"/>
                      <a:pt x="0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442;p1">
                <a:extLst>
                  <a:ext uri="{FF2B5EF4-FFF2-40B4-BE49-F238E27FC236}">
                    <a16:creationId xmlns:a16="http://schemas.microsoft.com/office/drawing/2014/main" id="{54051348-D35A-4D26-B367-7F1E1DA3A38D}"/>
                  </a:ext>
                </a:extLst>
              </p:cNvPr>
              <p:cNvSpPr/>
              <p:nvPr/>
            </p:nvSpPr>
            <p:spPr>
              <a:xfrm>
                <a:off x="6573" y="3250"/>
                <a:ext cx="0" cy="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3" extrusionOk="0">
                    <a:moveTo>
                      <a:pt x="0" y="0"/>
                    </a:moveTo>
                    <a:lnTo>
                      <a:pt x="0" y="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443;p1">
                <a:extLst>
                  <a:ext uri="{FF2B5EF4-FFF2-40B4-BE49-F238E27FC236}">
                    <a16:creationId xmlns:a16="http://schemas.microsoft.com/office/drawing/2014/main" id="{A0FCE518-A054-4D44-8C49-1C6D5C00A9E0}"/>
                  </a:ext>
                </a:extLst>
              </p:cNvPr>
              <p:cNvSpPr/>
              <p:nvPr/>
            </p:nvSpPr>
            <p:spPr>
              <a:xfrm>
                <a:off x="6640" y="3222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1"/>
                    </a:move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444;p1">
                <a:extLst>
                  <a:ext uri="{FF2B5EF4-FFF2-40B4-BE49-F238E27FC236}">
                    <a16:creationId xmlns:a16="http://schemas.microsoft.com/office/drawing/2014/main" id="{730053E8-A5DD-4C83-A01D-F917CA2C6ADE}"/>
                  </a:ext>
                </a:extLst>
              </p:cNvPr>
              <p:cNvSpPr/>
              <p:nvPr/>
            </p:nvSpPr>
            <p:spPr>
              <a:xfrm>
                <a:off x="6640" y="3224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445;p1">
                <a:extLst>
                  <a:ext uri="{FF2B5EF4-FFF2-40B4-BE49-F238E27FC236}">
                    <a16:creationId xmlns:a16="http://schemas.microsoft.com/office/drawing/2014/main" id="{5B126B50-3407-48F0-834D-C2763DF9C300}"/>
                  </a:ext>
                </a:extLst>
              </p:cNvPr>
              <p:cNvSpPr/>
              <p:nvPr/>
            </p:nvSpPr>
            <p:spPr>
              <a:xfrm>
                <a:off x="6633" y="3234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446;p1">
                <a:extLst>
                  <a:ext uri="{FF2B5EF4-FFF2-40B4-BE49-F238E27FC236}">
                    <a16:creationId xmlns:a16="http://schemas.microsoft.com/office/drawing/2014/main" id="{11F973A2-AEC2-4E20-B38A-896E69F493B4}"/>
                  </a:ext>
                </a:extLst>
              </p:cNvPr>
              <p:cNvSpPr/>
              <p:nvPr/>
            </p:nvSpPr>
            <p:spPr>
              <a:xfrm>
                <a:off x="6365" y="3314"/>
                <a:ext cx="4" cy="5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1" y="0"/>
                    </a:moveTo>
                    <a:cubicBezTo>
                      <a:pt x="0" y="2"/>
                      <a:pt x="2" y="1"/>
                      <a:pt x="1" y="2"/>
                    </a:cubicBezTo>
                    <a:cubicBezTo>
                      <a:pt x="1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447;p1">
                <a:extLst>
                  <a:ext uri="{FF2B5EF4-FFF2-40B4-BE49-F238E27FC236}">
                    <a16:creationId xmlns:a16="http://schemas.microsoft.com/office/drawing/2014/main" id="{6B53D50F-F57D-418C-A1A9-D510ACC99259}"/>
                  </a:ext>
                </a:extLst>
              </p:cNvPr>
              <p:cNvSpPr/>
              <p:nvPr/>
            </p:nvSpPr>
            <p:spPr>
              <a:xfrm>
                <a:off x="6640" y="3231"/>
                <a:ext cx="0" cy="5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2" extrusionOk="0">
                    <a:moveTo>
                      <a:pt x="0" y="2"/>
                    </a:moveTo>
                    <a:cubicBezTo>
                      <a:pt x="0" y="2"/>
                      <a:pt x="0" y="0"/>
                      <a:pt x="0" y="1"/>
                    </a:cubicBezTo>
                    <a:cubicBezTo>
                      <a:pt x="0" y="1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448;p1">
                <a:extLst>
                  <a:ext uri="{FF2B5EF4-FFF2-40B4-BE49-F238E27FC236}">
                    <a16:creationId xmlns:a16="http://schemas.microsoft.com/office/drawing/2014/main" id="{024CACC2-0BBC-46D8-BD6A-700427F94582}"/>
                  </a:ext>
                </a:extLst>
              </p:cNvPr>
              <p:cNvSpPr/>
              <p:nvPr/>
            </p:nvSpPr>
            <p:spPr>
              <a:xfrm>
                <a:off x="6490" y="3219"/>
                <a:ext cx="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" y="0"/>
                      <a:pt x="1" y="0"/>
                      <a:pt x="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449;p1">
                <a:extLst>
                  <a:ext uri="{FF2B5EF4-FFF2-40B4-BE49-F238E27FC236}">
                    <a16:creationId xmlns:a16="http://schemas.microsoft.com/office/drawing/2014/main" id="{EF97DD3E-7451-4896-A119-90678E2AAC70}"/>
                  </a:ext>
                </a:extLst>
              </p:cNvPr>
              <p:cNvSpPr/>
              <p:nvPr/>
            </p:nvSpPr>
            <p:spPr>
              <a:xfrm>
                <a:off x="6666" y="3205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2" h="5" extrusionOk="0">
                    <a:moveTo>
                      <a:pt x="0" y="0"/>
                    </a:moveTo>
                    <a:lnTo>
                      <a:pt x="2" y="5"/>
                    </a:lnTo>
                    <a:lnTo>
                      <a:pt x="2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450;p1">
                <a:extLst>
                  <a:ext uri="{FF2B5EF4-FFF2-40B4-BE49-F238E27FC236}">
                    <a16:creationId xmlns:a16="http://schemas.microsoft.com/office/drawing/2014/main" id="{CB73652C-5F58-4227-A5C4-BE20DEAAD8DF}"/>
                  </a:ext>
                </a:extLst>
              </p:cNvPr>
              <p:cNvSpPr/>
              <p:nvPr/>
            </p:nvSpPr>
            <p:spPr>
              <a:xfrm>
                <a:off x="6943" y="2776"/>
                <a:ext cx="1" cy="3"/>
              </a:xfrm>
              <a:prstGeom prst="rect">
                <a:avLst/>
              </a:pr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451;p1">
                <a:extLst>
                  <a:ext uri="{FF2B5EF4-FFF2-40B4-BE49-F238E27FC236}">
                    <a16:creationId xmlns:a16="http://schemas.microsoft.com/office/drawing/2014/main" id="{E9A09E38-6020-4B9F-AD37-001A0FFB2B6F}"/>
                  </a:ext>
                </a:extLst>
              </p:cNvPr>
              <p:cNvSpPr/>
              <p:nvPr/>
            </p:nvSpPr>
            <p:spPr>
              <a:xfrm>
                <a:off x="6047" y="2255"/>
                <a:ext cx="1" cy="1"/>
              </a:xfrm>
              <a:prstGeom prst="ellipse">
                <a:avLst/>
              </a:pr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452;p1">
                <a:extLst>
                  <a:ext uri="{FF2B5EF4-FFF2-40B4-BE49-F238E27FC236}">
                    <a16:creationId xmlns:a16="http://schemas.microsoft.com/office/drawing/2014/main" id="{A7E722DC-046B-4053-ADC7-A975C3D57205}"/>
                  </a:ext>
                </a:extLst>
              </p:cNvPr>
              <p:cNvSpPr/>
              <p:nvPr/>
            </p:nvSpPr>
            <p:spPr>
              <a:xfrm>
                <a:off x="6882" y="2750"/>
                <a:ext cx="2" cy="2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453;p1">
                <a:extLst>
                  <a:ext uri="{FF2B5EF4-FFF2-40B4-BE49-F238E27FC236}">
                    <a16:creationId xmlns:a16="http://schemas.microsoft.com/office/drawing/2014/main" id="{91DB94EF-D759-463C-8310-CB71B5E497A3}"/>
                  </a:ext>
                </a:extLst>
              </p:cNvPr>
              <p:cNvSpPr/>
              <p:nvPr/>
            </p:nvSpPr>
            <p:spPr>
              <a:xfrm>
                <a:off x="6894" y="2757"/>
                <a:ext cx="2" cy="3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454;p1">
                <a:extLst>
                  <a:ext uri="{FF2B5EF4-FFF2-40B4-BE49-F238E27FC236}">
                    <a16:creationId xmlns:a16="http://schemas.microsoft.com/office/drawing/2014/main" id="{7CBBB332-17EC-4029-9CF1-410DF2004BE9}"/>
                  </a:ext>
                </a:extLst>
              </p:cNvPr>
              <p:cNvSpPr/>
              <p:nvPr/>
            </p:nvSpPr>
            <p:spPr>
              <a:xfrm>
                <a:off x="6047" y="2257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455;p1">
                <a:extLst>
                  <a:ext uri="{FF2B5EF4-FFF2-40B4-BE49-F238E27FC236}">
                    <a16:creationId xmlns:a16="http://schemas.microsoft.com/office/drawing/2014/main" id="{C4FBA60A-4CA4-41C6-90D3-2C8A905B1FEF}"/>
                  </a:ext>
                </a:extLst>
              </p:cNvPr>
              <p:cNvSpPr/>
              <p:nvPr/>
            </p:nvSpPr>
            <p:spPr>
              <a:xfrm>
                <a:off x="6879" y="2710"/>
                <a:ext cx="162" cy="130"/>
              </a:xfrm>
              <a:custGeom>
                <a:avLst/>
                <a:gdLst/>
                <a:ahLst/>
                <a:cxnLst/>
                <a:rect l="l" t="t" r="r" b="b"/>
                <a:pathLst>
                  <a:path w="68" h="55" extrusionOk="0">
                    <a:moveTo>
                      <a:pt x="66" y="42"/>
                    </a:moveTo>
                    <a:cubicBezTo>
                      <a:pt x="65" y="40"/>
                      <a:pt x="67" y="35"/>
                      <a:pt x="64" y="34"/>
                    </a:cubicBezTo>
                    <a:cubicBezTo>
                      <a:pt x="63" y="35"/>
                      <a:pt x="62" y="35"/>
                      <a:pt x="62" y="36"/>
                    </a:cubicBezTo>
                    <a:cubicBezTo>
                      <a:pt x="62" y="35"/>
                      <a:pt x="62" y="35"/>
                      <a:pt x="62" y="35"/>
                    </a:cubicBezTo>
                    <a:cubicBezTo>
                      <a:pt x="61" y="36"/>
                      <a:pt x="61" y="36"/>
                      <a:pt x="61" y="36"/>
                    </a:cubicBezTo>
                    <a:cubicBezTo>
                      <a:pt x="61" y="36"/>
                      <a:pt x="62" y="35"/>
                      <a:pt x="63" y="35"/>
                    </a:cubicBezTo>
                    <a:cubicBezTo>
                      <a:pt x="62" y="34"/>
                      <a:pt x="61" y="34"/>
                      <a:pt x="61" y="33"/>
                    </a:cubicBezTo>
                    <a:cubicBezTo>
                      <a:pt x="59" y="34"/>
                      <a:pt x="60" y="32"/>
                      <a:pt x="58" y="34"/>
                    </a:cubicBezTo>
                    <a:cubicBezTo>
                      <a:pt x="59" y="33"/>
                      <a:pt x="59" y="33"/>
                      <a:pt x="59" y="33"/>
                    </a:cubicBezTo>
                    <a:cubicBezTo>
                      <a:pt x="58" y="33"/>
                      <a:pt x="58" y="33"/>
                      <a:pt x="59" y="31"/>
                    </a:cubicBezTo>
                    <a:cubicBezTo>
                      <a:pt x="59" y="28"/>
                      <a:pt x="56" y="27"/>
                      <a:pt x="55" y="24"/>
                    </a:cubicBezTo>
                    <a:cubicBezTo>
                      <a:pt x="53" y="22"/>
                      <a:pt x="50" y="22"/>
                      <a:pt x="47" y="21"/>
                    </a:cubicBezTo>
                    <a:cubicBezTo>
                      <a:pt x="45" y="23"/>
                      <a:pt x="45" y="22"/>
                      <a:pt x="43" y="23"/>
                    </a:cubicBezTo>
                    <a:cubicBezTo>
                      <a:pt x="44" y="23"/>
                      <a:pt x="44" y="23"/>
                      <a:pt x="44" y="23"/>
                    </a:cubicBezTo>
                    <a:cubicBezTo>
                      <a:pt x="42" y="23"/>
                      <a:pt x="43" y="22"/>
                      <a:pt x="44" y="21"/>
                    </a:cubicBezTo>
                    <a:cubicBezTo>
                      <a:pt x="43" y="22"/>
                      <a:pt x="44" y="21"/>
                      <a:pt x="42" y="22"/>
                    </a:cubicBezTo>
                    <a:cubicBezTo>
                      <a:pt x="41" y="24"/>
                      <a:pt x="44" y="20"/>
                      <a:pt x="43" y="21"/>
                    </a:cubicBezTo>
                    <a:cubicBezTo>
                      <a:pt x="44" y="20"/>
                      <a:pt x="42" y="22"/>
                      <a:pt x="43" y="21"/>
                    </a:cubicBezTo>
                    <a:cubicBezTo>
                      <a:pt x="41" y="22"/>
                      <a:pt x="44" y="20"/>
                      <a:pt x="44" y="18"/>
                    </a:cubicBezTo>
                    <a:cubicBezTo>
                      <a:pt x="43" y="18"/>
                      <a:pt x="41" y="19"/>
                      <a:pt x="41" y="17"/>
                    </a:cubicBezTo>
                    <a:cubicBezTo>
                      <a:pt x="41" y="17"/>
                      <a:pt x="40" y="18"/>
                      <a:pt x="40" y="18"/>
                    </a:cubicBezTo>
                    <a:cubicBezTo>
                      <a:pt x="42" y="16"/>
                      <a:pt x="39" y="19"/>
                      <a:pt x="40" y="17"/>
                    </a:cubicBezTo>
                    <a:cubicBezTo>
                      <a:pt x="40" y="17"/>
                      <a:pt x="40" y="17"/>
                      <a:pt x="40" y="17"/>
                    </a:cubicBezTo>
                    <a:cubicBezTo>
                      <a:pt x="41" y="15"/>
                      <a:pt x="39" y="17"/>
                      <a:pt x="40" y="15"/>
                    </a:cubicBezTo>
                    <a:cubicBezTo>
                      <a:pt x="40" y="15"/>
                      <a:pt x="40" y="15"/>
                      <a:pt x="40" y="15"/>
                    </a:cubicBezTo>
                    <a:cubicBezTo>
                      <a:pt x="38" y="16"/>
                      <a:pt x="40" y="13"/>
                      <a:pt x="39" y="15"/>
                    </a:cubicBezTo>
                    <a:cubicBezTo>
                      <a:pt x="40" y="14"/>
                      <a:pt x="39" y="14"/>
                      <a:pt x="40" y="13"/>
                    </a:cubicBezTo>
                    <a:cubicBezTo>
                      <a:pt x="37" y="16"/>
                      <a:pt x="40" y="12"/>
                      <a:pt x="38" y="13"/>
                    </a:cubicBezTo>
                    <a:cubicBezTo>
                      <a:pt x="38" y="13"/>
                      <a:pt x="38" y="13"/>
                      <a:pt x="38" y="13"/>
                    </a:cubicBezTo>
                    <a:cubicBezTo>
                      <a:pt x="37" y="12"/>
                      <a:pt x="37" y="11"/>
                      <a:pt x="35" y="11"/>
                    </a:cubicBezTo>
                    <a:cubicBezTo>
                      <a:pt x="34" y="11"/>
                      <a:pt x="36" y="8"/>
                      <a:pt x="34" y="9"/>
                    </a:cubicBezTo>
                    <a:cubicBezTo>
                      <a:pt x="33" y="10"/>
                      <a:pt x="33" y="10"/>
                      <a:pt x="33" y="10"/>
                    </a:cubicBezTo>
                    <a:cubicBezTo>
                      <a:pt x="32" y="10"/>
                      <a:pt x="33" y="9"/>
                      <a:pt x="34" y="9"/>
                    </a:cubicBezTo>
                    <a:cubicBezTo>
                      <a:pt x="32" y="10"/>
                      <a:pt x="33" y="8"/>
                      <a:pt x="33" y="7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7"/>
                      <a:pt x="29" y="7"/>
                      <a:pt x="29" y="6"/>
                    </a:cubicBezTo>
                    <a:cubicBezTo>
                      <a:pt x="28" y="9"/>
                      <a:pt x="28" y="7"/>
                      <a:pt x="28" y="8"/>
                    </a:cubicBezTo>
                    <a:cubicBezTo>
                      <a:pt x="28" y="8"/>
                      <a:pt x="28" y="7"/>
                      <a:pt x="28" y="6"/>
                    </a:cubicBezTo>
                    <a:cubicBezTo>
                      <a:pt x="28" y="6"/>
                      <a:pt x="28" y="6"/>
                      <a:pt x="28" y="5"/>
                    </a:cubicBezTo>
                    <a:cubicBezTo>
                      <a:pt x="27" y="6"/>
                      <a:pt x="26" y="7"/>
                      <a:pt x="26" y="7"/>
                    </a:cubicBezTo>
                    <a:cubicBezTo>
                      <a:pt x="27" y="4"/>
                      <a:pt x="26" y="6"/>
                      <a:pt x="26" y="5"/>
                    </a:cubicBezTo>
                    <a:cubicBezTo>
                      <a:pt x="25" y="7"/>
                      <a:pt x="24" y="8"/>
                      <a:pt x="24" y="7"/>
                    </a:cubicBezTo>
                    <a:cubicBezTo>
                      <a:pt x="26" y="5"/>
                      <a:pt x="26" y="5"/>
                      <a:pt x="26" y="5"/>
                    </a:cubicBezTo>
                    <a:cubicBezTo>
                      <a:pt x="24" y="6"/>
                      <a:pt x="24" y="3"/>
                      <a:pt x="22" y="5"/>
                    </a:cubicBezTo>
                    <a:cubicBezTo>
                      <a:pt x="22" y="4"/>
                      <a:pt x="22" y="4"/>
                      <a:pt x="22" y="4"/>
                    </a:cubicBezTo>
                    <a:cubicBezTo>
                      <a:pt x="21" y="5"/>
                      <a:pt x="21" y="3"/>
                      <a:pt x="19" y="5"/>
                    </a:cubicBezTo>
                    <a:cubicBezTo>
                      <a:pt x="19" y="4"/>
                      <a:pt x="19" y="4"/>
                      <a:pt x="19" y="3"/>
                    </a:cubicBezTo>
                    <a:cubicBezTo>
                      <a:pt x="18" y="4"/>
                      <a:pt x="18" y="4"/>
                      <a:pt x="16" y="6"/>
                    </a:cubicBezTo>
                    <a:cubicBezTo>
                      <a:pt x="16" y="6"/>
                      <a:pt x="17" y="5"/>
                      <a:pt x="17" y="4"/>
                    </a:cubicBezTo>
                    <a:cubicBezTo>
                      <a:pt x="17" y="4"/>
                      <a:pt x="18" y="2"/>
                      <a:pt x="16" y="4"/>
                    </a:cubicBezTo>
                    <a:cubicBezTo>
                      <a:pt x="17" y="3"/>
                      <a:pt x="17" y="3"/>
                      <a:pt x="17" y="3"/>
                    </a:cubicBezTo>
                    <a:cubicBezTo>
                      <a:pt x="16" y="4"/>
                      <a:pt x="14" y="5"/>
                      <a:pt x="15" y="3"/>
                    </a:cubicBezTo>
                    <a:cubicBezTo>
                      <a:pt x="14" y="4"/>
                      <a:pt x="14" y="5"/>
                      <a:pt x="13" y="6"/>
                    </a:cubicBezTo>
                    <a:cubicBezTo>
                      <a:pt x="13" y="6"/>
                      <a:pt x="14" y="4"/>
                      <a:pt x="13" y="5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4" y="3"/>
                      <a:pt x="13" y="3"/>
                      <a:pt x="12" y="4"/>
                    </a:cubicBezTo>
                    <a:cubicBezTo>
                      <a:pt x="13" y="2"/>
                      <a:pt x="11" y="3"/>
                      <a:pt x="12" y="2"/>
                    </a:cubicBezTo>
                    <a:cubicBezTo>
                      <a:pt x="11" y="3"/>
                      <a:pt x="12" y="1"/>
                      <a:pt x="9" y="3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10" y="2"/>
                      <a:pt x="10" y="2"/>
                      <a:pt x="10" y="1"/>
                    </a:cubicBezTo>
                    <a:cubicBezTo>
                      <a:pt x="11" y="1"/>
                      <a:pt x="9" y="2"/>
                      <a:pt x="8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2"/>
                      <a:pt x="7" y="3"/>
                      <a:pt x="6" y="4"/>
                    </a:cubicBezTo>
                    <a:cubicBezTo>
                      <a:pt x="6" y="3"/>
                      <a:pt x="5" y="4"/>
                      <a:pt x="6" y="3"/>
                    </a:cubicBezTo>
                    <a:cubicBezTo>
                      <a:pt x="7" y="3"/>
                      <a:pt x="8" y="2"/>
                      <a:pt x="10" y="1"/>
                    </a:cubicBezTo>
                    <a:cubicBezTo>
                      <a:pt x="10" y="0"/>
                      <a:pt x="7" y="2"/>
                      <a:pt x="9" y="1"/>
                    </a:cubicBezTo>
                    <a:cubicBezTo>
                      <a:pt x="9" y="0"/>
                      <a:pt x="9" y="1"/>
                      <a:pt x="7" y="2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6" y="2"/>
                      <a:pt x="6" y="1"/>
                      <a:pt x="4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4" y="3"/>
                      <a:pt x="3" y="3"/>
                      <a:pt x="4" y="2"/>
                    </a:cubicBezTo>
                    <a:cubicBezTo>
                      <a:pt x="6" y="1"/>
                      <a:pt x="7" y="1"/>
                      <a:pt x="7" y="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2" y="3"/>
                      <a:pt x="2" y="3"/>
                      <a:pt x="2" y="3"/>
                    </a:cubicBezTo>
                    <a:cubicBezTo>
                      <a:pt x="3" y="3"/>
                      <a:pt x="2" y="4"/>
                      <a:pt x="3" y="4"/>
                    </a:cubicBezTo>
                    <a:cubicBezTo>
                      <a:pt x="4" y="3"/>
                      <a:pt x="4" y="3"/>
                      <a:pt x="4" y="3"/>
                    </a:cubicBezTo>
                    <a:cubicBezTo>
                      <a:pt x="5" y="3"/>
                      <a:pt x="7" y="2"/>
                      <a:pt x="5" y="3"/>
                    </a:cubicBezTo>
                    <a:cubicBezTo>
                      <a:pt x="3" y="5"/>
                      <a:pt x="3" y="5"/>
                      <a:pt x="3" y="5"/>
                    </a:cubicBezTo>
                    <a:cubicBezTo>
                      <a:pt x="3" y="4"/>
                      <a:pt x="4" y="4"/>
                      <a:pt x="4" y="4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5" y="4"/>
                      <a:pt x="3" y="6"/>
                      <a:pt x="4" y="5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4" y="5"/>
                      <a:pt x="5" y="5"/>
                    </a:cubicBezTo>
                    <a:cubicBezTo>
                      <a:pt x="4" y="5"/>
                      <a:pt x="2" y="7"/>
                      <a:pt x="2" y="8"/>
                    </a:cubicBezTo>
                    <a:cubicBezTo>
                      <a:pt x="2" y="8"/>
                      <a:pt x="4" y="7"/>
                      <a:pt x="3" y="9"/>
                    </a:cubicBezTo>
                    <a:cubicBezTo>
                      <a:pt x="3" y="9"/>
                      <a:pt x="4" y="9"/>
                      <a:pt x="5" y="8"/>
                    </a:cubicBezTo>
                    <a:cubicBezTo>
                      <a:pt x="5" y="8"/>
                      <a:pt x="3" y="10"/>
                      <a:pt x="4" y="9"/>
                    </a:cubicBezTo>
                    <a:cubicBezTo>
                      <a:pt x="3" y="10"/>
                      <a:pt x="2" y="12"/>
                      <a:pt x="1" y="13"/>
                    </a:cubicBezTo>
                    <a:cubicBezTo>
                      <a:pt x="1" y="13"/>
                      <a:pt x="0" y="14"/>
                      <a:pt x="1" y="14"/>
                    </a:cubicBezTo>
                    <a:cubicBezTo>
                      <a:pt x="0" y="14"/>
                      <a:pt x="0" y="15"/>
                      <a:pt x="0" y="15"/>
                    </a:cubicBezTo>
                    <a:cubicBezTo>
                      <a:pt x="1" y="14"/>
                      <a:pt x="2" y="13"/>
                      <a:pt x="2" y="12"/>
                    </a:cubicBezTo>
                    <a:cubicBezTo>
                      <a:pt x="3" y="10"/>
                      <a:pt x="3" y="12"/>
                      <a:pt x="4" y="10"/>
                    </a:cubicBezTo>
                    <a:cubicBezTo>
                      <a:pt x="4" y="11"/>
                      <a:pt x="5" y="11"/>
                      <a:pt x="5" y="11"/>
                    </a:cubicBezTo>
                    <a:cubicBezTo>
                      <a:pt x="5" y="11"/>
                      <a:pt x="4" y="12"/>
                      <a:pt x="3" y="13"/>
                    </a:cubicBezTo>
                    <a:cubicBezTo>
                      <a:pt x="5" y="12"/>
                      <a:pt x="6" y="11"/>
                      <a:pt x="6" y="12"/>
                    </a:cubicBezTo>
                    <a:cubicBezTo>
                      <a:pt x="7" y="11"/>
                      <a:pt x="7" y="11"/>
                      <a:pt x="8" y="9"/>
                    </a:cubicBezTo>
                    <a:cubicBezTo>
                      <a:pt x="8" y="9"/>
                      <a:pt x="8" y="8"/>
                      <a:pt x="8" y="9"/>
                    </a:cubicBezTo>
                    <a:cubicBezTo>
                      <a:pt x="7" y="10"/>
                      <a:pt x="6" y="12"/>
                      <a:pt x="6" y="13"/>
                    </a:cubicBezTo>
                    <a:cubicBezTo>
                      <a:pt x="4" y="15"/>
                      <a:pt x="6" y="12"/>
                      <a:pt x="4" y="14"/>
                    </a:cubicBezTo>
                    <a:cubicBezTo>
                      <a:pt x="2" y="16"/>
                      <a:pt x="2" y="15"/>
                      <a:pt x="3" y="14"/>
                    </a:cubicBezTo>
                    <a:cubicBezTo>
                      <a:pt x="1" y="16"/>
                      <a:pt x="3" y="15"/>
                      <a:pt x="1" y="16"/>
                    </a:cubicBezTo>
                    <a:cubicBezTo>
                      <a:pt x="1" y="17"/>
                      <a:pt x="2" y="16"/>
                      <a:pt x="3" y="16"/>
                    </a:cubicBezTo>
                    <a:cubicBezTo>
                      <a:pt x="4" y="15"/>
                      <a:pt x="4" y="15"/>
                      <a:pt x="4" y="14"/>
                    </a:cubicBezTo>
                    <a:cubicBezTo>
                      <a:pt x="6" y="12"/>
                      <a:pt x="4" y="16"/>
                      <a:pt x="4" y="16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7"/>
                      <a:pt x="4" y="16"/>
                      <a:pt x="4" y="16"/>
                    </a:cubicBezTo>
                    <a:cubicBezTo>
                      <a:pt x="2" y="19"/>
                      <a:pt x="4" y="16"/>
                      <a:pt x="2" y="18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1" y="20"/>
                      <a:pt x="3" y="18"/>
                      <a:pt x="3" y="18"/>
                    </a:cubicBezTo>
                    <a:cubicBezTo>
                      <a:pt x="2" y="19"/>
                      <a:pt x="2" y="19"/>
                      <a:pt x="2" y="19"/>
                    </a:cubicBezTo>
                    <a:cubicBezTo>
                      <a:pt x="3" y="19"/>
                      <a:pt x="3" y="19"/>
                      <a:pt x="3" y="19"/>
                    </a:cubicBezTo>
                    <a:cubicBezTo>
                      <a:pt x="3" y="18"/>
                      <a:pt x="4" y="17"/>
                      <a:pt x="4" y="17"/>
                    </a:cubicBezTo>
                    <a:cubicBezTo>
                      <a:pt x="6" y="14"/>
                      <a:pt x="4" y="16"/>
                      <a:pt x="5" y="16"/>
                    </a:cubicBezTo>
                    <a:cubicBezTo>
                      <a:pt x="6" y="15"/>
                      <a:pt x="5" y="16"/>
                      <a:pt x="6" y="15"/>
                    </a:cubicBezTo>
                    <a:cubicBezTo>
                      <a:pt x="7" y="13"/>
                      <a:pt x="7" y="13"/>
                      <a:pt x="7" y="13"/>
                    </a:cubicBezTo>
                    <a:cubicBezTo>
                      <a:pt x="8" y="14"/>
                      <a:pt x="6" y="15"/>
                      <a:pt x="6" y="16"/>
                    </a:cubicBezTo>
                    <a:cubicBezTo>
                      <a:pt x="6" y="16"/>
                      <a:pt x="5" y="16"/>
                      <a:pt x="6" y="15"/>
                    </a:cubicBezTo>
                    <a:cubicBezTo>
                      <a:pt x="5" y="17"/>
                      <a:pt x="4" y="19"/>
                      <a:pt x="3" y="19"/>
                    </a:cubicBezTo>
                    <a:cubicBezTo>
                      <a:pt x="3" y="21"/>
                      <a:pt x="4" y="18"/>
                      <a:pt x="5" y="18"/>
                    </a:cubicBezTo>
                    <a:cubicBezTo>
                      <a:pt x="4" y="19"/>
                      <a:pt x="5" y="17"/>
                      <a:pt x="6" y="16"/>
                    </a:cubicBezTo>
                    <a:cubicBezTo>
                      <a:pt x="9" y="13"/>
                      <a:pt x="4" y="20"/>
                      <a:pt x="5" y="19"/>
                    </a:cubicBezTo>
                    <a:cubicBezTo>
                      <a:pt x="7" y="17"/>
                      <a:pt x="8" y="16"/>
                      <a:pt x="9" y="13"/>
                    </a:cubicBezTo>
                    <a:cubicBezTo>
                      <a:pt x="10" y="13"/>
                      <a:pt x="10" y="12"/>
                      <a:pt x="10" y="12"/>
                    </a:cubicBezTo>
                    <a:cubicBezTo>
                      <a:pt x="9" y="14"/>
                      <a:pt x="9" y="14"/>
                      <a:pt x="8" y="15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7" y="17"/>
                      <a:pt x="7" y="17"/>
                      <a:pt x="7" y="17"/>
                    </a:cubicBezTo>
                    <a:cubicBezTo>
                      <a:pt x="6" y="19"/>
                      <a:pt x="6" y="20"/>
                      <a:pt x="5" y="21"/>
                    </a:cubicBezTo>
                    <a:cubicBezTo>
                      <a:pt x="6" y="20"/>
                      <a:pt x="6" y="19"/>
                      <a:pt x="7" y="19"/>
                    </a:cubicBezTo>
                    <a:cubicBezTo>
                      <a:pt x="6" y="20"/>
                      <a:pt x="6" y="21"/>
                      <a:pt x="6" y="21"/>
                    </a:cubicBezTo>
                    <a:cubicBezTo>
                      <a:pt x="6" y="20"/>
                      <a:pt x="7" y="18"/>
                      <a:pt x="8" y="18"/>
                    </a:cubicBezTo>
                    <a:cubicBezTo>
                      <a:pt x="8" y="18"/>
                      <a:pt x="7" y="20"/>
                      <a:pt x="7" y="20"/>
                    </a:cubicBezTo>
                    <a:cubicBezTo>
                      <a:pt x="6" y="22"/>
                      <a:pt x="6" y="22"/>
                      <a:pt x="6" y="22"/>
                    </a:cubicBezTo>
                    <a:cubicBezTo>
                      <a:pt x="7" y="20"/>
                      <a:pt x="5" y="22"/>
                      <a:pt x="6" y="22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9" y="18"/>
                      <a:pt x="8" y="19"/>
                      <a:pt x="8" y="19"/>
                    </a:cubicBezTo>
                    <a:cubicBezTo>
                      <a:pt x="7" y="20"/>
                      <a:pt x="7" y="20"/>
                      <a:pt x="7" y="20"/>
                    </a:cubicBezTo>
                    <a:cubicBezTo>
                      <a:pt x="8" y="20"/>
                      <a:pt x="6" y="23"/>
                      <a:pt x="7" y="22"/>
                    </a:cubicBezTo>
                    <a:cubicBezTo>
                      <a:pt x="7" y="21"/>
                      <a:pt x="7" y="21"/>
                      <a:pt x="7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7" y="21"/>
                      <a:pt x="7" y="22"/>
                      <a:pt x="8" y="21"/>
                    </a:cubicBezTo>
                    <a:cubicBezTo>
                      <a:pt x="7" y="22"/>
                      <a:pt x="7" y="22"/>
                      <a:pt x="7" y="22"/>
                    </a:cubicBezTo>
                    <a:cubicBezTo>
                      <a:pt x="8" y="22"/>
                      <a:pt x="9" y="20"/>
                      <a:pt x="8" y="22"/>
                    </a:cubicBezTo>
                    <a:cubicBezTo>
                      <a:pt x="9" y="19"/>
                      <a:pt x="8" y="21"/>
                      <a:pt x="8" y="20"/>
                    </a:cubicBezTo>
                    <a:cubicBezTo>
                      <a:pt x="9" y="19"/>
                      <a:pt x="9" y="19"/>
                      <a:pt x="10" y="19"/>
                    </a:cubicBezTo>
                    <a:cubicBezTo>
                      <a:pt x="8" y="21"/>
                      <a:pt x="10" y="19"/>
                      <a:pt x="10" y="19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0" y="19"/>
                      <a:pt x="10" y="19"/>
                      <a:pt x="10" y="19"/>
                    </a:cubicBezTo>
                    <a:cubicBezTo>
                      <a:pt x="8" y="23"/>
                      <a:pt x="11" y="19"/>
                      <a:pt x="10" y="20"/>
                    </a:cubicBezTo>
                    <a:cubicBezTo>
                      <a:pt x="10" y="21"/>
                      <a:pt x="9" y="22"/>
                      <a:pt x="9" y="23"/>
                    </a:cubicBezTo>
                    <a:cubicBezTo>
                      <a:pt x="10" y="20"/>
                      <a:pt x="11" y="20"/>
                      <a:pt x="12" y="18"/>
                    </a:cubicBezTo>
                    <a:cubicBezTo>
                      <a:pt x="11" y="19"/>
                      <a:pt x="10" y="21"/>
                      <a:pt x="9" y="23"/>
                    </a:cubicBezTo>
                    <a:cubicBezTo>
                      <a:pt x="10" y="21"/>
                      <a:pt x="9" y="24"/>
                      <a:pt x="10" y="22"/>
                    </a:cubicBezTo>
                    <a:cubicBezTo>
                      <a:pt x="10" y="21"/>
                      <a:pt x="11" y="21"/>
                      <a:pt x="12" y="20"/>
                    </a:cubicBezTo>
                    <a:cubicBezTo>
                      <a:pt x="12" y="20"/>
                      <a:pt x="11" y="21"/>
                      <a:pt x="11" y="21"/>
                    </a:cubicBezTo>
                    <a:cubicBezTo>
                      <a:pt x="11" y="21"/>
                      <a:pt x="12" y="19"/>
                      <a:pt x="12" y="19"/>
                    </a:cubicBezTo>
                    <a:cubicBezTo>
                      <a:pt x="12" y="19"/>
                      <a:pt x="14" y="17"/>
                      <a:pt x="13" y="19"/>
                    </a:cubicBezTo>
                    <a:cubicBezTo>
                      <a:pt x="12" y="20"/>
                      <a:pt x="12" y="19"/>
                      <a:pt x="12" y="20"/>
                    </a:cubicBezTo>
                    <a:cubicBezTo>
                      <a:pt x="12" y="21"/>
                      <a:pt x="14" y="17"/>
                      <a:pt x="15" y="17"/>
                    </a:cubicBezTo>
                    <a:cubicBezTo>
                      <a:pt x="15" y="16"/>
                      <a:pt x="16" y="13"/>
                      <a:pt x="17" y="12"/>
                    </a:cubicBezTo>
                    <a:cubicBezTo>
                      <a:pt x="17" y="13"/>
                      <a:pt x="16" y="13"/>
                      <a:pt x="16" y="15"/>
                    </a:cubicBezTo>
                    <a:cubicBezTo>
                      <a:pt x="16" y="15"/>
                      <a:pt x="16" y="15"/>
                      <a:pt x="16" y="15"/>
                    </a:cubicBezTo>
                    <a:cubicBezTo>
                      <a:pt x="15" y="18"/>
                      <a:pt x="13" y="19"/>
                      <a:pt x="12" y="21"/>
                    </a:cubicBezTo>
                    <a:cubicBezTo>
                      <a:pt x="13" y="20"/>
                      <a:pt x="13" y="20"/>
                      <a:pt x="13" y="20"/>
                    </a:cubicBezTo>
                    <a:cubicBezTo>
                      <a:pt x="11" y="23"/>
                      <a:pt x="11" y="23"/>
                      <a:pt x="11" y="23"/>
                    </a:cubicBezTo>
                    <a:cubicBezTo>
                      <a:pt x="12" y="21"/>
                      <a:pt x="12" y="23"/>
                      <a:pt x="12" y="22"/>
                    </a:cubicBezTo>
                    <a:cubicBezTo>
                      <a:pt x="13" y="21"/>
                      <a:pt x="12" y="23"/>
                      <a:pt x="12" y="22"/>
                    </a:cubicBezTo>
                    <a:cubicBezTo>
                      <a:pt x="13" y="21"/>
                      <a:pt x="14" y="19"/>
                      <a:pt x="14" y="20"/>
                    </a:cubicBezTo>
                    <a:cubicBezTo>
                      <a:pt x="12" y="23"/>
                      <a:pt x="12" y="23"/>
                      <a:pt x="12" y="23"/>
                    </a:cubicBezTo>
                    <a:cubicBezTo>
                      <a:pt x="12" y="23"/>
                      <a:pt x="13" y="21"/>
                      <a:pt x="13" y="22"/>
                    </a:cubicBezTo>
                    <a:cubicBezTo>
                      <a:pt x="13" y="23"/>
                      <a:pt x="13" y="23"/>
                      <a:pt x="13" y="23"/>
                    </a:cubicBezTo>
                    <a:cubicBezTo>
                      <a:pt x="13" y="23"/>
                      <a:pt x="14" y="24"/>
                      <a:pt x="16" y="20"/>
                    </a:cubicBezTo>
                    <a:cubicBezTo>
                      <a:pt x="16" y="22"/>
                      <a:pt x="16" y="22"/>
                      <a:pt x="15" y="23"/>
                    </a:cubicBezTo>
                    <a:cubicBezTo>
                      <a:pt x="16" y="23"/>
                      <a:pt x="16" y="22"/>
                      <a:pt x="16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5" y="25"/>
                      <a:pt x="16" y="23"/>
                      <a:pt x="17" y="22"/>
                    </a:cubicBezTo>
                    <a:cubicBezTo>
                      <a:pt x="16" y="23"/>
                      <a:pt x="16" y="23"/>
                      <a:pt x="16" y="23"/>
                    </a:cubicBezTo>
                    <a:cubicBezTo>
                      <a:pt x="16" y="25"/>
                      <a:pt x="17" y="23"/>
                      <a:pt x="17" y="22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8" y="22"/>
                      <a:pt x="18" y="22"/>
                      <a:pt x="18" y="22"/>
                    </a:cubicBezTo>
                    <a:cubicBezTo>
                      <a:pt x="18" y="22"/>
                      <a:pt x="18" y="22"/>
                      <a:pt x="17" y="24"/>
                    </a:cubicBezTo>
                    <a:cubicBezTo>
                      <a:pt x="18" y="23"/>
                      <a:pt x="18" y="23"/>
                      <a:pt x="18" y="23"/>
                    </a:cubicBezTo>
                    <a:cubicBezTo>
                      <a:pt x="17" y="24"/>
                      <a:pt x="18" y="24"/>
                      <a:pt x="18" y="24"/>
                    </a:cubicBezTo>
                    <a:cubicBezTo>
                      <a:pt x="18" y="24"/>
                      <a:pt x="18" y="23"/>
                      <a:pt x="18" y="24"/>
                    </a:cubicBezTo>
                    <a:cubicBezTo>
                      <a:pt x="18" y="23"/>
                      <a:pt x="19" y="23"/>
                      <a:pt x="20" y="21"/>
                    </a:cubicBezTo>
                    <a:cubicBezTo>
                      <a:pt x="21" y="19"/>
                      <a:pt x="19" y="22"/>
                      <a:pt x="20" y="21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9" y="23"/>
                      <a:pt x="19" y="24"/>
                      <a:pt x="18" y="24"/>
                    </a:cubicBezTo>
                    <a:cubicBezTo>
                      <a:pt x="18" y="24"/>
                      <a:pt x="18" y="24"/>
                      <a:pt x="18" y="24"/>
                    </a:cubicBezTo>
                    <a:cubicBezTo>
                      <a:pt x="19" y="23"/>
                      <a:pt x="19" y="23"/>
                      <a:pt x="19" y="23"/>
                    </a:cubicBezTo>
                    <a:cubicBezTo>
                      <a:pt x="18" y="25"/>
                      <a:pt x="20" y="23"/>
                      <a:pt x="20" y="24"/>
                    </a:cubicBezTo>
                    <a:cubicBezTo>
                      <a:pt x="20" y="24"/>
                      <a:pt x="22" y="22"/>
                      <a:pt x="22" y="22"/>
                    </a:cubicBezTo>
                    <a:cubicBezTo>
                      <a:pt x="24" y="20"/>
                      <a:pt x="21" y="24"/>
                      <a:pt x="20" y="25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1" y="24"/>
                      <a:pt x="21" y="24"/>
                      <a:pt x="21" y="24"/>
                    </a:cubicBezTo>
                    <a:cubicBezTo>
                      <a:pt x="22" y="24"/>
                      <a:pt x="22" y="23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5"/>
                      <a:pt x="21" y="26"/>
                      <a:pt x="21" y="26"/>
                    </a:cubicBezTo>
                    <a:cubicBezTo>
                      <a:pt x="22" y="24"/>
                      <a:pt x="22" y="25"/>
                      <a:pt x="23" y="24"/>
                    </a:cubicBezTo>
                    <a:cubicBezTo>
                      <a:pt x="22" y="25"/>
                      <a:pt x="22" y="25"/>
                      <a:pt x="22" y="25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4"/>
                      <a:pt x="23" y="24"/>
                      <a:pt x="23" y="24"/>
                    </a:cubicBezTo>
                    <a:cubicBezTo>
                      <a:pt x="22" y="26"/>
                      <a:pt x="22" y="26"/>
                      <a:pt x="22" y="26"/>
                    </a:cubicBezTo>
                    <a:cubicBezTo>
                      <a:pt x="21" y="26"/>
                      <a:pt x="23" y="24"/>
                      <a:pt x="24" y="24"/>
                    </a:cubicBezTo>
                    <a:cubicBezTo>
                      <a:pt x="24" y="23"/>
                      <a:pt x="23" y="24"/>
                      <a:pt x="23" y="25"/>
                    </a:cubicBezTo>
                    <a:cubicBezTo>
                      <a:pt x="22" y="25"/>
                      <a:pt x="23" y="25"/>
                      <a:pt x="23" y="25"/>
                    </a:cubicBezTo>
                    <a:cubicBezTo>
                      <a:pt x="22" y="26"/>
                      <a:pt x="23" y="25"/>
                      <a:pt x="22" y="26"/>
                    </a:cubicBezTo>
                    <a:cubicBezTo>
                      <a:pt x="22" y="26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3" y="26"/>
                    </a:cubicBezTo>
                    <a:cubicBezTo>
                      <a:pt x="23" y="26"/>
                      <a:pt x="23" y="26"/>
                      <a:pt x="24" y="25"/>
                    </a:cubicBezTo>
                    <a:cubicBezTo>
                      <a:pt x="24" y="25"/>
                      <a:pt x="24" y="24"/>
                      <a:pt x="25" y="24"/>
                    </a:cubicBezTo>
                    <a:cubicBezTo>
                      <a:pt x="25" y="24"/>
                      <a:pt x="25" y="23"/>
                      <a:pt x="25" y="24"/>
                    </a:cubicBezTo>
                    <a:cubicBezTo>
                      <a:pt x="25" y="24"/>
                      <a:pt x="25" y="24"/>
                      <a:pt x="25" y="24"/>
                    </a:cubicBezTo>
                    <a:cubicBezTo>
                      <a:pt x="25" y="24"/>
                      <a:pt x="25" y="24"/>
                      <a:pt x="26" y="23"/>
                    </a:cubicBezTo>
                    <a:cubicBezTo>
                      <a:pt x="24" y="25"/>
                      <a:pt x="24" y="25"/>
                      <a:pt x="24" y="25"/>
                    </a:cubicBezTo>
                    <a:cubicBezTo>
                      <a:pt x="25" y="24"/>
                      <a:pt x="25" y="24"/>
                      <a:pt x="26" y="24"/>
                    </a:cubicBezTo>
                    <a:cubicBezTo>
                      <a:pt x="25" y="25"/>
                      <a:pt x="23" y="27"/>
                      <a:pt x="23" y="27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26"/>
                      <a:pt x="25" y="26"/>
                      <a:pt x="24" y="27"/>
                    </a:cubicBezTo>
                    <a:cubicBezTo>
                      <a:pt x="24" y="28"/>
                      <a:pt x="27" y="24"/>
                      <a:pt x="27" y="25"/>
                    </a:cubicBezTo>
                    <a:cubicBezTo>
                      <a:pt x="25" y="27"/>
                      <a:pt x="25" y="27"/>
                      <a:pt x="25" y="27"/>
                    </a:cubicBezTo>
                    <a:cubicBezTo>
                      <a:pt x="26" y="27"/>
                      <a:pt x="26" y="27"/>
                      <a:pt x="26" y="27"/>
                    </a:cubicBezTo>
                    <a:cubicBezTo>
                      <a:pt x="26" y="26"/>
                      <a:pt x="25" y="28"/>
                      <a:pt x="25" y="27"/>
                    </a:cubicBezTo>
                    <a:cubicBezTo>
                      <a:pt x="26" y="26"/>
                      <a:pt x="26" y="26"/>
                      <a:pt x="26" y="26"/>
                    </a:cubicBezTo>
                    <a:cubicBezTo>
                      <a:pt x="24" y="29"/>
                      <a:pt x="27" y="27"/>
                      <a:pt x="26" y="29"/>
                    </a:cubicBezTo>
                    <a:cubicBezTo>
                      <a:pt x="27" y="27"/>
                      <a:pt x="26" y="29"/>
                      <a:pt x="27" y="28"/>
                    </a:cubicBezTo>
                    <a:cubicBezTo>
                      <a:pt x="25" y="30"/>
                      <a:pt x="27" y="28"/>
                      <a:pt x="26" y="29"/>
                    </a:cubicBezTo>
                    <a:cubicBezTo>
                      <a:pt x="28" y="27"/>
                      <a:pt x="28" y="27"/>
                      <a:pt x="28" y="27"/>
                    </a:cubicBezTo>
                    <a:cubicBezTo>
                      <a:pt x="27" y="29"/>
                      <a:pt x="31" y="25"/>
                      <a:pt x="29" y="27"/>
                    </a:cubicBezTo>
                    <a:cubicBezTo>
                      <a:pt x="27" y="29"/>
                      <a:pt x="27" y="29"/>
                      <a:pt x="27" y="29"/>
                    </a:cubicBezTo>
                    <a:cubicBezTo>
                      <a:pt x="26" y="31"/>
                      <a:pt x="29" y="27"/>
                      <a:pt x="28" y="30"/>
                    </a:cubicBezTo>
                    <a:cubicBezTo>
                      <a:pt x="28" y="29"/>
                      <a:pt x="29" y="28"/>
                      <a:pt x="30" y="27"/>
                    </a:cubicBezTo>
                    <a:cubicBezTo>
                      <a:pt x="30" y="28"/>
                      <a:pt x="29" y="29"/>
                      <a:pt x="29" y="30"/>
                    </a:cubicBezTo>
                    <a:cubicBezTo>
                      <a:pt x="29" y="29"/>
                      <a:pt x="30" y="29"/>
                      <a:pt x="29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1"/>
                      <a:pt x="29" y="30"/>
                      <a:pt x="30" y="30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1" y="30"/>
                      <a:pt x="29" y="33"/>
                      <a:pt x="31" y="31"/>
                    </a:cubicBezTo>
                    <a:cubicBezTo>
                      <a:pt x="30" y="31"/>
                      <a:pt x="30" y="31"/>
                      <a:pt x="30" y="31"/>
                    </a:cubicBezTo>
                    <a:cubicBezTo>
                      <a:pt x="31" y="31"/>
                      <a:pt x="32" y="29"/>
                      <a:pt x="32" y="29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29" y="33"/>
                      <a:pt x="31" y="31"/>
                      <a:pt x="30" y="32"/>
                    </a:cubicBezTo>
                    <a:cubicBezTo>
                      <a:pt x="31" y="31"/>
                      <a:pt x="30" y="32"/>
                      <a:pt x="31" y="31"/>
                    </a:cubicBezTo>
                    <a:cubicBezTo>
                      <a:pt x="32" y="31"/>
                      <a:pt x="32" y="31"/>
                      <a:pt x="32" y="31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1" y="32"/>
                      <a:pt x="31" y="32"/>
                    </a:cubicBezTo>
                    <a:cubicBezTo>
                      <a:pt x="31" y="33"/>
                      <a:pt x="31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32"/>
                      <a:pt x="32" y="32"/>
                      <a:pt x="31" y="33"/>
                    </a:cubicBezTo>
                    <a:cubicBezTo>
                      <a:pt x="30" y="34"/>
                      <a:pt x="30" y="34"/>
                      <a:pt x="30" y="34"/>
                    </a:cubicBezTo>
                    <a:cubicBezTo>
                      <a:pt x="30" y="34"/>
                      <a:pt x="32" y="33"/>
                      <a:pt x="32" y="32"/>
                    </a:cubicBezTo>
                    <a:cubicBezTo>
                      <a:pt x="32" y="34"/>
                      <a:pt x="33" y="33"/>
                      <a:pt x="34" y="33"/>
                    </a:cubicBezTo>
                    <a:cubicBezTo>
                      <a:pt x="34" y="33"/>
                      <a:pt x="33" y="33"/>
                      <a:pt x="33" y="33"/>
                    </a:cubicBezTo>
                    <a:cubicBezTo>
                      <a:pt x="34" y="33"/>
                      <a:pt x="35" y="32"/>
                      <a:pt x="34" y="33"/>
                    </a:cubicBezTo>
                    <a:cubicBezTo>
                      <a:pt x="35" y="32"/>
                      <a:pt x="33" y="34"/>
                      <a:pt x="34" y="34"/>
                    </a:cubicBezTo>
                    <a:cubicBezTo>
                      <a:pt x="33" y="34"/>
                      <a:pt x="35" y="33"/>
                      <a:pt x="34" y="33"/>
                    </a:cubicBezTo>
                    <a:cubicBezTo>
                      <a:pt x="33" y="35"/>
                      <a:pt x="36" y="32"/>
                      <a:pt x="35" y="34"/>
                    </a:cubicBezTo>
                    <a:cubicBezTo>
                      <a:pt x="36" y="33"/>
                      <a:pt x="35" y="34"/>
                      <a:pt x="34" y="35"/>
                    </a:cubicBezTo>
                    <a:cubicBezTo>
                      <a:pt x="35" y="34"/>
                      <a:pt x="36" y="34"/>
                      <a:pt x="37" y="33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36" y="34"/>
                      <a:pt x="36" y="34"/>
                      <a:pt x="37" y="34"/>
                    </a:cubicBezTo>
                    <a:cubicBezTo>
                      <a:pt x="38" y="33"/>
                      <a:pt x="39" y="32"/>
                      <a:pt x="39" y="32"/>
                    </a:cubicBezTo>
                    <a:cubicBezTo>
                      <a:pt x="39" y="32"/>
                      <a:pt x="39" y="32"/>
                      <a:pt x="39" y="32"/>
                    </a:cubicBezTo>
                    <a:cubicBezTo>
                      <a:pt x="40" y="32"/>
                      <a:pt x="40" y="32"/>
                      <a:pt x="40" y="32"/>
                    </a:cubicBezTo>
                    <a:cubicBezTo>
                      <a:pt x="39" y="33"/>
                      <a:pt x="39" y="32"/>
                      <a:pt x="39" y="33"/>
                    </a:cubicBezTo>
                    <a:cubicBezTo>
                      <a:pt x="37" y="35"/>
                      <a:pt x="38" y="34"/>
                      <a:pt x="38" y="35"/>
                    </a:cubicBezTo>
                    <a:cubicBezTo>
                      <a:pt x="39" y="34"/>
                      <a:pt x="39" y="34"/>
                      <a:pt x="39" y="34"/>
                    </a:cubicBezTo>
                    <a:cubicBezTo>
                      <a:pt x="40" y="33"/>
                      <a:pt x="38" y="35"/>
                      <a:pt x="38" y="35"/>
                    </a:cubicBezTo>
                    <a:cubicBezTo>
                      <a:pt x="42" y="32"/>
                      <a:pt x="42" y="32"/>
                      <a:pt x="42" y="32"/>
                    </a:cubicBezTo>
                    <a:cubicBezTo>
                      <a:pt x="42" y="32"/>
                      <a:pt x="41" y="33"/>
                      <a:pt x="40" y="34"/>
                    </a:cubicBezTo>
                    <a:cubicBezTo>
                      <a:pt x="40" y="34"/>
                      <a:pt x="42" y="32"/>
                      <a:pt x="44" y="31"/>
                    </a:cubicBezTo>
                    <a:cubicBezTo>
                      <a:pt x="44" y="31"/>
                      <a:pt x="45" y="31"/>
                      <a:pt x="45" y="31"/>
                    </a:cubicBezTo>
                    <a:cubicBezTo>
                      <a:pt x="44" y="32"/>
                      <a:pt x="45" y="31"/>
                      <a:pt x="44" y="32"/>
                    </a:cubicBezTo>
                    <a:cubicBezTo>
                      <a:pt x="43" y="33"/>
                      <a:pt x="43" y="33"/>
                      <a:pt x="43" y="33"/>
                    </a:cubicBezTo>
                    <a:cubicBezTo>
                      <a:pt x="43" y="33"/>
                      <a:pt x="41" y="34"/>
                      <a:pt x="40" y="35"/>
                    </a:cubicBezTo>
                    <a:cubicBezTo>
                      <a:pt x="41" y="35"/>
                      <a:pt x="41" y="36"/>
                      <a:pt x="41" y="36"/>
                    </a:cubicBezTo>
                    <a:cubicBezTo>
                      <a:pt x="43" y="34"/>
                      <a:pt x="42" y="35"/>
                      <a:pt x="44" y="34"/>
                    </a:cubicBezTo>
                    <a:cubicBezTo>
                      <a:pt x="44" y="34"/>
                      <a:pt x="43" y="35"/>
                      <a:pt x="42" y="36"/>
                    </a:cubicBezTo>
                    <a:cubicBezTo>
                      <a:pt x="43" y="35"/>
                      <a:pt x="43" y="36"/>
                      <a:pt x="43" y="36"/>
                    </a:cubicBezTo>
                    <a:cubicBezTo>
                      <a:pt x="43" y="36"/>
                      <a:pt x="43" y="36"/>
                      <a:pt x="43" y="36"/>
                    </a:cubicBezTo>
                    <a:cubicBezTo>
                      <a:pt x="44" y="36"/>
                      <a:pt x="43" y="37"/>
                      <a:pt x="45" y="36"/>
                    </a:cubicBezTo>
                    <a:cubicBezTo>
                      <a:pt x="44" y="37"/>
                      <a:pt x="44" y="37"/>
                      <a:pt x="44" y="37"/>
                    </a:cubicBezTo>
                    <a:cubicBezTo>
                      <a:pt x="44" y="37"/>
                      <a:pt x="47" y="34"/>
                      <a:pt x="46" y="36"/>
                    </a:cubicBezTo>
                    <a:cubicBezTo>
                      <a:pt x="45" y="36"/>
                      <a:pt x="45" y="36"/>
                      <a:pt x="45" y="36"/>
                    </a:cubicBezTo>
                    <a:cubicBezTo>
                      <a:pt x="46" y="36"/>
                      <a:pt x="44" y="38"/>
                      <a:pt x="46" y="36"/>
                    </a:cubicBezTo>
                    <a:cubicBezTo>
                      <a:pt x="45" y="37"/>
                      <a:pt x="45" y="37"/>
                      <a:pt x="45" y="37"/>
                    </a:cubicBezTo>
                    <a:cubicBezTo>
                      <a:pt x="45" y="37"/>
                      <a:pt x="45" y="37"/>
                      <a:pt x="47" y="36"/>
                    </a:cubicBezTo>
                    <a:cubicBezTo>
                      <a:pt x="45" y="38"/>
                      <a:pt x="45" y="38"/>
                      <a:pt x="45" y="38"/>
                    </a:cubicBezTo>
                    <a:cubicBezTo>
                      <a:pt x="45" y="39"/>
                      <a:pt x="47" y="36"/>
                      <a:pt x="47" y="37"/>
                    </a:cubicBezTo>
                    <a:cubicBezTo>
                      <a:pt x="47" y="37"/>
                      <a:pt x="46" y="38"/>
                      <a:pt x="46" y="38"/>
                    </a:cubicBezTo>
                    <a:cubicBezTo>
                      <a:pt x="47" y="37"/>
                      <a:pt x="47" y="38"/>
                      <a:pt x="47" y="38"/>
                    </a:cubicBezTo>
                    <a:cubicBezTo>
                      <a:pt x="46" y="39"/>
                      <a:pt x="46" y="39"/>
                      <a:pt x="46" y="39"/>
                    </a:cubicBezTo>
                    <a:cubicBezTo>
                      <a:pt x="47" y="40"/>
                      <a:pt x="47" y="41"/>
                      <a:pt x="50" y="41"/>
                    </a:cubicBezTo>
                    <a:cubicBezTo>
                      <a:pt x="48" y="42"/>
                      <a:pt x="48" y="41"/>
                      <a:pt x="47" y="43"/>
                    </a:cubicBezTo>
                    <a:cubicBezTo>
                      <a:pt x="49" y="41"/>
                      <a:pt x="48" y="42"/>
                      <a:pt x="49" y="42"/>
                    </a:cubicBezTo>
                    <a:cubicBezTo>
                      <a:pt x="48" y="42"/>
                      <a:pt x="48" y="42"/>
                      <a:pt x="48" y="42"/>
                    </a:cubicBezTo>
                    <a:cubicBezTo>
                      <a:pt x="49" y="42"/>
                      <a:pt x="48" y="43"/>
                      <a:pt x="48" y="43"/>
                    </a:cubicBezTo>
                    <a:cubicBezTo>
                      <a:pt x="49" y="43"/>
                      <a:pt x="49" y="43"/>
                      <a:pt x="49" y="43"/>
                    </a:cubicBezTo>
                    <a:cubicBezTo>
                      <a:pt x="50" y="42"/>
                      <a:pt x="47" y="45"/>
                      <a:pt x="49" y="43"/>
                    </a:cubicBezTo>
                    <a:cubicBezTo>
                      <a:pt x="48" y="44"/>
                      <a:pt x="48" y="44"/>
                      <a:pt x="48" y="44"/>
                    </a:cubicBezTo>
                    <a:cubicBezTo>
                      <a:pt x="50" y="43"/>
                      <a:pt x="47" y="45"/>
                      <a:pt x="49" y="44"/>
                    </a:cubicBezTo>
                    <a:cubicBezTo>
                      <a:pt x="49" y="44"/>
                      <a:pt x="49" y="44"/>
                      <a:pt x="49" y="44"/>
                    </a:cubicBezTo>
                    <a:cubicBezTo>
                      <a:pt x="48" y="45"/>
                      <a:pt x="51" y="43"/>
                      <a:pt x="50" y="44"/>
                    </a:cubicBezTo>
                    <a:cubicBezTo>
                      <a:pt x="50" y="44"/>
                      <a:pt x="51" y="44"/>
                      <a:pt x="53" y="43"/>
                    </a:cubicBezTo>
                    <a:cubicBezTo>
                      <a:pt x="51" y="44"/>
                      <a:pt x="51" y="44"/>
                      <a:pt x="51" y="44"/>
                    </a:cubicBezTo>
                    <a:cubicBezTo>
                      <a:pt x="52" y="44"/>
                      <a:pt x="52" y="46"/>
                      <a:pt x="55" y="45"/>
                    </a:cubicBezTo>
                    <a:cubicBezTo>
                      <a:pt x="54" y="45"/>
                      <a:pt x="54" y="45"/>
                      <a:pt x="54" y="45"/>
                    </a:cubicBezTo>
                    <a:cubicBezTo>
                      <a:pt x="56" y="44"/>
                      <a:pt x="52" y="48"/>
                      <a:pt x="56" y="45"/>
                    </a:cubicBezTo>
                    <a:cubicBezTo>
                      <a:pt x="58" y="45"/>
                      <a:pt x="58" y="45"/>
                      <a:pt x="58" y="45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7" y="46"/>
                      <a:pt x="56" y="46"/>
                      <a:pt x="58" y="46"/>
                    </a:cubicBezTo>
                    <a:cubicBezTo>
                      <a:pt x="56" y="46"/>
                      <a:pt x="56" y="46"/>
                      <a:pt x="56" y="46"/>
                    </a:cubicBezTo>
                    <a:cubicBezTo>
                      <a:pt x="56" y="47"/>
                      <a:pt x="59" y="46"/>
                      <a:pt x="58" y="46"/>
                    </a:cubicBezTo>
                    <a:cubicBezTo>
                      <a:pt x="57" y="46"/>
                      <a:pt x="57" y="46"/>
                      <a:pt x="57" y="46"/>
                    </a:cubicBezTo>
                    <a:cubicBezTo>
                      <a:pt x="55" y="49"/>
                      <a:pt x="54" y="52"/>
                      <a:pt x="58" y="51"/>
                    </a:cubicBezTo>
                    <a:cubicBezTo>
                      <a:pt x="59" y="50"/>
                      <a:pt x="56" y="52"/>
                      <a:pt x="56" y="52"/>
                    </a:cubicBezTo>
                    <a:cubicBezTo>
                      <a:pt x="60" y="51"/>
                      <a:pt x="56" y="55"/>
                      <a:pt x="61" y="53"/>
                    </a:cubicBezTo>
                    <a:cubicBezTo>
                      <a:pt x="63" y="53"/>
                      <a:pt x="68" y="50"/>
                      <a:pt x="68" y="50"/>
                    </a:cubicBezTo>
                    <a:cubicBezTo>
                      <a:pt x="65" y="50"/>
                      <a:pt x="66" y="47"/>
                      <a:pt x="68" y="44"/>
                    </a:cubicBezTo>
                    <a:cubicBezTo>
                      <a:pt x="67" y="44"/>
                      <a:pt x="66" y="43"/>
                      <a:pt x="66" y="4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456;p1">
                <a:extLst>
                  <a:ext uri="{FF2B5EF4-FFF2-40B4-BE49-F238E27FC236}">
                    <a16:creationId xmlns:a16="http://schemas.microsoft.com/office/drawing/2014/main" id="{AB4BCFFD-3E9C-4BD1-8208-16E4E33FC2A1}"/>
                  </a:ext>
                </a:extLst>
              </p:cNvPr>
              <p:cNvSpPr/>
              <p:nvPr/>
            </p:nvSpPr>
            <p:spPr>
              <a:xfrm>
                <a:off x="6047" y="2257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457;p1">
                <a:extLst>
                  <a:ext uri="{FF2B5EF4-FFF2-40B4-BE49-F238E27FC236}">
                    <a16:creationId xmlns:a16="http://schemas.microsoft.com/office/drawing/2014/main" id="{0707A339-6F24-4E27-8A07-F9EEF3E0E528}"/>
                  </a:ext>
                </a:extLst>
              </p:cNvPr>
              <p:cNvSpPr/>
              <p:nvPr/>
            </p:nvSpPr>
            <p:spPr>
              <a:xfrm>
                <a:off x="6882" y="2736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0" y="1"/>
                    </a:moveTo>
                    <a:cubicBezTo>
                      <a:pt x="0" y="2"/>
                      <a:pt x="1" y="1"/>
                      <a:pt x="1" y="1"/>
                    </a:cubicBezTo>
                    <a:cubicBezTo>
                      <a:pt x="1" y="1"/>
                      <a:pt x="1" y="0"/>
                      <a:pt x="1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458;p1">
                <a:extLst>
                  <a:ext uri="{FF2B5EF4-FFF2-40B4-BE49-F238E27FC236}">
                    <a16:creationId xmlns:a16="http://schemas.microsoft.com/office/drawing/2014/main" id="{4792D1F2-526F-4D09-A1B3-DC98CE09D9A9}"/>
                  </a:ext>
                </a:extLst>
              </p:cNvPr>
              <p:cNvSpPr/>
              <p:nvPr/>
            </p:nvSpPr>
            <p:spPr>
              <a:xfrm>
                <a:off x="6891" y="2710"/>
                <a:ext cx="7" cy="2"/>
              </a:xfrm>
              <a:custGeom>
                <a:avLst/>
                <a:gdLst/>
                <a:ahLst/>
                <a:cxnLst/>
                <a:rect l="l" t="t" r="r" b="b"/>
                <a:pathLst>
                  <a:path w="3" h="1" extrusionOk="0">
                    <a:moveTo>
                      <a:pt x="3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2" y="1"/>
                      <a:pt x="2" y="0"/>
                      <a:pt x="3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459;p1">
                <a:extLst>
                  <a:ext uri="{FF2B5EF4-FFF2-40B4-BE49-F238E27FC236}">
                    <a16:creationId xmlns:a16="http://schemas.microsoft.com/office/drawing/2014/main" id="{6D4FFCAD-667C-46EC-BBAF-3190CE7C541E}"/>
                  </a:ext>
                </a:extLst>
              </p:cNvPr>
              <p:cNvSpPr/>
              <p:nvPr/>
            </p:nvSpPr>
            <p:spPr>
              <a:xfrm>
                <a:off x="6047" y="2252"/>
                <a:ext cx="0" cy="3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460;p1">
                <a:extLst>
                  <a:ext uri="{FF2B5EF4-FFF2-40B4-BE49-F238E27FC236}">
                    <a16:creationId xmlns:a16="http://schemas.microsoft.com/office/drawing/2014/main" id="{30539E70-3121-486C-8900-472AB1F2F572}"/>
                  </a:ext>
                </a:extLst>
              </p:cNvPr>
              <p:cNvSpPr/>
              <p:nvPr/>
            </p:nvSpPr>
            <p:spPr>
              <a:xfrm>
                <a:off x="6047" y="2255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461;p1">
                <a:extLst>
                  <a:ext uri="{FF2B5EF4-FFF2-40B4-BE49-F238E27FC236}">
                    <a16:creationId xmlns:a16="http://schemas.microsoft.com/office/drawing/2014/main" id="{405C6384-2E2B-4F76-B001-31534E152537}"/>
                  </a:ext>
                </a:extLst>
              </p:cNvPr>
              <p:cNvSpPr/>
              <p:nvPr/>
            </p:nvSpPr>
            <p:spPr>
              <a:xfrm>
                <a:off x="6882" y="2741"/>
                <a:ext cx="4" cy="2"/>
              </a:xfrm>
              <a:custGeom>
                <a:avLst/>
                <a:gdLst/>
                <a:ahLst/>
                <a:cxnLst/>
                <a:rect l="l" t="t" r="r" b="b"/>
                <a:pathLst>
                  <a:path w="2" h="1" extrusionOk="0">
                    <a:moveTo>
                      <a:pt x="0" y="1"/>
                    </a:moveTo>
                    <a:cubicBezTo>
                      <a:pt x="0" y="1"/>
                      <a:pt x="1" y="1"/>
                      <a:pt x="2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462;p1">
                <a:extLst>
                  <a:ext uri="{FF2B5EF4-FFF2-40B4-BE49-F238E27FC236}">
                    <a16:creationId xmlns:a16="http://schemas.microsoft.com/office/drawing/2014/main" id="{9F534BA9-7318-457E-9532-29A5141434B0}"/>
                  </a:ext>
                </a:extLst>
              </p:cNvPr>
              <p:cNvSpPr/>
              <p:nvPr/>
            </p:nvSpPr>
            <p:spPr>
              <a:xfrm>
                <a:off x="6884" y="2745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1" h="2" extrusionOk="0">
                    <a:moveTo>
                      <a:pt x="1" y="0"/>
                    </a:moveTo>
                    <a:cubicBezTo>
                      <a:pt x="0" y="2"/>
                      <a:pt x="1" y="1"/>
                      <a:pt x="1" y="2"/>
                    </a:cubicBezTo>
                    <a:cubicBezTo>
                      <a:pt x="1" y="1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463;p1">
                <a:extLst>
                  <a:ext uri="{FF2B5EF4-FFF2-40B4-BE49-F238E27FC236}">
                    <a16:creationId xmlns:a16="http://schemas.microsoft.com/office/drawing/2014/main" id="{60DEAC0E-7585-4D90-B9C9-B2D27E9094F1}"/>
                  </a:ext>
                </a:extLst>
              </p:cNvPr>
              <p:cNvSpPr/>
              <p:nvPr/>
            </p:nvSpPr>
            <p:spPr>
              <a:xfrm>
                <a:off x="6531" y="2478"/>
                <a:ext cx="1" cy="1"/>
              </a:xfrm>
              <a:prstGeom prst="ellipse">
                <a:avLst/>
              </a:pr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464;p1">
                <a:extLst>
                  <a:ext uri="{FF2B5EF4-FFF2-40B4-BE49-F238E27FC236}">
                    <a16:creationId xmlns:a16="http://schemas.microsoft.com/office/drawing/2014/main" id="{05D87E96-B5AE-4FF0-AC8E-7F7EAE9A8D40}"/>
                  </a:ext>
                </a:extLst>
              </p:cNvPr>
              <p:cNvSpPr/>
              <p:nvPr/>
            </p:nvSpPr>
            <p:spPr>
              <a:xfrm>
                <a:off x="6879" y="2741"/>
                <a:ext cx="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465;p1">
                <a:extLst>
                  <a:ext uri="{FF2B5EF4-FFF2-40B4-BE49-F238E27FC236}">
                    <a16:creationId xmlns:a16="http://schemas.microsoft.com/office/drawing/2014/main" id="{2427279B-8E3C-45AE-96F8-FB8271A04FFD}"/>
                  </a:ext>
                </a:extLst>
              </p:cNvPr>
              <p:cNvSpPr/>
              <p:nvPr/>
            </p:nvSpPr>
            <p:spPr>
              <a:xfrm>
                <a:off x="6967" y="2788"/>
                <a:ext cx="0" cy="2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" extrusionOk="0">
                    <a:moveTo>
                      <a:pt x="0" y="0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466;p1">
                <a:extLst>
                  <a:ext uri="{FF2B5EF4-FFF2-40B4-BE49-F238E27FC236}">
                    <a16:creationId xmlns:a16="http://schemas.microsoft.com/office/drawing/2014/main" id="{00C40987-44AF-4E70-B321-C5EAC803520D}"/>
                  </a:ext>
                </a:extLst>
              </p:cNvPr>
              <p:cNvSpPr/>
              <p:nvPr/>
            </p:nvSpPr>
            <p:spPr>
              <a:xfrm>
                <a:off x="6960" y="2793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467;p1">
                <a:extLst>
                  <a:ext uri="{FF2B5EF4-FFF2-40B4-BE49-F238E27FC236}">
                    <a16:creationId xmlns:a16="http://schemas.microsoft.com/office/drawing/2014/main" id="{9B8D461D-D196-4BB2-A7A6-3CB66FD019E4}"/>
                  </a:ext>
                </a:extLst>
              </p:cNvPr>
              <p:cNvSpPr/>
              <p:nvPr/>
            </p:nvSpPr>
            <p:spPr>
              <a:xfrm>
                <a:off x="6967" y="2788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468;p1">
                <a:extLst>
                  <a:ext uri="{FF2B5EF4-FFF2-40B4-BE49-F238E27FC236}">
                    <a16:creationId xmlns:a16="http://schemas.microsoft.com/office/drawing/2014/main" id="{A448BA37-6E68-4E55-B07F-B673F9019C5C}"/>
                  </a:ext>
                </a:extLst>
              </p:cNvPr>
              <p:cNvSpPr/>
              <p:nvPr/>
            </p:nvSpPr>
            <p:spPr>
              <a:xfrm>
                <a:off x="6979" y="2790"/>
                <a:ext cx="2" cy="5"/>
              </a:xfrm>
              <a:custGeom>
                <a:avLst/>
                <a:gdLst/>
                <a:ahLst/>
                <a:cxnLst/>
                <a:rect l="l" t="t" r="r" b="b"/>
                <a:pathLst>
                  <a:path w="2" h="5" extrusionOk="0">
                    <a:moveTo>
                      <a:pt x="0" y="5"/>
                    </a:moveTo>
                    <a:lnTo>
                      <a:pt x="0" y="5"/>
                    </a:lnTo>
                    <a:lnTo>
                      <a:pt x="2" y="0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469;p1">
                <a:extLst>
                  <a:ext uri="{FF2B5EF4-FFF2-40B4-BE49-F238E27FC236}">
                    <a16:creationId xmlns:a16="http://schemas.microsoft.com/office/drawing/2014/main" id="{023BAF7D-65B6-4C24-B03D-70EAD4A19053}"/>
                  </a:ext>
                </a:extLst>
              </p:cNvPr>
              <p:cNvSpPr/>
              <p:nvPr/>
            </p:nvSpPr>
            <p:spPr>
              <a:xfrm>
                <a:off x="6528" y="2478"/>
                <a:ext cx="3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470;p1">
                <a:extLst>
                  <a:ext uri="{FF2B5EF4-FFF2-40B4-BE49-F238E27FC236}">
                    <a16:creationId xmlns:a16="http://schemas.microsoft.com/office/drawing/2014/main" id="{1DD4278D-4561-4504-B2EC-F174A8D36C51}"/>
                  </a:ext>
                </a:extLst>
              </p:cNvPr>
              <p:cNvSpPr/>
              <p:nvPr/>
            </p:nvSpPr>
            <p:spPr>
              <a:xfrm>
                <a:off x="6526" y="2809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471;p1">
                <a:extLst>
                  <a:ext uri="{FF2B5EF4-FFF2-40B4-BE49-F238E27FC236}">
                    <a16:creationId xmlns:a16="http://schemas.microsoft.com/office/drawing/2014/main" id="{F6484F50-333D-4EF6-B89C-C34921E292F6}"/>
                  </a:ext>
                </a:extLst>
              </p:cNvPr>
              <p:cNvSpPr/>
              <p:nvPr/>
            </p:nvSpPr>
            <p:spPr>
              <a:xfrm>
                <a:off x="6955" y="2786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472;p1">
                <a:extLst>
                  <a:ext uri="{FF2B5EF4-FFF2-40B4-BE49-F238E27FC236}">
                    <a16:creationId xmlns:a16="http://schemas.microsoft.com/office/drawing/2014/main" id="{0EE6B803-ABF0-4D83-AC2C-39D4FE8710D3}"/>
                  </a:ext>
                </a:extLst>
              </p:cNvPr>
              <p:cNvSpPr/>
              <p:nvPr/>
            </p:nvSpPr>
            <p:spPr>
              <a:xfrm>
                <a:off x="6047" y="2259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473;p1">
                <a:extLst>
                  <a:ext uri="{FF2B5EF4-FFF2-40B4-BE49-F238E27FC236}">
                    <a16:creationId xmlns:a16="http://schemas.microsoft.com/office/drawing/2014/main" id="{BEE89438-0E84-45B2-8C65-66249DD405E9}"/>
                  </a:ext>
                </a:extLst>
              </p:cNvPr>
              <p:cNvSpPr/>
              <p:nvPr/>
            </p:nvSpPr>
            <p:spPr>
              <a:xfrm>
                <a:off x="6047" y="2259"/>
                <a:ext cx="1" cy="1"/>
              </a:xfrm>
              <a:prstGeom prst="rect">
                <a:avLst/>
              </a:pr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474;p1">
                <a:extLst>
                  <a:ext uri="{FF2B5EF4-FFF2-40B4-BE49-F238E27FC236}">
                    <a16:creationId xmlns:a16="http://schemas.microsoft.com/office/drawing/2014/main" id="{679C1A4A-D6F1-4C74-88C0-C1B1DD7DF596}"/>
                  </a:ext>
                </a:extLst>
              </p:cNvPr>
              <p:cNvSpPr/>
              <p:nvPr/>
            </p:nvSpPr>
            <p:spPr>
              <a:xfrm>
                <a:off x="6946" y="2724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475;p1">
                <a:extLst>
                  <a:ext uri="{FF2B5EF4-FFF2-40B4-BE49-F238E27FC236}">
                    <a16:creationId xmlns:a16="http://schemas.microsoft.com/office/drawing/2014/main" id="{72A7CDA3-CB8A-4F61-B2C9-9638E4F32DCA}"/>
                  </a:ext>
                </a:extLst>
              </p:cNvPr>
              <p:cNvSpPr/>
              <p:nvPr/>
            </p:nvSpPr>
            <p:spPr>
              <a:xfrm>
                <a:off x="6047" y="2257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476;p1">
                <a:extLst>
                  <a:ext uri="{FF2B5EF4-FFF2-40B4-BE49-F238E27FC236}">
                    <a16:creationId xmlns:a16="http://schemas.microsoft.com/office/drawing/2014/main" id="{E2E4FFC2-7C78-4360-8B9E-19EFE96F647E}"/>
                  </a:ext>
                </a:extLst>
              </p:cNvPr>
              <p:cNvSpPr/>
              <p:nvPr/>
            </p:nvSpPr>
            <p:spPr>
              <a:xfrm>
                <a:off x="6922" y="2767"/>
                <a:ext cx="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477;p1">
                <a:extLst>
                  <a:ext uri="{FF2B5EF4-FFF2-40B4-BE49-F238E27FC236}">
                    <a16:creationId xmlns:a16="http://schemas.microsoft.com/office/drawing/2014/main" id="{4E3CAB4C-C009-4980-96BB-DDD46873C340}"/>
                  </a:ext>
                </a:extLst>
              </p:cNvPr>
              <p:cNvSpPr/>
              <p:nvPr/>
            </p:nvSpPr>
            <p:spPr>
              <a:xfrm>
                <a:off x="6277" y="2686"/>
                <a:ext cx="21" cy="14"/>
              </a:xfrm>
              <a:custGeom>
                <a:avLst/>
                <a:gdLst/>
                <a:ahLst/>
                <a:cxnLst/>
                <a:rect l="l" t="t" r="r" b="b"/>
                <a:pathLst>
                  <a:path w="9" h="6" extrusionOk="0">
                    <a:moveTo>
                      <a:pt x="0" y="0"/>
                    </a:moveTo>
                    <a:cubicBezTo>
                      <a:pt x="9" y="6"/>
                      <a:pt x="9" y="6"/>
                      <a:pt x="9" y="6"/>
                    </a:cubicBezTo>
                    <a:cubicBezTo>
                      <a:pt x="6" y="3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478;p1">
                <a:extLst>
                  <a:ext uri="{FF2B5EF4-FFF2-40B4-BE49-F238E27FC236}">
                    <a16:creationId xmlns:a16="http://schemas.microsoft.com/office/drawing/2014/main" id="{C015AB13-05F8-4109-8044-F15A0C4F5091}"/>
                  </a:ext>
                </a:extLst>
              </p:cNvPr>
              <p:cNvSpPr/>
              <p:nvPr/>
            </p:nvSpPr>
            <p:spPr>
              <a:xfrm>
                <a:off x="6073" y="2527"/>
                <a:ext cx="5" cy="7"/>
              </a:xfrm>
              <a:custGeom>
                <a:avLst/>
                <a:gdLst/>
                <a:ahLst/>
                <a:cxnLst/>
                <a:rect l="l" t="t" r="r" b="b"/>
                <a:pathLst>
                  <a:path w="2" h="3" extrusionOk="0">
                    <a:moveTo>
                      <a:pt x="1" y="1"/>
                    </a:moveTo>
                    <a:cubicBezTo>
                      <a:pt x="2" y="2"/>
                      <a:pt x="2" y="2"/>
                      <a:pt x="2" y="3"/>
                    </a:cubicBezTo>
                    <a:cubicBezTo>
                      <a:pt x="2" y="1"/>
                      <a:pt x="2" y="1"/>
                      <a:pt x="2" y="1"/>
                    </a:cubicBezTo>
                    <a:cubicBezTo>
                      <a:pt x="2" y="0"/>
                      <a:pt x="0" y="0"/>
                      <a:pt x="1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479;p1">
                <a:extLst>
                  <a:ext uri="{FF2B5EF4-FFF2-40B4-BE49-F238E27FC236}">
                    <a16:creationId xmlns:a16="http://schemas.microsoft.com/office/drawing/2014/main" id="{D9FB3DE6-E865-4410-BF28-D24A7FF04FCE}"/>
                  </a:ext>
                </a:extLst>
              </p:cNvPr>
              <p:cNvSpPr/>
              <p:nvPr/>
            </p:nvSpPr>
            <p:spPr>
              <a:xfrm>
                <a:off x="6059" y="2345"/>
                <a:ext cx="7" cy="5"/>
              </a:xfrm>
              <a:custGeom>
                <a:avLst/>
                <a:gdLst/>
                <a:ahLst/>
                <a:cxnLst/>
                <a:rect l="l" t="t" r="r" b="b"/>
                <a:pathLst>
                  <a:path w="3" h="2" extrusionOk="0">
                    <a:moveTo>
                      <a:pt x="2" y="1"/>
                    </a:moveTo>
                    <a:cubicBezTo>
                      <a:pt x="0" y="0"/>
                      <a:pt x="3" y="1"/>
                      <a:pt x="1" y="2"/>
                    </a:cubicBezTo>
                    <a:cubicBezTo>
                      <a:pt x="2" y="2"/>
                      <a:pt x="2" y="2"/>
                      <a:pt x="2" y="1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480;p1">
                <a:extLst>
                  <a:ext uri="{FF2B5EF4-FFF2-40B4-BE49-F238E27FC236}">
                    <a16:creationId xmlns:a16="http://schemas.microsoft.com/office/drawing/2014/main" id="{16CF5C7C-FDD2-4B27-81BA-E68AF1439BE2}"/>
                  </a:ext>
                </a:extLst>
              </p:cNvPr>
              <p:cNvSpPr/>
              <p:nvPr/>
            </p:nvSpPr>
            <p:spPr>
              <a:xfrm>
                <a:off x="6116" y="2558"/>
                <a:ext cx="14" cy="7"/>
              </a:xfrm>
              <a:custGeom>
                <a:avLst/>
                <a:gdLst/>
                <a:ahLst/>
                <a:cxnLst/>
                <a:rect l="l" t="t" r="r" b="b"/>
                <a:pathLst>
                  <a:path w="6" h="3" extrusionOk="0">
                    <a:moveTo>
                      <a:pt x="0" y="0"/>
                    </a:moveTo>
                    <a:cubicBezTo>
                      <a:pt x="0" y="2"/>
                      <a:pt x="3" y="3"/>
                      <a:pt x="4" y="3"/>
                    </a:cubicBezTo>
                    <a:cubicBezTo>
                      <a:pt x="6" y="3"/>
                      <a:pt x="1" y="2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481;p1">
                <a:extLst>
                  <a:ext uri="{FF2B5EF4-FFF2-40B4-BE49-F238E27FC236}">
                    <a16:creationId xmlns:a16="http://schemas.microsoft.com/office/drawing/2014/main" id="{FE523E5F-DC83-418F-BABE-B87B2045FBF6}"/>
                  </a:ext>
                </a:extLst>
              </p:cNvPr>
              <p:cNvSpPr/>
              <p:nvPr/>
            </p:nvSpPr>
            <p:spPr>
              <a:xfrm>
                <a:off x="6040" y="2271"/>
                <a:ext cx="5" cy="5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0" y="0"/>
                    </a:moveTo>
                    <a:cubicBezTo>
                      <a:pt x="2" y="2"/>
                      <a:pt x="2" y="2"/>
                      <a:pt x="2" y="2"/>
                    </a:cubicBezTo>
                    <a:cubicBezTo>
                      <a:pt x="2" y="1"/>
                      <a:pt x="1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482;p1">
                <a:extLst>
                  <a:ext uri="{FF2B5EF4-FFF2-40B4-BE49-F238E27FC236}">
                    <a16:creationId xmlns:a16="http://schemas.microsoft.com/office/drawing/2014/main" id="{7CC2D3A0-38E2-46C9-8342-F0B3A34EE317}"/>
                  </a:ext>
                </a:extLst>
              </p:cNvPr>
              <p:cNvSpPr/>
              <p:nvPr/>
            </p:nvSpPr>
            <p:spPr>
              <a:xfrm>
                <a:off x="6040" y="2286"/>
                <a:ext cx="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" h="120000" extrusionOk="0">
                    <a:moveTo>
                      <a:pt x="0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2" y="0"/>
                      <a:pt x="1" y="0"/>
                      <a:pt x="1" y="0"/>
                    </a:cubicBezTo>
                    <a:cubicBezTo>
                      <a:pt x="1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483;p1">
                <a:extLst>
                  <a:ext uri="{FF2B5EF4-FFF2-40B4-BE49-F238E27FC236}">
                    <a16:creationId xmlns:a16="http://schemas.microsoft.com/office/drawing/2014/main" id="{02C6AF7F-936C-4C9E-8958-D49FA53EE488}"/>
                  </a:ext>
                </a:extLst>
              </p:cNvPr>
              <p:cNvSpPr/>
              <p:nvPr/>
            </p:nvSpPr>
            <p:spPr>
              <a:xfrm>
                <a:off x="6052" y="2340"/>
                <a:ext cx="4" cy="10"/>
              </a:xfrm>
              <a:custGeom>
                <a:avLst/>
                <a:gdLst/>
                <a:ahLst/>
                <a:cxnLst/>
                <a:rect l="l" t="t" r="r" b="b"/>
                <a:pathLst>
                  <a:path w="2" h="4" extrusionOk="0">
                    <a:moveTo>
                      <a:pt x="2" y="4"/>
                    </a:moveTo>
                    <a:cubicBezTo>
                      <a:pt x="2" y="3"/>
                      <a:pt x="1" y="1"/>
                      <a:pt x="1" y="0"/>
                    </a:cubicBezTo>
                    <a:cubicBezTo>
                      <a:pt x="0" y="2"/>
                      <a:pt x="1" y="2"/>
                      <a:pt x="2" y="4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484;p1">
                <a:extLst>
                  <a:ext uri="{FF2B5EF4-FFF2-40B4-BE49-F238E27FC236}">
                    <a16:creationId xmlns:a16="http://schemas.microsoft.com/office/drawing/2014/main" id="{8A422E98-E17B-402F-9CB7-842260E9B59B}"/>
                  </a:ext>
                </a:extLst>
              </p:cNvPr>
              <p:cNvSpPr/>
              <p:nvPr/>
            </p:nvSpPr>
            <p:spPr>
              <a:xfrm>
                <a:off x="6040" y="2278"/>
                <a:ext cx="9" cy="5"/>
              </a:xfrm>
              <a:custGeom>
                <a:avLst/>
                <a:gdLst/>
                <a:ahLst/>
                <a:cxnLst/>
                <a:rect l="l" t="t" r="r" b="b"/>
                <a:pathLst>
                  <a:path w="4" h="2" extrusionOk="0">
                    <a:moveTo>
                      <a:pt x="0" y="2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1" y="2"/>
                      <a:pt x="1" y="2"/>
                      <a:pt x="2" y="2"/>
                    </a:cubicBezTo>
                    <a:cubicBezTo>
                      <a:pt x="2" y="2"/>
                      <a:pt x="3" y="1"/>
                      <a:pt x="2" y="1"/>
                    </a:cubicBezTo>
                    <a:cubicBezTo>
                      <a:pt x="3" y="0"/>
                      <a:pt x="4" y="1"/>
                      <a:pt x="4" y="0"/>
                    </a:cubicBezTo>
                    <a:cubicBezTo>
                      <a:pt x="3" y="0"/>
                      <a:pt x="1" y="1"/>
                      <a:pt x="0" y="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485;p1">
                <a:extLst>
                  <a:ext uri="{FF2B5EF4-FFF2-40B4-BE49-F238E27FC236}">
                    <a16:creationId xmlns:a16="http://schemas.microsoft.com/office/drawing/2014/main" id="{C765DE60-0D87-41FF-BFD2-BD87F56F7B64}"/>
                  </a:ext>
                </a:extLst>
              </p:cNvPr>
              <p:cNvSpPr/>
              <p:nvPr/>
            </p:nvSpPr>
            <p:spPr>
              <a:xfrm>
                <a:off x="6045" y="2283"/>
                <a:ext cx="2" cy="0"/>
              </a:xfrm>
              <a:custGeom>
                <a:avLst/>
                <a:gdLst/>
                <a:ahLst/>
                <a:cxnLst/>
                <a:rect l="l" t="t" r="r" b="b"/>
                <a:pathLst>
                  <a:path w="1" h="120000" extrusionOk="0">
                    <a:moveTo>
                      <a:pt x="1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1" y="0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486;p1">
                <a:extLst>
                  <a:ext uri="{FF2B5EF4-FFF2-40B4-BE49-F238E27FC236}">
                    <a16:creationId xmlns:a16="http://schemas.microsoft.com/office/drawing/2014/main" id="{FADAB085-208F-428A-93F0-9360388417E6}"/>
                  </a:ext>
                </a:extLst>
              </p:cNvPr>
              <p:cNvSpPr/>
              <p:nvPr/>
            </p:nvSpPr>
            <p:spPr>
              <a:xfrm>
                <a:off x="6322" y="2731"/>
                <a:ext cx="5" cy="5"/>
              </a:xfrm>
              <a:custGeom>
                <a:avLst/>
                <a:gdLst/>
                <a:ahLst/>
                <a:cxnLst/>
                <a:rect l="l" t="t" r="r" b="b"/>
                <a:pathLst>
                  <a:path w="2" h="2" extrusionOk="0">
                    <a:moveTo>
                      <a:pt x="0" y="2"/>
                    </a:moveTo>
                    <a:cubicBezTo>
                      <a:pt x="1" y="2"/>
                      <a:pt x="2" y="1"/>
                      <a:pt x="2" y="2"/>
                    </a:cubicBezTo>
                    <a:cubicBezTo>
                      <a:pt x="2" y="1"/>
                      <a:pt x="1" y="1"/>
                      <a:pt x="0" y="0"/>
                    </a:cubicBezTo>
                    <a:cubicBezTo>
                      <a:pt x="0" y="0"/>
                      <a:pt x="0" y="2"/>
                      <a:pt x="0" y="2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487;p1">
                <a:extLst>
                  <a:ext uri="{FF2B5EF4-FFF2-40B4-BE49-F238E27FC236}">
                    <a16:creationId xmlns:a16="http://schemas.microsoft.com/office/drawing/2014/main" id="{E2D3BE48-C6F9-41C4-9130-7F635FB97F24}"/>
                  </a:ext>
                </a:extLst>
              </p:cNvPr>
              <p:cNvSpPr/>
              <p:nvPr/>
            </p:nvSpPr>
            <p:spPr>
              <a:xfrm>
                <a:off x="6222" y="2636"/>
                <a:ext cx="7" cy="7"/>
              </a:xfrm>
              <a:custGeom>
                <a:avLst/>
                <a:gdLst/>
                <a:ahLst/>
                <a:cxnLst/>
                <a:rect l="l" t="t" r="r" b="b"/>
                <a:pathLst>
                  <a:path w="3" h="3" extrusionOk="0">
                    <a:moveTo>
                      <a:pt x="2" y="3"/>
                    </a:moveTo>
                    <a:cubicBezTo>
                      <a:pt x="3" y="2"/>
                      <a:pt x="1" y="1"/>
                      <a:pt x="0" y="0"/>
                    </a:cubicBezTo>
                    <a:cubicBezTo>
                      <a:pt x="0" y="1"/>
                      <a:pt x="1" y="2"/>
                      <a:pt x="2" y="3"/>
                    </a:cubicBezTo>
                    <a:close/>
                  </a:path>
                </a:pathLst>
              </a:custGeom>
              <a:solidFill>
                <a:schemeClr val="lt1">
                  <a:alpha val="95294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3600" b="0" i="0" u="none" strike="noStrike" cap="none">
                  <a:latin typeface="+mj-ea"/>
                  <a:ea typeface="+mj-ea"/>
                  <a:cs typeface="Calibri"/>
                  <a:sym typeface="Calibri"/>
                </a:endParaRPr>
              </a:p>
            </p:txBody>
          </p:sp>
        </p:grpSp>
        <p:sp>
          <p:nvSpPr>
            <p:cNvPr id="12" name="Google Shape;488;p1">
              <a:extLst>
                <a:ext uri="{FF2B5EF4-FFF2-40B4-BE49-F238E27FC236}">
                  <a16:creationId xmlns:a16="http://schemas.microsoft.com/office/drawing/2014/main" id="{F3B21790-F609-408A-8BA6-C7768CB79C7F}"/>
                </a:ext>
              </a:extLst>
            </p:cNvPr>
            <p:cNvSpPr/>
            <p:nvPr/>
          </p:nvSpPr>
          <p:spPr>
            <a:xfrm>
              <a:off x="10033000" y="4324350"/>
              <a:ext cx="6350" cy="7938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2" y="2"/>
                  </a:moveTo>
                  <a:cubicBezTo>
                    <a:pt x="1" y="1"/>
                    <a:pt x="1" y="0"/>
                    <a:pt x="0" y="0"/>
                  </a:cubicBezTo>
                  <a:cubicBezTo>
                    <a:pt x="1" y="1"/>
                    <a:pt x="1" y="1"/>
                    <a:pt x="2" y="2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3" name="Google Shape;489;p1">
              <a:extLst>
                <a:ext uri="{FF2B5EF4-FFF2-40B4-BE49-F238E27FC236}">
                  <a16:creationId xmlns:a16="http://schemas.microsoft.com/office/drawing/2014/main" id="{BB6C0DA4-52A9-4716-8F72-FEBC4B61EDD0}"/>
                </a:ext>
              </a:extLst>
            </p:cNvPr>
            <p:cNvSpPr/>
            <p:nvPr/>
          </p:nvSpPr>
          <p:spPr>
            <a:xfrm>
              <a:off x="10013950" y="4297363"/>
              <a:ext cx="19050" cy="26988"/>
            </a:xfrm>
            <a:custGeom>
              <a:avLst/>
              <a:gdLst/>
              <a:ahLst/>
              <a:cxnLst/>
              <a:rect l="l" t="t" r="r" b="b"/>
              <a:pathLst>
                <a:path w="5" h="7" extrusionOk="0">
                  <a:moveTo>
                    <a:pt x="5" y="7"/>
                  </a:moveTo>
                  <a:cubicBezTo>
                    <a:pt x="4" y="5"/>
                    <a:pt x="4" y="3"/>
                    <a:pt x="2" y="3"/>
                  </a:cubicBezTo>
                  <a:cubicBezTo>
                    <a:pt x="1" y="1"/>
                    <a:pt x="4" y="3"/>
                    <a:pt x="2" y="1"/>
                  </a:cubicBezTo>
                  <a:cubicBezTo>
                    <a:pt x="0" y="0"/>
                    <a:pt x="1" y="4"/>
                    <a:pt x="3" y="7"/>
                  </a:cubicBezTo>
                  <a:cubicBezTo>
                    <a:pt x="3" y="7"/>
                    <a:pt x="3" y="7"/>
                    <a:pt x="3" y="7"/>
                  </a:cubicBezTo>
                  <a:cubicBezTo>
                    <a:pt x="4" y="7"/>
                    <a:pt x="4" y="7"/>
                    <a:pt x="5" y="7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4" name="Google Shape;490;p1">
              <a:extLst>
                <a:ext uri="{FF2B5EF4-FFF2-40B4-BE49-F238E27FC236}">
                  <a16:creationId xmlns:a16="http://schemas.microsoft.com/office/drawing/2014/main" id="{3FF594F9-1EED-4FDB-B92D-897DE93A967B}"/>
                </a:ext>
              </a:extLst>
            </p:cNvPr>
            <p:cNvSpPr/>
            <p:nvPr/>
          </p:nvSpPr>
          <p:spPr>
            <a:xfrm>
              <a:off x="10148888" y="5287963"/>
              <a:ext cx="3175" cy="7938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1" y="1"/>
                    <a:pt x="1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5" name="Google Shape;491;p1">
              <a:extLst>
                <a:ext uri="{FF2B5EF4-FFF2-40B4-BE49-F238E27FC236}">
                  <a16:creationId xmlns:a16="http://schemas.microsoft.com/office/drawing/2014/main" id="{4990625A-3837-4D00-AEF2-5945DB3C974E}"/>
                </a:ext>
              </a:extLst>
            </p:cNvPr>
            <p:cNvSpPr/>
            <p:nvPr/>
          </p:nvSpPr>
          <p:spPr>
            <a:xfrm>
              <a:off x="9882188" y="3887788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2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" y="0"/>
                  </a:ln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6" name="Google Shape;492;p1">
              <a:extLst>
                <a:ext uri="{FF2B5EF4-FFF2-40B4-BE49-F238E27FC236}">
                  <a16:creationId xmlns:a16="http://schemas.microsoft.com/office/drawing/2014/main" id="{100A58BE-2978-4CCD-A225-0582E687B2C5}"/>
                </a:ext>
              </a:extLst>
            </p:cNvPr>
            <p:cNvSpPr/>
            <p:nvPr/>
          </p:nvSpPr>
          <p:spPr>
            <a:xfrm>
              <a:off x="10514013" y="5253038"/>
              <a:ext cx="0" cy="4763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7" name="Google Shape;493;p1">
              <a:extLst>
                <a:ext uri="{FF2B5EF4-FFF2-40B4-BE49-F238E27FC236}">
                  <a16:creationId xmlns:a16="http://schemas.microsoft.com/office/drawing/2014/main" id="{9A93187D-B288-477D-BE9F-ADF3D1C17A3B}"/>
                </a:ext>
              </a:extLst>
            </p:cNvPr>
            <p:cNvSpPr/>
            <p:nvPr/>
          </p:nvSpPr>
          <p:spPr>
            <a:xfrm>
              <a:off x="10280650" y="5222875"/>
              <a:ext cx="0" cy="4763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8" name="Google Shape;494;p1">
              <a:extLst>
                <a:ext uri="{FF2B5EF4-FFF2-40B4-BE49-F238E27FC236}">
                  <a16:creationId xmlns:a16="http://schemas.microsoft.com/office/drawing/2014/main" id="{80C1E61F-1A73-497B-AC4C-F9BD40FAA413}"/>
                </a:ext>
              </a:extLst>
            </p:cNvPr>
            <p:cNvSpPr/>
            <p:nvPr/>
          </p:nvSpPr>
          <p:spPr>
            <a:xfrm>
              <a:off x="10401300" y="5216525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9" name="Google Shape;495;p1">
              <a:extLst>
                <a:ext uri="{FF2B5EF4-FFF2-40B4-BE49-F238E27FC236}">
                  <a16:creationId xmlns:a16="http://schemas.microsoft.com/office/drawing/2014/main" id="{E02EDD6F-73F4-4389-AA8C-D20537F7459D}"/>
                </a:ext>
              </a:extLst>
            </p:cNvPr>
            <p:cNvSpPr/>
            <p:nvPr/>
          </p:nvSpPr>
          <p:spPr>
            <a:xfrm>
              <a:off x="9756775" y="3429000"/>
              <a:ext cx="4762" cy="14288"/>
            </a:xfrm>
            <a:custGeom>
              <a:avLst/>
              <a:gdLst/>
              <a:ahLst/>
              <a:cxnLst/>
              <a:rect l="l" t="t" r="r" b="b"/>
              <a:pathLst>
                <a:path w="1" h="4" extrusionOk="0">
                  <a:moveTo>
                    <a:pt x="1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3"/>
                    <a:pt x="0" y="4"/>
                    <a:pt x="1" y="1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20" name="Google Shape;496;p1">
              <a:extLst>
                <a:ext uri="{FF2B5EF4-FFF2-40B4-BE49-F238E27FC236}">
                  <a16:creationId xmlns:a16="http://schemas.microsoft.com/office/drawing/2014/main" id="{FEFDA95D-1198-4030-8DE1-68872106390E}"/>
                </a:ext>
              </a:extLst>
            </p:cNvPr>
            <p:cNvSpPr/>
            <p:nvPr/>
          </p:nvSpPr>
          <p:spPr>
            <a:xfrm>
              <a:off x="10171113" y="5291138"/>
              <a:ext cx="4762" cy="476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0" y="0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21" name="Google Shape;497;p1">
              <a:extLst>
                <a:ext uri="{FF2B5EF4-FFF2-40B4-BE49-F238E27FC236}">
                  <a16:creationId xmlns:a16="http://schemas.microsoft.com/office/drawing/2014/main" id="{820E02C3-43C8-467D-95FB-5FDE2E682479}"/>
                </a:ext>
              </a:extLst>
            </p:cNvPr>
            <p:cNvSpPr/>
            <p:nvPr/>
          </p:nvSpPr>
          <p:spPr>
            <a:xfrm>
              <a:off x="10461625" y="527685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22" name="Google Shape;498;p1">
              <a:extLst>
                <a:ext uri="{FF2B5EF4-FFF2-40B4-BE49-F238E27FC236}">
                  <a16:creationId xmlns:a16="http://schemas.microsoft.com/office/drawing/2014/main" id="{31C4F29D-FF90-411A-812E-7E32D4D8528F}"/>
                </a:ext>
              </a:extLst>
            </p:cNvPr>
            <p:cNvSpPr/>
            <p:nvPr/>
          </p:nvSpPr>
          <p:spPr>
            <a:xfrm>
              <a:off x="10502900" y="5268913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23" name="Google Shape;499;p1">
              <a:extLst>
                <a:ext uri="{FF2B5EF4-FFF2-40B4-BE49-F238E27FC236}">
                  <a16:creationId xmlns:a16="http://schemas.microsoft.com/office/drawing/2014/main" id="{EF20F999-BF0A-403A-86C3-EA2495D49256}"/>
                </a:ext>
              </a:extLst>
            </p:cNvPr>
            <p:cNvSpPr/>
            <p:nvPr/>
          </p:nvSpPr>
          <p:spPr>
            <a:xfrm>
              <a:off x="9817100" y="3135313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24" name="Google Shape;500;p1">
              <a:extLst>
                <a:ext uri="{FF2B5EF4-FFF2-40B4-BE49-F238E27FC236}">
                  <a16:creationId xmlns:a16="http://schemas.microsoft.com/office/drawing/2014/main" id="{30904AD6-4EA6-407B-9B4D-2B8804188614}"/>
                </a:ext>
              </a:extLst>
            </p:cNvPr>
            <p:cNvSpPr/>
            <p:nvPr/>
          </p:nvSpPr>
          <p:spPr>
            <a:xfrm>
              <a:off x="10104438" y="5186363"/>
              <a:ext cx="3175" cy="317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25" name="Google Shape;501;p1">
              <a:extLst>
                <a:ext uri="{FF2B5EF4-FFF2-40B4-BE49-F238E27FC236}">
                  <a16:creationId xmlns:a16="http://schemas.microsoft.com/office/drawing/2014/main" id="{C2871EEE-2A20-4C0B-B215-636809CC7180}"/>
                </a:ext>
              </a:extLst>
            </p:cNvPr>
            <p:cNvSpPr/>
            <p:nvPr/>
          </p:nvSpPr>
          <p:spPr>
            <a:xfrm>
              <a:off x="9874250" y="3071813"/>
              <a:ext cx="3175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26" name="Google Shape;502;p1">
              <a:extLst>
                <a:ext uri="{FF2B5EF4-FFF2-40B4-BE49-F238E27FC236}">
                  <a16:creationId xmlns:a16="http://schemas.microsoft.com/office/drawing/2014/main" id="{20408886-52D5-4603-8424-CF907AF462C2}"/>
                </a:ext>
              </a:extLst>
            </p:cNvPr>
            <p:cNvSpPr/>
            <p:nvPr/>
          </p:nvSpPr>
          <p:spPr>
            <a:xfrm>
              <a:off x="9786938" y="307498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27" name="Google Shape;503;p1">
              <a:extLst>
                <a:ext uri="{FF2B5EF4-FFF2-40B4-BE49-F238E27FC236}">
                  <a16:creationId xmlns:a16="http://schemas.microsoft.com/office/drawing/2014/main" id="{1FAB7C1D-CCF9-4979-B600-B482C2332A0F}"/>
                </a:ext>
              </a:extLst>
            </p:cNvPr>
            <p:cNvSpPr/>
            <p:nvPr/>
          </p:nvSpPr>
          <p:spPr>
            <a:xfrm>
              <a:off x="9813925" y="3135313"/>
              <a:ext cx="1587" cy="1588"/>
            </a:xfrm>
            <a:prstGeom prst="rect">
              <a:avLst/>
            </a:pr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28" name="Google Shape;504;p1">
              <a:extLst>
                <a:ext uri="{FF2B5EF4-FFF2-40B4-BE49-F238E27FC236}">
                  <a16:creationId xmlns:a16="http://schemas.microsoft.com/office/drawing/2014/main" id="{BDFC9B1E-DD0D-4E93-8D3D-48892F03CF55}"/>
                </a:ext>
              </a:extLst>
            </p:cNvPr>
            <p:cNvSpPr/>
            <p:nvPr/>
          </p:nvSpPr>
          <p:spPr>
            <a:xfrm>
              <a:off x="9813925" y="3135313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120000" h="2" extrusionOk="0">
                  <a:moveTo>
                    <a:pt x="0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29" name="Google Shape;505;p1">
              <a:extLst>
                <a:ext uri="{FF2B5EF4-FFF2-40B4-BE49-F238E27FC236}">
                  <a16:creationId xmlns:a16="http://schemas.microsoft.com/office/drawing/2014/main" id="{E3D370EA-7457-42D5-90E3-98040F7DC290}"/>
                </a:ext>
              </a:extLst>
            </p:cNvPr>
            <p:cNvSpPr/>
            <p:nvPr/>
          </p:nvSpPr>
          <p:spPr>
            <a:xfrm>
              <a:off x="9813925" y="3135313"/>
              <a:ext cx="0" cy="3175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30" name="Google Shape;506;p1">
              <a:extLst>
                <a:ext uri="{FF2B5EF4-FFF2-40B4-BE49-F238E27FC236}">
                  <a16:creationId xmlns:a16="http://schemas.microsoft.com/office/drawing/2014/main" id="{B7D2AB36-301B-4955-A785-E2D28AAD868C}"/>
                </a:ext>
              </a:extLst>
            </p:cNvPr>
            <p:cNvSpPr/>
            <p:nvPr/>
          </p:nvSpPr>
          <p:spPr>
            <a:xfrm>
              <a:off x="9893300" y="4184650"/>
              <a:ext cx="11112" cy="11113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1" y="2"/>
                  </a:moveTo>
                  <a:cubicBezTo>
                    <a:pt x="2" y="2"/>
                    <a:pt x="3" y="3"/>
                    <a:pt x="3" y="2"/>
                  </a:cubicBezTo>
                  <a:cubicBezTo>
                    <a:pt x="0" y="0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31" name="Google Shape;507;p1">
              <a:extLst>
                <a:ext uri="{FF2B5EF4-FFF2-40B4-BE49-F238E27FC236}">
                  <a16:creationId xmlns:a16="http://schemas.microsoft.com/office/drawing/2014/main" id="{FFF1F202-7B43-4733-8FCD-EA266E8D82DD}"/>
                </a:ext>
              </a:extLst>
            </p:cNvPr>
            <p:cNvSpPr/>
            <p:nvPr/>
          </p:nvSpPr>
          <p:spPr>
            <a:xfrm>
              <a:off x="10017125" y="4764088"/>
              <a:ext cx="3175" cy="11113"/>
            </a:xfrm>
            <a:custGeom>
              <a:avLst/>
              <a:gdLst/>
              <a:ahLst/>
              <a:cxnLst/>
              <a:rect l="l" t="t" r="r" b="b"/>
              <a:pathLst>
                <a:path w="1" h="3" extrusionOk="0">
                  <a:moveTo>
                    <a:pt x="1" y="3"/>
                  </a:moveTo>
                  <a:cubicBezTo>
                    <a:pt x="1" y="3"/>
                    <a:pt x="1" y="0"/>
                    <a:pt x="0" y="0"/>
                  </a:cubicBezTo>
                  <a:cubicBezTo>
                    <a:pt x="0" y="0"/>
                    <a:pt x="0" y="3"/>
                    <a:pt x="1" y="3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32" name="Google Shape;508;p1">
              <a:extLst>
                <a:ext uri="{FF2B5EF4-FFF2-40B4-BE49-F238E27FC236}">
                  <a16:creationId xmlns:a16="http://schemas.microsoft.com/office/drawing/2014/main" id="{CCE308C9-E558-4F5D-9F40-126DDBCF3F47}"/>
                </a:ext>
              </a:extLst>
            </p:cNvPr>
            <p:cNvSpPr/>
            <p:nvPr/>
          </p:nvSpPr>
          <p:spPr>
            <a:xfrm>
              <a:off x="10028238" y="4752975"/>
              <a:ext cx="7937" cy="4763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1" y="1"/>
                    <a:pt x="2" y="1"/>
                    <a:pt x="1" y="1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33" name="Google Shape;509;p1">
              <a:extLst>
                <a:ext uri="{FF2B5EF4-FFF2-40B4-BE49-F238E27FC236}">
                  <a16:creationId xmlns:a16="http://schemas.microsoft.com/office/drawing/2014/main" id="{AA1DB6F9-6713-4D30-9B9C-9320FD1F8192}"/>
                </a:ext>
              </a:extLst>
            </p:cNvPr>
            <p:cNvSpPr/>
            <p:nvPr/>
          </p:nvSpPr>
          <p:spPr>
            <a:xfrm>
              <a:off x="10013950" y="4752975"/>
              <a:ext cx="19050" cy="7938"/>
            </a:xfrm>
            <a:custGeom>
              <a:avLst/>
              <a:gdLst/>
              <a:ahLst/>
              <a:cxnLst/>
              <a:rect l="l" t="t" r="r" b="b"/>
              <a:pathLst>
                <a:path w="5" h="2" extrusionOk="0">
                  <a:moveTo>
                    <a:pt x="0" y="1"/>
                  </a:moveTo>
                  <a:cubicBezTo>
                    <a:pt x="1" y="2"/>
                    <a:pt x="3" y="2"/>
                    <a:pt x="4" y="1"/>
                  </a:cubicBezTo>
                  <a:cubicBezTo>
                    <a:pt x="4" y="1"/>
                    <a:pt x="5" y="2"/>
                    <a:pt x="5" y="2"/>
                  </a:cubicBezTo>
                  <a:cubicBezTo>
                    <a:pt x="4" y="1"/>
                    <a:pt x="4" y="1"/>
                    <a:pt x="3" y="1"/>
                  </a:cubicBezTo>
                  <a:cubicBezTo>
                    <a:pt x="3" y="1"/>
                    <a:pt x="1" y="0"/>
                    <a:pt x="2" y="1"/>
                  </a:cubicBezTo>
                  <a:cubicBezTo>
                    <a:pt x="2" y="1"/>
                    <a:pt x="1" y="0"/>
                    <a:pt x="0" y="1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34" name="Google Shape;510;p1">
              <a:extLst>
                <a:ext uri="{FF2B5EF4-FFF2-40B4-BE49-F238E27FC236}">
                  <a16:creationId xmlns:a16="http://schemas.microsoft.com/office/drawing/2014/main" id="{B212A030-E765-4830-81A1-0DAD3C39FB12}"/>
                </a:ext>
              </a:extLst>
            </p:cNvPr>
            <p:cNvSpPr/>
            <p:nvPr/>
          </p:nvSpPr>
          <p:spPr>
            <a:xfrm>
              <a:off x="10099675" y="4719638"/>
              <a:ext cx="7937" cy="11113"/>
            </a:xfrm>
            <a:custGeom>
              <a:avLst/>
              <a:gdLst/>
              <a:ahLst/>
              <a:cxnLst/>
              <a:rect l="l" t="t" r="r" b="b"/>
              <a:pathLst>
                <a:path w="2" h="3" extrusionOk="0">
                  <a:moveTo>
                    <a:pt x="2" y="3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2"/>
                    <a:pt x="1" y="2"/>
                    <a:pt x="2" y="3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35" name="Google Shape;511;p1">
              <a:extLst>
                <a:ext uri="{FF2B5EF4-FFF2-40B4-BE49-F238E27FC236}">
                  <a16:creationId xmlns:a16="http://schemas.microsoft.com/office/drawing/2014/main" id="{C083C59B-6B29-4FE4-8AB7-69D47316E1F8}"/>
                </a:ext>
              </a:extLst>
            </p:cNvPr>
            <p:cNvSpPr/>
            <p:nvPr/>
          </p:nvSpPr>
          <p:spPr>
            <a:xfrm>
              <a:off x="10110788" y="4745038"/>
              <a:ext cx="7937" cy="30163"/>
            </a:xfrm>
            <a:custGeom>
              <a:avLst/>
              <a:gdLst/>
              <a:ahLst/>
              <a:cxnLst/>
              <a:rect l="l" t="t" r="r" b="b"/>
              <a:pathLst>
                <a:path w="2" h="8" extrusionOk="0">
                  <a:moveTo>
                    <a:pt x="1" y="7"/>
                  </a:moveTo>
                  <a:cubicBezTo>
                    <a:pt x="2" y="0"/>
                    <a:pt x="1" y="8"/>
                    <a:pt x="0" y="3"/>
                  </a:cubicBezTo>
                  <a:cubicBezTo>
                    <a:pt x="0" y="5"/>
                    <a:pt x="0" y="6"/>
                    <a:pt x="1" y="7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36" name="Google Shape;512;p1">
              <a:extLst>
                <a:ext uri="{FF2B5EF4-FFF2-40B4-BE49-F238E27FC236}">
                  <a16:creationId xmlns:a16="http://schemas.microsoft.com/office/drawing/2014/main" id="{0BAE5757-E48B-4C7B-9D9D-51A0AA60EADD}"/>
                </a:ext>
              </a:extLst>
            </p:cNvPr>
            <p:cNvSpPr/>
            <p:nvPr/>
          </p:nvSpPr>
          <p:spPr>
            <a:xfrm>
              <a:off x="10107613" y="4722813"/>
              <a:ext cx="3175" cy="476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1"/>
                    <a:pt x="1" y="1"/>
                    <a:pt x="1" y="0"/>
                  </a:cubicBezTo>
                  <a:cubicBezTo>
                    <a:pt x="0" y="0"/>
                    <a:pt x="1" y="0"/>
                    <a:pt x="1" y="1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37" name="Google Shape;513;p1">
              <a:extLst>
                <a:ext uri="{FF2B5EF4-FFF2-40B4-BE49-F238E27FC236}">
                  <a16:creationId xmlns:a16="http://schemas.microsoft.com/office/drawing/2014/main" id="{309B12A3-6A9E-4C89-8365-3B077F1BDE86}"/>
                </a:ext>
              </a:extLst>
            </p:cNvPr>
            <p:cNvSpPr/>
            <p:nvPr/>
          </p:nvSpPr>
          <p:spPr>
            <a:xfrm>
              <a:off x="10110788" y="4711700"/>
              <a:ext cx="12700" cy="22225"/>
            </a:xfrm>
            <a:custGeom>
              <a:avLst/>
              <a:gdLst/>
              <a:ahLst/>
              <a:cxnLst/>
              <a:rect l="l" t="t" r="r" b="b"/>
              <a:pathLst>
                <a:path w="3" h="6" extrusionOk="0">
                  <a:moveTo>
                    <a:pt x="0" y="5"/>
                  </a:moveTo>
                  <a:cubicBezTo>
                    <a:pt x="1" y="6"/>
                    <a:pt x="2" y="3"/>
                    <a:pt x="3" y="3"/>
                  </a:cubicBezTo>
                  <a:cubicBezTo>
                    <a:pt x="2" y="0"/>
                    <a:pt x="1" y="4"/>
                    <a:pt x="0" y="5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38" name="Google Shape;514;p1">
              <a:extLst>
                <a:ext uri="{FF2B5EF4-FFF2-40B4-BE49-F238E27FC236}">
                  <a16:creationId xmlns:a16="http://schemas.microsoft.com/office/drawing/2014/main" id="{1320EB35-688B-44F8-9613-9323991EE1DD}"/>
                </a:ext>
              </a:extLst>
            </p:cNvPr>
            <p:cNvSpPr/>
            <p:nvPr/>
          </p:nvSpPr>
          <p:spPr>
            <a:xfrm>
              <a:off x="10025063" y="4752975"/>
              <a:ext cx="0" cy="4763"/>
            </a:xfrm>
            <a:custGeom>
              <a:avLst/>
              <a:gdLst/>
              <a:ahLst/>
              <a:cxnLst/>
              <a:rect l="l" t="t" r="r" b="b"/>
              <a:pathLst>
                <a:path w="120000" h="1" extrusionOk="0">
                  <a:moveTo>
                    <a:pt x="0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39" name="Google Shape;515;p1">
              <a:extLst>
                <a:ext uri="{FF2B5EF4-FFF2-40B4-BE49-F238E27FC236}">
                  <a16:creationId xmlns:a16="http://schemas.microsoft.com/office/drawing/2014/main" id="{5F8A6703-533E-4750-AE50-1CC87497F4E8}"/>
                </a:ext>
              </a:extLst>
            </p:cNvPr>
            <p:cNvSpPr/>
            <p:nvPr/>
          </p:nvSpPr>
          <p:spPr>
            <a:xfrm>
              <a:off x="10077450" y="5054600"/>
              <a:ext cx="681037" cy="258763"/>
            </a:xfrm>
            <a:custGeom>
              <a:avLst/>
              <a:gdLst/>
              <a:ahLst/>
              <a:cxnLst/>
              <a:rect l="l" t="t" r="r" b="b"/>
              <a:pathLst>
                <a:path w="181" h="69" extrusionOk="0">
                  <a:moveTo>
                    <a:pt x="177" y="5"/>
                  </a:moveTo>
                  <a:cubicBezTo>
                    <a:pt x="177" y="2"/>
                    <a:pt x="172" y="0"/>
                    <a:pt x="172" y="0"/>
                  </a:cubicBezTo>
                  <a:cubicBezTo>
                    <a:pt x="172" y="4"/>
                    <a:pt x="169" y="7"/>
                    <a:pt x="164" y="8"/>
                  </a:cubicBezTo>
                  <a:cubicBezTo>
                    <a:pt x="163" y="9"/>
                    <a:pt x="163" y="11"/>
                    <a:pt x="162" y="11"/>
                  </a:cubicBezTo>
                  <a:cubicBezTo>
                    <a:pt x="159" y="15"/>
                    <a:pt x="152" y="15"/>
                    <a:pt x="149" y="19"/>
                  </a:cubicBezTo>
                  <a:cubicBezTo>
                    <a:pt x="150" y="19"/>
                    <a:pt x="150" y="20"/>
                    <a:pt x="150" y="21"/>
                  </a:cubicBezTo>
                  <a:cubicBezTo>
                    <a:pt x="150" y="20"/>
                    <a:pt x="150" y="20"/>
                    <a:pt x="150" y="20"/>
                  </a:cubicBezTo>
                  <a:cubicBezTo>
                    <a:pt x="150" y="22"/>
                    <a:pt x="150" y="22"/>
                    <a:pt x="150" y="22"/>
                  </a:cubicBezTo>
                  <a:cubicBezTo>
                    <a:pt x="150" y="22"/>
                    <a:pt x="149" y="21"/>
                    <a:pt x="149" y="20"/>
                  </a:cubicBezTo>
                  <a:cubicBezTo>
                    <a:pt x="147" y="21"/>
                    <a:pt x="146" y="23"/>
                    <a:pt x="144" y="24"/>
                  </a:cubicBezTo>
                  <a:cubicBezTo>
                    <a:pt x="145" y="26"/>
                    <a:pt x="143" y="24"/>
                    <a:pt x="144" y="26"/>
                  </a:cubicBezTo>
                  <a:cubicBezTo>
                    <a:pt x="144" y="25"/>
                    <a:pt x="144" y="25"/>
                    <a:pt x="144" y="25"/>
                  </a:cubicBezTo>
                  <a:cubicBezTo>
                    <a:pt x="143" y="27"/>
                    <a:pt x="143" y="27"/>
                    <a:pt x="141" y="25"/>
                  </a:cubicBezTo>
                  <a:cubicBezTo>
                    <a:pt x="135" y="26"/>
                    <a:pt x="130" y="30"/>
                    <a:pt x="125" y="31"/>
                  </a:cubicBezTo>
                  <a:cubicBezTo>
                    <a:pt x="119" y="33"/>
                    <a:pt x="114" y="37"/>
                    <a:pt x="108" y="39"/>
                  </a:cubicBezTo>
                  <a:cubicBezTo>
                    <a:pt x="108" y="42"/>
                    <a:pt x="106" y="41"/>
                    <a:pt x="106" y="44"/>
                  </a:cubicBezTo>
                  <a:cubicBezTo>
                    <a:pt x="106" y="43"/>
                    <a:pt x="106" y="43"/>
                    <a:pt x="106" y="43"/>
                  </a:cubicBezTo>
                  <a:cubicBezTo>
                    <a:pt x="105" y="45"/>
                    <a:pt x="104" y="43"/>
                    <a:pt x="103" y="42"/>
                  </a:cubicBezTo>
                  <a:cubicBezTo>
                    <a:pt x="103" y="44"/>
                    <a:pt x="102" y="43"/>
                    <a:pt x="103" y="45"/>
                  </a:cubicBezTo>
                  <a:cubicBezTo>
                    <a:pt x="103" y="46"/>
                    <a:pt x="102" y="42"/>
                    <a:pt x="101" y="43"/>
                  </a:cubicBezTo>
                  <a:cubicBezTo>
                    <a:pt x="101" y="42"/>
                    <a:pt x="101" y="44"/>
                    <a:pt x="101" y="44"/>
                  </a:cubicBezTo>
                  <a:cubicBezTo>
                    <a:pt x="100" y="46"/>
                    <a:pt x="101" y="42"/>
                    <a:pt x="99" y="41"/>
                  </a:cubicBezTo>
                  <a:cubicBezTo>
                    <a:pt x="96" y="42"/>
                    <a:pt x="94" y="45"/>
                    <a:pt x="91" y="44"/>
                  </a:cubicBezTo>
                  <a:cubicBezTo>
                    <a:pt x="91" y="44"/>
                    <a:pt x="91" y="45"/>
                    <a:pt x="91" y="45"/>
                  </a:cubicBezTo>
                  <a:cubicBezTo>
                    <a:pt x="90" y="42"/>
                    <a:pt x="90" y="46"/>
                    <a:pt x="90" y="45"/>
                  </a:cubicBezTo>
                  <a:cubicBezTo>
                    <a:pt x="90" y="44"/>
                    <a:pt x="90" y="44"/>
                    <a:pt x="90" y="44"/>
                  </a:cubicBezTo>
                  <a:cubicBezTo>
                    <a:pt x="88" y="43"/>
                    <a:pt x="88" y="45"/>
                    <a:pt x="86" y="44"/>
                  </a:cubicBezTo>
                  <a:cubicBezTo>
                    <a:pt x="85" y="45"/>
                    <a:pt x="84" y="42"/>
                    <a:pt x="83" y="44"/>
                  </a:cubicBezTo>
                  <a:cubicBezTo>
                    <a:pt x="83" y="43"/>
                    <a:pt x="83" y="43"/>
                    <a:pt x="82" y="43"/>
                  </a:cubicBezTo>
                  <a:cubicBezTo>
                    <a:pt x="82" y="47"/>
                    <a:pt x="80" y="42"/>
                    <a:pt x="79" y="44"/>
                  </a:cubicBezTo>
                  <a:cubicBezTo>
                    <a:pt x="79" y="44"/>
                    <a:pt x="79" y="44"/>
                    <a:pt x="79" y="44"/>
                  </a:cubicBezTo>
                  <a:cubicBezTo>
                    <a:pt x="76" y="44"/>
                    <a:pt x="73" y="43"/>
                    <a:pt x="70" y="46"/>
                  </a:cubicBezTo>
                  <a:cubicBezTo>
                    <a:pt x="68" y="46"/>
                    <a:pt x="66" y="43"/>
                    <a:pt x="64" y="44"/>
                  </a:cubicBezTo>
                  <a:cubicBezTo>
                    <a:pt x="64" y="46"/>
                    <a:pt x="64" y="46"/>
                    <a:pt x="64" y="46"/>
                  </a:cubicBezTo>
                  <a:cubicBezTo>
                    <a:pt x="63" y="46"/>
                    <a:pt x="64" y="45"/>
                    <a:pt x="64" y="44"/>
                  </a:cubicBezTo>
                  <a:cubicBezTo>
                    <a:pt x="63" y="46"/>
                    <a:pt x="61" y="44"/>
                    <a:pt x="60" y="44"/>
                  </a:cubicBezTo>
                  <a:cubicBezTo>
                    <a:pt x="60" y="45"/>
                    <a:pt x="60" y="45"/>
                    <a:pt x="60" y="46"/>
                  </a:cubicBezTo>
                  <a:cubicBezTo>
                    <a:pt x="59" y="43"/>
                    <a:pt x="57" y="47"/>
                    <a:pt x="55" y="45"/>
                  </a:cubicBezTo>
                  <a:cubicBezTo>
                    <a:pt x="56" y="48"/>
                    <a:pt x="55" y="47"/>
                    <a:pt x="54" y="48"/>
                  </a:cubicBezTo>
                  <a:cubicBezTo>
                    <a:pt x="54" y="47"/>
                    <a:pt x="54" y="46"/>
                    <a:pt x="54" y="46"/>
                  </a:cubicBezTo>
                  <a:cubicBezTo>
                    <a:pt x="53" y="46"/>
                    <a:pt x="52" y="46"/>
                    <a:pt x="51" y="45"/>
                  </a:cubicBezTo>
                  <a:cubicBezTo>
                    <a:pt x="51" y="46"/>
                    <a:pt x="50" y="48"/>
                    <a:pt x="50" y="47"/>
                  </a:cubicBezTo>
                  <a:cubicBezTo>
                    <a:pt x="49" y="45"/>
                    <a:pt x="48" y="47"/>
                    <a:pt x="48" y="46"/>
                  </a:cubicBezTo>
                  <a:cubicBezTo>
                    <a:pt x="48" y="48"/>
                    <a:pt x="47" y="49"/>
                    <a:pt x="46" y="49"/>
                  </a:cubicBezTo>
                  <a:cubicBezTo>
                    <a:pt x="47" y="46"/>
                    <a:pt x="47" y="46"/>
                    <a:pt x="47" y="46"/>
                  </a:cubicBezTo>
                  <a:cubicBezTo>
                    <a:pt x="44" y="47"/>
                    <a:pt x="42" y="44"/>
                    <a:pt x="39" y="47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6" y="47"/>
                    <a:pt x="35" y="45"/>
                    <a:pt x="32" y="47"/>
                  </a:cubicBezTo>
                  <a:cubicBezTo>
                    <a:pt x="33" y="46"/>
                    <a:pt x="30" y="45"/>
                    <a:pt x="30" y="45"/>
                  </a:cubicBezTo>
                  <a:cubicBezTo>
                    <a:pt x="29" y="46"/>
                    <a:pt x="28" y="46"/>
                    <a:pt x="27" y="48"/>
                  </a:cubicBezTo>
                  <a:cubicBezTo>
                    <a:pt x="27" y="48"/>
                    <a:pt x="27" y="46"/>
                    <a:pt x="27" y="46"/>
                  </a:cubicBezTo>
                  <a:cubicBezTo>
                    <a:pt x="26" y="45"/>
                    <a:pt x="26" y="43"/>
                    <a:pt x="25" y="45"/>
                  </a:cubicBezTo>
                  <a:cubicBezTo>
                    <a:pt x="25" y="43"/>
                    <a:pt x="25" y="43"/>
                    <a:pt x="25" y="43"/>
                  </a:cubicBezTo>
                  <a:cubicBezTo>
                    <a:pt x="24" y="44"/>
                    <a:pt x="22" y="46"/>
                    <a:pt x="22" y="44"/>
                  </a:cubicBezTo>
                  <a:cubicBezTo>
                    <a:pt x="21" y="45"/>
                    <a:pt x="20" y="45"/>
                    <a:pt x="20" y="46"/>
                  </a:cubicBezTo>
                  <a:cubicBezTo>
                    <a:pt x="19" y="46"/>
                    <a:pt x="20" y="44"/>
                    <a:pt x="19" y="45"/>
                  </a:cubicBezTo>
                  <a:cubicBezTo>
                    <a:pt x="21" y="44"/>
                    <a:pt x="21" y="44"/>
                    <a:pt x="21" y="44"/>
                  </a:cubicBezTo>
                  <a:cubicBezTo>
                    <a:pt x="19" y="42"/>
                    <a:pt x="17" y="42"/>
                    <a:pt x="15" y="42"/>
                  </a:cubicBezTo>
                  <a:cubicBezTo>
                    <a:pt x="16" y="40"/>
                    <a:pt x="13" y="41"/>
                    <a:pt x="13" y="39"/>
                  </a:cubicBezTo>
                  <a:cubicBezTo>
                    <a:pt x="12" y="40"/>
                    <a:pt x="13" y="38"/>
                    <a:pt x="10" y="39"/>
                  </a:cubicBezTo>
                  <a:cubicBezTo>
                    <a:pt x="11" y="39"/>
                    <a:pt x="11" y="39"/>
                    <a:pt x="11" y="39"/>
                  </a:cubicBezTo>
                  <a:cubicBezTo>
                    <a:pt x="11" y="38"/>
                    <a:pt x="11" y="37"/>
                    <a:pt x="12" y="37"/>
                  </a:cubicBezTo>
                  <a:cubicBezTo>
                    <a:pt x="12" y="37"/>
                    <a:pt x="11" y="37"/>
                    <a:pt x="11" y="37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6"/>
                    <a:pt x="11" y="36"/>
                    <a:pt x="11" y="37"/>
                  </a:cubicBezTo>
                  <a:cubicBezTo>
                    <a:pt x="10" y="37"/>
                    <a:pt x="10" y="37"/>
                    <a:pt x="10" y="37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1" y="36"/>
                    <a:pt x="11" y="36"/>
                  </a:cubicBezTo>
                  <a:cubicBezTo>
                    <a:pt x="11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11" y="35"/>
                    <a:pt x="11" y="35"/>
                    <a:pt x="11" y="35"/>
                  </a:cubicBez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9" y="35"/>
                    <a:pt x="12" y="34"/>
                    <a:pt x="10" y="34"/>
                  </a:cubicBezTo>
                  <a:cubicBezTo>
                    <a:pt x="10" y="34"/>
                    <a:pt x="10" y="33"/>
                    <a:pt x="11" y="32"/>
                  </a:cubicBezTo>
                  <a:cubicBezTo>
                    <a:pt x="10" y="34"/>
                    <a:pt x="10" y="32"/>
                    <a:pt x="10" y="31"/>
                  </a:cubicBezTo>
                  <a:cubicBezTo>
                    <a:pt x="10" y="31"/>
                    <a:pt x="10" y="31"/>
                    <a:pt x="10" y="31"/>
                  </a:cubicBezTo>
                  <a:cubicBezTo>
                    <a:pt x="10" y="30"/>
                    <a:pt x="10" y="30"/>
                    <a:pt x="1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9"/>
                    <a:pt x="10" y="30"/>
                    <a:pt x="10" y="30"/>
                  </a:cubicBezTo>
                  <a:cubicBezTo>
                    <a:pt x="10" y="30"/>
                    <a:pt x="9" y="30"/>
                    <a:pt x="5" y="31"/>
                  </a:cubicBezTo>
                  <a:cubicBezTo>
                    <a:pt x="4" y="32"/>
                    <a:pt x="9" y="31"/>
                    <a:pt x="8" y="32"/>
                  </a:cubicBezTo>
                  <a:cubicBezTo>
                    <a:pt x="5" y="32"/>
                    <a:pt x="9" y="34"/>
                    <a:pt x="6" y="34"/>
                  </a:cubicBezTo>
                  <a:cubicBezTo>
                    <a:pt x="4" y="33"/>
                    <a:pt x="4" y="33"/>
                    <a:pt x="4" y="33"/>
                  </a:cubicBezTo>
                  <a:cubicBezTo>
                    <a:pt x="4" y="33"/>
                    <a:pt x="5" y="33"/>
                    <a:pt x="5" y="33"/>
                  </a:cubicBezTo>
                  <a:cubicBezTo>
                    <a:pt x="2" y="32"/>
                    <a:pt x="2" y="32"/>
                    <a:pt x="2" y="32"/>
                  </a:cubicBezTo>
                  <a:cubicBezTo>
                    <a:pt x="5" y="34"/>
                    <a:pt x="3" y="35"/>
                    <a:pt x="3" y="35"/>
                  </a:cubicBezTo>
                  <a:cubicBezTo>
                    <a:pt x="3" y="35"/>
                    <a:pt x="3" y="35"/>
                    <a:pt x="3" y="35"/>
                  </a:cubicBezTo>
                  <a:cubicBezTo>
                    <a:pt x="1" y="36"/>
                    <a:pt x="4" y="35"/>
                    <a:pt x="4" y="36"/>
                  </a:cubicBezTo>
                  <a:cubicBezTo>
                    <a:pt x="4" y="36"/>
                    <a:pt x="1" y="36"/>
                    <a:pt x="0" y="37"/>
                  </a:cubicBezTo>
                  <a:cubicBezTo>
                    <a:pt x="1" y="38"/>
                    <a:pt x="3" y="40"/>
                    <a:pt x="2" y="42"/>
                  </a:cubicBezTo>
                  <a:cubicBezTo>
                    <a:pt x="3" y="43"/>
                    <a:pt x="4" y="44"/>
                    <a:pt x="6" y="44"/>
                  </a:cubicBezTo>
                  <a:cubicBezTo>
                    <a:pt x="6" y="44"/>
                    <a:pt x="3" y="45"/>
                    <a:pt x="5" y="45"/>
                  </a:cubicBezTo>
                  <a:cubicBezTo>
                    <a:pt x="4" y="46"/>
                    <a:pt x="3" y="47"/>
                    <a:pt x="3" y="47"/>
                  </a:cubicBezTo>
                  <a:cubicBezTo>
                    <a:pt x="4" y="47"/>
                    <a:pt x="4" y="49"/>
                    <a:pt x="5" y="46"/>
                  </a:cubicBezTo>
                  <a:cubicBezTo>
                    <a:pt x="6" y="48"/>
                    <a:pt x="7" y="49"/>
                    <a:pt x="8" y="49"/>
                  </a:cubicBezTo>
                  <a:cubicBezTo>
                    <a:pt x="8" y="49"/>
                    <a:pt x="6" y="50"/>
                    <a:pt x="6" y="51"/>
                  </a:cubicBezTo>
                  <a:cubicBezTo>
                    <a:pt x="8" y="50"/>
                    <a:pt x="9" y="50"/>
                    <a:pt x="10" y="51"/>
                  </a:cubicBezTo>
                  <a:cubicBezTo>
                    <a:pt x="11" y="50"/>
                    <a:pt x="10" y="50"/>
                    <a:pt x="11" y="48"/>
                  </a:cubicBezTo>
                  <a:cubicBezTo>
                    <a:pt x="12" y="48"/>
                    <a:pt x="12" y="48"/>
                    <a:pt x="13" y="48"/>
                  </a:cubicBezTo>
                  <a:cubicBezTo>
                    <a:pt x="12" y="49"/>
                    <a:pt x="10" y="52"/>
                    <a:pt x="11" y="52"/>
                  </a:cubicBezTo>
                  <a:cubicBezTo>
                    <a:pt x="9" y="55"/>
                    <a:pt x="10" y="51"/>
                    <a:pt x="8" y="54"/>
                  </a:cubicBezTo>
                  <a:cubicBezTo>
                    <a:pt x="7" y="55"/>
                    <a:pt x="5" y="54"/>
                    <a:pt x="6" y="53"/>
                  </a:cubicBezTo>
                  <a:cubicBezTo>
                    <a:pt x="3" y="54"/>
                    <a:pt x="6" y="54"/>
                    <a:pt x="4" y="55"/>
                  </a:cubicBezTo>
                  <a:cubicBezTo>
                    <a:pt x="5" y="56"/>
                    <a:pt x="6" y="55"/>
                    <a:pt x="8" y="55"/>
                  </a:cubicBezTo>
                  <a:cubicBezTo>
                    <a:pt x="8" y="54"/>
                    <a:pt x="8" y="54"/>
                    <a:pt x="9" y="53"/>
                  </a:cubicBezTo>
                  <a:cubicBezTo>
                    <a:pt x="11" y="52"/>
                    <a:pt x="9" y="56"/>
                    <a:pt x="9" y="56"/>
                  </a:cubicBezTo>
                  <a:cubicBezTo>
                    <a:pt x="9" y="56"/>
                    <a:pt x="9" y="56"/>
                    <a:pt x="9" y="56"/>
                  </a:cubicBezTo>
                  <a:cubicBezTo>
                    <a:pt x="9" y="57"/>
                    <a:pt x="10" y="56"/>
                    <a:pt x="11" y="57"/>
                  </a:cubicBezTo>
                  <a:cubicBezTo>
                    <a:pt x="9" y="60"/>
                    <a:pt x="9" y="56"/>
                    <a:pt x="8" y="58"/>
                  </a:cubicBezTo>
                  <a:cubicBezTo>
                    <a:pt x="7" y="60"/>
                    <a:pt x="7" y="60"/>
                    <a:pt x="7" y="60"/>
                  </a:cubicBezTo>
                  <a:cubicBezTo>
                    <a:pt x="8" y="61"/>
                    <a:pt x="9" y="58"/>
                    <a:pt x="10" y="59"/>
                  </a:cubicBezTo>
                  <a:cubicBezTo>
                    <a:pt x="9" y="60"/>
                    <a:pt x="9" y="60"/>
                    <a:pt x="9" y="60"/>
                  </a:cubicBezTo>
                  <a:cubicBezTo>
                    <a:pt x="10" y="60"/>
                    <a:pt x="10" y="60"/>
                    <a:pt x="10" y="60"/>
                  </a:cubicBezTo>
                  <a:cubicBezTo>
                    <a:pt x="11" y="59"/>
                    <a:pt x="11" y="57"/>
                    <a:pt x="11" y="57"/>
                  </a:cubicBezTo>
                  <a:cubicBezTo>
                    <a:pt x="13" y="55"/>
                    <a:pt x="11" y="57"/>
                    <a:pt x="13" y="57"/>
                  </a:cubicBezTo>
                  <a:cubicBezTo>
                    <a:pt x="14" y="56"/>
                    <a:pt x="12" y="57"/>
                    <a:pt x="13" y="56"/>
                  </a:cubicBezTo>
                  <a:cubicBezTo>
                    <a:pt x="14" y="54"/>
                    <a:pt x="14" y="54"/>
                    <a:pt x="15" y="54"/>
                  </a:cubicBezTo>
                  <a:cubicBezTo>
                    <a:pt x="15" y="55"/>
                    <a:pt x="14" y="56"/>
                    <a:pt x="14" y="57"/>
                  </a:cubicBezTo>
                  <a:cubicBezTo>
                    <a:pt x="14" y="58"/>
                    <a:pt x="13" y="57"/>
                    <a:pt x="14" y="57"/>
                  </a:cubicBezTo>
                  <a:cubicBezTo>
                    <a:pt x="12" y="58"/>
                    <a:pt x="12" y="60"/>
                    <a:pt x="11" y="61"/>
                  </a:cubicBezTo>
                  <a:cubicBezTo>
                    <a:pt x="11" y="62"/>
                    <a:pt x="12" y="60"/>
                    <a:pt x="13" y="60"/>
                  </a:cubicBezTo>
                  <a:cubicBezTo>
                    <a:pt x="13" y="60"/>
                    <a:pt x="14" y="58"/>
                    <a:pt x="14" y="58"/>
                  </a:cubicBezTo>
                  <a:cubicBezTo>
                    <a:pt x="17" y="54"/>
                    <a:pt x="13" y="61"/>
                    <a:pt x="15" y="61"/>
                  </a:cubicBezTo>
                  <a:cubicBezTo>
                    <a:pt x="16" y="58"/>
                    <a:pt x="18" y="58"/>
                    <a:pt x="19" y="54"/>
                  </a:cubicBezTo>
                  <a:cubicBezTo>
                    <a:pt x="19" y="54"/>
                    <a:pt x="20" y="53"/>
                    <a:pt x="20" y="54"/>
                  </a:cubicBezTo>
                  <a:cubicBezTo>
                    <a:pt x="19" y="56"/>
                    <a:pt x="20" y="56"/>
                    <a:pt x="18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7" y="59"/>
                    <a:pt x="17" y="59"/>
                    <a:pt x="17" y="59"/>
                  </a:cubicBezTo>
                  <a:cubicBezTo>
                    <a:pt x="17" y="61"/>
                    <a:pt x="17" y="63"/>
                    <a:pt x="17" y="64"/>
                  </a:cubicBezTo>
                  <a:cubicBezTo>
                    <a:pt x="18" y="63"/>
                    <a:pt x="18" y="62"/>
                    <a:pt x="19" y="62"/>
                  </a:cubicBezTo>
                  <a:cubicBezTo>
                    <a:pt x="18" y="62"/>
                    <a:pt x="18" y="63"/>
                    <a:pt x="19" y="64"/>
                  </a:cubicBezTo>
                  <a:cubicBezTo>
                    <a:pt x="18" y="63"/>
                    <a:pt x="20" y="61"/>
                    <a:pt x="20" y="60"/>
                  </a:cubicBezTo>
                  <a:cubicBezTo>
                    <a:pt x="21" y="61"/>
                    <a:pt x="21" y="63"/>
                    <a:pt x="20" y="63"/>
                  </a:cubicBezTo>
                  <a:cubicBezTo>
                    <a:pt x="19" y="65"/>
                    <a:pt x="19" y="65"/>
                    <a:pt x="19" y="65"/>
                  </a:cubicBezTo>
                  <a:cubicBezTo>
                    <a:pt x="20" y="63"/>
                    <a:pt x="19" y="65"/>
                    <a:pt x="20" y="65"/>
                  </a:cubicBezTo>
                  <a:cubicBezTo>
                    <a:pt x="20" y="64"/>
                    <a:pt x="21" y="62"/>
                    <a:pt x="22" y="61"/>
                  </a:cubicBezTo>
                  <a:cubicBezTo>
                    <a:pt x="22" y="61"/>
                    <a:pt x="22" y="62"/>
                    <a:pt x="23" y="62"/>
                  </a:cubicBezTo>
                  <a:cubicBezTo>
                    <a:pt x="21" y="63"/>
                    <a:pt x="21" y="63"/>
                    <a:pt x="21" y="63"/>
                  </a:cubicBezTo>
                  <a:cubicBezTo>
                    <a:pt x="22" y="63"/>
                    <a:pt x="21" y="66"/>
                    <a:pt x="22" y="66"/>
                  </a:cubicBezTo>
                  <a:cubicBezTo>
                    <a:pt x="23" y="64"/>
                    <a:pt x="23" y="64"/>
                    <a:pt x="23" y="64"/>
                  </a:cubicBezTo>
                  <a:cubicBezTo>
                    <a:pt x="22" y="66"/>
                    <a:pt x="22" y="66"/>
                    <a:pt x="22" y="66"/>
                  </a:cubicBezTo>
                  <a:cubicBezTo>
                    <a:pt x="23" y="65"/>
                    <a:pt x="23" y="65"/>
                    <a:pt x="24" y="65"/>
                  </a:cubicBezTo>
                  <a:cubicBezTo>
                    <a:pt x="23" y="66"/>
                    <a:pt x="23" y="66"/>
                    <a:pt x="23" y="66"/>
                  </a:cubicBezTo>
                  <a:cubicBezTo>
                    <a:pt x="24" y="65"/>
                    <a:pt x="25" y="63"/>
                    <a:pt x="25" y="65"/>
                  </a:cubicBezTo>
                  <a:cubicBezTo>
                    <a:pt x="25" y="63"/>
                    <a:pt x="24" y="65"/>
                    <a:pt x="24" y="64"/>
                  </a:cubicBezTo>
                  <a:cubicBezTo>
                    <a:pt x="24" y="62"/>
                    <a:pt x="25" y="62"/>
                    <a:pt x="25" y="62"/>
                  </a:cubicBezTo>
                  <a:cubicBezTo>
                    <a:pt x="25" y="62"/>
                    <a:pt x="25" y="62"/>
                    <a:pt x="25" y="63"/>
                  </a:cubicBezTo>
                  <a:cubicBezTo>
                    <a:pt x="26" y="62"/>
                    <a:pt x="26" y="62"/>
                    <a:pt x="26" y="62"/>
                  </a:cubicBezTo>
                  <a:cubicBezTo>
                    <a:pt x="26" y="63"/>
                    <a:pt x="26" y="64"/>
                    <a:pt x="26" y="65"/>
                  </a:cubicBezTo>
                  <a:cubicBezTo>
                    <a:pt x="27" y="63"/>
                    <a:pt x="27" y="63"/>
                    <a:pt x="27" y="63"/>
                  </a:cubicBezTo>
                  <a:cubicBezTo>
                    <a:pt x="26" y="66"/>
                    <a:pt x="28" y="62"/>
                    <a:pt x="28" y="64"/>
                  </a:cubicBezTo>
                  <a:cubicBezTo>
                    <a:pt x="28" y="65"/>
                    <a:pt x="27" y="66"/>
                    <a:pt x="27" y="67"/>
                  </a:cubicBezTo>
                  <a:cubicBezTo>
                    <a:pt x="28" y="64"/>
                    <a:pt x="29" y="64"/>
                    <a:pt x="30" y="62"/>
                  </a:cubicBezTo>
                  <a:cubicBezTo>
                    <a:pt x="30" y="63"/>
                    <a:pt x="28" y="65"/>
                    <a:pt x="28" y="67"/>
                  </a:cubicBezTo>
                  <a:cubicBezTo>
                    <a:pt x="29" y="65"/>
                    <a:pt x="29" y="69"/>
                    <a:pt x="30" y="66"/>
                  </a:cubicBezTo>
                  <a:cubicBezTo>
                    <a:pt x="30" y="65"/>
                    <a:pt x="31" y="64"/>
                    <a:pt x="31" y="63"/>
                  </a:cubicBezTo>
                  <a:cubicBezTo>
                    <a:pt x="32" y="64"/>
                    <a:pt x="31" y="64"/>
                    <a:pt x="31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2" y="63"/>
                    <a:pt x="33" y="61"/>
                    <a:pt x="34" y="62"/>
                  </a:cubicBezTo>
                  <a:cubicBezTo>
                    <a:pt x="33" y="64"/>
                    <a:pt x="32" y="63"/>
                    <a:pt x="33" y="64"/>
                  </a:cubicBezTo>
                  <a:cubicBezTo>
                    <a:pt x="34" y="65"/>
                    <a:pt x="34" y="60"/>
                    <a:pt x="35" y="60"/>
                  </a:cubicBezTo>
                  <a:cubicBezTo>
                    <a:pt x="35" y="59"/>
                    <a:pt x="36" y="56"/>
                    <a:pt x="36" y="55"/>
                  </a:cubicBezTo>
                  <a:cubicBezTo>
                    <a:pt x="37" y="56"/>
                    <a:pt x="36" y="56"/>
                    <a:pt x="36" y="58"/>
                  </a:cubicBezTo>
                  <a:cubicBezTo>
                    <a:pt x="36" y="58"/>
                    <a:pt x="36" y="58"/>
                    <a:pt x="36" y="58"/>
                  </a:cubicBezTo>
                  <a:cubicBezTo>
                    <a:pt x="36" y="61"/>
                    <a:pt x="34" y="63"/>
                    <a:pt x="34" y="65"/>
                  </a:cubicBezTo>
                  <a:cubicBezTo>
                    <a:pt x="35" y="64"/>
                    <a:pt x="35" y="64"/>
                    <a:pt x="35" y="64"/>
                  </a:cubicBezTo>
                  <a:cubicBezTo>
                    <a:pt x="35" y="65"/>
                    <a:pt x="34" y="66"/>
                    <a:pt x="34" y="67"/>
                  </a:cubicBezTo>
                  <a:cubicBezTo>
                    <a:pt x="35" y="65"/>
                    <a:pt x="36" y="67"/>
                    <a:pt x="36" y="66"/>
                  </a:cubicBezTo>
                  <a:cubicBezTo>
                    <a:pt x="36" y="65"/>
                    <a:pt x="35" y="67"/>
                    <a:pt x="36" y="65"/>
                  </a:cubicBezTo>
                  <a:cubicBezTo>
                    <a:pt x="36" y="65"/>
                    <a:pt x="37" y="62"/>
                    <a:pt x="37" y="63"/>
                  </a:cubicBezTo>
                  <a:cubicBezTo>
                    <a:pt x="37" y="65"/>
                    <a:pt x="37" y="66"/>
                    <a:pt x="37" y="67"/>
                  </a:cubicBezTo>
                  <a:cubicBezTo>
                    <a:pt x="37" y="68"/>
                    <a:pt x="37" y="65"/>
                    <a:pt x="38" y="66"/>
                  </a:cubicBezTo>
                  <a:cubicBezTo>
                    <a:pt x="38" y="67"/>
                    <a:pt x="38" y="67"/>
                    <a:pt x="38" y="67"/>
                  </a:cubicBezTo>
                  <a:cubicBezTo>
                    <a:pt x="40" y="68"/>
                    <a:pt x="42" y="67"/>
                    <a:pt x="45" y="63"/>
                  </a:cubicBezTo>
                  <a:cubicBezTo>
                    <a:pt x="45" y="65"/>
                    <a:pt x="45" y="65"/>
                    <a:pt x="46" y="67"/>
                  </a:cubicBezTo>
                  <a:cubicBezTo>
                    <a:pt x="46" y="66"/>
                    <a:pt x="46" y="65"/>
                    <a:pt x="47" y="65"/>
                  </a:cubicBezTo>
                  <a:cubicBezTo>
                    <a:pt x="47" y="67"/>
                    <a:pt x="47" y="67"/>
                    <a:pt x="47" y="67"/>
                  </a:cubicBezTo>
                  <a:cubicBezTo>
                    <a:pt x="48" y="68"/>
                    <a:pt x="49" y="66"/>
                    <a:pt x="49" y="65"/>
                  </a:cubicBezTo>
                  <a:cubicBezTo>
                    <a:pt x="49" y="66"/>
                    <a:pt x="49" y="66"/>
                    <a:pt x="49" y="66"/>
                  </a:cubicBezTo>
                  <a:cubicBezTo>
                    <a:pt x="50" y="68"/>
                    <a:pt x="50" y="65"/>
                    <a:pt x="50" y="65"/>
                  </a:cubicBezTo>
                  <a:cubicBezTo>
                    <a:pt x="50" y="66"/>
                    <a:pt x="50" y="66"/>
                    <a:pt x="50" y="66"/>
                  </a:cubicBezTo>
                  <a:cubicBezTo>
                    <a:pt x="51" y="65"/>
                    <a:pt x="51" y="65"/>
                    <a:pt x="51" y="65"/>
                  </a:cubicBezTo>
                  <a:cubicBezTo>
                    <a:pt x="51" y="64"/>
                    <a:pt x="52" y="65"/>
                    <a:pt x="52" y="67"/>
                  </a:cubicBezTo>
                  <a:cubicBezTo>
                    <a:pt x="52" y="66"/>
                    <a:pt x="52" y="66"/>
                    <a:pt x="52" y="65"/>
                  </a:cubicBezTo>
                  <a:cubicBezTo>
                    <a:pt x="52" y="67"/>
                    <a:pt x="54" y="67"/>
                    <a:pt x="55" y="66"/>
                  </a:cubicBezTo>
                  <a:cubicBezTo>
                    <a:pt x="54" y="65"/>
                    <a:pt x="54" y="65"/>
                    <a:pt x="54" y="63"/>
                  </a:cubicBezTo>
                  <a:cubicBezTo>
                    <a:pt x="54" y="61"/>
                    <a:pt x="55" y="64"/>
                    <a:pt x="55" y="62"/>
                  </a:cubicBezTo>
                  <a:cubicBezTo>
                    <a:pt x="55" y="63"/>
                    <a:pt x="55" y="64"/>
                    <a:pt x="55" y="65"/>
                  </a:cubicBezTo>
                  <a:cubicBezTo>
                    <a:pt x="56" y="68"/>
                    <a:pt x="58" y="65"/>
                    <a:pt x="59" y="66"/>
                  </a:cubicBezTo>
                  <a:cubicBezTo>
                    <a:pt x="60" y="65"/>
                    <a:pt x="60" y="65"/>
                    <a:pt x="60" y="65"/>
                  </a:cubicBezTo>
                  <a:cubicBezTo>
                    <a:pt x="61" y="67"/>
                    <a:pt x="62" y="64"/>
                    <a:pt x="63" y="65"/>
                  </a:cubicBezTo>
                  <a:cubicBezTo>
                    <a:pt x="63" y="65"/>
                    <a:pt x="63" y="62"/>
                    <a:pt x="64" y="62"/>
                  </a:cubicBezTo>
                  <a:cubicBezTo>
                    <a:pt x="64" y="60"/>
                    <a:pt x="64" y="64"/>
                    <a:pt x="65" y="66"/>
                  </a:cubicBezTo>
                  <a:cubicBezTo>
                    <a:pt x="65" y="65"/>
                    <a:pt x="65" y="64"/>
                    <a:pt x="66" y="64"/>
                  </a:cubicBezTo>
                  <a:cubicBezTo>
                    <a:pt x="66" y="65"/>
                    <a:pt x="66" y="65"/>
                    <a:pt x="66" y="65"/>
                  </a:cubicBezTo>
                  <a:cubicBezTo>
                    <a:pt x="66" y="64"/>
                    <a:pt x="67" y="63"/>
                    <a:pt x="67" y="64"/>
                  </a:cubicBezTo>
                  <a:cubicBezTo>
                    <a:pt x="67" y="64"/>
                    <a:pt x="67" y="64"/>
                    <a:pt x="67" y="64"/>
                  </a:cubicBezTo>
                  <a:cubicBezTo>
                    <a:pt x="67" y="64"/>
                    <a:pt x="68" y="66"/>
                    <a:pt x="68" y="65"/>
                  </a:cubicBezTo>
                  <a:cubicBezTo>
                    <a:pt x="68" y="64"/>
                    <a:pt x="69" y="65"/>
                    <a:pt x="69" y="63"/>
                  </a:cubicBezTo>
                  <a:cubicBezTo>
                    <a:pt x="69" y="64"/>
                    <a:pt x="69" y="64"/>
                    <a:pt x="69" y="64"/>
                  </a:cubicBezTo>
                  <a:cubicBezTo>
                    <a:pt x="69" y="62"/>
                    <a:pt x="69" y="62"/>
                    <a:pt x="69" y="62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5"/>
                    <a:pt x="70" y="65"/>
                    <a:pt x="70" y="65"/>
                  </a:cubicBezTo>
                  <a:cubicBezTo>
                    <a:pt x="71" y="66"/>
                    <a:pt x="70" y="63"/>
                    <a:pt x="70" y="62"/>
                  </a:cubicBezTo>
                  <a:cubicBezTo>
                    <a:pt x="71" y="61"/>
                    <a:pt x="71" y="63"/>
                    <a:pt x="71" y="63"/>
                  </a:cubicBezTo>
                  <a:cubicBezTo>
                    <a:pt x="71" y="64"/>
                    <a:pt x="71" y="63"/>
                    <a:pt x="71" y="63"/>
                  </a:cubicBezTo>
                  <a:cubicBezTo>
                    <a:pt x="70" y="65"/>
                    <a:pt x="71" y="64"/>
                    <a:pt x="71" y="65"/>
                  </a:cubicBezTo>
                  <a:cubicBezTo>
                    <a:pt x="71" y="65"/>
                    <a:pt x="71" y="63"/>
                    <a:pt x="72" y="63"/>
                  </a:cubicBezTo>
                  <a:cubicBezTo>
                    <a:pt x="72" y="63"/>
                    <a:pt x="73" y="63"/>
                    <a:pt x="73" y="65"/>
                  </a:cubicBezTo>
                  <a:cubicBezTo>
                    <a:pt x="73" y="64"/>
                    <a:pt x="73" y="64"/>
                    <a:pt x="73" y="63"/>
                  </a:cubicBezTo>
                  <a:cubicBezTo>
                    <a:pt x="73" y="63"/>
                    <a:pt x="73" y="62"/>
                    <a:pt x="72" y="61"/>
                  </a:cubicBezTo>
                  <a:cubicBezTo>
                    <a:pt x="73" y="61"/>
                    <a:pt x="73" y="61"/>
                    <a:pt x="73" y="61"/>
                  </a:cubicBezTo>
                  <a:cubicBezTo>
                    <a:pt x="73" y="62"/>
                    <a:pt x="73" y="62"/>
                    <a:pt x="73" y="62"/>
                  </a:cubicBezTo>
                  <a:cubicBezTo>
                    <a:pt x="73" y="61"/>
                    <a:pt x="74" y="62"/>
                    <a:pt x="74" y="60"/>
                  </a:cubicBezTo>
                  <a:cubicBezTo>
                    <a:pt x="74" y="62"/>
                    <a:pt x="74" y="62"/>
                    <a:pt x="74" y="62"/>
                  </a:cubicBezTo>
                  <a:cubicBezTo>
                    <a:pt x="74" y="61"/>
                    <a:pt x="75" y="61"/>
                    <a:pt x="75" y="61"/>
                  </a:cubicBezTo>
                  <a:cubicBezTo>
                    <a:pt x="75" y="62"/>
                    <a:pt x="75" y="64"/>
                    <a:pt x="76" y="65"/>
                  </a:cubicBezTo>
                  <a:cubicBezTo>
                    <a:pt x="77" y="63"/>
                    <a:pt x="77" y="63"/>
                    <a:pt x="77" y="63"/>
                  </a:cubicBezTo>
                  <a:cubicBezTo>
                    <a:pt x="77" y="63"/>
                    <a:pt x="77" y="63"/>
                    <a:pt x="77" y="64"/>
                  </a:cubicBezTo>
                  <a:cubicBezTo>
                    <a:pt x="78" y="65"/>
                    <a:pt x="78" y="59"/>
                    <a:pt x="79" y="61"/>
                  </a:cubicBezTo>
                  <a:cubicBezTo>
                    <a:pt x="79" y="63"/>
                    <a:pt x="79" y="63"/>
                    <a:pt x="80" y="64"/>
                  </a:cubicBezTo>
                  <a:cubicBezTo>
                    <a:pt x="80" y="63"/>
                    <a:pt x="80" y="63"/>
                    <a:pt x="80" y="62"/>
                  </a:cubicBezTo>
                  <a:cubicBezTo>
                    <a:pt x="80" y="61"/>
                    <a:pt x="80" y="64"/>
                    <a:pt x="79" y="63"/>
                  </a:cubicBezTo>
                  <a:cubicBezTo>
                    <a:pt x="79" y="61"/>
                    <a:pt x="80" y="62"/>
                    <a:pt x="80" y="61"/>
                  </a:cubicBezTo>
                  <a:cubicBezTo>
                    <a:pt x="81" y="66"/>
                    <a:pt x="83" y="62"/>
                    <a:pt x="84" y="64"/>
                  </a:cubicBezTo>
                  <a:cubicBezTo>
                    <a:pt x="84" y="61"/>
                    <a:pt x="85" y="63"/>
                    <a:pt x="85" y="62"/>
                  </a:cubicBezTo>
                  <a:cubicBezTo>
                    <a:pt x="85" y="65"/>
                    <a:pt x="86" y="62"/>
                    <a:pt x="86" y="63"/>
                  </a:cubicBezTo>
                  <a:cubicBezTo>
                    <a:pt x="86" y="61"/>
                    <a:pt x="86" y="61"/>
                    <a:pt x="86" y="61"/>
                  </a:cubicBezTo>
                  <a:cubicBezTo>
                    <a:pt x="87" y="62"/>
                    <a:pt x="87" y="57"/>
                    <a:pt x="88" y="60"/>
                  </a:cubicBezTo>
                  <a:cubicBezTo>
                    <a:pt x="88" y="60"/>
                    <a:pt x="88" y="61"/>
                    <a:pt x="88" y="62"/>
                  </a:cubicBezTo>
                  <a:cubicBezTo>
                    <a:pt x="89" y="65"/>
                    <a:pt x="89" y="59"/>
                    <a:pt x="90" y="62"/>
                  </a:cubicBezTo>
                  <a:cubicBezTo>
                    <a:pt x="90" y="61"/>
                    <a:pt x="89" y="60"/>
                    <a:pt x="90" y="59"/>
                  </a:cubicBezTo>
                  <a:cubicBezTo>
                    <a:pt x="91" y="60"/>
                    <a:pt x="92" y="61"/>
                    <a:pt x="92" y="62"/>
                  </a:cubicBezTo>
                  <a:cubicBezTo>
                    <a:pt x="92" y="61"/>
                    <a:pt x="92" y="60"/>
                    <a:pt x="92" y="61"/>
                  </a:cubicBezTo>
                  <a:cubicBezTo>
                    <a:pt x="93" y="62"/>
                    <a:pt x="92" y="62"/>
                    <a:pt x="92" y="62"/>
                  </a:cubicBezTo>
                  <a:cubicBezTo>
                    <a:pt x="93" y="63"/>
                    <a:pt x="93" y="61"/>
                    <a:pt x="94" y="60"/>
                  </a:cubicBezTo>
                  <a:cubicBezTo>
                    <a:pt x="94" y="62"/>
                    <a:pt x="95" y="61"/>
                    <a:pt x="96" y="62"/>
                  </a:cubicBezTo>
                  <a:cubicBezTo>
                    <a:pt x="96" y="60"/>
                    <a:pt x="98" y="63"/>
                    <a:pt x="97" y="60"/>
                  </a:cubicBezTo>
                  <a:cubicBezTo>
                    <a:pt x="98" y="61"/>
                    <a:pt x="98" y="61"/>
                    <a:pt x="98" y="61"/>
                  </a:cubicBezTo>
                  <a:cubicBezTo>
                    <a:pt x="98" y="60"/>
                    <a:pt x="98" y="58"/>
                    <a:pt x="98" y="58"/>
                  </a:cubicBezTo>
                  <a:cubicBezTo>
                    <a:pt x="98" y="60"/>
                    <a:pt x="98" y="60"/>
                    <a:pt x="98" y="60"/>
                  </a:cubicBezTo>
                  <a:cubicBezTo>
                    <a:pt x="99" y="62"/>
                    <a:pt x="99" y="60"/>
                    <a:pt x="100" y="61"/>
                  </a:cubicBezTo>
                  <a:cubicBezTo>
                    <a:pt x="99" y="59"/>
                    <a:pt x="100" y="61"/>
                    <a:pt x="100" y="60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1" y="58"/>
                    <a:pt x="100" y="58"/>
                    <a:pt x="101" y="57"/>
                  </a:cubicBezTo>
                  <a:cubicBezTo>
                    <a:pt x="101" y="57"/>
                    <a:pt x="101" y="60"/>
                    <a:pt x="101" y="59"/>
                  </a:cubicBezTo>
                  <a:cubicBezTo>
                    <a:pt x="102" y="60"/>
                    <a:pt x="102" y="60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2" y="59"/>
                    <a:pt x="102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2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3" y="59"/>
                    <a:pt x="103" y="59"/>
                    <a:pt x="103" y="60"/>
                  </a:cubicBezTo>
                  <a:cubicBezTo>
                    <a:pt x="104" y="61"/>
                    <a:pt x="104" y="61"/>
                    <a:pt x="104" y="61"/>
                  </a:cubicBezTo>
                  <a:cubicBezTo>
                    <a:pt x="104" y="61"/>
                    <a:pt x="104" y="59"/>
                    <a:pt x="104" y="59"/>
                  </a:cubicBezTo>
                  <a:cubicBezTo>
                    <a:pt x="106" y="60"/>
                    <a:pt x="108" y="58"/>
                    <a:pt x="108" y="57"/>
                  </a:cubicBezTo>
                  <a:cubicBezTo>
                    <a:pt x="108" y="57"/>
                    <a:pt x="108" y="58"/>
                    <a:pt x="108" y="58"/>
                  </a:cubicBezTo>
                  <a:cubicBezTo>
                    <a:pt x="108" y="57"/>
                    <a:pt x="108" y="56"/>
                    <a:pt x="109" y="57"/>
                  </a:cubicBezTo>
                  <a:cubicBezTo>
                    <a:pt x="109" y="56"/>
                    <a:pt x="109" y="58"/>
                    <a:pt x="110" y="58"/>
                  </a:cubicBezTo>
                  <a:cubicBezTo>
                    <a:pt x="110" y="58"/>
                    <a:pt x="110" y="56"/>
                    <a:pt x="109" y="56"/>
                  </a:cubicBezTo>
                  <a:cubicBezTo>
                    <a:pt x="111" y="59"/>
                    <a:pt x="111" y="55"/>
                    <a:pt x="113" y="56"/>
                  </a:cubicBezTo>
                  <a:cubicBezTo>
                    <a:pt x="113" y="56"/>
                    <a:pt x="113" y="57"/>
                    <a:pt x="113" y="57"/>
                  </a:cubicBezTo>
                  <a:cubicBezTo>
                    <a:pt x="114" y="56"/>
                    <a:pt x="114" y="55"/>
                    <a:pt x="115" y="53"/>
                  </a:cubicBezTo>
                  <a:cubicBezTo>
                    <a:pt x="115" y="55"/>
                    <a:pt x="115" y="55"/>
                    <a:pt x="115" y="55"/>
                  </a:cubicBezTo>
                  <a:cubicBezTo>
                    <a:pt x="115" y="55"/>
                    <a:pt x="116" y="55"/>
                    <a:pt x="116" y="54"/>
                  </a:cubicBezTo>
                  <a:cubicBezTo>
                    <a:pt x="115" y="52"/>
                    <a:pt x="116" y="51"/>
                    <a:pt x="116" y="51"/>
                  </a:cubicBezTo>
                  <a:cubicBezTo>
                    <a:pt x="116" y="51"/>
                    <a:pt x="116" y="51"/>
                    <a:pt x="116" y="51"/>
                  </a:cubicBezTo>
                  <a:cubicBezTo>
                    <a:pt x="117" y="50"/>
                    <a:pt x="117" y="50"/>
                    <a:pt x="117" y="50"/>
                  </a:cubicBezTo>
                  <a:cubicBezTo>
                    <a:pt x="118" y="51"/>
                    <a:pt x="117" y="51"/>
                    <a:pt x="117" y="52"/>
                  </a:cubicBezTo>
                  <a:cubicBezTo>
                    <a:pt x="118" y="54"/>
                    <a:pt x="119" y="53"/>
                    <a:pt x="119" y="53"/>
                  </a:cubicBezTo>
                  <a:cubicBezTo>
                    <a:pt x="119" y="51"/>
                    <a:pt x="119" y="51"/>
                    <a:pt x="119" y="51"/>
                  </a:cubicBezTo>
                  <a:cubicBezTo>
                    <a:pt x="120" y="51"/>
                    <a:pt x="120" y="53"/>
                    <a:pt x="120" y="53"/>
                  </a:cubicBezTo>
                  <a:cubicBezTo>
                    <a:pt x="120" y="47"/>
                    <a:pt x="120" y="47"/>
                    <a:pt x="120" y="47"/>
                  </a:cubicBezTo>
                  <a:cubicBezTo>
                    <a:pt x="120" y="48"/>
                    <a:pt x="121" y="50"/>
                    <a:pt x="121" y="51"/>
                  </a:cubicBezTo>
                  <a:cubicBezTo>
                    <a:pt x="122" y="50"/>
                    <a:pt x="122" y="47"/>
                    <a:pt x="122" y="45"/>
                  </a:cubicBezTo>
                  <a:cubicBezTo>
                    <a:pt x="122" y="46"/>
                    <a:pt x="123" y="44"/>
                    <a:pt x="123" y="44"/>
                  </a:cubicBezTo>
                  <a:cubicBezTo>
                    <a:pt x="124" y="45"/>
                    <a:pt x="123" y="44"/>
                    <a:pt x="123" y="45"/>
                  </a:cubicBezTo>
                  <a:cubicBezTo>
                    <a:pt x="124" y="47"/>
                    <a:pt x="124" y="47"/>
                    <a:pt x="124" y="47"/>
                  </a:cubicBezTo>
                  <a:cubicBezTo>
                    <a:pt x="123" y="47"/>
                    <a:pt x="125" y="49"/>
                    <a:pt x="125" y="50"/>
                  </a:cubicBezTo>
                  <a:cubicBezTo>
                    <a:pt x="125" y="49"/>
                    <a:pt x="126" y="49"/>
                    <a:pt x="127" y="50"/>
                  </a:cubicBezTo>
                  <a:cubicBezTo>
                    <a:pt x="126" y="47"/>
                    <a:pt x="128" y="48"/>
                    <a:pt x="127" y="45"/>
                  </a:cubicBezTo>
                  <a:cubicBezTo>
                    <a:pt x="128" y="45"/>
                    <a:pt x="128" y="47"/>
                    <a:pt x="129" y="48"/>
                  </a:cubicBezTo>
                  <a:cubicBezTo>
                    <a:pt x="129" y="46"/>
                    <a:pt x="131" y="47"/>
                    <a:pt x="131" y="46"/>
                  </a:cubicBezTo>
                  <a:cubicBezTo>
                    <a:pt x="131" y="47"/>
                    <a:pt x="131" y="47"/>
                    <a:pt x="131" y="47"/>
                  </a:cubicBezTo>
                  <a:cubicBezTo>
                    <a:pt x="132" y="46"/>
                    <a:pt x="134" y="46"/>
                    <a:pt x="133" y="43"/>
                  </a:cubicBezTo>
                  <a:cubicBezTo>
                    <a:pt x="134" y="45"/>
                    <a:pt x="134" y="45"/>
                    <a:pt x="134" y="45"/>
                  </a:cubicBezTo>
                  <a:cubicBezTo>
                    <a:pt x="135" y="45"/>
                    <a:pt x="133" y="42"/>
                    <a:pt x="134" y="43"/>
                  </a:cubicBezTo>
                  <a:cubicBezTo>
                    <a:pt x="135" y="44"/>
                    <a:pt x="135" y="44"/>
                    <a:pt x="135" y="44"/>
                  </a:cubicBezTo>
                  <a:cubicBezTo>
                    <a:pt x="135" y="43"/>
                    <a:pt x="136" y="45"/>
                    <a:pt x="136" y="43"/>
                  </a:cubicBezTo>
                  <a:cubicBezTo>
                    <a:pt x="136" y="44"/>
                    <a:pt x="136" y="44"/>
                    <a:pt x="136" y="44"/>
                  </a:cubicBezTo>
                  <a:cubicBezTo>
                    <a:pt x="137" y="43"/>
                    <a:pt x="138" y="43"/>
                    <a:pt x="137" y="41"/>
                  </a:cubicBezTo>
                  <a:cubicBezTo>
                    <a:pt x="138" y="43"/>
                    <a:pt x="138" y="43"/>
                    <a:pt x="138" y="43"/>
                  </a:cubicBezTo>
                  <a:cubicBezTo>
                    <a:pt x="139" y="44"/>
                    <a:pt x="138" y="41"/>
                    <a:pt x="139" y="41"/>
                  </a:cubicBezTo>
                  <a:cubicBezTo>
                    <a:pt x="139" y="42"/>
                    <a:pt x="140" y="42"/>
                    <a:pt x="139" y="42"/>
                  </a:cubicBezTo>
                  <a:cubicBezTo>
                    <a:pt x="139" y="41"/>
                    <a:pt x="140" y="41"/>
                    <a:pt x="140" y="40"/>
                  </a:cubicBezTo>
                  <a:cubicBezTo>
                    <a:pt x="142" y="42"/>
                    <a:pt x="142" y="42"/>
                    <a:pt x="142" y="42"/>
                  </a:cubicBezTo>
                  <a:cubicBezTo>
                    <a:pt x="145" y="41"/>
                    <a:pt x="148" y="39"/>
                    <a:pt x="150" y="36"/>
                  </a:cubicBezTo>
                  <a:cubicBezTo>
                    <a:pt x="152" y="38"/>
                    <a:pt x="150" y="38"/>
                    <a:pt x="151" y="39"/>
                  </a:cubicBezTo>
                  <a:cubicBezTo>
                    <a:pt x="150" y="37"/>
                    <a:pt x="151" y="38"/>
                    <a:pt x="152" y="37"/>
                  </a:cubicBezTo>
                  <a:cubicBezTo>
                    <a:pt x="152" y="37"/>
                    <a:pt x="152" y="37"/>
                    <a:pt x="152" y="37"/>
                  </a:cubicBezTo>
                  <a:cubicBezTo>
                    <a:pt x="152" y="37"/>
                    <a:pt x="153" y="38"/>
                    <a:pt x="153" y="37"/>
                  </a:cubicBezTo>
                  <a:cubicBezTo>
                    <a:pt x="153" y="37"/>
                    <a:pt x="153" y="37"/>
                    <a:pt x="153" y="37"/>
                  </a:cubicBezTo>
                  <a:cubicBezTo>
                    <a:pt x="153" y="35"/>
                    <a:pt x="155" y="38"/>
                    <a:pt x="154" y="36"/>
                  </a:cubicBezTo>
                  <a:cubicBezTo>
                    <a:pt x="155" y="37"/>
                    <a:pt x="155" y="37"/>
                    <a:pt x="155" y="37"/>
                  </a:cubicBezTo>
                  <a:cubicBezTo>
                    <a:pt x="154" y="35"/>
                    <a:pt x="156" y="37"/>
                    <a:pt x="156" y="35"/>
                  </a:cubicBezTo>
                  <a:cubicBezTo>
                    <a:pt x="156" y="36"/>
                    <a:pt x="156" y="36"/>
                    <a:pt x="156" y="36"/>
                  </a:cubicBezTo>
                  <a:cubicBezTo>
                    <a:pt x="157" y="36"/>
                    <a:pt x="156" y="32"/>
                    <a:pt x="157" y="34"/>
                  </a:cubicBezTo>
                  <a:cubicBezTo>
                    <a:pt x="157" y="33"/>
                    <a:pt x="158" y="32"/>
                    <a:pt x="157" y="31"/>
                  </a:cubicBezTo>
                  <a:cubicBezTo>
                    <a:pt x="158" y="33"/>
                    <a:pt x="158" y="33"/>
                    <a:pt x="158" y="33"/>
                  </a:cubicBezTo>
                  <a:cubicBezTo>
                    <a:pt x="160" y="30"/>
                    <a:pt x="163" y="29"/>
                    <a:pt x="162" y="26"/>
                  </a:cubicBezTo>
                  <a:cubicBezTo>
                    <a:pt x="163" y="27"/>
                    <a:pt x="163" y="27"/>
                    <a:pt x="163" y="27"/>
                  </a:cubicBezTo>
                  <a:cubicBezTo>
                    <a:pt x="163" y="24"/>
                    <a:pt x="167" y="27"/>
                    <a:pt x="165" y="23"/>
                  </a:cubicBezTo>
                  <a:cubicBezTo>
                    <a:pt x="164" y="21"/>
                    <a:pt x="164" y="21"/>
                    <a:pt x="164" y="21"/>
                  </a:cubicBezTo>
                  <a:cubicBezTo>
                    <a:pt x="166" y="23"/>
                    <a:pt x="166" y="23"/>
                    <a:pt x="166" y="23"/>
                  </a:cubicBezTo>
                  <a:cubicBezTo>
                    <a:pt x="165" y="21"/>
                    <a:pt x="167" y="21"/>
                    <a:pt x="166" y="20"/>
                  </a:cubicBezTo>
                  <a:cubicBezTo>
                    <a:pt x="166" y="21"/>
                    <a:pt x="166" y="21"/>
                    <a:pt x="167" y="21"/>
                  </a:cubicBezTo>
                  <a:cubicBezTo>
                    <a:pt x="167" y="21"/>
                    <a:pt x="166" y="19"/>
                    <a:pt x="167" y="19"/>
                  </a:cubicBezTo>
                  <a:cubicBezTo>
                    <a:pt x="167" y="20"/>
                    <a:pt x="167" y="20"/>
                    <a:pt x="167" y="20"/>
                  </a:cubicBezTo>
                  <a:cubicBezTo>
                    <a:pt x="171" y="20"/>
                    <a:pt x="176" y="17"/>
                    <a:pt x="174" y="13"/>
                  </a:cubicBezTo>
                  <a:cubicBezTo>
                    <a:pt x="174" y="12"/>
                    <a:pt x="177" y="14"/>
                    <a:pt x="177" y="14"/>
                  </a:cubicBezTo>
                  <a:cubicBezTo>
                    <a:pt x="175" y="10"/>
                    <a:pt x="181" y="9"/>
                    <a:pt x="177" y="5"/>
                  </a:cubicBezTo>
                  <a:close/>
                  <a:moveTo>
                    <a:pt x="10" y="32"/>
                  </a:moveTo>
                  <a:cubicBezTo>
                    <a:pt x="10" y="32"/>
                    <a:pt x="10" y="32"/>
                    <a:pt x="10" y="31"/>
                  </a:cubicBezTo>
                  <a:cubicBezTo>
                    <a:pt x="10" y="32"/>
                    <a:pt x="10" y="32"/>
                    <a:pt x="10" y="32"/>
                  </a:cubicBezTo>
                  <a:close/>
                  <a:moveTo>
                    <a:pt x="6" y="35"/>
                  </a:moveTo>
                  <a:cubicBezTo>
                    <a:pt x="6" y="35"/>
                    <a:pt x="6" y="35"/>
                    <a:pt x="5" y="35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4"/>
                    <a:pt x="6" y="35"/>
                    <a:pt x="6" y="35"/>
                  </a:cubicBezTo>
                  <a:close/>
                  <a:moveTo>
                    <a:pt x="10" y="35"/>
                  </a:moveTo>
                  <a:cubicBezTo>
                    <a:pt x="10" y="35"/>
                    <a:pt x="10" y="35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lose/>
                  <a:moveTo>
                    <a:pt x="9" y="32"/>
                  </a:moveTo>
                  <a:cubicBezTo>
                    <a:pt x="9" y="33"/>
                    <a:pt x="8" y="33"/>
                    <a:pt x="8" y="33"/>
                  </a:cubicBezTo>
                  <a:cubicBezTo>
                    <a:pt x="9" y="31"/>
                    <a:pt x="10" y="31"/>
                    <a:pt x="10" y="32"/>
                  </a:cubicBezTo>
                  <a:cubicBezTo>
                    <a:pt x="9" y="33"/>
                    <a:pt x="9" y="34"/>
                    <a:pt x="9" y="34"/>
                  </a:cubicBezTo>
                  <a:cubicBezTo>
                    <a:pt x="8" y="34"/>
                    <a:pt x="8" y="34"/>
                    <a:pt x="8" y="34"/>
                  </a:cubicBezTo>
                  <a:cubicBezTo>
                    <a:pt x="8" y="34"/>
                    <a:pt x="9" y="34"/>
                    <a:pt x="9" y="32"/>
                  </a:cubicBezTo>
                  <a:close/>
                  <a:moveTo>
                    <a:pt x="7" y="35"/>
                  </a:moveTo>
                  <a:cubicBezTo>
                    <a:pt x="7" y="35"/>
                    <a:pt x="7" y="34"/>
                    <a:pt x="7" y="34"/>
                  </a:cubicBezTo>
                  <a:cubicBezTo>
                    <a:pt x="7" y="34"/>
                    <a:pt x="7" y="34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7" y="35"/>
                    <a:pt x="7" y="35"/>
                    <a:pt x="7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5"/>
                    <a:pt x="8" y="35"/>
                    <a:pt x="8" y="36"/>
                  </a:cubicBezTo>
                  <a:cubicBezTo>
                    <a:pt x="8" y="36"/>
                    <a:pt x="9" y="35"/>
                    <a:pt x="9" y="35"/>
                  </a:cubicBezTo>
                  <a:cubicBezTo>
                    <a:pt x="9" y="35"/>
                    <a:pt x="10" y="36"/>
                    <a:pt x="10" y="36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6"/>
                    <a:pt x="8" y="36"/>
                    <a:pt x="7" y="35"/>
                  </a:cubicBezTo>
                  <a:close/>
                  <a:moveTo>
                    <a:pt x="9" y="36"/>
                  </a:moveTo>
                  <a:cubicBezTo>
                    <a:pt x="10" y="36"/>
                    <a:pt x="10" y="36"/>
                    <a:pt x="10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10" y="36"/>
                    <a:pt x="9" y="36"/>
                    <a:pt x="9" y="36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40" name="Google Shape;516;p1">
              <a:extLst>
                <a:ext uri="{FF2B5EF4-FFF2-40B4-BE49-F238E27FC236}">
                  <a16:creationId xmlns:a16="http://schemas.microsoft.com/office/drawing/2014/main" id="{940C03FE-45ED-43ED-9E32-F332D552359E}"/>
                </a:ext>
              </a:extLst>
            </p:cNvPr>
            <p:cNvSpPr/>
            <p:nvPr/>
          </p:nvSpPr>
          <p:spPr>
            <a:xfrm>
              <a:off x="10025063" y="4881563"/>
              <a:ext cx="7937" cy="317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41" name="Google Shape;517;p1">
              <a:extLst>
                <a:ext uri="{FF2B5EF4-FFF2-40B4-BE49-F238E27FC236}">
                  <a16:creationId xmlns:a16="http://schemas.microsoft.com/office/drawing/2014/main" id="{1728D94F-00AE-474E-91A2-BC3DBBF98EF2}"/>
                </a:ext>
              </a:extLst>
            </p:cNvPr>
            <p:cNvSpPr/>
            <p:nvPr/>
          </p:nvSpPr>
          <p:spPr>
            <a:xfrm>
              <a:off x="9531350" y="2778125"/>
              <a:ext cx="1528762" cy="2152650"/>
            </a:xfrm>
            <a:custGeom>
              <a:avLst/>
              <a:gdLst/>
              <a:ahLst/>
              <a:cxnLst/>
              <a:rect l="l" t="t" r="r" b="b"/>
              <a:pathLst>
                <a:path w="406" h="572" extrusionOk="0">
                  <a:moveTo>
                    <a:pt x="135" y="564"/>
                  </a:moveTo>
                  <a:cubicBezTo>
                    <a:pt x="136" y="564"/>
                    <a:pt x="137" y="565"/>
                    <a:pt x="137" y="564"/>
                  </a:cubicBezTo>
                  <a:cubicBezTo>
                    <a:pt x="137" y="565"/>
                    <a:pt x="137" y="565"/>
                    <a:pt x="137" y="565"/>
                  </a:cubicBezTo>
                  <a:cubicBezTo>
                    <a:pt x="138" y="565"/>
                    <a:pt x="140" y="563"/>
                    <a:pt x="139" y="566"/>
                  </a:cubicBezTo>
                  <a:cubicBezTo>
                    <a:pt x="140" y="563"/>
                    <a:pt x="139" y="565"/>
                    <a:pt x="138" y="564"/>
                  </a:cubicBezTo>
                  <a:cubicBezTo>
                    <a:pt x="139" y="562"/>
                    <a:pt x="140" y="563"/>
                    <a:pt x="141" y="562"/>
                  </a:cubicBezTo>
                  <a:cubicBezTo>
                    <a:pt x="139" y="565"/>
                    <a:pt x="142" y="563"/>
                    <a:pt x="142" y="564"/>
                  </a:cubicBezTo>
                  <a:cubicBezTo>
                    <a:pt x="142" y="565"/>
                    <a:pt x="142" y="565"/>
                    <a:pt x="142" y="566"/>
                  </a:cubicBezTo>
                  <a:cubicBezTo>
                    <a:pt x="143" y="564"/>
                    <a:pt x="143" y="564"/>
                    <a:pt x="143" y="564"/>
                  </a:cubicBezTo>
                  <a:cubicBezTo>
                    <a:pt x="142" y="568"/>
                    <a:pt x="145" y="564"/>
                    <a:pt x="145" y="566"/>
                  </a:cubicBezTo>
                  <a:cubicBezTo>
                    <a:pt x="144" y="566"/>
                    <a:pt x="144" y="568"/>
                    <a:pt x="144" y="569"/>
                  </a:cubicBezTo>
                  <a:cubicBezTo>
                    <a:pt x="144" y="566"/>
                    <a:pt x="146" y="566"/>
                    <a:pt x="147" y="564"/>
                  </a:cubicBezTo>
                  <a:cubicBezTo>
                    <a:pt x="148" y="565"/>
                    <a:pt x="145" y="567"/>
                    <a:pt x="145" y="569"/>
                  </a:cubicBezTo>
                  <a:cubicBezTo>
                    <a:pt x="146" y="567"/>
                    <a:pt x="146" y="571"/>
                    <a:pt x="147" y="568"/>
                  </a:cubicBezTo>
                  <a:cubicBezTo>
                    <a:pt x="147" y="567"/>
                    <a:pt x="148" y="567"/>
                    <a:pt x="149" y="566"/>
                  </a:cubicBezTo>
                  <a:cubicBezTo>
                    <a:pt x="150" y="566"/>
                    <a:pt x="148" y="567"/>
                    <a:pt x="148" y="568"/>
                  </a:cubicBezTo>
                  <a:cubicBezTo>
                    <a:pt x="149" y="568"/>
                    <a:pt x="150" y="566"/>
                    <a:pt x="150" y="565"/>
                  </a:cubicBezTo>
                  <a:cubicBezTo>
                    <a:pt x="150" y="566"/>
                    <a:pt x="152" y="564"/>
                    <a:pt x="152" y="565"/>
                  </a:cubicBezTo>
                  <a:cubicBezTo>
                    <a:pt x="152" y="567"/>
                    <a:pt x="150" y="566"/>
                    <a:pt x="150" y="567"/>
                  </a:cubicBezTo>
                  <a:cubicBezTo>
                    <a:pt x="152" y="568"/>
                    <a:pt x="152" y="563"/>
                    <a:pt x="154" y="563"/>
                  </a:cubicBezTo>
                  <a:cubicBezTo>
                    <a:pt x="153" y="562"/>
                    <a:pt x="155" y="559"/>
                    <a:pt x="155" y="558"/>
                  </a:cubicBezTo>
                  <a:cubicBezTo>
                    <a:pt x="157" y="560"/>
                    <a:pt x="155" y="559"/>
                    <a:pt x="155" y="561"/>
                  </a:cubicBezTo>
                  <a:cubicBezTo>
                    <a:pt x="155" y="561"/>
                    <a:pt x="155" y="561"/>
                    <a:pt x="155" y="561"/>
                  </a:cubicBezTo>
                  <a:cubicBezTo>
                    <a:pt x="155" y="564"/>
                    <a:pt x="152" y="566"/>
                    <a:pt x="153" y="568"/>
                  </a:cubicBezTo>
                  <a:cubicBezTo>
                    <a:pt x="154" y="567"/>
                    <a:pt x="154" y="567"/>
                    <a:pt x="154" y="567"/>
                  </a:cubicBezTo>
                  <a:cubicBezTo>
                    <a:pt x="153" y="568"/>
                    <a:pt x="153" y="569"/>
                    <a:pt x="153" y="570"/>
                  </a:cubicBezTo>
                  <a:cubicBezTo>
                    <a:pt x="153" y="568"/>
                    <a:pt x="154" y="570"/>
                    <a:pt x="155" y="570"/>
                  </a:cubicBezTo>
                  <a:cubicBezTo>
                    <a:pt x="155" y="568"/>
                    <a:pt x="154" y="570"/>
                    <a:pt x="154" y="569"/>
                  </a:cubicBezTo>
                  <a:cubicBezTo>
                    <a:pt x="155" y="568"/>
                    <a:pt x="156" y="566"/>
                    <a:pt x="157" y="567"/>
                  </a:cubicBezTo>
                  <a:cubicBezTo>
                    <a:pt x="156" y="568"/>
                    <a:pt x="157" y="569"/>
                    <a:pt x="156" y="570"/>
                  </a:cubicBezTo>
                  <a:cubicBezTo>
                    <a:pt x="157" y="571"/>
                    <a:pt x="157" y="568"/>
                    <a:pt x="157" y="569"/>
                  </a:cubicBezTo>
                  <a:cubicBezTo>
                    <a:pt x="157" y="570"/>
                    <a:pt x="157" y="570"/>
                    <a:pt x="157" y="570"/>
                  </a:cubicBezTo>
                  <a:cubicBezTo>
                    <a:pt x="160" y="571"/>
                    <a:pt x="164" y="571"/>
                    <a:pt x="166" y="567"/>
                  </a:cubicBezTo>
                  <a:cubicBezTo>
                    <a:pt x="166" y="569"/>
                    <a:pt x="167" y="569"/>
                    <a:pt x="169" y="570"/>
                  </a:cubicBezTo>
                  <a:cubicBezTo>
                    <a:pt x="168" y="570"/>
                    <a:pt x="169" y="569"/>
                    <a:pt x="169" y="568"/>
                  </a:cubicBezTo>
                  <a:cubicBezTo>
                    <a:pt x="170" y="570"/>
                    <a:pt x="170" y="570"/>
                    <a:pt x="170" y="570"/>
                  </a:cubicBezTo>
                  <a:cubicBezTo>
                    <a:pt x="170" y="572"/>
                    <a:pt x="172" y="570"/>
                    <a:pt x="172" y="569"/>
                  </a:cubicBezTo>
                  <a:cubicBezTo>
                    <a:pt x="172" y="570"/>
                    <a:pt x="172" y="570"/>
                    <a:pt x="172" y="570"/>
                  </a:cubicBezTo>
                  <a:cubicBezTo>
                    <a:pt x="173" y="571"/>
                    <a:pt x="173" y="569"/>
                    <a:pt x="173" y="568"/>
                  </a:cubicBezTo>
                  <a:cubicBezTo>
                    <a:pt x="174" y="570"/>
                    <a:pt x="174" y="570"/>
                    <a:pt x="174" y="570"/>
                  </a:cubicBezTo>
                  <a:cubicBezTo>
                    <a:pt x="174" y="569"/>
                    <a:pt x="174" y="569"/>
                    <a:pt x="174" y="569"/>
                  </a:cubicBezTo>
                  <a:cubicBezTo>
                    <a:pt x="174" y="568"/>
                    <a:pt x="175" y="568"/>
                    <a:pt x="175" y="570"/>
                  </a:cubicBezTo>
                  <a:cubicBezTo>
                    <a:pt x="175" y="570"/>
                    <a:pt x="176" y="569"/>
                    <a:pt x="175" y="569"/>
                  </a:cubicBezTo>
                  <a:cubicBezTo>
                    <a:pt x="176" y="570"/>
                    <a:pt x="178" y="570"/>
                    <a:pt x="179" y="569"/>
                  </a:cubicBezTo>
                  <a:cubicBezTo>
                    <a:pt x="178" y="569"/>
                    <a:pt x="178" y="568"/>
                    <a:pt x="178" y="567"/>
                  </a:cubicBezTo>
                  <a:cubicBezTo>
                    <a:pt x="178" y="564"/>
                    <a:pt x="179" y="567"/>
                    <a:pt x="179" y="566"/>
                  </a:cubicBezTo>
                  <a:cubicBezTo>
                    <a:pt x="179" y="567"/>
                    <a:pt x="180" y="567"/>
                    <a:pt x="179" y="568"/>
                  </a:cubicBezTo>
                  <a:cubicBezTo>
                    <a:pt x="181" y="571"/>
                    <a:pt x="183" y="569"/>
                    <a:pt x="184" y="569"/>
                  </a:cubicBezTo>
                  <a:cubicBezTo>
                    <a:pt x="185" y="568"/>
                    <a:pt x="185" y="568"/>
                    <a:pt x="185" y="568"/>
                  </a:cubicBezTo>
                  <a:cubicBezTo>
                    <a:pt x="186" y="570"/>
                    <a:pt x="188" y="568"/>
                    <a:pt x="189" y="569"/>
                  </a:cubicBezTo>
                  <a:cubicBezTo>
                    <a:pt x="189" y="568"/>
                    <a:pt x="189" y="565"/>
                    <a:pt x="190" y="565"/>
                  </a:cubicBezTo>
                  <a:cubicBezTo>
                    <a:pt x="190" y="563"/>
                    <a:pt x="190" y="567"/>
                    <a:pt x="191" y="569"/>
                  </a:cubicBezTo>
                  <a:cubicBezTo>
                    <a:pt x="191" y="568"/>
                    <a:pt x="192" y="567"/>
                    <a:pt x="192" y="567"/>
                  </a:cubicBezTo>
                  <a:cubicBezTo>
                    <a:pt x="192" y="568"/>
                    <a:pt x="192" y="568"/>
                    <a:pt x="192" y="568"/>
                  </a:cubicBezTo>
                  <a:cubicBezTo>
                    <a:pt x="192" y="567"/>
                    <a:pt x="193" y="566"/>
                    <a:pt x="194" y="567"/>
                  </a:cubicBezTo>
                  <a:cubicBezTo>
                    <a:pt x="194" y="567"/>
                    <a:pt x="194" y="567"/>
                    <a:pt x="194" y="567"/>
                  </a:cubicBezTo>
                  <a:cubicBezTo>
                    <a:pt x="194" y="567"/>
                    <a:pt x="195" y="569"/>
                    <a:pt x="195" y="568"/>
                  </a:cubicBezTo>
                  <a:cubicBezTo>
                    <a:pt x="195" y="567"/>
                    <a:pt x="196" y="568"/>
                    <a:pt x="196" y="566"/>
                  </a:cubicBezTo>
                  <a:cubicBezTo>
                    <a:pt x="197" y="567"/>
                    <a:pt x="197" y="567"/>
                    <a:pt x="197" y="567"/>
                  </a:cubicBezTo>
                  <a:cubicBezTo>
                    <a:pt x="197" y="565"/>
                    <a:pt x="197" y="565"/>
                    <a:pt x="197" y="565"/>
                  </a:cubicBezTo>
                  <a:cubicBezTo>
                    <a:pt x="197" y="566"/>
                    <a:pt x="197" y="566"/>
                    <a:pt x="197" y="566"/>
                  </a:cubicBezTo>
                  <a:cubicBezTo>
                    <a:pt x="197" y="568"/>
                    <a:pt x="197" y="568"/>
                    <a:pt x="197" y="568"/>
                  </a:cubicBezTo>
                  <a:cubicBezTo>
                    <a:pt x="198" y="569"/>
                    <a:pt x="197" y="566"/>
                    <a:pt x="198" y="565"/>
                  </a:cubicBezTo>
                  <a:cubicBezTo>
                    <a:pt x="198" y="564"/>
                    <a:pt x="198" y="566"/>
                    <a:pt x="199" y="566"/>
                  </a:cubicBezTo>
                  <a:cubicBezTo>
                    <a:pt x="198" y="567"/>
                    <a:pt x="198" y="566"/>
                    <a:pt x="198" y="566"/>
                  </a:cubicBezTo>
                  <a:cubicBezTo>
                    <a:pt x="198" y="568"/>
                    <a:pt x="198" y="567"/>
                    <a:pt x="199" y="568"/>
                  </a:cubicBezTo>
                  <a:cubicBezTo>
                    <a:pt x="199" y="568"/>
                    <a:pt x="199" y="566"/>
                    <a:pt x="199" y="566"/>
                  </a:cubicBezTo>
                  <a:cubicBezTo>
                    <a:pt x="200" y="566"/>
                    <a:pt x="201" y="566"/>
                    <a:pt x="200" y="568"/>
                  </a:cubicBezTo>
                  <a:cubicBezTo>
                    <a:pt x="201" y="567"/>
                    <a:pt x="201" y="567"/>
                    <a:pt x="201" y="566"/>
                  </a:cubicBezTo>
                  <a:cubicBezTo>
                    <a:pt x="201" y="566"/>
                    <a:pt x="200" y="565"/>
                    <a:pt x="200" y="564"/>
                  </a:cubicBezTo>
                  <a:cubicBezTo>
                    <a:pt x="201" y="564"/>
                    <a:pt x="201" y="564"/>
                    <a:pt x="201" y="564"/>
                  </a:cubicBezTo>
                  <a:cubicBezTo>
                    <a:pt x="201" y="565"/>
                    <a:pt x="201" y="565"/>
                    <a:pt x="201" y="565"/>
                  </a:cubicBezTo>
                  <a:cubicBezTo>
                    <a:pt x="201" y="564"/>
                    <a:pt x="202" y="565"/>
                    <a:pt x="202" y="563"/>
                  </a:cubicBezTo>
                  <a:cubicBezTo>
                    <a:pt x="202" y="565"/>
                    <a:pt x="202" y="565"/>
                    <a:pt x="202" y="565"/>
                  </a:cubicBezTo>
                  <a:cubicBezTo>
                    <a:pt x="203" y="564"/>
                    <a:pt x="203" y="564"/>
                    <a:pt x="204" y="564"/>
                  </a:cubicBezTo>
                  <a:cubicBezTo>
                    <a:pt x="204" y="566"/>
                    <a:pt x="204" y="568"/>
                    <a:pt x="205" y="568"/>
                  </a:cubicBezTo>
                  <a:cubicBezTo>
                    <a:pt x="205" y="566"/>
                    <a:pt x="205" y="566"/>
                    <a:pt x="205" y="566"/>
                  </a:cubicBezTo>
                  <a:cubicBezTo>
                    <a:pt x="206" y="566"/>
                    <a:pt x="206" y="566"/>
                    <a:pt x="206" y="567"/>
                  </a:cubicBezTo>
                  <a:cubicBezTo>
                    <a:pt x="207" y="568"/>
                    <a:pt x="207" y="562"/>
                    <a:pt x="209" y="564"/>
                  </a:cubicBezTo>
                  <a:cubicBezTo>
                    <a:pt x="208" y="566"/>
                    <a:pt x="209" y="566"/>
                    <a:pt x="209" y="567"/>
                  </a:cubicBezTo>
                  <a:cubicBezTo>
                    <a:pt x="209" y="566"/>
                    <a:pt x="209" y="566"/>
                    <a:pt x="209" y="566"/>
                  </a:cubicBezTo>
                  <a:cubicBezTo>
                    <a:pt x="209" y="565"/>
                    <a:pt x="209" y="567"/>
                    <a:pt x="209" y="566"/>
                  </a:cubicBezTo>
                  <a:cubicBezTo>
                    <a:pt x="208" y="564"/>
                    <a:pt x="209" y="565"/>
                    <a:pt x="209" y="564"/>
                  </a:cubicBezTo>
                  <a:cubicBezTo>
                    <a:pt x="211" y="569"/>
                    <a:pt x="213" y="565"/>
                    <a:pt x="215" y="567"/>
                  </a:cubicBezTo>
                  <a:cubicBezTo>
                    <a:pt x="215" y="565"/>
                    <a:pt x="216" y="567"/>
                    <a:pt x="216" y="566"/>
                  </a:cubicBezTo>
                  <a:cubicBezTo>
                    <a:pt x="216" y="568"/>
                    <a:pt x="217" y="565"/>
                    <a:pt x="217" y="567"/>
                  </a:cubicBezTo>
                  <a:cubicBezTo>
                    <a:pt x="217" y="564"/>
                    <a:pt x="217" y="564"/>
                    <a:pt x="217" y="564"/>
                  </a:cubicBezTo>
                  <a:cubicBezTo>
                    <a:pt x="218" y="566"/>
                    <a:pt x="218" y="560"/>
                    <a:pt x="219" y="563"/>
                  </a:cubicBezTo>
                  <a:cubicBezTo>
                    <a:pt x="220" y="564"/>
                    <a:pt x="219" y="565"/>
                    <a:pt x="219" y="565"/>
                  </a:cubicBezTo>
                  <a:cubicBezTo>
                    <a:pt x="220" y="568"/>
                    <a:pt x="221" y="563"/>
                    <a:pt x="222" y="566"/>
                  </a:cubicBezTo>
                  <a:cubicBezTo>
                    <a:pt x="222" y="565"/>
                    <a:pt x="221" y="563"/>
                    <a:pt x="222" y="562"/>
                  </a:cubicBezTo>
                  <a:cubicBezTo>
                    <a:pt x="223" y="563"/>
                    <a:pt x="224" y="565"/>
                    <a:pt x="224" y="565"/>
                  </a:cubicBezTo>
                  <a:cubicBezTo>
                    <a:pt x="224" y="565"/>
                    <a:pt x="224" y="564"/>
                    <a:pt x="225" y="565"/>
                  </a:cubicBezTo>
                  <a:cubicBezTo>
                    <a:pt x="225" y="565"/>
                    <a:pt x="225" y="565"/>
                    <a:pt x="225" y="566"/>
                  </a:cubicBezTo>
                  <a:cubicBezTo>
                    <a:pt x="226" y="566"/>
                    <a:pt x="226" y="565"/>
                    <a:pt x="227" y="564"/>
                  </a:cubicBezTo>
                  <a:cubicBezTo>
                    <a:pt x="227" y="566"/>
                    <a:pt x="229" y="565"/>
                    <a:pt x="230" y="566"/>
                  </a:cubicBezTo>
                  <a:cubicBezTo>
                    <a:pt x="230" y="563"/>
                    <a:pt x="231" y="567"/>
                    <a:pt x="231" y="564"/>
                  </a:cubicBezTo>
                  <a:cubicBezTo>
                    <a:pt x="231" y="564"/>
                    <a:pt x="231" y="564"/>
                    <a:pt x="231" y="564"/>
                  </a:cubicBezTo>
                  <a:cubicBezTo>
                    <a:pt x="232" y="564"/>
                    <a:pt x="232" y="562"/>
                    <a:pt x="232" y="561"/>
                  </a:cubicBezTo>
                  <a:cubicBezTo>
                    <a:pt x="232" y="563"/>
                    <a:pt x="232" y="563"/>
                    <a:pt x="232" y="563"/>
                  </a:cubicBezTo>
                  <a:cubicBezTo>
                    <a:pt x="232" y="566"/>
                    <a:pt x="234" y="564"/>
                    <a:pt x="234" y="565"/>
                  </a:cubicBezTo>
                  <a:cubicBezTo>
                    <a:pt x="233" y="563"/>
                    <a:pt x="234" y="565"/>
                    <a:pt x="234" y="563"/>
                  </a:cubicBezTo>
                  <a:cubicBezTo>
                    <a:pt x="235" y="563"/>
                    <a:pt x="235" y="563"/>
                    <a:pt x="235" y="563"/>
                  </a:cubicBezTo>
                  <a:cubicBezTo>
                    <a:pt x="235" y="562"/>
                    <a:pt x="235" y="562"/>
                    <a:pt x="236" y="561"/>
                  </a:cubicBezTo>
                  <a:cubicBezTo>
                    <a:pt x="236" y="561"/>
                    <a:pt x="236" y="564"/>
                    <a:pt x="236" y="563"/>
                  </a:cubicBezTo>
                  <a:cubicBezTo>
                    <a:pt x="237" y="564"/>
                    <a:pt x="237" y="564"/>
                    <a:pt x="237" y="563"/>
                  </a:cubicBezTo>
                  <a:cubicBezTo>
                    <a:pt x="237" y="563"/>
                    <a:pt x="237" y="563"/>
                    <a:pt x="237" y="563"/>
                  </a:cubicBezTo>
                  <a:cubicBezTo>
                    <a:pt x="237" y="563"/>
                    <a:pt x="237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3"/>
                    <a:pt x="238" y="563"/>
                    <a:pt x="238" y="563"/>
                  </a:cubicBezTo>
                  <a:cubicBezTo>
                    <a:pt x="238" y="564"/>
                    <a:pt x="238" y="563"/>
                    <a:pt x="238" y="563"/>
                  </a:cubicBezTo>
                  <a:cubicBezTo>
                    <a:pt x="238" y="563"/>
                    <a:pt x="239" y="563"/>
                    <a:pt x="239" y="564"/>
                  </a:cubicBezTo>
                  <a:cubicBezTo>
                    <a:pt x="239" y="565"/>
                    <a:pt x="239" y="565"/>
                    <a:pt x="239" y="565"/>
                  </a:cubicBezTo>
                  <a:cubicBezTo>
                    <a:pt x="239" y="565"/>
                    <a:pt x="240" y="563"/>
                    <a:pt x="240" y="563"/>
                  </a:cubicBezTo>
                  <a:cubicBezTo>
                    <a:pt x="242" y="564"/>
                    <a:pt x="244" y="562"/>
                    <a:pt x="245" y="561"/>
                  </a:cubicBezTo>
                  <a:cubicBezTo>
                    <a:pt x="244" y="561"/>
                    <a:pt x="244" y="562"/>
                    <a:pt x="244" y="562"/>
                  </a:cubicBezTo>
                  <a:cubicBezTo>
                    <a:pt x="245" y="561"/>
                    <a:pt x="245" y="560"/>
                    <a:pt x="245" y="561"/>
                  </a:cubicBezTo>
                  <a:cubicBezTo>
                    <a:pt x="246" y="560"/>
                    <a:pt x="246" y="562"/>
                    <a:pt x="247" y="562"/>
                  </a:cubicBezTo>
                  <a:cubicBezTo>
                    <a:pt x="247" y="562"/>
                    <a:pt x="247" y="560"/>
                    <a:pt x="247" y="561"/>
                  </a:cubicBezTo>
                  <a:cubicBezTo>
                    <a:pt x="248" y="563"/>
                    <a:pt x="249" y="559"/>
                    <a:pt x="251" y="560"/>
                  </a:cubicBezTo>
                  <a:cubicBezTo>
                    <a:pt x="251" y="560"/>
                    <a:pt x="251" y="561"/>
                    <a:pt x="251" y="561"/>
                  </a:cubicBezTo>
                  <a:cubicBezTo>
                    <a:pt x="252" y="560"/>
                    <a:pt x="253" y="560"/>
                    <a:pt x="253" y="558"/>
                  </a:cubicBezTo>
                  <a:cubicBezTo>
                    <a:pt x="253" y="559"/>
                    <a:pt x="253" y="559"/>
                    <a:pt x="253" y="559"/>
                  </a:cubicBezTo>
                  <a:cubicBezTo>
                    <a:pt x="254" y="559"/>
                    <a:pt x="255" y="559"/>
                    <a:pt x="255" y="557"/>
                  </a:cubicBezTo>
                  <a:cubicBezTo>
                    <a:pt x="254" y="557"/>
                    <a:pt x="255" y="558"/>
                    <a:pt x="255" y="558"/>
                  </a:cubicBezTo>
                  <a:cubicBezTo>
                    <a:pt x="254" y="557"/>
                    <a:pt x="255" y="555"/>
                    <a:pt x="255" y="555"/>
                  </a:cubicBezTo>
                  <a:cubicBezTo>
                    <a:pt x="255" y="556"/>
                    <a:pt x="255" y="556"/>
                    <a:pt x="255" y="556"/>
                  </a:cubicBezTo>
                  <a:cubicBezTo>
                    <a:pt x="256" y="555"/>
                    <a:pt x="256" y="555"/>
                    <a:pt x="257" y="554"/>
                  </a:cubicBezTo>
                  <a:cubicBezTo>
                    <a:pt x="257" y="555"/>
                    <a:pt x="256" y="555"/>
                    <a:pt x="257" y="556"/>
                  </a:cubicBezTo>
                  <a:cubicBezTo>
                    <a:pt x="257" y="558"/>
                    <a:pt x="259" y="557"/>
                    <a:pt x="259" y="557"/>
                  </a:cubicBezTo>
                  <a:cubicBezTo>
                    <a:pt x="259" y="555"/>
                    <a:pt x="259" y="555"/>
                    <a:pt x="259" y="555"/>
                  </a:cubicBezTo>
                  <a:cubicBezTo>
                    <a:pt x="260" y="555"/>
                    <a:pt x="260" y="557"/>
                    <a:pt x="260" y="557"/>
                  </a:cubicBezTo>
                  <a:cubicBezTo>
                    <a:pt x="261" y="551"/>
                    <a:pt x="261" y="551"/>
                    <a:pt x="261" y="551"/>
                  </a:cubicBezTo>
                  <a:cubicBezTo>
                    <a:pt x="260" y="552"/>
                    <a:pt x="262" y="553"/>
                    <a:pt x="261" y="555"/>
                  </a:cubicBezTo>
                  <a:cubicBezTo>
                    <a:pt x="263" y="554"/>
                    <a:pt x="263" y="551"/>
                    <a:pt x="263" y="549"/>
                  </a:cubicBezTo>
                  <a:cubicBezTo>
                    <a:pt x="263" y="550"/>
                    <a:pt x="264" y="548"/>
                    <a:pt x="265" y="548"/>
                  </a:cubicBezTo>
                  <a:cubicBezTo>
                    <a:pt x="265" y="549"/>
                    <a:pt x="264" y="548"/>
                    <a:pt x="264" y="549"/>
                  </a:cubicBezTo>
                  <a:cubicBezTo>
                    <a:pt x="266" y="550"/>
                    <a:pt x="266" y="550"/>
                    <a:pt x="266" y="550"/>
                  </a:cubicBezTo>
                  <a:cubicBezTo>
                    <a:pt x="265" y="551"/>
                    <a:pt x="266" y="553"/>
                    <a:pt x="266" y="554"/>
                  </a:cubicBezTo>
                  <a:cubicBezTo>
                    <a:pt x="266" y="553"/>
                    <a:pt x="268" y="553"/>
                    <a:pt x="269" y="553"/>
                  </a:cubicBezTo>
                  <a:cubicBezTo>
                    <a:pt x="268" y="551"/>
                    <a:pt x="270" y="552"/>
                    <a:pt x="270" y="549"/>
                  </a:cubicBezTo>
                  <a:cubicBezTo>
                    <a:pt x="271" y="549"/>
                    <a:pt x="271" y="551"/>
                    <a:pt x="271" y="552"/>
                  </a:cubicBezTo>
                  <a:cubicBezTo>
                    <a:pt x="272" y="550"/>
                    <a:pt x="274" y="550"/>
                    <a:pt x="275" y="550"/>
                  </a:cubicBezTo>
                  <a:cubicBezTo>
                    <a:pt x="275" y="550"/>
                    <a:pt x="275" y="550"/>
                    <a:pt x="275" y="550"/>
                  </a:cubicBezTo>
                  <a:cubicBezTo>
                    <a:pt x="275" y="549"/>
                    <a:pt x="277" y="549"/>
                    <a:pt x="277" y="547"/>
                  </a:cubicBezTo>
                  <a:cubicBezTo>
                    <a:pt x="278" y="548"/>
                    <a:pt x="278" y="548"/>
                    <a:pt x="278" y="548"/>
                  </a:cubicBezTo>
                  <a:cubicBezTo>
                    <a:pt x="279" y="549"/>
                    <a:pt x="277" y="545"/>
                    <a:pt x="278" y="546"/>
                  </a:cubicBezTo>
                  <a:cubicBezTo>
                    <a:pt x="279" y="547"/>
                    <a:pt x="279" y="547"/>
                    <a:pt x="279" y="547"/>
                  </a:cubicBezTo>
                  <a:cubicBezTo>
                    <a:pt x="279" y="546"/>
                    <a:pt x="281" y="548"/>
                    <a:pt x="281" y="546"/>
                  </a:cubicBezTo>
                  <a:cubicBezTo>
                    <a:pt x="281" y="547"/>
                    <a:pt x="281" y="547"/>
                    <a:pt x="281" y="547"/>
                  </a:cubicBezTo>
                  <a:cubicBezTo>
                    <a:pt x="281" y="546"/>
                    <a:pt x="282" y="546"/>
                    <a:pt x="282" y="544"/>
                  </a:cubicBezTo>
                  <a:cubicBezTo>
                    <a:pt x="283" y="546"/>
                    <a:pt x="283" y="546"/>
                    <a:pt x="283" y="546"/>
                  </a:cubicBezTo>
                  <a:cubicBezTo>
                    <a:pt x="284" y="547"/>
                    <a:pt x="283" y="544"/>
                    <a:pt x="284" y="544"/>
                  </a:cubicBezTo>
                  <a:cubicBezTo>
                    <a:pt x="284" y="544"/>
                    <a:pt x="285" y="545"/>
                    <a:pt x="285" y="545"/>
                  </a:cubicBezTo>
                  <a:cubicBezTo>
                    <a:pt x="285" y="544"/>
                    <a:pt x="286" y="544"/>
                    <a:pt x="286" y="543"/>
                  </a:cubicBezTo>
                  <a:cubicBezTo>
                    <a:pt x="288" y="545"/>
                    <a:pt x="288" y="545"/>
                    <a:pt x="288" y="545"/>
                  </a:cubicBezTo>
                  <a:cubicBezTo>
                    <a:pt x="291" y="543"/>
                    <a:pt x="295" y="541"/>
                    <a:pt x="298" y="537"/>
                  </a:cubicBezTo>
                  <a:cubicBezTo>
                    <a:pt x="300" y="539"/>
                    <a:pt x="298" y="539"/>
                    <a:pt x="299" y="540"/>
                  </a:cubicBezTo>
                  <a:cubicBezTo>
                    <a:pt x="298" y="538"/>
                    <a:pt x="299" y="539"/>
                    <a:pt x="300" y="538"/>
                  </a:cubicBezTo>
                  <a:cubicBezTo>
                    <a:pt x="300" y="538"/>
                    <a:pt x="300" y="538"/>
                    <a:pt x="300" y="538"/>
                  </a:cubicBezTo>
                  <a:cubicBezTo>
                    <a:pt x="300" y="538"/>
                    <a:pt x="301" y="539"/>
                    <a:pt x="302" y="538"/>
                  </a:cubicBezTo>
                  <a:cubicBezTo>
                    <a:pt x="301" y="537"/>
                    <a:pt x="301" y="537"/>
                    <a:pt x="301" y="537"/>
                  </a:cubicBezTo>
                  <a:cubicBezTo>
                    <a:pt x="301" y="536"/>
                    <a:pt x="304" y="539"/>
                    <a:pt x="303" y="536"/>
                  </a:cubicBezTo>
                  <a:cubicBezTo>
                    <a:pt x="304" y="537"/>
                    <a:pt x="304" y="537"/>
                    <a:pt x="304" y="537"/>
                  </a:cubicBezTo>
                  <a:cubicBezTo>
                    <a:pt x="303" y="535"/>
                    <a:pt x="305" y="538"/>
                    <a:pt x="305" y="535"/>
                  </a:cubicBezTo>
                  <a:cubicBezTo>
                    <a:pt x="305" y="536"/>
                    <a:pt x="305" y="536"/>
                    <a:pt x="305" y="536"/>
                  </a:cubicBezTo>
                  <a:cubicBezTo>
                    <a:pt x="306" y="536"/>
                    <a:pt x="305" y="532"/>
                    <a:pt x="306" y="534"/>
                  </a:cubicBezTo>
                  <a:cubicBezTo>
                    <a:pt x="307" y="533"/>
                    <a:pt x="307" y="532"/>
                    <a:pt x="306" y="530"/>
                  </a:cubicBezTo>
                  <a:cubicBezTo>
                    <a:pt x="308" y="533"/>
                    <a:pt x="308" y="533"/>
                    <a:pt x="308" y="533"/>
                  </a:cubicBezTo>
                  <a:cubicBezTo>
                    <a:pt x="310" y="530"/>
                    <a:pt x="313" y="528"/>
                    <a:pt x="314" y="524"/>
                  </a:cubicBezTo>
                  <a:cubicBezTo>
                    <a:pt x="314" y="525"/>
                    <a:pt x="314" y="525"/>
                    <a:pt x="314" y="525"/>
                  </a:cubicBezTo>
                  <a:cubicBezTo>
                    <a:pt x="314" y="522"/>
                    <a:pt x="319" y="525"/>
                    <a:pt x="317" y="521"/>
                  </a:cubicBezTo>
                  <a:cubicBezTo>
                    <a:pt x="316" y="519"/>
                    <a:pt x="316" y="519"/>
                    <a:pt x="316" y="519"/>
                  </a:cubicBezTo>
                  <a:cubicBezTo>
                    <a:pt x="318" y="520"/>
                    <a:pt x="318" y="520"/>
                    <a:pt x="318" y="520"/>
                  </a:cubicBezTo>
                  <a:cubicBezTo>
                    <a:pt x="317" y="519"/>
                    <a:pt x="319" y="519"/>
                    <a:pt x="318" y="518"/>
                  </a:cubicBezTo>
                  <a:cubicBezTo>
                    <a:pt x="318" y="518"/>
                    <a:pt x="318" y="519"/>
                    <a:pt x="319" y="519"/>
                  </a:cubicBezTo>
                  <a:cubicBezTo>
                    <a:pt x="320" y="519"/>
                    <a:pt x="318" y="516"/>
                    <a:pt x="319" y="516"/>
                  </a:cubicBezTo>
                  <a:cubicBezTo>
                    <a:pt x="320" y="517"/>
                    <a:pt x="320" y="517"/>
                    <a:pt x="320" y="517"/>
                  </a:cubicBezTo>
                  <a:cubicBezTo>
                    <a:pt x="324" y="517"/>
                    <a:pt x="329" y="511"/>
                    <a:pt x="325" y="508"/>
                  </a:cubicBezTo>
                  <a:cubicBezTo>
                    <a:pt x="324" y="507"/>
                    <a:pt x="327" y="507"/>
                    <a:pt x="327" y="507"/>
                  </a:cubicBezTo>
                  <a:cubicBezTo>
                    <a:pt x="323" y="505"/>
                    <a:pt x="324" y="499"/>
                    <a:pt x="317" y="501"/>
                  </a:cubicBezTo>
                  <a:cubicBezTo>
                    <a:pt x="315" y="501"/>
                    <a:pt x="312" y="506"/>
                    <a:pt x="312" y="506"/>
                  </a:cubicBezTo>
                  <a:cubicBezTo>
                    <a:pt x="318" y="506"/>
                    <a:pt x="315" y="512"/>
                    <a:pt x="315" y="509"/>
                  </a:cubicBezTo>
                  <a:cubicBezTo>
                    <a:pt x="313" y="508"/>
                    <a:pt x="315" y="509"/>
                    <a:pt x="313" y="509"/>
                  </a:cubicBezTo>
                  <a:cubicBezTo>
                    <a:pt x="312" y="512"/>
                    <a:pt x="303" y="513"/>
                    <a:pt x="299" y="519"/>
                  </a:cubicBezTo>
                  <a:cubicBezTo>
                    <a:pt x="300" y="519"/>
                    <a:pt x="300" y="520"/>
                    <a:pt x="300" y="521"/>
                  </a:cubicBezTo>
                  <a:cubicBezTo>
                    <a:pt x="299" y="520"/>
                    <a:pt x="299" y="520"/>
                    <a:pt x="299" y="520"/>
                  </a:cubicBezTo>
                  <a:cubicBezTo>
                    <a:pt x="300" y="522"/>
                    <a:pt x="300" y="522"/>
                    <a:pt x="300" y="522"/>
                  </a:cubicBezTo>
                  <a:cubicBezTo>
                    <a:pt x="299" y="522"/>
                    <a:pt x="298" y="521"/>
                    <a:pt x="299" y="520"/>
                  </a:cubicBezTo>
                  <a:cubicBezTo>
                    <a:pt x="296" y="522"/>
                    <a:pt x="294" y="524"/>
                    <a:pt x="292" y="525"/>
                  </a:cubicBezTo>
                  <a:cubicBezTo>
                    <a:pt x="293" y="527"/>
                    <a:pt x="291" y="526"/>
                    <a:pt x="292" y="528"/>
                  </a:cubicBezTo>
                  <a:cubicBezTo>
                    <a:pt x="291" y="527"/>
                    <a:pt x="291" y="527"/>
                    <a:pt x="291" y="527"/>
                  </a:cubicBezTo>
                  <a:cubicBezTo>
                    <a:pt x="290" y="529"/>
                    <a:pt x="290" y="529"/>
                    <a:pt x="287" y="527"/>
                  </a:cubicBezTo>
                  <a:cubicBezTo>
                    <a:pt x="280" y="529"/>
                    <a:pt x="275" y="533"/>
                    <a:pt x="268" y="535"/>
                  </a:cubicBezTo>
                  <a:cubicBezTo>
                    <a:pt x="263" y="536"/>
                    <a:pt x="259" y="538"/>
                    <a:pt x="255" y="540"/>
                  </a:cubicBezTo>
                  <a:cubicBezTo>
                    <a:pt x="255" y="537"/>
                    <a:pt x="256" y="534"/>
                    <a:pt x="257" y="531"/>
                  </a:cubicBezTo>
                  <a:cubicBezTo>
                    <a:pt x="257" y="529"/>
                    <a:pt x="255" y="527"/>
                    <a:pt x="256" y="525"/>
                  </a:cubicBezTo>
                  <a:cubicBezTo>
                    <a:pt x="255" y="519"/>
                    <a:pt x="260" y="512"/>
                    <a:pt x="257" y="505"/>
                  </a:cubicBezTo>
                  <a:cubicBezTo>
                    <a:pt x="257" y="505"/>
                    <a:pt x="256" y="505"/>
                    <a:pt x="255" y="504"/>
                  </a:cubicBezTo>
                  <a:cubicBezTo>
                    <a:pt x="256" y="504"/>
                    <a:pt x="256" y="504"/>
                    <a:pt x="256" y="504"/>
                  </a:cubicBezTo>
                  <a:cubicBezTo>
                    <a:pt x="254" y="504"/>
                    <a:pt x="254" y="504"/>
                    <a:pt x="254" y="504"/>
                  </a:cubicBezTo>
                  <a:cubicBezTo>
                    <a:pt x="254" y="503"/>
                    <a:pt x="256" y="504"/>
                    <a:pt x="256" y="504"/>
                  </a:cubicBezTo>
                  <a:cubicBezTo>
                    <a:pt x="256" y="501"/>
                    <a:pt x="256" y="499"/>
                    <a:pt x="256" y="496"/>
                  </a:cubicBezTo>
                  <a:cubicBezTo>
                    <a:pt x="254" y="496"/>
                    <a:pt x="256" y="494"/>
                    <a:pt x="254" y="494"/>
                  </a:cubicBezTo>
                  <a:cubicBezTo>
                    <a:pt x="255" y="494"/>
                    <a:pt x="255" y="494"/>
                    <a:pt x="255" y="494"/>
                  </a:cubicBezTo>
                  <a:cubicBezTo>
                    <a:pt x="254" y="492"/>
                    <a:pt x="254" y="492"/>
                    <a:pt x="257" y="491"/>
                  </a:cubicBezTo>
                  <a:cubicBezTo>
                    <a:pt x="259" y="481"/>
                    <a:pt x="257" y="475"/>
                    <a:pt x="256" y="465"/>
                  </a:cubicBezTo>
                  <a:cubicBezTo>
                    <a:pt x="254" y="457"/>
                    <a:pt x="250" y="447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2" y="440"/>
                    <a:pt x="242" y="440"/>
                    <a:pt x="242" y="440"/>
                  </a:cubicBezTo>
                  <a:cubicBezTo>
                    <a:pt x="241" y="439"/>
                    <a:pt x="241" y="439"/>
                    <a:pt x="240" y="438"/>
                  </a:cubicBezTo>
                  <a:cubicBezTo>
                    <a:pt x="237" y="440"/>
                    <a:pt x="236" y="437"/>
                    <a:pt x="233" y="438"/>
                  </a:cubicBezTo>
                  <a:cubicBezTo>
                    <a:pt x="234" y="437"/>
                    <a:pt x="234" y="437"/>
                    <a:pt x="234" y="437"/>
                  </a:cubicBezTo>
                  <a:cubicBezTo>
                    <a:pt x="232" y="438"/>
                    <a:pt x="232" y="436"/>
                    <a:pt x="232" y="434"/>
                  </a:cubicBezTo>
                  <a:cubicBezTo>
                    <a:pt x="231" y="435"/>
                    <a:pt x="231" y="434"/>
                    <a:pt x="230" y="436"/>
                  </a:cubicBezTo>
                  <a:cubicBezTo>
                    <a:pt x="228" y="437"/>
                    <a:pt x="230" y="433"/>
                    <a:pt x="229" y="433"/>
                  </a:cubicBezTo>
                  <a:cubicBezTo>
                    <a:pt x="229" y="432"/>
                    <a:pt x="228" y="434"/>
                    <a:pt x="228" y="433"/>
                  </a:cubicBezTo>
                  <a:cubicBezTo>
                    <a:pt x="225" y="435"/>
                    <a:pt x="229" y="433"/>
                    <a:pt x="227" y="429"/>
                  </a:cubicBezTo>
                  <a:cubicBezTo>
                    <a:pt x="223" y="428"/>
                    <a:pt x="219" y="429"/>
                    <a:pt x="215" y="428"/>
                  </a:cubicBezTo>
                  <a:cubicBezTo>
                    <a:pt x="214" y="427"/>
                    <a:pt x="214" y="425"/>
                    <a:pt x="214" y="424"/>
                  </a:cubicBezTo>
                  <a:cubicBezTo>
                    <a:pt x="212" y="424"/>
                    <a:pt x="214" y="423"/>
                    <a:pt x="212" y="424"/>
                  </a:cubicBezTo>
                  <a:cubicBezTo>
                    <a:pt x="213" y="424"/>
                    <a:pt x="213" y="424"/>
                    <a:pt x="213" y="424"/>
                  </a:cubicBezTo>
                  <a:cubicBezTo>
                    <a:pt x="212" y="423"/>
                    <a:pt x="211" y="423"/>
                    <a:pt x="214" y="421"/>
                  </a:cubicBezTo>
                  <a:cubicBezTo>
                    <a:pt x="216" y="417"/>
                    <a:pt x="214" y="413"/>
                    <a:pt x="214" y="409"/>
                  </a:cubicBezTo>
                  <a:cubicBezTo>
                    <a:pt x="213" y="405"/>
                    <a:pt x="211" y="401"/>
                    <a:pt x="210" y="397"/>
                  </a:cubicBezTo>
                  <a:cubicBezTo>
                    <a:pt x="206" y="397"/>
                    <a:pt x="207" y="396"/>
                    <a:pt x="204" y="395"/>
                  </a:cubicBezTo>
                  <a:cubicBezTo>
                    <a:pt x="206" y="395"/>
                    <a:pt x="206" y="395"/>
                    <a:pt x="206" y="395"/>
                  </a:cubicBezTo>
                  <a:cubicBezTo>
                    <a:pt x="204" y="395"/>
                    <a:pt x="206" y="394"/>
                    <a:pt x="207" y="394"/>
                  </a:cubicBezTo>
                  <a:cubicBezTo>
                    <a:pt x="206" y="394"/>
                    <a:pt x="207" y="393"/>
                    <a:pt x="205" y="394"/>
                  </a:cubicBezTo>
                  <a:cubicBezTo>
                    <a:pt x="203" y="393"/>
                    <a:pt x="207" y="393"/>
                    <a:pt x="206" y="393"/>
                  </a:cubicBezTo>
                  <a:cubicBezTo>
                    <a:pt x="207" y="392"/>
                    <a:pt x="205" y="393"/>
                    <a:pt x="206" y="393"/>
                  </a:cubicBezTo>
                  <a:cubicBezTo>
                    <a:pt x="203" y="392"/>
                    <a:pt x="207" y="393"/>
                    <a:pt x="209" y="391"/>
                  </a:cubicBezTo>
                  <a:cubicBezTo>
                    <a:pt x="208" y="390"/>
                    <a:pt x="206" y="388"/>
                    <a:pt x="207" y="387"/>
                  </a:cubicBezTo>
                  <a:cubicBezTo>
                    <a:pt x="207" y="387"/>
                    <a:pt x="206" y="387"/>
                    <a:pt x="206" y="387"/>
                  </a:cubicBezTo>
                  <a:cubicBezTo>
                    <a:pt x="209" y="386"/>
                    <a:pt x="205" y="386"/>
                    <a:pt x="206" y="386"/>
                  </a:cubicBezTo>
                  <a:cubicBezTo>
                    <a:pt x="207" y="386"/>
                    <a:pt x="207" y="386"/>
                    <a:pt x="207" y="386"/>
                  </a:cubicBezTo>
                  <a:cubicBezTo>
                    <a:pt x="209" y="385"/>
                    <a:pt x="207" y="385"/>
                    <a:pt x="208" y="384"/>
                  </a:cubicBezTo>
                  <a:cubicBezTo>
                    <a:pt x="207" y="383"/>
                    <a:pt x="210" y="382"/>
                    <a:pt x="208" y="382"/>
                  </a:cubicBezTo>
                  <a:cubicBezTo>
                    <a:pt x="209" y="382"/>
                    <a:pt x="209" y="382"/>
                    <a:pt x="210" y="382"/>
                  </a:cubicBezTo>
                  <a:cubicBezTo>
                    <a:pt x="206" y="381"/>
                    <a:pt x="211" y="380"/>
                    <a:pt x="209" y="379"/>
                  </a:cubicBezTo>
                  <a:cubicBezTo>
                    <a:pt x="209" y="380"/>
                    <a:pt x="209" y="380"/>
                    <a:pt x="209" y="380"/>
                  </a:cubicBezTo>
                  <a:cubicBezTo>
                    <a:pt x="209" y="378"/>
                    <a:pt x="210" y="376"/>
                    <a:pt x="208" y="374"/>
                  </a:cubicBezTo>
                  <a:cubicBezTo>
                    <a:pt x="208" y="372"/>
                    <a:pt x="212" y="371"/>
                    <a:pt x="210" y="370"/>
                  </a:cubicBezTo>
                  <a:cubicBezTo>
                    <a:pt x="208" y="370"/>
                    <a:pt x="208" y="370"/>
                    <a:pt x="208" y="370"/>
                  </a:cubicBezTo>
                  <a:cubicBezTo>
                    <a:pt x="209" y="369"/>
                    <a:pt x="210" y="370"/>
                    <a:pt x="210" y="370"/>
                  </a:cubicBezTo>
                  <a:cubicBezTo>
                    <a:pt x="209" y="369"/>
                    <a:pt x="211" y="368"/>
                    <a:pt x="211" y="367"/>
                  </a:cubicBezTo>
                  <a:cubicBezTo>
                    <a:pt x="210" y="367"/>
                    <a:pt x="210" y="367"/>
                    <a:pt x="209" y="367"/>
                  </a:cubicBezTo>
                  <a:cubicBezTo>
                    <a:pt x="212" y="366"/>
                    <a:pt x="208" y="365"/>
                    <a:pt x="210" y="364"/>
                  </a:cubicBezTo>
                  <a:cubicBezTo>
                    <a:pt x="207" y="364"/>
                    <a:pt x="209" y="363"/>
                    <a:pt x="208" y="363"/>
                  </a:cubicBezTo>
                  <a:cubicBezTo>
                    <a:pt x="208" y="363"/>
                    <a:pt x="209" y="363"/>
                    <a:pt x="209" y="363"/>
                  </a:cubicBezTo>
                  <a:cubicBezTo>
                    <a:pt x="209" y="362"/>
                    <a:pt x="209" y="362"/>
                    <a:pt x="210" y="361"/>
                  </a:cubicBezTo>
                  <a:cubicBezTo>
                    <a:pt x="210" y="361"/>
                    <a:pt x="208" y="360"/>
                    <a:pt x="209" y="360"/>
                  </a:cubicBezTo>
                  <a:cubicBezTo>
                    <a:pt x="211" y="360"/>
                    <a:pt x="209" y="359"/>
                    <a:pt x="210" y="359"/>
                  </a:cubicBezTo>
                  <a:cubicBezTo>
                    <a:pt x="208" y="359"/>
                    <a:pt x="206" y="358"/>
                    <a:pt x="207" y="358"/>
                  </a:cubicBezTo>
                  <a:cubicBezTo>
                    <a:pt x="210" y="358"/>
                    <a:pt x="210" y="358"/>
                    <a:pt x="210" y="358"/>
                  </a:cubicBezTo>
                  <a:cubicBezTo>
                    <a:pt x="208" y="357"/>
                    <a:pt x="212" y="355"/>
                    <a:pt x="208" y="353"/>
                  </a:cubicBezTo>
                  <a:cubicBezTo>
                    <a:pt x="210" y="353"/>
                    <a:pt x="210" y="353"/>
                    <a:pt x="210" y="353"/>
                  </a:cubicBezTo>
                  <a:cubicBezTo>
                    <a:pt x="208" y="351"/>
                    <a:pt x="210" y="349"/>
                    <a:pt x="207" y="347"/>
                  </a:cubicBezTo>
                  <a:cubicBezTo>
                    <a:pt x="208" y="347"/>
                    <a:pt x="209" y="346"/>
                    <a:pt x="209" y="346"/>
                  </a:cubicBezTo>
                  <a:cubicBezTo>
                    <a:pt x="207" y="345"/>
                    <a:pt x="207" y="345"/>
                    <a:pt x="205" y="344"/>
                  </a:cubicBezTo>
                  <a:cubicBezTo>
                    <a:pt x="205" y="344"/>
                    <a:pt x="206" y="344"/>
                    <a:pt x="207" y="344"/>
                  </a:cubicBezTo>
                  <a:cubicBezTo>
                    <a:pt x="207" y="343"/>
                    <a:pt x="210" y="342"/>
                    <a:pt x="207" y="342"/>
                  </a:cubicBezTo>
                  <a:cubicBezTo>
                    <a:pt x="209" y="342"/>
                    <a:pt x="209" y="342"/>
                    <a:pt x="209" y="342"/>
                  </a:cubicBezTo>
                  <a:cubicBezTo>
                    <a:pt x="207" y="341"/>
                    <a:pt x="205" y="340"/>
                    <a:pt x="207" y="339"/>
                  </a:cubicBezTo>
                  <a:cubicBezTo>
                    <a:pt x="206" y="339"/>
                    <a:pt x="205" y="339"/>
                    <a:pt x="204" y="339"/>
                  </a:cubicBezTo>
                  <a:cubicBezTo>
                    <a:pt x="203" y="339"/>
                    <a:pt x="206" y="339"/>
                    <a:pt x="205" y="338"/>
                  </a:cubicBezTo>
                  <a:cubicBezTo>
                    <a:pt x="207" y="339"/>
                    <a:pt x="207" y="339"/>
                    <a:pt x="207" y="339"/>
                  </a:cubicBezTo>
                  <a:cubicBezTo>
                    <a:pt x="207" y="337"/>
                    <a:pt x="206" y="336"/>
                    <a:pt x="205" y="334"/>
                  </a:cubicBezTo>
                  <a:cubicBezTo>
                    <a:pt x="207" y="334"/>
                    <a:pt x="204" y="333"/>
                    <a:pt x="206" y="332"/>
                  </a:cubicBezTo>
                  <a:cubicBezTo>
                    <a:pt x="204" y="331"/>
                    <a:pt x="206" y="330"/>
                    <a:pt x="203" y="330"/>
                  </a:cubicBezTo>
                  <a:cubicBezTo>
                    <a:pt x="204" y="330"/>
                    <a:pt x="204" y="330"/>
                    <a:pt x="204" y="330"/>
                  </a:cubicBezTo>
                  <a:cubicBezTo>
                    <a:pt x="205" y="329"/>
                    <a:pt x="205" y="329"/>
                    <a:pt x="205" y="328"/>
                  </a:cubicBezTo>
                  <a:cubicBezTo>
                    <a:pt x="205" y="327"/>
                    <a:pt x="203" y="327"/>
                    <a:pt x="203" y="327"/>
                  </a:cubicBezTo>
                  <a:cubicBezTo>
                    <a:pt x="204" y="327"/>
                    <a:pt x="204" y="327"/>
                    <a:pt x="204" y="327"/>
                  </a:cubicBezTo>
                  <a:cubicBezTo>
                    <a:pt x="203" y="326"/>
                    <a:pt x="201" y="327"/>
                    <a:pt x="200" y="327"/>
                  </a:cubicBezTo>
                  <a:cubicBezTo>
                    <a:pt x="200" y="326"/>
                    <a:pt x="199" y="326"/>
                    <a:pt x="200" y="326"/>
                  </a:cubicBezTo>
                  <a:cubicBezTo>
                    <a:pt x="201" y="326"/>
                    <a:pt x="203" y="326"/>
                    <a:pt x="205" y="326"/>
                  </a:cubicBezTo>
                  <a:cubicBezTo>
                    <a:pt x="205" y="325"/>
                    <a:pt x="202" y="325"/>
                    <a:pt x="203" y="325"/>
                  </a:cubicBezTo>
                  <a:cubicBezTo>
                    <a:pt x="206" y="325"/>
                    <a:pt x="208" y="326"/>
                    <a:pt x="209" y="326"/>
                  </a:cubicBezTo>
                  <a:cubicBezTo>
                    <a:pt x="214" y="327"/>
                    <a:pt x="220" y="328"/>
                    <a:pt x="231" y="322"/>
                  </a:cubicBezTo>
                  <a:cubicBezTo>
                    <a:pt x="231" y="319"/>
                    <a:pt x="234" y="318"/>
                    <a:pt x="233" y="315"/>
                  </a:cubicBezTo>
                  <a:cubicBezTo>
                    <a:pt x="233" y="316"/>
                    <a:pt x="233" y="316"/>
                    <a:pt x="233" y="316"/>
                  </a:cubicBezTo>
                  <a:cubicBezTo>
                    <a:pt x="233" y="314"/>
                    <a:pt x="234" y="314"/>
                    <a:pt x="236" y="313"/>
                  </a:cubicBezTo>
                  <a:cubicBezTo>
                    <a:pt x="235" y="313"/>
                    <a:pt x="236" y="312"/>
                    <a:pt x="234" y="312"/>
                  </a:cubicBezTo>
                  <a:cubicBezTo>
                    <a:pt x="233" y="311"/>
                    <a:pt x="238" y="312"/>
                    <a:pt x="237" y="310"/>
                  </a:cubicBezTo>
                  <a:cubicBezTo>
                    <a:pt x="238" y="311"/>
                    <a:pt x="236" y="310"/>
                    <a:pt x="236" y="310"/>
                  </a:cubicBezTo>
                  <a:cubicBezTo>
                    <a:pt x="235" y="308"/>
                    <a:pt x="238" y="311"/>
                    <a:pt x="240" y="308"/>
                  </a:cubicBezTo>
                  <a:cubicBezTo>
                    <a:pt x="239" y="305"/>
                    <a:pt x="237" y="302"/>
                    <a:pt x="238" y="299"/>
                  </a:cubicBezTo>
                  <a:cubicBezTo>
                    <a:pt x="238" y="299"/>
                    <a:pt x="236" y="300"/>
                    <a:pt x="236" y="299"/>
                  </a:cubicBezTo>
                  <a:cubicBezTo>
                    <a:pt x="239" y="298"/>
                    <a:pt x="235" y="299"/>
                    <a:pt x="236" y="298"/>
                  </a:cubicBezTo>
                  <a:cubicBezTo>
                    <a:pt x="237" y="298"/>
                    <a:pt x="237" y="298"/>
                    <a:pt x="237" y="298"/>
                  </a:cubicBezTo>
                  <a:cubicBezTo>
                    <a:pt x="238" y="296"/>
                    <a:pt x="236" y="296"/>
                    <a:pt x="236" y="294"/>
                  </a:cubicBezTo>
                  <a:cubicBezTo>
                    <a:pt x="235" y="293"/>
                    <a:pt x="236" y="291"/>
                    <a:pt x="234" y="291"/>
                  </a:cubicBezTo>
                  <a:cubicBezTo>
                    <a:pt x="236" y="290"/>
                    <a:pt x="235" y="290"/>
                    <a:pt x="235" y="289"/>
                  </a:cubicBezTo>
                  <a:cubicBezTo>
                    <a:pt x="232" y="291"/>
                    <a:pt x="235" y="286"/>
                    <a:pt x="232" y="287"/>
                  </a:cubicBezTo>
                  <a:cubicBezTo>
                    <a:pt x="233" y="286"/>
                    <a:pt x="233" y="286"/>
                    <a:pt x="233" y="286"/>
                  </a:cubicBezTo>
                  <a:cubicBezTo>
                    <a:pt x="230" y="284"/>
                    <a:pt x="227" y="281"/>
                    <a:pt x="223" y="281"/>
                  </a:cubicBezTo>
                  <a:cubicBezTo>
                    <a:pt x="221" y="281"/>
                    <a:pt x="220" y="277"/>
                    <a:pt x="218" y="278"/>
                  </a:cubicBezTo>
                  <a:cubicBezTo>
                    <a:pt x="217" y="280"/>
                    <a:pt x="217" y="280"/>
                    <a:pt x="217" y="280"/>
                  </a:cubicBezTo>
                  <a:cubicBezTo>
                    <a:pt x="217" y="280"/>
                    <a:pt x="218" y="279"/>
                    <a:pt x="218" y="278"/>
                  </a:cubicBezTo>
                  <a:cubicBezTo>
                    <a:pt x="216" y="280"/>
                    <a:pt x="216" y="277"/>
                    <a:pt x="214" y="277"/>
                  </a:cubicBezTo>
                  <a:cubicBezTo>
                    <a:pt x="214" y="278"/>
                    <a:pt x="214" y="278"/>
                    <a:pt x="214" y="279"/>
                  </a:cubicBezTo>
                  <a:cubicBezTo>
                    <a:pt x="213" y="276"/>
                    <a:pt x="211" y="280"/>
                    <a:pt x="210" y="277"/>
                  </a:cubicBezTo>
                  <a:cubicBezTo>
                    <a:pt x="210" y="281"/>
                    <a:pt x="209" y="279"/>
                    <a:pt x="209" y="280"/>
                  </a:cubicBezTo>
                  <a:cubicBezTo>
                    <a:pt x="208" y="280"/>
                    <a:pt x="208" y="279"/>
                    <a:pt x="208" y="278"/>
                  </a:cubicBezTo>
                  <a:cubicBezTo>
                    <a:pt x="208" y="279"/>
                    <a:pt x="207" y="279"/>
                    <a:pt x="206" y="278"/>
                  </a:cubicBezTo>
                  <a:cubicBezTo>
                    <a:pt x="206" y="278"/>
                    <a:pt x="206" y="280"/>
                    <a:pt x="205" y="280"/>
                  </a:cubicBezTo>
                  <a:cubicBezTo>
                    <a:pt x="205" y="277"/>
                    <a:pt x="204" y="280"/>
                    <a:pt x="203" y="279"/>
                  </a:cubicBezTo>
                  <a:cubicBezTo>
                    <a:pt x="204" y="281"/>
                    <a:pt x="203" y="283"/>
                    <a:pt x="202" y="282"/>
                  </a:cubicBezTo>
                  <a:cubicBezTo>
                    <a:pt x="202" y="279"/>
                    <a:pt x="202" y="279"/>
                    <a:pt x="202" y="279"/>
                  </a:cubicBezTo>
                  <a:cubicBezTo>
                    <a:pt x="201" y="281"/>
                    <a:pt x="198" y="278"/>
                    <a:pt x="197" y="282"/>
                  </a:cubicBezTo>
                  <a:cubicBezTo>
                    <a:pt x="196" y="280"/>
                    <a:pt x="196" y="280"/>
                    <a:pt x="196" y="280"/>
                  </a:cubicBezTo>
                  <a:cubicBezTo>
                    <a:pt x="195" y="283"/>
                    <a:pt x="192" y="281"/>
                    <a:pt x="191" y="285"/>
                  </a:cubicBezTo>
                  <a:cubicBezTo>
                    <a:pt x="191" y="284"/>
                    <a:pt x="190" y="284"/>
                    <a:pt x="189" y="284"/>
                  </a:cubicBezTo>
                  <a:cubicBezTo>
                    <a:pt x="189" y="286"/>
                    <a:pt x="189" y="285"/>
                    <a:pt x="189" y="288"/>
                  </a:cubicBezTo>
                  <a:cubicBezTo>
                    <a:pt x="189" y="288"/>
                    <a:pt x="188" y="287"/>
                    <a:pt x="188" y="286"/>
                  </a:cubicBezTo>
                  <a:cubicBezTo>
                    <a:pt x="187" y="286"/>
                    <a:pt x="185" y="284"/>
                    <a:pt x="186" y="287"/>
                  </a:cubicBezTo>
                  <a:cubicBezTo>
                    <a:pt x="185" y="286"/>
                    <a:pt x="185" y="286"/>
                    <a:pt x="185" y="286"/>
                  </a:cubicBezTo>
                  <a:cubicBezTo>
                    <a:pt x="185" y="287"/>
                    <a:pt x="185" y="289"/>
                    <a:pt x="183" y="288"/>
                  </a:cubicBezTo>
                  <a:cubicBezTo>
                    <a:pt x="184" y="289"/>
                    <a:pt x="183" y="290"/>
                    <a:pt x="184" y="291"/>
                  </a:cubicBezTo>
                  <a:cubicBezTo>
                    <a:pt x="184" y="292"/>
                    <a:pt x="183" y="289"/>
                    <a:pt x="183" y="291"/>
                  </a:cubicBezTo>
                  <a:cubicBezTo>
                    <a:pt x="183" y="289"/>
                    <a:pt x="183" y="289"/>
                    <a:pt x="183" y="289"/>
                  </a:cubicBezTo>
                  <a:cubicBezTo>
                    <a:pt x="181" y="289"/>
                    <a:pt x="180" y="291"/>
                    <a:pt x="179" y="293"/>
                  </a:cubicBezTo>
                  <a:cubicBezTo>
                    <a:pt x="178" y="291"/>
                    <a:pt x="178" y="294"/>
                    <a:pt x="176" y="293"/>
                  </a:cubicBezTo>
                  <a:cubicBezTo>
                    <a:pt x="177" y="295"/>
                    <a:pt x="175" y="294"/>
                    <a:pt x="176" y="297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4" y="297"/>
                    <a:pt x="172" y="297"/>
                  </a:cubicBezTo>
                  <a:cubicBezTo>
                    <a:pt x="172" y="298"/>
                    <a:pt x="173" y="299"/>
                    <a:pt x="174" y="300"/>
                  </a:cubicBezTo>
                  <a:cubicBezTo>
                    <a:pt x="172" y="299"/>
                    <a:pt x="172" y="299"/>
                    <a:pt x="172" y="299"/>
                  </a:cubicBezTo>
                  <a:cubicBezTo>
                    <a:pt x="173" y="300"/>
                    <a:pt x="175" y="301"/>
                    <a:pt x="176" y="302"/>
                  </a:cubicBezTo>
                  <a:cubicBezTo>
                    <a:pt x="175" y="302"/>
                    <a:pt x="176" y="302"/>
                    <a:pt x="175" y="302"/>
                  </a:cubicBezTo>
                  <a:cubicBezTo>
                    <a:pt x="175" y="302"/>
                    <a:pt x="173" y="301"/>
                    <a:pt x="172" y="300"/>
                  </a:cubicBezTo>
                  <a:cubicBezTo>
                    <a:pt x="171" y="301"/>
                    <a:pt x="174" y="303"/>
                    <a:pt x="172" y="303"/>
                  </a:cubicBezTo>
                  <a:cubicBezTo>
                    <a:pt x="172" y="304"/>
                    <a:pt x="172" y="305"/>
                    <a:pt x="174" y="305"/>
                  </a:cubicBezTo>
                  <a:cubicBezTo>
                    <a:pt x="173" y="305"/>
                    <a:pt x="173" y="305"/>
                    <a:pt x="172" y="305"/>
                  </a:cubicBezTo>
                  <a:cubicBezTo>
                    <a:pt x="172" y="306"/>
                    <a:pt x="173" y="306"/>
                    <a:pt x="173" y="306"/>
                  </a:cubicBezTo>
                  <a:cubicBezTo>
                    <a:pt x="173" y="306"/>
                    <a:pt x="174" y="306"/>
                    <a:pt x="174" y="306"/>
                  </a:cubicBezTo>
                  <a:cubicBezTo>
                    <a:pt x="175" y="305"/>
                    <a:pt x="175" y="306"/>
                    <a:pt x="176" y="305"/>
                  </a:cubicBezTo>
                  <a:cubicBezTo>
                    <a:pt x="177" y="305"/>
                    <a:pt x="178" y="306"/>
                    <a:pt x="179" y="306"/>
                  </a:cubicBezTo>
                  <a:cubicBezTo>
                    <a:pt x="178" y="306"/>
                    <a:pt x="177" y="305"/>
                    <a:pt x="177" y="304"/>
                  </a:cubicBezTo>
                  <a:cubicBezTo>
                    <a:pt x="178" y="304"/>
                    <a:pt x="177" y="304"/>
                    <a:pt x="176" y="304"/>
                  </a:cubicBezTo>
                  <a:cubicBezTo>
                    <a:pt x="176" y="304"/>
                    <a:pt x="176" y="304"/>
                    <a:pt x="176" y="304"/>
                  </a:cubicBezTo>
                  <a:cubicBezTo>
                    <a:pt x="176" y="304"/>
                    <a:pt x="175" y="304"/>
                    <a:pt x="174" y="303"/>
                  </a:cubicBezTo>
                  <a:cubicBezTo>
                    <a:pt x="175" y="304"/>
                    <a:pt x="175" y="304"/>
                    <a:pt x="175" y="304"/>
                  </a:cubicBezTo>
                  <a:cubicBezTo>
                    <a:pt x="174" y="303"/>
                    <a:pt x="174" y="303"/>
                    <a:pt x="174" y="303"/>
                  </a:cubicBezTo>
                  <a:cubicBezTo>
                    <a:pt x="175" y="303"/>
                    <a:pt x="176" y="303"/>
                    <a:pt x="176" y="303"/>
                  </a:cubicBezTo>
                  <a:cubicBezTo>
                    <a:pt x="176" y="303"/>
                    <a:pt x="175" y="303"/>
                    <a:pt x="177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8" y="303"/>
                    <a:pt x="178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8" y="302"/>
                    <a:pt x="178" y="302"/>
                    <a:pt x="178" y="302"/>
                  </a:cubicBezTo>
                  <a:cubicBezTo>
                    <a:pt x="178" y="302"/>
                    <a:pt x="179" y="302"/>
                    <a:pt x="179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80" y="303"/>
                  </a:cubicBezTo>
                  <a:cubicBezTo>
                    <a:pt x="180" y="303"/>
                    <a:pt x="180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79" y="303"/>
                    <a:pt x="179" y="303"/>
                    <a:pt x="179" y="303"/>
                  </a:cubicBezTo>
                  <a:cubicBezTo>
                    <a:pt x="180" y="303"/>
                    <a:pt x="181" y="304"/>
                    <a:pt x="181" y="304"/>
                  </a:cubicBezTo>
                  <a:cubicBezTo>
                    <a:pt x="181" y="304"/>
                    <a:pt x="180" y="302"/>
                    <a:pt x="182" y="303"/>
                  </a:cubicBezTo>
                  <a:cubicBezTo>
                    <a:pt x="182" y="303"/>
                    <a:pt x="182" y="302"/>
                    <a:pt x="181" y="301"/>
                  </a:cubicBezTo>
                  <a:cubicBezTo>
                    <a:pt x="181" y="300"/>
                    <a:pt x="183" y="303"/>
                    <a:pt x="182" y="302"/>
                  </a:cubicBezTo>
                  <a:cubicBezTo>
                    <a:pt x="183" y="303"/>
                    <a:pt x="185" y="304"/>
                    <a:pt x="186" y="305"/>
                  </a:cubicBezTo>
                  <a:cubicBezTo>
                    <a:pt x="186" y="305"/>
                    <a:pt x="187" y="306"/>
                    <a:pt x="186" y="306"/>
                  </a:cubicBezTo>
                  <a:cubicBezTo>
                    <a:pt x="187" y="306"/>
                    <a:pt x="187" y="307"/>
                    <a:pt x="187" y="307"/>
                  </a:cubicBezTo>
                  <a:cubicBezTo>
                    <a:pt x="187" y="306"/>
                    <a:pt x="185" y="305"/>
                    <a:pt x="185" y="304"/>
                  </a:cubicBezTo>
                  <a:cubicBezTo>
                    <a:pt x="183" y="303"/>
                    <a:pt x="185" y="304"/>
                    <a:pt x="183" y="302"/>
                  </a:cubicBezTo>
                  <a:cubicBezTo>
                    <a:pt x="184" y="302"/>
                    <a:pt x="184" y="302"/>
                    <a:pt x="184" y="301"/>
                  </a:cubicBezTo>
                  <a:cubicBezTo>
                    <a:pt x="184" y="301"/>
                    <a:pt x="185" y="303"/>
                    <a:pt x="186" y="303"/>
                  </a:cubicBezTo>
                  <a:cubicBezTo>
                    <a:pt x="185" y="302"/>
                    <a:pt x="185" y="301"/>
                    <a:pt x="185" y="301"/>
                  </a:cubicBezTo>
                  <a:cubicBezTo>
                    <a:pt x="185" y="300"/>
                    <a:pt x="184" y="300"/>
                    <a:pt x="184" y="298"/>
                  </a:cubicBezTo>
                  <a:cubicBezTo>
                    <a:pt x="183" y="298"/>
                    <a:pt x="183" y="297"/>
                    <a:pt x="183" y="297"/>
                  </a:cubicBezTo>
                  <a:cubicBezTo>
                    <a:pt x="184" y="299"/>
                    <a:pt x="186" y="301"/>
                    <a:pt x="186" y="301"/>
                  </a:cubicBezTo>
                  <a:cubicBezTo>
                    <a:pt x="188" y="304"/>
                    <a:pt x="185" y="301"/>
                    <a:pt x="187" y="303"/>
                  </a:cubicBezTo>
                  <a:cubicBezTo>
                    <a:pt x="188" y="305"/>
                    <a:pt x="187" y="306"/>
                    <a:pt x="187" y="305"/>
                  </a:cubicBezTo>
                  <a:cubicBezTo>
                    <a:pt x="188" y="307"/>
                    <a:pt x="187" y="305"/>
                    <a:pt x="188" y="307"/>
                  </a:cubicBezTo>
                  <a:cubicBezTo>
                    <a:pt x="188" y="307"/>
                    <a:pt x="188" y="305"/>
                    <a:pt x="188" y="305"/>
                  </a:cubicBezTo>
                  <a:cubicBezTo>
                    <a:pt x="187" y="304"/>
                    <a:pt x="187" y="304"/>
                    <a:pt x="187" y="303"/>
                  </a:cubicBezTo>
                  <a:cubicBezTo>
                    <a:pt x="186" y="300"/>
                    <a:pt x="188" y="304"/>
                    <a:pt x="188" y="304"/>
                  </a:cubicBezTo>
                  <a:cubicBezTo>
                    <a:pt x="189" y="305"/>
                    <a:pt x="189" y="305"/>
                    <a:pt x="189" y="305"/>
                  </a:cubicBezTo>
                  <a:cubicBezTo>
                    <a:pt x="189" y="306"/>
                    <a:pt x="188" y="304"/>
                    <a:pt x="189" y="304"/>
                  </a:cubicBezTo>
                  <a:cubicBezTo>
                    <a:pt x="190" y="307"/>
                    <a:pt x="189" y="305"/>
                    <a:pt x="189" y="306"/>
                  </a:cubicBezTo>
                  <a:cubicBezTo>
                    <a:pt x="190" y="308"/>
                    <a:pt x="190" y="308"/>
                    <a:pt x="190" y="308"/>
                  </a:cubicBezTo>
                  <a:cubicBezTo>
                    <a:pt x="190" y="308"/>
                    <a:pt x="189" y="309"/>
                    <a:pt x="188" y="310"/>
                  </a:cubicBezTo>
                  <a:cubicBezTo>
                    <a:pt x="188" y="309"/>
                    <a:pt x="188" y="309"/>
                    <a:pt x="188" y="309"/>
                  </a:cubicBezTo>
                  <a:cubicBezTo>
                    <a:pt x="187" y="311"/>
                    <a:pt x="186" y="306"/>
                    <a:pt x="186" y="311"/>
                  </a:cubicBezTo>
                  <a:cubicBezTo>
                    <a:pt x="186" y="312"/>
                    <a:pt x="186" y="312"/>
                    <a:pt x="186" y="312"/>
                  </a:cubicBezTo>
                  <a:cubicBezTo>
                    <a:pt x="185" y="310"/>
                    <a:pt x="185" y="310"/>
                    <a:pt x="185" y="310"/>
                  </a:cubicBezTo>
                  <a:cubicBezTo>
                    <a:pt x="185" y="311"/>
                    <a:pt x="184" y="310"/>
                    <a:pt x="184" y="312"/>
                  </a:cubicBezTo>
                  <a:cubicBezTo>
                    <a:pt x="184" y="310"/>
                    <a:pt x="184" y="310"/>
                    <a:pt x="184" y="310"/>
                  </a:cubicBezTo>
                  <a:cubicBezTo>
                    <a:pt x="184" y="310"/>
                    <a:pt x="184" y="313"/>
                    <a:pt x="183" y="312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3" y="311"/>
                    <a:pt x="183" y="311"/>
                    <a:pt x="183" y="311"/>
                  </a:cubicBezTo>
                  <a:cubicBezTo>
                    <a:pt x="182" y="311"/>
                    <a:pt x="182" y="312"/>
                    <a:pt x="181" y="312"/>
                  </a:cubicBezTo>
                  <a:cubicBezTo>
                    <a:pt x="182" y="311"/>
                    <a:pt x="182" y="311"/>
                    <a:pt x="183" y="310"/>
                  </a:cubicBezTo>
                  <a:cubicBezTo>
                    <a:pt x="181" y="308"/>
                    <a:pt x="177" y="307"/>
                    <a:pt x="178" y="311"/>
                  </a:cubicBezTo>
                  <a:cubicBezTo>
                    <a:pt x="178" y="312"/>
                    <a:pt x="176" y="309"/>
                    <a:pt x="176" y="309"/>
                  </a:cubicBezTo>
                  <a:cubicBezTo>
                    <a:pt x="177" y="312"/>
                    <a:pt x="172" y="313"/>
                    <a:pt x="178" y="313"/>
                  </a:cubicBezTo>
                  <a:cubicBezTo>
                    <a:pt x="178" y="313"/>
                    <a:pt x="179" y="313"/>
                    <a:pt x="179" y="313"/>
                  </a:cubicBezTo>
                  <a:cubicBezTo>
                    <a:pt x="179" y="314"/>
                    <a:pt x="180" y="316"/>
                    <a:pt x="183" y="321"/>
                  </a:cubicBezTo>
                  <a:cubicBezTo>
                    <a:pt x="183" y="321"/>
                    <a:pt x="183" y="321"/>
                    <a:pt x="183" y="321"/>
                  </a:cubicBezTo>
                  <a:cubicBezTo>
                    <a:pt x="185" y="320"/>
                    <a:pt x="189" y="325"/>
                    <a:pt x="192" y="323"/>
                  </a:cubicBezTo>
                  <a:cubicBezTo>
                    <a:pt x="192" y="322"/>
                    <a:pt x="192" y="321"/>
                    <a:pt x="192" y="321"/>
                  </a:cubicBezTo>
                  <a:cubicBezTo>
                    <a:pt x="192" y="322"/>
                    <a:pt x="192" y="322"/>
                    <a:pt x="192" y="322"/>
                  </a:cubicBezTo>
                  <a:cubicBezTo>
                    <a:pt x="193" y="320"/>
                    <a:pt x="193" y="320"/>
                    <a:pt x="193" y="320"/>
                  </a:cubicBezTo>
                  <a:cubicBezTo>
                    <a:pt x="193" y="320"/>
                    <a:pt x="193" y="322"/>
                    <a:pt x="192" y="322"/>
                  </a:cubicBezTo>
                  <a:cubicBezTo>
                    <a:pt x="194" y="322"/>
                    <a:pt x="195" y="322"/>
                    <a:pt x="196" y="322"/>
                  </a:cubicBezTo>
                  <a:cubicBezTo>
                    <a:pt x="197" y="320"/>
                    <a:pt x="197" y="322"/>
                    <a:pt x="197" y="320"/>
                  </a:cubicBezTo>
                  <a:cubicBezTo>
                    <a:pt x="197" y="321"/>
                    <a:pt x="197" y="321"/>
                    <a:pt x="197" y="321"/>
                  </a:cubicBezTo>
                  <a:cubicBezTo>
                    <a:pt x="198" y="320"/>
                    <a:pt x="198" y="320"/>
                    <a:pt x="199" y="322"/>
                  </a:cubicBezTo>
                  <a:cubicBezTo>
                    <a:pt x="199" y="323"/>
                    <a:pt x="199" y="323"/>
                    <a:pt x="199" y="323"/>
                  </a:cubicBezTo>
                  <a:cubicBezTo>
                    <a:pt x="198" y="323"/>
                    <a:pt x="198" y="323"/>
                    <a:pt x="197" y="323"/>
                  </a:cubicBezTo>
                  <a:cubicBezTo>
                    <a:pt x="198" y="323"/>
                    <a:pt x="198" y="323"/>
                    <a:pt x="198" y="323"/>
                  </a:cubicBezTo>
                  <a:cubicBezTo>
                    <a:pt x="197" y="324"/>
                    <a:pt x="197" y="324"/>
                    <a:pt x="197" y="324"/>
                  </a:cubicBezTo>
                  <a:cubicBezTo>
                    <a:pt x="197" y="324"/>
                    <a:pt x="196" y="325"/>
                    <a:pt x="197" y="325"/>
                  </a:cubicBezTo>
                  <a:cubicBezTo>
                    <a:pt x="199" y="325"/>
                    <a:pt x="199" y="325"/>
                    <a:pt x="199" y="325"/>
                  </a:cubicBezTo>
                  <a:cubicBezTo>
                    <a:pt x="199" y="325"/>
                    <a:pt x="201" y="325"/>
                    <a:pt x="199" y="326"/>
                  </a:cubicBezTo>
                  <a:cubicBezTo>
                    <a:pt x="197" y="326"/>
                    <a:pt x="197" y="326"/>
                    <a:pt x="197" y="326"/>
                  </a:cubicBezTo>
                  <a:cubicBezTo>
                    <a:pt x="197" y="326"/>
                    <a:pt x="198" y="326"/>
                    <a:pt x="198" y="326"/>
                  </a:cubicBezTo>
                  <a:cubicBezTo>
                    <a:pt x="195" y="326"/>
                    <a:pt x="195" y="326"/>
                    <a:pt x="195" y="326"/>
                  </a:cubicBezTo>
                  <a:cubicBezTo>
                    <a:pt x="199" y="326"/>
                    <a:pt x="196" y="327"/>
                    <a:pt x="197" y="327"/>
                  </a:cubicBezTo>
                  <a:cubicBezTo>
                    <a:pt x="196" y="327"/>
                    <a:pt x="196" y="327"/>
                    <a:pt x="196" y="327"/>
                  </a:cubicBezTo>
                  <a:cubicBezTo>
                    <a:pt x="195" y="328"/>
                    <a:pt x="198" y="327"/>
                    <a:pt x="198" y="327"/>
                  </a:cubicBezTo>
                  <a:cubicBezTo>
                    <a:pt x="198" y="328"/>
                    <a:pt x="195" y="328"/>
                    <a:pt x="194" y="328"/>
                  </a:cubicBezTo>
                  <a:cubicBezTo>
                    <a:pt x="194" y="329"/>
                    <a:pt x="196" y="329"/>
                    <a:pt x="194" y="330"/>
                  </a:cubicBezTo>
                  <a:cubicBezTo>
                    <a:pt x="195" y="330"/>
                    <a:pt x="196" y="331"/>
                    <a:pt x="197" y="331"/>
                  </a:cubicBezTo>
                  <a:cubicBezTo>
                    <a:pt x="197" y="332"/>
                    <a:pt x="194" y="331"/>
                    <a:pt x="195" y="332"/>
                  </a:cubicBezTo>
                  <a:cubicBezTo>
                    <a:pt x="195" y="332"/>
                    <a:pt x="194" y="332"/>
                    <a:pt x="193" y="332"/>
                  </a:cubicBezTo>
                  <a:cubicBezTo>
                    <a:pt x="194" y="332"/>
                    <a:pt x="193" y="333"/>
                    <a:pt x="195" y="332"/>
                  </a:cubicBezTo>
                  <a:cubicBezTo>
                    <a:pt x="194" y="333"/>
                    <a:pt x="194" y="334"/>
                    <a:pt x="195" y="334"/>
                  </a:cubicBezTo>
                  <a:cubicBezTo>
                    <a:pt x="195" y="334"/>
                    <a:pt x="193" y="334"/>
                    <a:pt x="192" y="334"/>
                  </a:cubicBezTo>
                  <a:cubicBezTo>
                    <a:pt x="194" y="334"/>
                    <a:pt x="195" y="335"/>
                    <a:pt x="194" y="335"/>
                  </a:cubicBezTo>
                  <a:cubicBezTo>
                    <a:pt x="196" y="335"/>
                    <a:pt x="196" y="335"/>
                    <a:pt x="198" y="335"/>
                  </a:cubicBezTo>
                  <a:cubicBezTo>
                    <a:pt x="198" y="335"/>
                    <a:pt x="199" y="335"/>
                    <a:pt x="199" y="335"/>
                  </a:cubicBezTo>
                  <a:cubicBezTo>
                    <a:pt x="197" y="336"/>
                    <a:pt x="194" y="336"/>
                    <a:pt x="194" y="336"/>
                  </a:cubicBezTo>
                  <a:cubicBezTo>
                    <a:pt x="191" y="336"/>
                    <a:pt x="194" y="335"/>
                    <a:pt x="192" y="336"/>
                  </a:cubicBezTo>
                  <a:cubicBezTo>
                    <a:pt x="189" y="335"/>
                    <a:pt x="189" y="335"/>
                    <a:pt x="191" y="334"/>
                  </a:cubicBezTo>
                  <a:cubicBezTo>
                    <a:pt x="188" y="334"/>
                    <a:pt x="190" y="335"/>
                    <a:pt x="188" y="335"/>
                  </a:cubicBezTo>
                  <a:cubicBezTo>
                    <a:pt x="188" y="335"/>
                    <a:pt x="189" y="335"/>
                    <a:pt x="190" y="336"/>
                  </a:cubicBezTo>
                  <a:cubicBezTo>
                    <a:pt x="191" y="336"/>
                    <a:pt x="191" y="336"/>
                    <a:pt x="192" y="336"/>
                  </a:cubicBezTo>
                  <a:cubicBezTo>
                    <a:pt x="195" y="336"/>
                    <a:pt x="190" y="336"/>
                    <a:pt x="190" y="337"/>
                  </a:cubicBezTo>
                  <a:cubicBezTo>
                    <a:pt x="190" y="336"/>
                    <a:pt x="190" y="336"/>
                    <a:pt x="190" y="336"/>
                  </a:cubicBezTo>
                  <a:cubicBezTo>
                    <a:pt x="189" y="337"/>
                    <a:pt x="191" y="337"/>
                    <a:pt x="190" y="337"/>
                  </a:cubicBezTo>
                  <a:cubicBezTo>
                    <a:pt x="187" y="337"/>
                    <a:pt x="190" y="337"/>
                    <a:pt x="188" y="336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5" y="337"/>
                    <a:pt x="188" y="337"/>
                    <a:pt x="188" y="337"/>
                  </a:cubicBezTo>
                  <a:cubicBezTo>
                    <a:pt x="186" y="337"/>
                    <a:pt x="186" y="337"/>
                    <a:pt x="186" y="337"/>
                  </a:cubicBezTo>
                  <a:cubicBezTo>
                    <a:pt x="187" y="338"/>
                    <a:pt x="187" y="338"/>
                    <a:pt x="187" y="338"/>
                  </a:cubicBezTo>
                  <a:cubicBezTo>
                    <a:pt x="188" y="338"/>
                    <a:pt x="190" y="338"/>
                    <a:pt x="190" y="337"/>
                  </a:cubicBezTo>
                  <a:cubicBezTo>
                    <a:pt x="193" y="337"/>
                    <a:pt x="190" y="338"/>
                    <a:pt x="191" y="338"/>
                  </a:cubicBezTo>
                  <a:cubicBezTo>
                    <a:pt x="193" y="338"/>
                    <a:pt x="191" y="338"/>
                    <a:pt x="193" y="338"/>
                  </a:cubicBezTo>
                  <a:cubicBezTo>
                    <a:pt x="194" y="338"/>
                    <a:pt x="194" y="338"/>
                    <a:pt x="195" y="338"/>
                  </a:cubicBezTo>
                  <a:cubicBezTo>
                    <a:pt x="195" y="339"/>
                    <a:pt x="193" y="339"/>
                    <a:pt x="191" y="339"/>
                  </a:cubicBezTo>
                  <a:cubicBezTo>
                    <a:pt x="191" y="339"/>
                    <a:pt x="191" y="338"/>
                    <a:pt x="192" y="338"/>
                  </a:cubicBezTo>
                  <a:cubicBezTo>
                    <a:pt x="190" y="338"/>
                    <a:pt x="188" y="339"/>
                    <a:pt x="187" y="338"/>
                  </a:cubicBezTo>
                  <a:cubicBezTo>
                    <a:pt x="186" y="339"/>
                    <a:pt x="188" y="339"/>
                    <a:pt x="189" y="339"/>
                  </a:cubicBezTo>
                  <a:cubicBezTo>
                    <a:pt x="189" y="339"/>
                    <a:pt x="190" y="339"/>
                    <a:pt x="191" y="339"/>
                  </a:cubicBezTo>
                  <a:cubicBezTo>
                    <a:pt x="196" y="340"/>
                    <a:pt x="187" y="339"/>
                    <a:pt x="188" y="340"/>
                  </a:cubicBezTo>
                  <a:cubicBezTo>
                    <a:pt x="191" y="340"/>
                    <a:pt x="193" y="341"/>
                    <a:pt x="196" y="340"/>
                  </a:cubicBezTo>
                  <a:cubicBezTo>
                    <a:pt x="197" y="341"/>
                    <a:pt x="197" y="341"/>
                    <a:pt x="197" y="341"/>
                  </a:cubicBezTo>
                  <a:cubicBezTo>
                    <a:pt x="195" y="341"/>
                    <a:pt x="195" y="341"/>
                    <a:pt x="193" y="341"/>
                  </a:cubicBezTo>
                  <a:cubicBezTo>
                    <a:pt x="193" y="341"/>
                    <a:pt x="193" y="341"/>
                    <a:pt x="193" y="341"/>
                  </a:cubicBezTo>
                  <a:cubicBezTo>
                    <a:pt x="191" y="341"/>
                    <a:pt x="191" y="341"/>
                    <a:pt x="191" y="341"/>
                  </a:cubicBezTo>
                  <a:cubicBezTo>
                    <a:pt x="189" y="341"/>
                    <a:pt x="188" y="341"/>
                    <a:pt x="187" y="341"/>
                  </a:cubicBezTo>
                  <a:cubicBezTo>
                    <a:pt x="188" y="342"/>
                    <a:pt x="189" y="341"/>
                    <a:pt x="189" y="342"/>
                  </a:cubicBezTo>
                  <a:cubicBezTo>
                    <a:pt x="188" y="342"/>
                    <a:pt x="187" y="342"/>
                    <a:pt x="187" y="342"/>
                  </a:cubicBezTo>
                  <a:cubicBezTo>
                    <a:pt x="188" y="342"/>
                    <a:pt x="190" y="342"/>
                    <a:pt x="191" y="342"/>
                  </a:cubicBezTo>
                  <a:cubicBezTo>
                    <a:pt x="191" y="343"/>
                    <a:pt x="189" y="343"/>
                    <a:pt x="188" y="343"/>
                  </a:cubicBezTo>
                  <a:cubicBezTo>
                    <a:pt x="187" y="342"/>
                    <a:pt x="187" y="342"/>
                    <a:pt x="187" y="342"/>
                  </a:cubicBezTo>
                  <a:cubicBezTo>
                    <a:pt x="188" y="343"/>
                    <a:pt x="186" y="342"/>
                    <a:pt x="186" y="343"/>
                  </a:cubicBezTo>
                  <a:cubicBezTo>
                    <a:pt x="188" y="343"/>
                    <a:pt x="189" y="343"/>
                    <a:pt x="191" y="343"/>
                  </a:cubicBezTo>
                  <a:cubicBezTo>
                    <a:pt x="191" y="343"/>
                    <a:pt x="190" y="344"/>
                    <a:pt x="190" y="344"/>
                  </a:cubicBezTo>
                  <a:cubicBezTo>
                    <a:pt x="189" y="343"/>
                    <a:pt x="189" y="343"/>
                    <a:pt x="189" y="343"/>
                  </a:cubicBezTo>
                  <a:cubicBezTo>
                    <a:pt x="189" y="344"/>
                    <a:pt x="186" y="343"/>
                    <a:pt x="186" y="344"/>
                  </a:cubicBezTo>
                  <a:cubicBezTo>
                    <a:pt x="188" y="344"/>
                    <a:pt x="188" y="344"/>
                    <a:pt x="188" y="344"/>
                  </a:cubicBezTo>
                  <a:cubicBezTo>
                    <a:pt x="186" y="344"/>
                    <a:pt x="186" y="344"/>
                    <a:pt x="186" y="344"/>
                  </a:cubicBezTo>
                  <a:cubicBezTo>
                    <a:pt x="188" y="344"/>
                    <a:pt x="187" y="344"/>
                    <a:pt x="188" y="344"/>
                  </a:cubicBezTo>
                  <a:cubicBezTo>
                    <a:pt x="187" y="344"/>
                    <a:pt x="187" y="344"/>
                    <a:pt x="187" y="344"/>
                  </a:cubicBezTo>
                  <a:cubicBezTo>
                    <a:pt x="187" y="345"/>
                    <a:pt x="190" y="345"/>
                    <a:pt x="188" y="345"/>
                  </a:cubicBezTo>
                  <a:cubicBezTo>
                    <a:pt x="190" y="345"/>
                    <a:pt x="188" y="345"/>
                    <a:pt x="189" y="345"/>
                  </a:cubicBezTo>
                  <a:cubicBezTo>
                    <a:pt x="191" y="344"/>
                    <a:pt x="191" y="345"/>
                    <a:pt x="191" y="345"/>
                  </a:cubicBezTo>
                  <a:cubicBezTo>
                    <a:pt x="188" y="345"/>
                    <a:pt x="191" y="346"/>
                    <a:pt x="191" y="346"/>
                  </a:cubicBezTo>
                  <a:cubicBezTo>
                    <a:pt x="190" y="346"/>
                    <a:pt x="189" y="346"/>
                    <a:pt x="188" y="346"/>
                  </a:cubicBezTo>
                  <a:cubicBezTo>
                    <a:pt x="190" y="346"/>
                    <a:pt x="190" y="346"/>
                    <a:pt x="190" y="346"/>
                  </a:cubicBezTo>
                  <a:cubicBezTo>
                    <a:pt x="187" y="346"/>
                    <a:pt x="191" y="347"/>
                    <a:pt x="190" y="347"/>
                  </a:cubicBezTo>
                  <a:cubicBezTo>
                    <a:pt x="189" y="347"/>
                    <a:pt x="187" y="347"/>
                    <a:pt x="187" y="347"/>
                  </a:cubicBezTo>
                  <a:cubicBezTo>
                    <a:pt x="190" y="347"/>
                    <a:pt x="190" y="347"/>
                    <a:pt x="192" y="347"/>
                  </a:cubicBezTo>
                  <a:cubicBezTo>
                    <a:pt x="191" y="348"/>
                    <a:pt x="189" y="347"/>
                    <a:pt x="187" y="347"/>
                  </a:cubicBezTo>
                  <a:cubicBezTo>
                    <a:pt x="189" y="348"/>
                    <a:pt x="185" y="348"/>
                    <a:pt x="188" y="348"/>
                  </a:cubicBezTo>
                  <a:cubicBezTo>
                    <a:pt x="189" y="348"/>
                    <a:pt x="190" y="348"/>
                    <a:pt x="191" y="348"/>
                  </a:cubicBezTo>
                  <a:cubicBezTo>
                    <a:pt x="191" y="349"/>
                    <a:pt x="190" y="348"/>
                    <a:pt x="189" y="348"/>
                  </a:cubicBezTo>
                  <a:cubicBezTo>
                    <a:pt x="189" y="349"/>
                    <a:pt x="191" y="349"/>
                    <a:pt x="192" y="349"/>
                  </a:cubicBezTo>
                  <a:cubicBezTo>
                    <a:pt x="191" y="349"/>
                    <a:pt x="194" y="349"/>
                    <a:pt x="192" y="350"/>
                  </a:cubicBezTo>
                  <a:cubicBezTo>
                    <a:pt x="191" y="350"/>
                    <a:pt x="191" y="349"/>
                    <a:pt x="190" y="349"/>
                  </a:cubicBezTo>
                  <a:cubicBezTo>
                    <a:pt x="190" y="350"/>
                    <a:pt x="194" y="350"/>
                    <a:pt x="195" y="350"/>
                  </a:cubicBezTo>
                  <a:cubicBezTo>
                    <a:pt x="196" y="350"/>
                    <a:pt x="199" y="351"/>
                    <a:pt x="200" y="351"/>
                  </a:cubicBezTo>
                  <a:cubicBezTo>
                    <a:pt x="199" y="352"/>
                    <a:pt x="199" y="351"/>
                    <a:pt x="197" y="351"/>
                  </a:cubicBezTo>
                  <a:cubicBezTo>
                    <a:pt x="197" y="351"/>
                    <a:pt x="197" y="351"/>
                    <a:pt x="197" y="351"/>
                  </a:cubicBezTo>
                  <a:cubicBezTo>
                    <a:pt x="194" y="351"/>
                    <a:pt x="192" y="350"/>
                    <a:pt x="190" y="350"/>
                  </a:cubicBezTo>
                  <a:cubicBezTo>
                    <a:pt x="191" y="350"/>
                    <a:pt x="191" y="350"/>
                    <a:pt x="191" y="350"/>
                  </a:cubicBezTo>
                  <a:cubicBezTo>
                    <a:pt x="188" y="350"/>
                    <a:pt x="188" y="350"/>
                    <a:pt x="188" y="350"/>
                  </a:cubicBezTo>
                  <a:cubicBezTo>
                    <a:pt x="190" y="350"/>
                    <a:pt x="188" y="351"/>
                    <a:pt x="189" y="351"/>
                  </a:cubicBezTo>
                  <a:cubicBezTo>
                    <a:pt x="190" y="351"/>
                    <a:pt x="188" y="351"/>
                    <a:pt x="189" y="351"/>
                  </a:cubicBezTo>
                  <a:cubicBezTo>
                    <a:pt x="190" y="351"/>
                    <a:pt x="193" y="351"/>
                    <a:pt x="192" y="352"/>
                  </a:cubicBezTo>
                  <a:cubicBezTo>
                    <a:pt x="188" y="351"/>
                    <a:pt x="188" y="351"/>
                    <a:pt x="188" y="351"/>
                  </a:cubicBezTo>
                  <a:cubicBezTo>
                    <a:pt x="188" y="352"/>
                    <a:pt x="190" y="352"/>
                    <a:pt x="189" y="352"/>
                  </a:cubicBezTo>
                  <a:cubicBezTo>
                    <a:pt x="188" y="352"/>
                    <a:pt x="188" y="352"/>
                    <a:pt x="188" y="352"/>
                  </a:cubicBezTo>
                  <a:cubicBezTo>
                    <a:pt x="188" y="353"/>
                    <a:pt x="188" y="354"/>
                    <a:pt x="192" y="356"/>
                  </a:cubicBezTo>
                  <a:cubicBezTo>
                    <a:pt x="190" y="356"/>
                    <a:pt x="190" y="356"/>
                    <a:pt x="189" y="357"/>
                  </a:cubicBezTo>
                  <a:cubicBezTo>
                    <a:pt x="189" y="357"/>
                    <a:pt x="191" y="357"/>
                    <a:pt x="191" y="357"/>
                  </a:cubicBezTo>
                  <a:cubicBezTo>
                    <a:pt x="189" y="357"/>
                    <a:pt x="189" y="357"/>
                    <a:pt x="189" y="357"/>
                  </a:cubicBezTo>
                  <a:cubicBezTo>
                    <a:pt x="188" y="357"/>
                    <a:pt x="189" y="358"/>
                    <a:pt x="191" y="359"/>
                  </a:cubicBezTo>
                  <a:cubicBezTo>
                    <a:pt x="189" y="358"/>
                    <a:pt x="189" y="358"/>
                    <a:pt x="189" y="358"/>
                  </a:cubicBezTo>
                  <a:cubicBezTo>
                    <a:pt x="188" y="359"/>
                    <a:pt x="190" y="359"/>
                    <a:pt x="191" y="359"/>
                  </a:cubicBezTo>
                  <a:cubicBezTo>
                    <a:pt x="189" y="359"/>
                    <a:pt x="189" y="359"/>
                    <a:pt x="189" y="359"/>
                  </a:cubicBezTo>
                  <a:cubicBezTo>
                    <a:pt x="191" y="359"/>
                    <a:pt x="191" y="359"/>
                    <a:pt x="191" y="359"/>
                  </a:cubicBezTo>
                  <a:cubicBezTo>
                    <a:pt x="191" y="360"/>
                    <a:pt x="191" y="360"/>
                    <a:pt x="189" y="360"/>
                  </a:cubicBezTo>
                  <a:cubicBezTo>
                    <a:pt x="190" y="360"/>
                    <a:pt x="190" y="360"/>
                    <a:pt x="190" y="360"/>
                  </a:cubicBezTo>
                  <a:cubicBezTo>
                    <a:pt x="189" y="360"/>
                    <a:pt x="189" y="361"/>
                    <a:pt x="189" y="362"/>
                  </a:cubicBezTo>
                  <a:cubicBezTo>
                    <a:pt x="190" y="362"/>
                    <a:pt x="191" y="362"/>
                    <a:pt x="192" y="362"/>
                  </a:cubicBezTo>
                  <a:cubicBezTo>
                    <a:pt x="194" y="362"/>
                    <a:pt x="192" y="362"/>
                    <a:pt x="193" y="362"/>
                  </a:cubicBezTo>
                  <a:cubicBezTo>
                    <a:pt x="191" y="362"/>
                    <a:pt x="191" y="362"/>
                    <a:pt x="191" y="362"/>
                  </a:cubicBezTo>
                  <a:cubicBezTo>
                    <a:pt x="187" y="362"/>
                    <a:pt x="190" y="364"/>
                    <a:pt x="189" y="365"/>
                  </a:cubicBezTo>
                  <a:cubicBezTo>
                    <a:pt x="190" y="365"/>
                    <a:pt x="190" y="365"/>
                    <a:pt x="190" y="365"/>
                  </a:cubicBezTo>
                  <a:cubicBezTo>
                    <a:pt x="188" y="365"/>
                    <a:pt x="190" y="366"/>
                    <a:pt x="189" y="367"/>
                  </a:cubicBezTo>
                  <a:cubicBezTo>
                    <a:pt x="190" y="367"/>
                    <a:pt x="193" y="367"/>
                    <a:pt x="193" y="368"/>
                  </a:cubicBezTo>
                  <a:cubicBezTo>
                    <a:pt x="195" y="368"/>
                    <a:pt x="190" y="368"/>
                    <a:pt x="189" y="368"/>
                  </a:cubicBezTo>
                  <a:cubicBezTo>
                    <a:pt x="190" y="368"/>
                    <a:pt x="190" y="368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1" y="369"/>
                    <a:pt x="191" y="369"/>
                    <a:pt x="190" y="369"/>
                  </a:cubicBezTo>
                  <a:cubicBezTo>
                    <a:pt x="190" y="369"/>
                    <a:pt x="190" y="369"/>
                    <a:pt x="190" y="369"/>
                  </a:cubicBezTo>
                  <a:cubicBezTo>
                    <a:pt x="190" y="370"/>
                    <a:pt x="189" y="370"/>
                    <a:pt x="189" y="370"/>
                  </a:cubicBezTo>
                  <a:cubicBezTo>
                    <a:pt x="191" y="370"/>
                    <a:pt x="190" y="371"/>
                    <a:pt x="191" y="371"/>
                  </a:cubicBezTo>
                  <a:cubicBezTo>
                    <a:pt x="190" y="371"/>
                    <a:pt x="190" y="371"/>
                    <a:pt x="190" y="371"/>
                  </a:cubicBezTo>
                  <a:cubicBezTo>
                    <a:pt x="192" y="371"/>
                    <a:pt x="192" y="371"/>
                    <a:pt x="192" y="371"/>
                  </a:cubicBezTo>
                  <a:cubicBezTo>
                    <a:pt x="191" y="371"/>
                    <a:pt x="191" y="371"/>
                    <a:pt x="191" y="371"/>
                  </a:cubicBezTo>
                  <a:cubicBezTo>
                    <a:pt x="189" y="371"/>
                    <a:pt x="189" y="371"/>
                    <a:pt x="189" y="371"/>
                  </a:cubicBezTo>
                  <a:cubicBezTo>
                    <a:pt x="188" y="371"/>
                    <a:pt x="191" y="371"/>
                    <a:pt x="192" y="372"/>
                  </a:cubicBezTo>
                  <a:cubicBezTo>
                    <a:pt x="193" y="372"/>
                    <a:pt x="191" y="372"/>
                    <a:pt x="191" y="372"/>
                  </a:cubicBezTo>
                  <a:cubicBezTo>
                    <a:pt x="190" y="372"/>
                    <a:pt x="191" y="372"/>
                    <a:pt x="191" y="372"/>
                  </a:cubicBezTo>
                  <a:cubicBezTo>
                    <a:pt x="189" y="371"/>
                    <a:pt x="190" y="372"/>
                    <a:pt x="189" y="372"/>
                  </a:cubicBezTo>
                  <a:cubicBezTo>
                    <a:pt x="189" y="372"/>
                    <a:pt x="191" y="372"/>
                    <a:pt x="191" y="372"/>
                  </a:cubicBezTo>
                  <a:cubicBezTo>
                    <a:pt x="190" y="373"/>
                    <a:pt x="191" y="373"/>
                    <a:pt x="189" y="373"/>
                  </a:cubicBezTo>
                  <a:cubicBezTo>
                    <a:pt x="190" y="373"/>
                    <a:pt x="190" y="373"/>
                    <a:pt x="191" y="374"/>
                  </a:cubicBezTo>
                  <a:cubicBezTo>
                    <a:pt x="191" y="373"/>
                    <a:pt x="191" y="373"/>
                    <a:pt x="193" y="373"/>
                  </a:cubicBezTo>
                  <a:cubicBezTo>
                    <a:pt x="193" y="373"/>
                    <a:pt x="193" y="374"/>
                    <a:pt x="192" y="374"/>
                  </a:cubicBezTo>
                  <a:cubicBezTo>
                    <a:pt x="192" y="374"/>
                    <a:pt x="192" y="374"/>
                    <a:pt x="192" y="374"/>
                  </a:cubicBezTo>
                  <a:cubicBezTo>
                    <a:pt x="192" y="374"/>
                    <a:pt x="192" y="374"/>
                    <a:pt x="193" y="374"/>
                  </a:cubicBezTo>
                  <a:cubicBezTo>
                    <a:pt x="191" y="374"/>
                    <a:pt x="191" y="374"/>
                    <a:pt x="191" y="374"/>
                  </a:cubicBezTo>
                  <a:cubicBezTo>
                    <a:pt x="193" y="374"/>
                    <a:pt x="192" y="375"/>
                    <a:pt x="193" y="375"/>
                  </a:cubicBezTo>
                  <a:cubicBezTo>
                    <a:pt x="191" y="375"/>
                    <a:pt x="189" y="375"/>
                    <a:pt x="189" y="375"/>
                  </a:cubicBezTo>
                  <a:cubicBezTo>
                    <a:pt x="190" y="376"/>
                    <a:pt x="190" y="376"/>
                    <a:pt x="190" y="376"/>
                  </a:cubicBezTo>
                  <a:cubicBezTo>
                    <a:pt x="191" y="376"/>
                    <a:pt x="190" y="376"/>
                    <a:pt x="189" y="376"/>
                  </a:cubicBezTo>
                  <a:cubicBezTo>
                    <a:pt x="188" y="376"/>
                    <a:pt x="194" y="377"/>
                    <a:pt x="192" y="377"/>
                  </a:cubicBezTo>
                  <a:cubicBezTo>
                    <a:pt x="190" y="377"/>
                    <a:pt x="190" y="377"/>
                    <a:pt x="189" y="377"/>
                  </a:cubicBezTo>
                  <a:cubicBezTo>
                    <a:pt x="190" y="378"/>
                    <a:pt x="191" y="378"/>
                    <a:pt x="191" y="378"/>
                  </a:cubicBezTo>
                  <a:cubicBezTo>
                    <a:pt x="192" y="378"/>
                    <a:pt x="189" y="377"/>
                    <a:pt x="191" y="377"/>
                  </a:cubicBezTo>
                  <a:cubicBezTo>
                    <a:pt x="192" y="377"/>
                    <a:pt x="191" y="378"/>
                    <a:pt x="192" y="378"/>
                  </a:cubicBezTo>
                  <a:cubicBezTo>
                    <a:pt x="187" y="378"/>
                    <a:pt x="191" y="380"/>
                    <a:pt x="188" y="380"/>
                  </a:cubicBezTo>
                  <a:cubicBezTo>
                    <a:pt x="191" y="380"/>
                    <a:pt x="189" y="381"/>
                    <a:pt x="190" y="381"/>
                  </a:cubicBezTo>
                  <a:cubicBezTo>
                    <a:pt x="187" y="381"/>
                    <a:pt x="190" y="382"/>
                    <a:pt x="189" y="382"/>
                  </a:cubicBezTo>
                  <a:cubicBezTo>
                    <a:pt x="191" y="382"/>
                    <a:pt x="191" y="382"/>
                    <a:pt x="191" y="382"/>
                  </a:cubicBezTo>
                  <a:cubicBezTo>
                    <a:pt x="190" y="382"/>
                    <a:pt x="195" y="383"/>
                    <a:pt x="192" y="383"/>
                  </a:cubicBezTo>
                  <a:cubicBezTo>
                    <a:pt x="191" y="383"/>
                    <a:pt x="190" y="383"/>
                    <a:pt x="190" y="383"/>
                  </a:cubicBezTo>
                  <a:cubicBezTo>
                    <a:pt x="187" y="383"/>
                    <a:pt x="192" y="384"/>
                    <a:pt x="189" y="384"/>
                  </a:cubicBezTo>
                  <a:cubicBezTo>
                    <a:pt x="190" y="384"/>
                    <a:pt x="192" y="384"/>
                    <a:pt x="193" y="385"/>
                  </a:cubicBezTo>
                  <a:cubicBezTo>
                    <a:pt x="192" y="385"/>
                    <a:pt x="190" y="385"/>
                    <a:pt x="190" y="385"/>
                  </a:cubicBezTo>
                  <a:cubicBezTo>
                    <a:pt x="190" y="386"/>
                    <a:pt x="191" y="386"/>
                    <a:pt x="190" y="386"/>
                  </a:cubicBezTo>
                  <a:cubicBezTo>
                    <a:pt x="189" y="386"/>
                    <a:pt x="189" y="386"/>
                    <a:pt x="189" y="386"/>
                  </a:cubicBezTo>
                  <a:cubicBezTo>
                    <a:pt x="188" y="386"/>
                    <a:pt x="189" y="386"/>
                    <a:pt x="190" y="387"/>
                  </a:cubicBezTo>
                  <a:cubicBezTo>
                    <a:pt x="188" y="387"/>
                    <a:pt x="189" y="388"/>
                    <a:pt x="188" y="388"/>
                  </a:cubicBezTo>
                  <a:cubicBezTo>
                    <a:pt x="191" y="389"/>
                    <a:pt x="187" y="389"/>
                    <a:pt x="190" y="389"/>
                  </a:cubicBezTo>
                  <a:cubicBezTo>
                    <a:pt x="189" y="389"/>
                    <a:pt x="189" y="389"/>
                    <a:pt x="189" y="389"/>
                  </a:cubicBezTo>
                  <a:cubicBezTo>
                    <a:pt x="190" y="389"/>
                    <a:pt x="192" y="390"/>
                    <a:pt x="192" y="390"/>
                  </a:cubicBezTo>
                  <a:cubicBezTo>
                    <a:pt x="190" y="390"/>
                    <a:pt x="190" y="390"/>
                    <a:pt x="190" y="390"/>
                  </a:cubicBezTo>
                  <a:cubicBezTo>
                    <a:pt x="188" y="390"/>
                    <a:pt x="190" y="390"/>
                    <a:pt x="189" y="391"/>
                  </a:cubicBezTo>
                  <a:cubicBezTo>
                    <a:pt x="190" y="390"/>
                    <a:pt x="189" y="391"/>
                    <a:pt x="190" y="391"/>
                  </a:cubicBezTo>
                  <a:cubicBezTo>
                    <a:pt x="191" y="391"/>
                    <a:pt x="191" y="391"/>
                    <a:pt x="191" y="391"/>
                  </a:cubicBezTo>
                  <a:cubicBezTo>
                    <a:pt x="192" y="392"/>
                    <a:pt x="192" y="391"/>
                    <a:pt x="192" y="392"/>
                  </a:cubicBezTo>
                  <a:cubicBezTo>
                    <a:pt x="192" y="392"/>
                    <a:pt x="190" y="392"/>
                    <a:pt x="190" y="392"/>
                  </a:cubicBezTo>
                  <a:cubicBezTo>
                    <a:pt x="189" y="392"/>
                    <a:pt x="190" y="392"/>
                    <a:pt x="190" y="393"/>
                  </a:cubicBezTo>
                  <a:cubicBezTo>
                    <a:pt x="190" y="393"/>
                    <a:pt x="190" y="392"/>
                    <a:pt x="191" y="393"/>
                  </a:cubicBezTo>
                  <a:cubicBezTo>
                    <a:pt x="191" y="393"/>
                    <a:pt x="190" y="393"/>
                    <a:pt x="190" y="393"/>
                  </a:cubicBezTo>
                  <a:cubicBezTo>
                    <a:pt x="190" y="393"/>
                    <a:pt x="191" y="393"/>
                    <a:pt x="191" y="393"/>
                  </a:cubicBezTo>
                  <a:cubicBezTo>
                    <a:pt x="191" y="393"/>
                    <a:pt x="191" y="393"/>
                    <a:pt x="191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90" y="393"/>
                    <a:pt x="190" y="393"/>
                    <a:pt x="190" y="393"/>
                  </a:cubicBezTo>
                  <a:cubicBezTo>
                    <a:pt x="188" y="393"/>
                    <a:pt x="188" y="393"/>
                    <a:pt x="188" y="393"/>
                  </a:cubicBezTo>
                  <a:cubicBezTo>
                    <a:pt x="188" y="394"/>
                    <a:pt x="190" y="394"/>
                    <a:pt x="191" y="394"/>
                  </a:cubicBezTo>
                  <a:cubicBezTo>
                    <a:pt x="189" y="395"/>
                    <a:pt x="191" y="396"/>
                    <a:pt x="192" y="396"/>
                  </a:cubicBezTo>
                  <a:cubicBezTo>
                    <a:pt x="192" y="396"/>
                    <a:pt x="190" y="396"/>
                    <a:pt x="191" y="396"/>
                  </a:cubicBezTo>
                  <a:cubicBezTo>
                    <a:pt x="191" y="397"/>
                    <a:pt x="193" y="397"/>
                    <a:pt x="192" y="397"/>
                  </a:cubicBezTo>
                  <a:cubicBezTo>
                    <a:pt x="192" y="397"/>
                    <a:pt x="191" y="397"/>
                    <a:pt x="191" y="398"/>
                  </a:cubicBezTo>
                  <a:cubicBezTo>
                    <a:pt x="190" y="398"/>
                    <a:pt x="192" y="397"/>
                    <a:pt x="192" y="397"/>
                  </a:cubicBezTo>
                  <a:cubicBezTo>
                    <a:pt x="190" y="398"/>
                    <a:pt x="194" y="399"/>
                    <a:pt x="192" y="400"/>
                  </a:cubicBezTo>
                  <a:cubicBezTo>
                    <a:pt x="192" y="399"/>
                    <a:pt x="191" y="399"/>
                    <a:pt x="191" y="399"/>
                  </a:cubicBezTo>
                  <a:cubicBezTo>
                    <a:pt x="191" y="400"/>
                    <a:pt x="192" y="400"/>
                    <a:pt x="194" y="401"/>
                  </a:cubicBezTo>
                  <a:cubicBezTo>
                    <a:pt x="192" y="401"/>
                    <a:pt x="192" y="401"/>
                    <a:pt x="192" y="401"/>
                  </a:cubicBezTo>
                  <a:cubicBezTo>
                    <a:pt x="192" y="401"/>
                    <a:pt x="193" y="401"/>
                    <a:pt x="194" y="401"/>
                  </a:cubicBezTo>
                  <a:cubicBezTo>
                    <a:pt x="195" y="401"/>
                    <a:pt x="196" y="401"/>
                    <a:pt x="196" y="402"/>
                  </a:cubicBezTo>
                  <a:cubicBezTo>
                    <a:pt x="196" y="402"/>
                    <a:pt x="196" y="402"/>
                    <a:pt x="196" y="402"/>
                  </a:cubicBezTo>
                  <a:cubicBezTo>
                    <a:pt x="196" y="402"/>
                    <a:pt x="197" y="402"/>
                    <a:pt x="197" y="402"/>
                  </a:cubicBezTo>
                  <a:cubicBezTo>
                    <a:pt x="196" y="403"/>
                    <a:pt x="196" y="402"/>
                    <a:pt x="195" y="402"/>
                  </a:cubicBezTo>
                  <a:cubicBezTo>
                    <a:pt x="193" y="403"/>
                    <a:pt x="194" y="404"/>
                    <a:pt x="194" y="404"/>
                  </a:cubicBezTo>
                  <a:cubicBezTo>
                    <a:pt x="195" y="404"/>
                    <a:pt x="195" y="404"/>
                    <a:pt x="195" y="404"/>
                  </a:cubicBezTo>
                  <a:cubicBezTo>
                    <a:pt x="196" y="404"/>
                    <a:pt x="194" y="404"/>
                    <a:pt x="194" y="404"/>
                  </a:cubicBezTo>
                  <a:cubicBezTo>
                    <a:pt x="199" y="405"/>
                    <a:pt x="199" y="405"/>
                    <a:pt x="199" y="405"/>
                  </a:cubicBezTo>
                  <a:cubicBezTo>
                    <a:pt x="198" y="404"/>
                    <a:pt x="197" y="405"/>
                    <a:pt x="196" y="405"/>
                  </a:cubicBezTo>
                  <a:cubicBezTo>
                    <a:pt x="196" y="405"/>
                    <a:pt x="199" y="406"/>
                    <a:pt x="201" y="406"/>
                  </a:cubicBezTo>
                  <a:cubicBezTo>
                    <a:pt x="200" y="406"/>
                    <a:pt x="201" y="406"/>
                    <a:pt x="201" y="407"/>
                  </a:cubicBezTo>
                  <a:cubicBezTo>
                    <a:pt x="200" y="407"/>
                    <a:pt x="202" y="407"/>
                    <a:pt x="200" y="407"/>
                  </a:cubicBezTo>
                  <a:cubicBezTo>
                    <a:pt x="199" y="407"/>
                    <a:pt x="199" y="407"/>
                    <a:pt x="199" y="407"/>
                  </a:cubicBezTo>
                  <a:cubicBezTo>
                    <a:pt x="199" y="407"/>
                    <a:pt x="197" y="407"/>
                    <a:pt x="196" y="407"/>
                  </a:cubicBezTo>
                  <a:cubicBezTo>
                    <a:pt x="196" y="407"/>
                    <a:pt x="196" y="408"/>
                    <a:pt x="195" y="409"/>
                  </a:cubicBezTo>
                  <a:cubicBezTo>
                    <a:pt x="198" y="408"/>
                    <a:pt x="197" y="410"/>
                    <a:pt x="199" y="409"/>
                  </a:cubicBezTo>
                  <a:cubicBezTo>
                    <a:pt x="200" y="410"/>
                    <a:pt x="197" y="410"/>
                    <a:pt x="197" y="410"/>
                  </a:cubicBezTo>
                  <a:cubicBezTo>
                    <a:pt x="198" y="411"/>
                    <a:pt x="197" y="411"/>
                    <a:pt x="197" y="412"/>
                  </a:cubicBezTo>
                  <a:cubicBezTo>
                    <a:pt x="197" y="412"/>
                    <a:pt x="197" y="412"/>
                    <a:pt x="197" y="412"/>
                  </a:cubicBezTo>
                  <a:cubicBezTo>
                    <a:pt x="198" y="412"/>
                    <a:pt x="197" y="413"/>
                    <a:pt x="199" y="413"/>
                  </a:cubicBezTo>
                  <a:cubicBezTo>
                    <a:pt x="198" y="413"/>
                    <a:pt x="198" y="413"/>
                    <a:pt x="198" y="413"/>
                  </a:cubicBezTo>
                  <a:cubicBezTo>
                    <a:pt x="197" y="414"/>
                    <a:pt x="201" y="413"/>
                    <a:pt x="200" y="414"/>
                  </a:cubicBezTo>
                  <a:cubicBezTo>
                    <a:pt x="199" y="414"/>
                    <a:pt x="199" y="414"/>
                    <a:pt x="199" y="414"/>
                  </a:cubicBezTo>
                  <a:cubicBezTo>
                    <a:pt x="200" y="414"/>
                    <a:pt x="198" y="415"/>
                    <a:pt x="200" y="415"/>
                  </a:cubicBezTo>
                  <a:cubicBezTo>
                    <a:pt x="199" y="415"/>
                    <a:pt x="199" y="415"/>
                    <a:pt x="198" y="415"/>
                  </a:cubicBezTo>
                  <a:cubicBezTo>
                    <a:pt x="199" y="415"/>
                    <a:pt x="199" y="416"/>
                    <a:pt x="200" y="416"/>
                  </a:cubicBezTo>
                  <a:cubicBezTo>
                    <a:pt x="198" y="416"/>
                    <a:pt x="198" y="416"/>
                    <a:pt x="198" y="416"/>
                  </a:cubicBezTo>
                  <a:cubicBezTo>
                    <a:pt x="197" y="417"/>
                    <a:pt x="201" y="416"/>
                    <a:pt x="200" y="417"/>
                  </a:cubicBezTo>
                  <a:cubicBezTo>
                    <a:pt x="200" y="417"/>
                    <a:pt x="199" y="417"/>
                    <a:pt x="199" y="417"/>
                  </a:cubicBezTo>
                  <a:cubicBezTo>
                    <a:pt x="200" y="417"/>
                    <a:pt x="200" y="418"/>
                    <a:pt x="200" y="418"/>
                  </a:cubicBezTo>
                  <a:cubicBezTo>
                    <a:pt x="198" y="419"/>
                    <a:pt x="198" y="419"/>
                    <a:pt x="198" y="419"/>
                  </a:cubicBezTo>
                  <a:cubicBezTo>
                    <a:pt x="198" y="421"/>
                    <a:pt x="198" y="423"/>
                    <a:pt x="201" y="425"/>
                  </a:cubicBezTo>
                  <a:cubicBezTo>
                    <a:pt x="198" y="425"/>
                    <a:pt x="199" y="424"/>
                    <a:pt x="197" y="425"/>
                  </a:cubicBezTo>
                  <a:cubicBezTo>
                    <a:pt x="200" y="425"/>
                    <a:pt x="198" y="425"/>
                    <a:pt x="199" y="426"/>
                  </a:cubicBezTo>
                  <a:cubicBezTo>
                    <a:pt x="198" y="426"/>
                    <a:pt x="198" y="426"/>
                    <a:pt x="198" y="426"/>
                  </a:cubicBezTo>
                  <a:cubicBezTo>
                    <a:pt x="199" y="426"/>
                    <a:pt x="198" y="426"/>
                    <a:pt x="198" y="426"/>
                  </a:cubicBezTo>
                  <a:cubicBezTo>
                    <a:pt x="199" y="426"/>
                    <a:pt x="199" y="426"/>
                    <a:pt x="199" y="426"/>
                  </a:cubicBezTo>
                  <a:cubicBezTo>
                    <a:pt x="199" y="426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8" y="427"/>
                    <a:pt x="197" y="427"/>
                    <a:pt x="199" y="427"/>
                  </a:cubicBezTo>
                  <a:cubicBezTo>
                    <a:pt x="199" y="427"/>
                    <a:pt x="199" y="427"/>
                    <a:pt x="199" y="427"/>
                  </a:cubicBezTo>
                  <a:cubicBezTo>
                    <a:pt x="197" y="428"/>
                    <a:pt x="197" y="428"/>
                    <a:pt x="197" y="428"/>
                  </a:cubicBezTo>
                  <a:cubicBezTo>
                    <a:pt x="200" y="428"/>
                    <a:pt x="198" y="428"/>
                    <a:pt x="198" y="428"/>
                  </a:cubicBezTo>
                  <a:cubicBezTo>
                    <a:pt x="197" y="429"/>
                    <a:pt x="194" y="427"/>
                    <a:pt x="194" y="429"/>
                  </a:cubicBezTo>
                  <a:cubicBezTo>
                    <a:pt x="194" y="429"/>
                    <a:pt x="194" y="429"/>
                    <a:pt x="194" y="429"/>
                  </a:cubicBezTo>
                  <a:cubicBezTo>
                    <a:pt x="189" y="432"/>
                    <a:pt x="183" y="435"/>
                    <a:pt x="180" y="441"/>
                  </a:cubicBezTo>
                  <a:cubicBezTo>
                    <a:pt x="180" y="442"/>
                    <a:pt x="179" y="443"/>
                    <a:pt x="178" y="444"/>
                  </a:cubicBezTo>
                  <a:cubicBezTo>
                    <a:pt x="178" y="441"/>
                    <a:pt x="178" y="437"/>
                    <a:pt x="180" y="434"/>
                  </a:cubicBezTo>
                  <a:cubicBezTo>
                    <a:pt x="179" y="431"/>
                    <a:pt x="178" y="427"/>
                    <a:pt x="179" y="425"/>
                  </a:cubicBezTo>
                  <a:cubicBezTo>
                    <a:pt x="178" y="412"/>
                    <a:pt x="182" y="402"/>
                    <a:pt x="179" y="389"/>
                  </a:cubicBezTo>
                  <a:cubicBezTo>
                    <a:pt x="179" y="390"/>
                    <a:pt x="178" y="389"/>
                    <a:pt x="177" y="389"/>
                  </a:cubicBezTo>
                  <a:cubicBezTo>
                    <a:pt x="178" y="389"/>
                    <a:pt x="178" y="389"/>
                    <a:pt x="178" y="389"/>
                  </a:cubicBezTo>
                  <a:cubicBezTo>
                    <a:pt x="176" y="388"/>
                    <a:pt x="176" y="388"/>
                    <a:pt x="176" y="388"/>
                  </a:cubicBezTo>
                  <a:cubicBezTo>
                    <a:pt x="176" y="387"/>
                    <a:pt x="178" y="387"/>
                    <a:pt x="178" y="388"/>
                  </a:cubicBezTo>
                  <a:cubicBezTo>
                    <a:pt x="178" y="383"/>
                    <a:pt x="177" y="379"/>
                    <a:pt x="178" y="374"/>
                  </a:cubicBezTo>
                  <a:cubicBezTo>
                    <a:pt x="175" y="374"/>
                    <a:pt x="177" y="371"/>
                    <a:pt x="175" y="371"/>
                  </a:cubicBezTo>
                  <a:cubicBezTo>
                    <a:pt x="176" y="371"/>
                    <a:pt x="176" y="371"/>
                    <a:pt x="176" y="371"/>
                  </a:cubicBezTo>
                  <a:cubicBezTo>
                    <a:pt x="175" y="368"/>
                    <a:pt x="175" y="368"/>
                    <a:pt x="177" y="365"/>
                  </a:cubicBezTo>
                  <a:cubicBezTo>
                    <a:pt x="178" y="353"/>
                    <a:pt x="176" y="340"/>
                    <a:pt x="174" y="326"/>
                  </a:cubicBezTo>
                  <a:cubicBezTo>
                    <a:pt x="170" y="313"/>
                    <a:pt x="162" y="297"/>
                    <a:pt x="148" y="288"/>
                  </a:cubicBezTo>
                  <a:cubicBezTo>
                    <a:pt x="143" y="290"/>
                    <a:pt x="142" y="286"/>
                    <a:pt x="138" y="288"/>
                  </a:cubicBezTo>
                  <a:cubicBezTo>
                    <a:pt x="138" y="287"/>
                    <a:pt x="138" y="287"/>
                    <a:pt x="138" y="287"/>
                  </a:cubicBezTo>
                  <a:cubicBezTo>
                    <a:pt x="136" y="288"/>
                    <a:pt x="136" y="286"/>
                    <a:pt x="133" y="284"/>
                  </a:cubicBezTo>
                  <a:cubicBezTo>
                    <a:pt x="133" y="285"/>
                    <a:pt x="132" y="284"/>
                    <a:pt x="132" y="286"/>
                  </a:cubicBezTo>
                  <a:cubicBezTo>
                    <a:pt x="131" y="287"/>
                    <a:pt x="131" y="282"/>
                    <a:pt x="129" y="283"/>
                  </a:cubicBezTo>
                  <a:cubicBezTo>
                    <a:pt x="129" y="282"/>
                    <a:pt x="129" y="284"/>
                    <a:pt x="129" y="283"/>
                  </a:cubicBezTo>
                  <a:cubicBezTo>
                    <a:pt x="125" y="285"/>
                    <a:pt x="129" y="282"/>
                    <a:pt x="127" y="279"/>
                  </a:cubicBezTo>
                  <a:cubicBezTo>
                    <a:pt x="120" y="278"/>
                    <a:pt x="113" y="280"/>
                    <a:pt x="107" y="278"/>
                  </a:cubicBezTo>
                  <a:cubicBezTo>
                    <a:pt x="108" y="278"/>
                    <a:pt x="108" y="280"/>
                    <a:pt x="107" y="280"/>
                  </a:cubicBezTo>
                  <a:cubicBezTo>
                    <a:pt x="107" y="276"/>
                    <a:pt x="105" y="280"/>
                    <a:pt x="104" y="279"/>
                  </a:cubicBezTo>
                  <a:cubicBezTo>
                    <a:pt x="104" y="278"/>
                    <a:pt x="105" y="278"/>
                    <a:pt x="105" y="278"/>
                  </a:cubicBezTo>
                  <a:cubicBezTo>
                    <a:pt x="103" y="276"/>
                    <a:pt x="101" y="278"/>
                    <a:pt x="98" y="277"/>
                  </a:cubicBezTo>
                  <a:cubicBezTo>
                    <a:pt x="96" y="278"/>
                    <a:pt x="94" y="275"/>
                    <a:pt x="92" y="277"/>
                  </a:cubicBezTo>
                  <a:cubicBezTo>
                    <a:pt x="93" y="275"/>
                    <a:pt x="91" y="276"/>
                    <a:pt x="91" y="275"/>
                  </a:cubicBezTo>
                  <a:cubicBezTo>
                    <a:pt x="89" y="279"/>
                    <a:pt x="88" y="273"/>
                    <a:pt x="85" y="275"/>
                  </a:cubicBezTo>
                  <a:cubicBezTo>
                    <a:pt x="86" y="275"/>
                    <a:pt x="86" y="275"/>
                    <a:pt x="86" y="275"/>
                  </a:cubicBezTo>
                  <a:cubicBezTo>
                    <a:pt x="80" y="274"/>
                    <a:pt x="77" y="272"/>
                    <a:pt x="72" y="271"/>
                  </a:cubicBezTo>
                  <a:cubicBezTo>
                    <a:pt x="69" y="270"/>
                    <a:pt x="69" y="264"/>
                    <a:pt x="66" y="264"/>
                  </a:cubicBezTo>
                  <a:cubicBezTo>
                    <a:pt x="65" y="265"/>
                    <a:pt x="65" y="265"/>
                    <a:pt x="64" y="265"/>
                  </a:cubicBezTo>
                  <a:cubicBezTo>
                    <a:pt x="64" y="264"/>
                    <a:pt x="65" y="264"/>
                    <a:pt x="65" y="264"/>
                  </a:cubicBezTo>
                  <a:cubicBezTo>
                    <a:pt x="63" y="263"/>
                    <a:pt x="63" y="260"/>
                    <a:pt x="62" y="259"/>
                  </a:cubicBezTo>
                  <a:cubicBezTo>
                    <a:pt x="62" y="259"/>
                    <a:pt x="61" y="258"/>
                    <a:pt x="60" y="259"/>
                  </a:cubicBezTo>
                  <a:cubicBezTo>
                    <a:pt x="61" y="256"/>
                    <a:pt x="56" y="255"/>
                    <a:pt x="57" y="252"/>
                  </a:cubicBezTo>
                  <a:cubicBezTo>
                    <a:pt x="54" y="254"/>
                    <a:pt x="54" y="252"/>
                    <a:pt x="53" y="251"/>
                  </a:cubicBezTo>
                  <a:cubicBezTo>
                    <a:pt x="53" y="251"/>
                    <a:pt x="54" y="250"/>
                    <a:pt x="54" y="250"/>
                  </a:cubicBezTo>
                  <a:cubicBezTo>
                    <a:pt x="53" y="249"/>
                    <a:pt x="53" y="248"/>
                    <a:pt x="53" y="245"/>
                  </a:cubicBezTo>
                  <a:cubicBezTo>
                    <a:pt x="52" y="245"/>
                    <a:pt x="50" y="245"/>
                    <a:pt x="50" y="244"/>
                  </a:cubicBezTo>
                  <a:cubicBezTo>
                    <a:pt x="52" y="242"/>
                    <a:pt x="50" y="241"/>
                    <a:pt x="50" y="240"/>
                  </a:cubicBezTo>
                  <a:cubicBezTo>
                    <a:pt x="48" y="241"/>
                    <a:pt x="46" y="240"/>
                    <a:pt x="47" y="239"/>
                  </a:cubicBezTo>
                  <a:cubicBezTo>
                    <a:pt x="49" y="238"/>
                    <a:pt x="49" y="238"/>
                    <a:pt x="49" y="238"/>
                  </a:cubicBezTo>
                  <a:cubicBezTo>
                    <a:pt x="46" y="235"/>
                    <a:pt x="48" y="230"/>
                    <a:pt x="44" y="225"/>
                  </a:cubicBezTo>
                  <a:cubicBezTo>
                    <a:pt x="45" y="224"/>
                    <a:pt x="45" y="224"/>
                    <a:pt x="45" y="224"/>
                  </a:cubicBezTo>
                  <a:cubicBezTo>
                    <a:pt x="42" y="219"/>
                    <a:pt x="42" y="213"/>
                    <a:pt x="37" y="209"/>
                  </a:cubicBezTo>
                  <a:cubicBezTo>
                    <a:pt x="37" y="208"/>
                    <a:pt x="37" y="207"/>
                    <a:pt x="36" y="205"/>
                  </a:cubicBezTo>
                  <a:cubicBezTo>
                    <a:pt x="37" y="205"/>
                    <a:pt x="39" y="204"/>
                    <a:pt x="40" y="203"/>
                  </a:cubicBezTo>
                  <a:cubicBezTo>
                    <a:pt x="36" y="203"/>
                    <a:pt x="36" y="203"/>
                    <a:pt x="36" y="203"/>
                  </a:cubicBezTo>
                  <a:cubicBezTo>
                    <a:pt x="41" y="201"/>
                    <a:pt x="44" y="197"/>
                    <a:pt x="48" y="196"/>
                  </a:cubicBezTo>
                  <a:cubicBezTo>
                    <a:pt x="47" y="198"/>
                    <a:pt x="49" y="198"/>
                    <a:pt x="49" y="199"/>
                  </a:cubicBezTo>
                  <a:cubicBezTo>
                    <a:pt x="50" y="198"/>
                    <a:pt x="50" y="196"/>
                    <a:pt x="52" y="196"/>
                  </a:cubicBezTo>
                  <a:cubicBezTo>
                    <a:pt x="51" y="199"/>
                    <a:pt x="51" y="199"/>
                    <a:pt x="51" y="199"/>
                  </a:cubicBezTo>
                  <a:cubicBezTo>
                    <a:pt x="52" y="197"/>
                    <a:pt x="56" y="193"/>
                    <a:pt x="59" y="190"/>
                  </a:cubicBezTo>
                  <a:cubicBezTo>
                    <a:pt x="59" y="197"/>
                    <a:pt x="61" y="192"/>
                    <a:pt x="62" y="201"/>
                  </a:cubicBezTo>
                  <a:cubicBezTo>
                    <a:pt x="60" y="200"/>
                    <a:pt x="60" y="200"/>
                    <a:pt x="60" y="200"/>
                  </a:cubicBezTo>
                  <a:cubicBezTo>
                    <a:pt x="61" y="202"/>
                    <a:pt x="61" y="203"/>
                    <a:pt x="62" y="206"/>
                  </a:cubicBezTo>
                  <a:cubicBezTo>
                    <a:pt x="64" y="206"/>
                    <a:pt x="65" y="204"/>
                    <a:pt x="64" y="199"/>
                  </a:cubicBezTo>
                  <a:cubicBezTo>
                    <a:pt x="68" y="202"/>
                    <a:pt x="65" y="203"/>
                    <a:pt x="68" y="212"/>
                  </a:cubicBezTo>
                  <a:cubicBezTo>
                    <a:pt x="71" y="214"/>
                    <a:pt x="66" y="208"/>
                    <a:pt x="69" y="207"/>
                  </a:cubicBezTo>
                  <a:cubicBezTo>
                    <a:pt x="70" y="206"/>
                    <a:pt x="71" y="211"/>
                    <a:pt x="75" y="215"/>
                  </a:cubicBezTo>
                  <a:cubicBezTo>
                    <a:pt x="82" y="221"/>
                    <a:pt x="78" y="220"/>
                    <a:pt x="81" y="223"/>
                  </a:cubicBezTo>
                  <a:cubicBezTo>
                    <a:pt x="79" y="223"/>
                    <a:pt x="71" y="217"/>
                    <a:pt x="73" y="217"/>
                  </a:cubicBezTo>
                  <a:cubicBezTo>
                    <a:pt x="65" y="209"/>
                    <a:pt x="73" y="224"/>
                    <a:pt x="68" y="218"/>
                  </a:cubicBezTo>
                  <a:cubicBezTo>
                    <a:pt x="75" y="226"/>
                    <a:pt x="76" y="226"/>
                    <a:pt x="82" y="226"/>
                  </a:cubicBezTo>
                  <a:cubicBezTo>
                    <a:pt x="79" y="225"/>
                    <a:pt x="85" y="224"/>
                    <a:pt x="82" y="223"/>
                  </a:cubicBezTo>
                  <a:cubicBezTo>
                    <a:pt x="98" y="219"/>
                    <a:pt x="96" y="225"/>
                    <a:pt x="106" y="216"/>
                  </a:cubicBezTo>
                  <a:cubicBezTo>
                    <a:pt x="103" y="216"/>
                    <a:pt x="111" y="202"/>
                    <a:pt x="104" y="206"/>
                  </a:cubicBezTo>
                  <a:cubicBezTo>
                    <a:pt x="104" y="204"/>
                    <a:pt x="105" y="201"/>
                    <a:pt x="107" y="200"/>
                  </a:cubicBezTo>
                  <a:cubicBezTo>
                    <a:pt x="107" y="203"/>
                    <a:pt x="110" y="197"/>
                    <a:pt x="110" y="201"/>
                  </a:cubicBezTo>
                  <a:cubicBezTo>
                    <a:pt x="111" y="198"/>
                    <a:pt x="111" y="198"/>
                    <a:pt x="111" y="198"/>
                  </a:cubicBezTo>
                  <a:cubicBezTo>
                    <a:pt x="111" y="204"/>
                    <a:pt x="111" y="204"/>
                    <a:pt x="111" y="204"/>
                  </a:cubicBezTo>
                  <a:cubicBezTo>
                    <a:pt x="114" y="201"/>
                    <a:pt x="118" y="196"/>
                    <a:pt x="120" y="194"/>
                  </a:cubicBezTo>
                  <a:cubicBezTo>
                    <a:pt x="121" y="189"/>
                    <a:pt x="117" y="195"/>
                    <a:pt x="119" y="190"/>
                  </a:cubicBezTo>
                  <a:cubicBezTo>
                    <a:pt x="119" y="192"/>
                    <a:pt x="121" y="189"/>
                    <a:pt x="122" y="186"/>
                  </a:cubicBezTo>
                  <a:cubicBezTo>
                    <a:pt x="120" y="191"/>
                    <a:pt x="119" y="186"/>
                    <a:pt x="120" y="182"/>
                  </a:cubicBezTo>
                  <a:cubicBezTo>
                    <a:pt x="120" y="181"/>
                    <a:pt x="121" y="180"/>
                    <a:pt x="121" y="179"/>
                  </a:cubicBezTo>
                  <a:cubicBezTo>
                    <a:pt x="122" y="180"/>
                    <a:pt x="122" y="180"/>
                    <a:pt x="122" y="181"/>
                  </a:cubicBezTo>
                  <a:cubicBezTo>
                    <a:pt x="122" y="182"/>
                    <a:pt x="122" y="182"/>
                    <a:pt x="122" y="183"/>
                  </a:cubicBezTo>
                  <a:cubicBezTo>
                    <a:pt x="123" y="183"/>
                    <a:pt x="123" y="183"/>
                    <a:pt x="123" y="183"/>
                  </a:cubicBezTo>
                  <a:cubicBezTo>
                    <a:pt x="123" y="183"/>
                    <a:pt x="122" y="183"/>
                    <a:pt x="122" y="183"/>
                  </a:cubicBezTo>
                  <a:cubicBezTo>
                    <a:pt x="122" y="188"/>
                    <a:pt x="125" y="188"/>
                    <a:pt x="126" y="189"/>
                  </a:cubicBezTo>
                  <a:cubicBezTo>
                    <a:pt x="126" y="193"/>
                    <a:pt x="126" y="193"/>
                    <a:pt x="126" y="193"/>
                  </a:cubicBezTo>
                  <a:cubicBezTo>
                    <a:pt x="127" y="193"/>
                    <a:pt x="127" y="193"/>
                    <a:pt x="127" y="193"/>
                  </a:cubicBezTo>
                  <a:cubicBezTo>
                    <a:pt x="130" y="197"/>
                    <a:pt x="134" y="202"/>
                    <a:pt x="132" y="203"/>
                  </a:cubicBezTo>
                  <a:cubicBezTo>
                    <a:pt x="134" y="205"/>
                    <a:pt x="136" y="206"/>
                    <a:pt x="135" y="203"/>
                  </a:cubicBezTo>
                  <a:cubicBezTo>
                    <a:pt x="136" y="205"/>
                    <a:pt x="140" y="212"/>
                    <a:pt x="151" y="211"/>
                  </a:cubicBezTo>
                  <a:cubicBezTo>
                    <a:pt x="161" y="208"/>
                    <a:pt x="165" y="201"/>
                    <a:pt x="167" y="197"/>
                  </a:cubicBezTo>
                  <a:cubicBezTo>
                    <a:pt x="164" y="201"/>
                    <a:pt x="163" y="200"/>
                    <a:pt x="162" y="200"/>
                  </a:cubicBezTo>
                  <a:cubicBezTo>
                    <a:pt x="161" y="197"/>
                    <a:pt x="164" y="198"/>
                    <a:pt x="164" y="194"/>
                  </a:cubicBezTo>
                  <a:cubicBezTo>
                    <a:pt x="165" y="195"/>
                    <a:pt x="167" y="192"/>
                    <a:pt x="166" y="196"/>
                  </a:cubicBezTo>
                  <a:cubicBezTo>
                    <a:pt x="170" y="191"/>
                    <a:pt x="171" y="185"/>
                    <a:pt x="173" y="179"/>
                  </a:cubicBezTo>
                  <a:cubicBezTo>
                    <a:pt x="173" y="180"/>
                    <a:pt x="173" y="180"/>
                    <a:pt x="174" y="181"/>
                  </a:cubicBezTo>
                  <a:cubicBezTo>
                    <a:pt x="174" y="181"/>
                    <a:pt x="174" y="181"/>
                    <a:pt x="174" y="182"/>
                  </a:cubicBezTo>
                  <a:cubicBezTo>
                    <a:pt x="174" y="182"/>
                    <a:pt x="174" y="182"/>
                    <a:pt x="174" y="183"/>
                  </a:cubicBezTo>
                  <a:cubicBezTo>
                    <a:pt x="175" y="184"/>
                    <a:pt x="175" y="185"/>
                    <a:pt x="176" y="186"/>
                  </a:cubicBezTo>
                  <a:cubicBezTo>
                    <a:pt x="175" y="185"/>
                    <a:pt x="175" y="185"/>
                    <a:pt x="175" y="184"/>
                  </a:cubicBezTo>
                  <a:cubicBezTo>
                    <a:pt x="175" y="185"/>
                    <a:pt x="175" y="186"/>
                    <a:pt x="176" y="187"/>
                  </a:cubicBezTo>
                  <a:cubicBezTo>
                    <a:pt x="176" y="187"/>
                    <a:pt x="176" y="187"/>
                    <a:pt x="176" y="187"/>
                  </a:cubicBezTo>
                  <a:cubicBezTo>
                    <a:pt x="177" y="189"/>
                    <a:pt x="177" y="190"/>
                    <a:pt x="178" y="191"/>
                  </a:cubicBezTo>
                  <a:cubicBezTo>
                    <a:pt x="176" y="191"/>
                    <a:pt x="176" y="191"/>
                    <a:pt x="176" y="191"/>
                  </a:cubicBezTo>
                  <a:cubicBezTo>
                    <a:pt x="176" y="194"/>
                    <a:pt x="188" y="201"/>
                    <a:pt x="189" y="198"/>
                  </a:cubicBezTo>
                  <a:cubicBezTo>
                    <a:pt x="205" y="196"/>
                    <a:pt x="210" y="186"/>
                    <a:pt x="213" y="179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8"/>
                    <a:pt x="214" y="178"/>
                  </a:cubicBezTo>
                  <a:cubicBezTo>
                    <a:pt x="214" y="178"/>
                    <a:pt x="214" y="177"/>
                    <a:pt x="214" y="177"/>
                  </a:cubicBezTo>
                  <a:cubicBezTo>
                    <a:pt x="214" y="177"/>
                    <a:pt x="215" y="177"/>
                    <a:pt x="215" y="177"/>
                  </a:cubicBezTo>
                  <a:cubicBezTo>
                    <a:pt x="219" y="183"/>
                    <a:pt x="215" y="181"/>
                    <a:pt x="216" y="184"/>
                  </a:cubicBezTo>
                  <a:cubicBezTo>
                    <a:pt x="224" y="191"/>
                    <a:pt x="234" y="187"/>
                    <a:pt x="239" y="182"/>
                  </a:cubicBezTo>
                  <a:cubicBezTo>
                    <a:pt x="239" y="182"/>
                    <a:pt x="240" y="183"/>
                    <a:pt x="239" y="183"/>
                  </a:cubicBezTo>
                  <a:cubicBezTo>
                    <a:pt x="244" y="179"/>
                    <a:pt x="250" y="173"/>
                    <a:pt x="253" y="167"/>
                  </a:cubicBezTo>
                  <a:cubicBezTo>
                    <a:pt x="255" y="173"/>
                    <a:pt x="258" y="178"/>
                    <a:pt x="262" y="183"/>
                  </a:cubicBezTo>
                  <a:cubicBezTo>
                    <a:pt x="272" y="194"/>
                    <a:pt x="282" y="179"/>
                    <a:pt x="282" y="172"/>
                  </a:cubicBezTo>
                  <a:cubicBezTo>
                    <a:pt x="282" y="171"/>
                    <a:pt x="283" y="172"/>
                    <a:pt x="283" y="173"/>
                  </a:cubicBezTo>
                  <a:cubicBezTo>
                    <a:pt x="283" y="162"/>
                    <a:pt x="288" y="150"/>
                    <a:pt x="283" y="141"/>
                  </a:cubicBezTo>
                  <a:cubicBezTo>
                    <a:pt x="281" y="138"/>
                    <a:pt x="281" y="138"/>
                    <a:pt x="281" y="138"/>
                  </a:cubicBezTo>
                  <a:cubicBezTo>
                    <a:pt x="282" y="136"/>
                    <a:pt x="283" y="136"/>
                    <a:pt x="284" y="134"/>
                  </a:cubicBezTo>
                  <a:cubicBezTo>
                    <a:pt x="283" y="132"/>
                    <a:pt x="283" y="124"/>
                    <a:pt x="282" y="122"/>
                  </a:cubicBezTo>
                  <a:cubicBezTo>
                    <a:pt x="283" y="121"/>
                    <a:pt x="283" y="123"/>
                    <a:pt x="283" y="123"/>
                  </a:cubicBezTo>
                  <a:cubicBezTo>
                    <a:pt x="284" y="122"/>
                    <a:pt x="284" y="121"/>
                    <a:pt x="284" y="120"/>
                  </a:cubicBezTo>
                  <a:cubicBezTo>
                    <a:pt x="285" y="120"/>
                    <a:pt x="286" y="120"/>
                    <a:pt x="287" y="120"/>
                  </a:cubicBezTo>
                  <a:cubicBezTo>
                    <a:pt x="293" y="141"/>
                    <a:pt x="294" y="171"/>
                    <a:pt x="312" y="180"/>
                  </a:cubicBezTo>
                  <a:cubicBezTo>
                    <a:pt x="316" y="182"/>
                    <a:pt x="313" y="183"/>
                    <a:pt x="315" y="184"/>
                  </a:cubicBezTo>
                  <a:cubicBezTo>
                    <a:pt x="325" y="187"/>
                    <a:pt x="336" y="188"/>
                    <a:pt x="347" y="188"/>
                  </a:cubicBezTo>
                  <a:cubicBezTo>
                    <a:pt x="346" y="189"/>
                    <a:pt x="345" y="190"/>
                    <a:pt x="344" y="191"/>
                  </a:cubicBezTo>
                  <a:cubicBezTo>
                    <a:pt x="346" y="193"/>
                    <a:pt x="342" y="195"/>
                    <a:pt x="343" y="196"/>
                  </a:cubicBezTo>
                  <a:cubicBezTo>
                    <a:pt x="343" y="196"/>
                    <a:pt x="343" y="196"/>
                    <a:pt x="343" y="195"/>
                  </a:cubicBezTo>
                  <a:cubicBezTo>
                    <a:pt x="340" y="201"/>
                    <a:pt x="343" y="196"/>
                    <a:pt x="338" y="200"/>
                  </a:cubicBezTo>
                  <a:cubicBezTo>
                    <a:pt x="327" y="213"/>
                    <a:pt x="329" y="230"/>
                    <a:pt x="329" y="240"/>
                  </a:cubicBezTo>
                  <a:cubicBezTo>
                    <a:pt x="330" y="251"/>
                    <a:pt x="331" y="257"/>
                    <a:pt x="326" y="263"/>
                  </a:cubicBezTo>
                  <a:cubicBezTo>
                    <a:pt x="327" y="267"/>
                    <a:pt x="324" y="267"/>
                    <a:pt x="325" y="270"/>
                  </a:cubicBezTo>
                  <a:cubicBezTo>
                    <a:pt x="324" y="269"/>
                    <a:pt x="324" y="269"/>
                    <a:pt x="324" y="269"/>
                  </a:cubicBezTo>
                  <a:cubicBezTo>
                    <a:pt x="324" y="271"/>
                    <a:pt x="323" y="270"/>
                    <a:pt x="321" y="270"/>
                  </a:cubicBezTo>
                  <a:cubicBezTo>
                    <a:pt x="321" y="271"/>
                    <a:pt x="320" y="271"/>
                    <a:pt x="321" y="272"/>
                  </a:cubicBezTo>
                  <a:cubicBezTo>
                    <a:pt x="322" y="274"/>
                    <a:pt x="319" y="270"/>
                    <a:pt x="318" y="271"/>
                  </a:cubicBezTo>
                  <a:cubicBezTo>
                    <a:pt x="318" y="271"/>
                    <a:pt x="319" y="272"/>
                    <a:pt x="318" y="272"/>
                  </a:cubicBezTo>
                  <a:cubicBezTo>
                    <a:pt x="317" y="275"/>
                    <a:pt x="318" y="271"/>
                    <a:pt x="315" y="270"/>
                  </a:cubicBezTo>
                  <a:cubicBezTo>
                    <a:pt x="311" y="273"/>
                    <a:pt x="306" y="276"/>
                    <a:pt x="302" y="277"/>
                  </a:cubicBezTo>
                  <a:cubicBezTo>
                    <a:pt x="302" y="277"/>
                    <a:pt x="303" y="278"/>
                    <a:pt x="302" y="278"/>
                  </a:cubicBezTo>
                  <a:cubicBezTo>
                    <a:pt x="301" y="275"/>
                    <a:pt x="301" y="280"/>
                    <a:pt x="299" y="279"/>
                  </a:cubicBezTo>
                  <a:cubicBezTo>
                    <a:pt x="300" y="277"/>
                    <a:pt x="300" y="277"/>
                    <a:pt x="300" y="277"/>
                  </a:cubicBezTo>
                  <a:cubicBezTo>
                    <a:pt x="297" y="277"/>
                    <a:pt x="296" y="279"/>
                    <a:pt x="293" y="279"/>
                  </a:cubicBezTo>
                  <a:cubicBezTo>
                    <a:pt x="292" y="280"/>
                    <a:pt x="288" y="279"/>
                    <a:pt x="287" y="281"/>
                  </a:cubicBezTo>
                  <a:cubicBezTo>
                    <a:pt x="287" y="280"/>
                    <a:pt x="286" y="280"/>
                    <a:pt x="285" y="280"/>
                  </a:cubicBezTo>
                  <a:cubicBezTo>
                    <a:pt x="285" y="284"/>
                    <a:pt x="281" y="280"/>
                    <a:pt x="280" y="284"/>
                  </a:cubicBezTo>
                  <a:cubicBezTo>
                    <a:pt x="280" y="283"/>
                    <a:pt x="280" y="283"/>
                    <a:pt x="280" y="283"/>
                  </a:cubicBezTo>
                  <a:cubicBezTo>
                    <a:pt x="274" y="287"/>
                    <a:pt x="267" y="290"/>
                    <a:pt x="263" y="297"/>
                  </a:cubicBezTo>
                  <a:cubicBezTo>
                    <a:pt x="260" y="300"/>
                    <a:pt x="256" y="300"/>
                    <a:pt x="254" y="305"/>
                  </a:cubicBezTo>
                  <a:cubicBezTo>
                    <a:pt x="254" y="306"/>
                    <a:pt x="255" y="306"/>
                    <a:pt x="255" y="307"/>
                  </a:cubicBezTo>
                  <a:cubicBezTo>
                    <a:pt x="255" y="308"/>
                    <a:pt x="254" y="306"/>
                    <a:pt x="254" y="306"/>
                  </a:cubicBezTo>
                  <a:cubicBezTo>
                    <a:pt x="254" y="309"/>
                    <a:pt x="251" y="310"/>
                    <a:pt x="250" y="312"/>
                  </a:cubicBezTo>
                  <a:cubicBezTo>
                    <a:pt x="250" y="313"/>
                    <a:pt x="250" y="314"/>
                    <a:pt x="251" y="314"/>
                  </a:cubicBezTo>
                  <a:cubicBezTo>
                    <a:pt x="247" y="315"/>
                    <a:pt x="248" y="320"/>
                    <a:pt x="245" y="322"/>
                  </a:cubicBezTo>
                  <a:cubicBezTo>
                    <a:pt x="248" y="322"/>
                    <a:pt x="246" y="324"/>
                    <a:pt x="247" y="325"/>
                  </a:cubicBezTo>
                  <a:cubicBezTo>
                    <a:pt x="246" y="326"/>
                    <a:pt x="245" y="326"/>
                    <a:pt x="245" y="325"/>
                  </a:cubicBezTo>
                  <a:cubicBezTo>
                    <a:pt x="245" y="327"/>
                    <a:pt x="244" y="328"/>
                    <a:pt x="243" y="330"/>
                  </a:cubicBezTo>
                  <a:cubicBezTo>
                    <a:pt x="243" y="332"/>
                    <a:pt x="244" y="333"/>
                    <a:pt x="243" y="334"/>
                  </a:cubicBezTo>
                  <a:cubicBezTo>
                    <a:pt x="241" y="334"/>
                    <a:pt x="242" y="336"/>
                    <a:pt x="241" y="338"/>
                  </a:cubicBezTo>
                  <a:cubicBezTo>
                    <a:pt x="243" y="338"/>
                    <a:pt x="244" y="340"/>
                    <a:pt x="243" y="341"/>
                  </a:cubicBezTo>
                  <a:cubicBezTo>
                    <a:pt x="240" y="340"/>
                    <a:pt x="240" y="340"/>
                    <a:pt x="240" y="340"/>
                  </a:cubicBezTo>
                  <a:cubicBezTo>
                    <a:pt x="241" y="344"/>
                    <a:pt x="237" y="350"/>
                    <a:pt x="240" y="355"/>
                  </a:cubicBezTo>
                  <a:cubicBezTo>
                    <a:pt x="238" y="355"/>
                    <a:pt x="238" y="355"/>
                    <a:pt x="238" y="355"/>
                  </a:cubicBezTo>
                  <a:cubicBezTo>
                    <a:pt x="239" y="360"/>
                    <a:pt x="236" y="365"/>
                    <a:pt x="239" y="370"/>
                  </a:cubicBezTo>
                  <a:cubicBezTo>
                    <a:pt x="238" y="371"/>
                    <a:pt x="237" y="373"/>
                    <a:pt x="237" y="374"/>
                  </a:cubicBezTo>
                  <a:cubicBezTo>
                    <a:pt x="239" y="376"/>
                    <a:pt x="238" y="376"/>
                    <a:pt x="241" y="378"/>
                  </a:cubicBezTo>
                  <a:cubicBezTo>
                    <a:pt x="241" y="378"/>
                    <a:pt x="239" y="379"/>
                    <a:pt x="239" y="379"/>
                  </a:cubicBezTo>
                  <a:cubicBezTo>
                    <a:pt x="238" y="381"/>
                    <a:pt x="236" y="383"/>
                    <a:pt x="238" y="385"/>
                  </a:cubicBezTo>
                  <a:cubicBezTo>
                    <a:pt x="237" y="385"/>
                    <a:pt x="237" y="385"/>
                    <a:pt x="237" y="385"/>
                  </a:cubicBezTo>
                  <a:cubicBezTo>
                    <a:pt x="238" y="387"/>
                    <a:pt x="240" y="389"/>
                    <a:pt x="238" y="391"/>
                  </a:cubicBezTo>
                  <a:cubicBezTo>
                    <a:pt x="239" y="391"/>
                    <a:pt x="239" y="393"/>
                    <a:pt x="241" y="393"/>
                  </a:cubicBezTo>
                  <a:cubicBezTo>
                    <a:pt x="241" y="393"/>
                    <a:pt x="239" y="393"/>
                    <a:pt x="240" y="394"/>
                  </a:cubicBezTo>
                  <a:cubicBezTo>
                    <a:pt x="238" y="393"/>
                    <a:pt x="238" y="393"/>
                    <a:pt x="238" y="393"/>
                  </a:cubicBezTo>
                  <a:cubicBezTo>
                    <a:pt x="237" y="397"/>
                    <a:pt x="238" y="401"/>
                    <a:pt x="239" y="405"/>
                  </a:cubicBezTo>
                  <a:cubicBezTo>
                    <a:pt x="236" y="406"/>
                    <a:pt x="239" y="409"/>
                    <a:pt x="237" y="411"/>
                  </a:cubicBezTo>
                  <a:cubicBezTo>
                    <a:pt x="239" y="412"/>
                    <a:pt x="237" y="415"/>
                    <a:pt x="240" y="416"/>
                  </a:cubicBezTo>
                  <a:cubicBezTo>
                    <a:pt x="238" y="416"/>
                    <a:pt x="238" y="416"/>
                    <a:pt x="238" y="416"/>
                  </a:cubicBezTo>
                  <a:cubicBezTo>
                    <a:pt x="238" y="418"/>
                    <a:pt x="238" y="420"/>
                    <a:pt x="237" y="423"/>
                  </a:cubicBezTo>
                  <a:cubicBezTo>
                    <a:pt x="237" y="424"/>
                    <a:pt x="239" y="424"/>
                    <a:pt x="240" y="425"/>
                  </a:cubicBezTo>
                  <a:cubicBezTo>
                    <a:pt x="238" y="425"/>
                    <a:pt x="238" y="425"/>
                    <a:pt x="238" y="425"/>
                  </a:cubicBezTo>
                  <a:cubicBezTo>
                    <a:pt x="239" y="426"/>
                    <a:pt x="241" y="427"/>
                    <a:pt x="243" y="427"/>
                  </a:cubicBezTo>
                  <a:cubicBezTo>
                    <a:pt x="242" y="428"/>
                    <a:pt x="243" y="428"/>
                    <a:pt x="242" y="429"/>
                  </a:cubicBezTo>
                  <a:cubicBezTo>
                    <a:pt x="241" y="428"/>
                    <a:pt x="239" y="428"/>
                    <a:pt x="237" y="427"/>
                  </a:cubicBezTo>
                  <a:cubicBezTo>
                    <a:pt x="237" y="428"/>
                    <a:pt x="240" y="430"/>
                    <a:pt x="238" y="431"/>
                  </a:cubicBezTo>
                  <a:cubicBezTo>
                    <a:pt x="238" y="432"/>
                    <a:pt x="239" y="433"/>
                    <a:pt x="241" y="433"/>
                  </a:cubicBezTo>
                  <a:cubicBezTo>
                    <a:pt x="240" y="433"/>
                    <a:pt x="239" y="434"/>
                    <a:pt x="239" y="433"/>
                  </a:cubicBezTo>
                  <a:cubicBezTo>
                    <a:pt x="239" y="434"/>
                    <a:pt x="239" y="435"/>
                    <a:pt x="240" y="435"/>
                  </a:cubicBezTo>
                  <a:cubicBezTo>
                    <a:pt x="240" y="435"/>
                    <a:pt x="240" y="435"/>
                    <a:pt x="240" y="435"/>
                  </a:cubicBezTo>
                  <a:cubicBezTo>
                    <a:pt x="241" y="435"/>
                    <a:pt x="241" y="436"/>
                    <a:pt x="243" y="436"/>
                  </a:cubicBezTo>
                  <a:cubicBezTo>
                    <a:pt x="243" y="435"/>
                    <a:pt x="243" y="435"/>
                    <a:pt x="243" y="435"/>
                  </a:cubicBezTo>
                  <a:cubicBezTo>
                    <a:pt x="244" y="435"/>
                    <a:pt x="245" y="436"/>
                    <a:pt x="243" y="437"/>
                  </a:cubicBezTo>
                  <a:cubicBezTo>
                    <a:pt x="242" y="437"/>
                    <a:pt x="241" y="436"/>
                    <a:pt x="240" y="437"/>
                  </a:cubicBezTo>
                  <a:cubicBezTo>
                    <a:pt x="244" y="439"/>
                    <a:pt x="244" y="439"/>
                    <a:pt x="244" y="439"/>
                  </a:cubicBezTo>
                  <a:cubicBezTo>
                    <a:pt x="243" y="439"/>
                    <a:pt x="244" y="438"/>
                    <a:pt x="245" y="438"/>
                  </a:cubicBezTo>
                  <a:cubicBezTo>
                    <a:pt x="244" y="437"/>
                    <a:pt x="244" y="437"/>
                    <a:pt x="244" y="437"/>
                  </a:cubicBezTo>
                  <a:cubicBezTo>
                    <a:pt x="246" y="437"/>
                    <a:pt x="246" y="437"/>
                    <a:pt x="246" y="437"/>
                  </a:cubicBezTo>
                  <a:cubicBezTo>
                    <a:pt x="245" y="435"/>
                    <a:pt x="246" y="434"/>
                    <a:pt x="245" y="432"/>
                  </a:cubicBezTo>
                  <a:cubicBezTo>
                    <a:pt x="244" y="433"/>
                    <a:pt x="244" y="433"/>
                    <a:pt x="244" y="433"/>
                  </a:cubicBezTo>
                  <a:cubicBezTo>
                    <a:pt x="243" y="432"/>
                    <a:pt x="241" y="431"/>
                    <a:pt x="243" y="430"/>
                  </a:cubicBezTo>
                  <a:cubicBezTo>
                    <a:pt x="244" y="430"/>
                    <a:pt x="244" y="430"/>
                    <a:pt x="245" y="430"/>
                  </a:cubicBezTo>
                  <a:cubicBezTo>
                    <a:pt x="245" y="430"/>
                    <a:pt x="244" y="430"/>
                    <a:pt x="244" y="429"/>
                  </a:cubicBezTo>
                  <a:cubicBezTo>
                    <a:pt x="247" y="430"/>
                    <a:pt x="247" y="430"/>
                    <a:pt x="247" y="430"/>
                  </a:cubicBezTo>
                  <a:cubicBezTo>
                    <a:pt x="243" y="429"/>
                    <a:pt x="246" y="427"/>
                    <a:pt x="245" y="427"/>
                  </a:cubicBezTo>
                  <a:cubicBezTo>
                    <a:pt x="246" y="427"/>
                    <a:pt x="246" y="427"/>
                    <a:pt x="246" y="427"/>
                  </a:cubicBezTo>
                  <a:cubicBezTo>
                    <a:pt x="247" y="425"/>
                    <a:pt x="244" y="427"/>
                    <a:pt x="244" y="426"/>
                  </a:cubicBezTo>
                  <a:cubicBezTo>
                    <a:pt x="245" y="425"/>
                    <a:pt x="247" y="426"/>
                    <a:pt x="248" y="425"/>
                  </a:cubicBezTo>
                  <a:cubicBezTo>
                    <a:pt x="248" y="423"/>
                    <a:pt x="246" y="421"/>
                    <a:pt x="248" y="419"/>
                  </a:cubicBezTo>
                  <a:cubicBezTo>
                    <a:pt x="248" y="418"/>
                    <a:pt x="247" y="416"/>
                    <a:pt x="246" y="415"/>
                  </a:cubicBezTo>
                  <a:cubicBezTo>
                    <a:pt x="246" y="414"/>
                    <a:pt x="248" y="415"/>
                    <a:pt x="247" y="414"/>
                  </a:cubicBezTo>
                  <a:cubicBezTo>
                    <a:pt x="248" y="414"/>
                    <a:pt x="249" y="414"/>
                    <a:pt x="250" y="414"/>
                  </a:cubicBezTo>
                  <a:cubicBezTo>
                    <a:pt x="249" y="414"/>
                    <a:pt x="250" y="412"/>
                    <a:pt x="248" y="413"/>
                  </a:cubicBezTo>
                  <a:cubicBezTo>
                    <a:pt x="249" y="411"/>
                    <a:pt x="249" y="409"/>
                    <a:pt x="249" y="407"/>
                  </a:cubicBezTo>
                  <a:cubicBezTo>
                    <a:pt x="249" y="408"/>
                    <a:pt x="250" y="408"/>
                    <a:pt x="251" y="407"/>
                  </a:cubicBezTo>
                  <a:cubicBezTo>
                    <a:pt x="250" y="406"/>
                    <a:pt x="249" y="405"/>
                    <a:pt x="249" y="403"/>
                  </a:cubicBezTo>
                  <a:cubicBezTo>
                    <a:pt x="248" y="403"/>
                    <a:pt x="248" y="404"/>
                    <a:pt x="246" y="403"/>
                  </a:cubicBezTo>
                  <a:cubicBezTo>
                    <a:pt x="246" y="403"/>
                    <a:pt x="245" y="403"/>
                    <a:pt x="245" y="402"/>
                  </a:cubicBezTo>
                  <a:cubicBezTo>
                    <a:pt x="247" y="402"/>
                    <a:pt x="250" y="403"/>
                    <a:pt x="250" y="401"/>
                  </a:cubicBezTo>
                  <a:cubicBezTo>
                    <a:pt x="253" y="402"/>
                    <a:pt x="249" y="404"/>
                    <a:pt x="252" y="403"/>
                  </a:cubicBezTo>
                  <a:cubicBezTo>
                    <a:pt x="254" y="404"/>
                    <a:pt x="254" y="406"/>
                    <a:pt x="253" y="407"/>
                  </a:cubicBezTo>
                  <a:cubicBezTo>
                    <a:pt x="255" y="408"/>
                    <a:pt x="253" y="406"/>
                    <a:pt x="256" y="406"/>
                  </a:cubicBezTo>
                  <a:cubicBezTo>
                    <a:pt x="256" y="405"/>
                    <a:pt x="254" y="405"/>
                    <a:pt x="254" y="403"/>
                  </a:cubicBezTo>
                  <a:cubicBezTo>
                    <a:pt x="253" y="403"/>
                    <a:pt x="253" y="403"/>
                    <a:pt x="252" y="402"/>
                  </a:cubicBezTo>
                  <a:cubicBezTo>
                    <a:pt x="249" y="401"/>
                    <a:pt x="254" y="401"/>
                    <a:pt x="254" y="400"/>
                  </a:cubicBezTo>
                  <a:cubicBezTo>
                    <a:pt x="254" y="401"/>
                    <a:pt x="254" y="401"/>
                    <a:pt x="254" y="401"/>
                  </a:cubicBezTo>
                  <a:cubicBezTo>
                    <a:pt x="255" y="400"/>
                    <a:pt x="254" y="400"/>
                    <a:pt x="254" y="399"/>
                  </a:cubicBezTo>
                  <a:cubicBezTo>
                    <a:pt x="257" y="398"/>
                    <a:pt x="254" y="400"/>
                    <a:pt x="256" y="401"/>
                  </a:cubicBezTo>
                  <a:cubicBezTo>
                    <a:pt x="258" y="400"/>
                    <a:pt x="258" y="400"/>
                    <a:pt x="258" y="400"/>
                  </a:cubicBezTo>
                  <a:cubicBezTo>
                    <a:pt x="259" y="399"/>
                    <a:pt x="256" y="400"/>
                    <a:pt x="257" y="398"/>
                  </a:cubicBezTo>
                  <a:cubicBezTo>
                    <a:pt x="258" y="398"/>
                    <a:pt x="258" y="398"/>
                    <a:pt x="258" y="398"/>
                  </a:cubicBezTo>
                  <a:cubicBezTo>
                    <a:pt x="257" y="397"/>
                    <a:pt x="257" y="397"/>
                    <a:pt x="257" y="397"/>
                  </a:cubicBezTo>
                  <a:cubicBezTo>
                    <a:pt x="256" y="397"/>
                    <a:pt x="254" y="397"/>
                    <a:pt x="254" y="398"/>
                  </a:cubicBezTo>
                  <a:cubicBezTo>
                    <a:pt x="251" y="397"/>
                    <a:pt x="254" y="397"/>
                    <a:pt x="254" y="396"/>
                  </a:cubicBezTo>
                  <a:cubicBezTo>
                    <a:pt x="252" y="395"/>
                    <a:pt x="254" y="396"/>
                    <a:pt x="252" y="396"/>
                  </a:cubicBezTo>
                  <a:cubicBezTo>
                    <a:pt x="250" y="396"/>
                    <a:pt x="250" y="395"/>
                    <a:pt x="250" y="394"/>
                  </a:cubicBezTo>
                  <a:cubicBezTo>
                    <a:pt x="250" y="393"/>
                    <a:pt x="252" y="394"/>
                    <a:pt x="253" y="393"/>
                  </a:cubicBezTo>
                  <a:cubicBezTo>
                    <a:pt x="254" y="394"/>
                    <a:pt x="254" y="395"/>
                    <a:pt x="253" y="394"/>
                  </a:cubicBezTo>
                  <a:cubicBezTo>
                    <a:pt x="254" y="396"/>
                    <a:pt x="256" y="394"/>
                    <a:pt x="258" y="395"/>
                  </a:cubicBezTo>
                  <a:cubicBezTo>
                    <a:pt x="259" y="394"/>
                    <a:pt x="257" y="394"/>
                    <a:pt x="256" y="393"/>
                  </a:cubicBezTo>
                  <a:cubicBezTo>
                    <a:pt x="256" y="394"/>
                    <a:pt x="254" y="393"/>
                    <a:pt x="254" y="393"/>
                  </a:cubicBezTo>
                  <a:cubicBezTo>
                    <a:pt x="249" y="391"/>
                    <a:pt x="257" y="392"/>
                    <a:pt x="257" y="390"/>
                  </a:cubicBezTo>
                  <a:cubicBezTo>
                    <a:pt x="253" y="390"/>
                    <a:pt x="252" y="387"/>
                    <a:pt x="249" y="389"/>
                  </a:cubicBezTo>
                  <a:cubicBezTo>
                    <a:pt x="248" y="388"/>
                    <a:pt x="248" y="387"/>
                    <a:pt x="248" y="387"/>
                  </a:cubicBezTo>
                  <a:cubicBezTo>
                    <a:pt x="250" y="388"/>
                    <a:pt x="250" y="386"/>
                    <a:pt x="252" y="387"/>
                  </a:cubicBezTo>
                  <a:cubicBezTo>
                    <a:pt x="252" y="386"/>
                    <a:pt x="252" y="386"/>
                    <a:pt x="252" y="386"/>
                  </a:cubicBezTo>
                  <a:cubicBezTo>
                    <a:pt x="254" y="388"/>
                    <a:pt x="254" y="388"/>
                    <a:pt x="254" y="388"/>
                  </a:cubicBezTo>
                  <a:cubicBezTo>
                    <a:pt x="256" y="387"/>
                    <a:pt x="257" y="385"/>
                    <a:pt x="258" y="386"/>
                  </a:cubicBezTo>
                  <a:cubicBezTo>
                    <a:pt x="257" y="385"/>
                    <a:pt x="256" y="386"/>
                    <a:pt x="256" y="385"/>
                  </a:cubicBezTo>
                  <a:cubicBezTo>
                    <a:pt x="257" y="385"/>
                    <a:pt x="258" y="385"/>
                    <a:pt x="258" y="384"/>
                  </a:cubicBezTo>
                  <a:cubicBezTo>
                    <a:pt x="257" y="385"/>
                    <a:pt x="255" y="384"/>
                    <a:pt x="254" y="383"/>
                  </a:cubicBezTo>
                  <a:cubicBezTo>
                    <a:pt x="255" y="382"/>
                    <a:pt x="257" y="382"/>
                    <a:pt x="257" y="382"/>
                  </a:cubicBezTo>
                  <a:cubicBezTo>
                    <a:pt x="259" y="383"/>
                    <a:pt x="259" y="383"/>
                    <a:pt x="259" y="383"/>
                  </a:cubicBezTo>
                  <a:cubicBezTo>
                    <a:pt x="257" y="382"/>
                    <a:pt x="260" y="383"/>
                    <a:pt x="259" y="382"/>
                  </a:cubicBezTo>
                  <a:cubicBezTo>
                    <a:pt x="258" y="381"/>
                    <a:pt x="256" y="381"/>
                    <a:pt x="255" y="380"/>
                  </a:cubicBezTo>
                  <a:cubicBezTo>
                    <a:pt x="254" y="380"/>
                    <a:pt x="256" y="379"/>
                    <a:pt x="256" y="379"/>
                  </a:cubicBezTo>
                  <a:cubicBezTo>
                    <a:pt x="257" y="380"/>
                    <a:pt x="257" y="380"/>
                    <a:pt x="257" y="380"/>
                  </a:cubicBezTo>
                  <a:cubicBezTo>
                    <a:pt x="256" y="379"/>
                    <a:pt x="260" y="380"/>
                    <a:pt x="259" y="379"/>
                  </a:cubicBezTo>
                  <a:cubicBezTo>
                    <a:pt x="258" y="378"/>
                    <a:pt x="258" y="378"/>
                    <a:pt x="258" y="378"/>
                  </a:cubicBezTo>
                  <a:cubicBezTo>
                    <a:pt x="258" y="378"/>
                    <a:pt x="259" y="378"/>
                    <a:pt x="259" y="378"/>
                  </a:cubicBezTo>
                  <a:cubicBezTo>
                    <a:pt x="258" y="378"/>
                    <a:pt x="258" y="377"/>
                    <a:pt x="258" y="377"/>
                  </a:cubicBezTo>
                  <a:cubicBezTo>
                    <a:pt x="259" y="377"/>
                    <a:pt x="259" y="377"/>
                    <a:pt x="259" y="377"/>
                  </a:cubicBezTo>
                  <a:cubicBezTo>
                    <a:pt x="258" y="376"/>
                    <a:pt x="256" y="375"/>
                    <a:pt x="258" y="375"/>
                  </a:cubicBezTo>
                  <a:cubicBezTo>
                    <a:pt x="256" y="375"/>
                    <a:pt x="258" y="376"/>
                    <a:pt x="257" y="376"/>
                  </a:cubicBezTo>
                  <a:cubicBezTo>
                    <a:pt x="255" y="377"/>
                    <a:pt x="255" y="375"/>
                    <a:pt x="255" y="375"/>
                  </a:cubicBezTo>
                  <a:cubicBezTo>
                    <a:pt x="258" y="375"/>
                    <a:pt x="255" y="374"/>
                    <a:pt x="255" y="373"/>
                  </a:cubicBezTo>
                  <a:cubicBezTo>
                    <a:pt x="256" y="373"/>
                    <a:pt x="257" y="372"/>
                    <a:pt x="258" y="372"/>
                  </a:cubicBezTo>
                  <a:cubicBezTo>
                    <a:pt x="256" y="372"/>
                    <a:pt x="256" y="372"/>
                    <a:pt x="256" y="372"/>
                  </a:cubicBezTo>
                  <a:cubicBezTo>
                    <a:pt x="259" y="372"/>
                    <a:pt x="255" y="370"/>
                    <a:pt x="256" y="370"/>
                  </a:cubicBezTo>
                  <a:cubicBezTo>
                    <a:pt x="257" y="370"/>
                    <a:pt x="259" y="370"/>
                    <a:pt x="259" y="370"/>
                  </a:cubicBezTo>
                  <a:cubicBezTo>
                    <a:pt x="257" y="370"/>
                    <a:pt x="256" y="368"/>
                    <a:pt x="254" y="368"/>
                  </a:cubicBezTo>
                  <a:cubicBezTo>
                    <a:pt x="255" y="367"/>
                    <a:pt x="258" y="369"/>
                    <a:pt x="260" y="369"/>
                  </a:cubicBezTo>
                  <a:cubicBezTo>
                    <a:pt x="258" y="368"/>
                    <a:pt x="261" y="367"/>
                    <a:pt x="258" y="366"/>
                  </a:cubicBezTo>
                  <a:cubicBezTo>
                    <a:pt x="257" y="367"/>
                    <a:pt x="257" y="366"/>
                    <a:pt x="256" y="366"/>
                  </a:cubicBezTo>
                  <a:cubicBezTo>
                    <a:pt x="256" y="365"/>
                    <a:pt x="257" y="366"/>
                    <a:pt x="258" y="365"/>
                  </a:cubicBezTo>
                  <a:cubicBezTo>
                    <a:pt x="258" y="365"/>
                    <a:pt x="256" y="364"/>
                    <a:pt x="255" y="365"/>
                  </a:cubicBezTo>
                  <a:cubicBezTo>
                    <a:pt x="255" y="364"/>
                    <a:pt x="253" y="363"/>
                    <a:pt x="255" y="362"/>
                  </a:cubicBezTo>
                  <a:cubicBezTo>
                    <a:pt x="256" y="362"/>
                    <a:pt x="255" y="364"/>
                    <a:pt x="257" y="363"/>
                  </a:cubicBezTo>
                  <a:cubicBezTo>
                    <a:pt x="257" y="362"/>
                    <a:pt x="253" y="362"/>
                    <a:pt x="252" y="360"/>
                  </a:cubicBezTo>
                  <a:cubicBezTo>
                    <a:pt x="251" y="361"/>
                    <a:pt x="248" y="360"/>
                    <a:pt x="248" y="359"/>
                  </a:cubicBezTo>
                  <a:cubicBezTo>
                    <a:pt x="249" y="357"/>
                    <a:pt x="248" y="360"/>
                    <a:pt x="251" y="360"/>
                  </a:cubicBezTo>
                  <a:cubicBezTo>
                    <a:pt x="250" y="359"/>
                    <a:pt x="250" y="359"/>
                    <a:pt x="250" y="359"/>
                  </a:cubicBezTo>
                  <a:cubicBezTo>
                    <a:pt x="254" y="358"/>
                    <a:pt x="255" y="362"/>
                    <a:pt x="257" y="361"/>
                  </a:cubicBezTo>
                  <a:cubicBezTo>
                    <a:pt x="257" y="360"/>
                    <a:pt x="257" y="360"/>
                    <a:pt x="257" y="360"/>
                  </a:cubicBezTo>
                  <a:cubicBezTo>
                    <a:pt x="257" y="360"/>
                    <a:pt x="259" y="361"/>
                    <a:pt x="260" y="361"/>
                  </a:cubicBezTo>
                  <a:cubicBezTo>
                    <a:pt x="258" y="360"/>
                    <a:pt x="259" y="359"/>
                    <a:pt x="259" y="359"/>
                  </a:cubicBezTo>
                  <a:cubicBezTo>
                    <a:pt x="257" y="358"/>
                    <a:pt x="259" y="359"/>
                    <a:pt x="258" y="359"/>
                  </a:cubicBezTo>
                  <a:cubicBezTo>
                    <a:pt x="258" y="358"/>
                    <a:pt x="255" y="357"/>
                    <a:pt x="256" y="356"/>
                  </a:cubicBezTo>
                  <a:cubicBezTo>
                    <a:pt x="257" y="357"/>
                    <a:pt x="259" y="356"/>
                    <a:pt x="259" y="357"/>
                  </a:cubicBezTo>
                  <a:cubicBezTo>
                    <a:pt x="260" y="356"/>
                    <a:pt x="257" y="356"/>
                    <a:pt x="259" y="356"/>
                  </a:cubicBezTo>
                  <a:cubicBezTo>
                    <a:pt x="260" y="356"/>
                    <a:pt x="260" y="356"/>
                    <a:pt x="260" y="356"/>
                  </a:cubicBezTo>
                  <a:cubicBezTo>
                    <a:pt x="260" y="353"/>
                    <a:pt x="261" y="349"/>
                    <a:pt x="257" y="345"/>
                  </a:cubicBezTo>
                  <a:cubicBezTo>
                    <a:pt x="259" y="345"/>
                    <a:pt x="260" y="344"/>
                    <a:pt x="261" y="343"/>
                  </a:cubicBezTo>
                  <a:cubicBezTo>
                    <a:pt x="261" y="343"/>
                    <a:pt x="260" y="343"/>
                    <a:pt x="260" y="342"/>
                  </a:cubicBezTo>
                  <a:cubicBezTo>
                    <a:pt x="262" y="342"/>
                    <a:pt x="262" y="342"/>
                    <a:pt x="262" y="342"/>
                  </a:cubicBezTo>
                  <a:cubicBezTo>
                    <a:pt x="263" y="341"/>
                    <a:pt x="262" y="340"/>
                    <a:pt x="261" y="339"/>
                  </a:cubicBezTo>
                  <a:cubicBezTo>
                    <a:pt x="262" y="339"/>
                    <a:pt x="262" y="339"/>
                    <a:pt x="262" y="339"/>
                  </a:cubicBezTo>
                  <a:cubicBezTo>
                    <a:pt x="264" y="338"/>
                    <a:pt x="261" y="338"/>
                    <a:pt x="261" y="337"/>
                  </a:cubicBezTo>
                  <a:cubicBezTo>
                    <a:pt x="263" y="337"/>
                    <a:pt x="263" y="337"/>
                    <a:pt x="263" y="337"/>
                  </a:cubicBezTo>
                  <a:cubicBezTo>
                    <a:pt x="261" y="337"/>
                    <a:pt x="261" y="337"/>
                    <a:pt x="261" y="337"/>
                  </a:cubicBezTo>
                  <a:cubicBezTo>
                    <a:pt x="261" y="336"/>
                    <a:pt x="262" y="335"/>
                    <a:pt x="264" y="336"/>
                  </a:cubicBezTo>
                  <a:cubicBezTo>
                    <a:pt x="263" y="335"/>
                    <a:pt x="263" y="335"/>
                    <a:pt x="262" y="335"/>
                  </a:cubicBezTo>
                  <a:cubicBezTo>
                    <a:pt x="264" y="335"/>
                    <a:pt x="264" y="332"/>
                    <a:pt x="264" y="331"/>
                  </a:cubicBezTo>
                  <a:cubicBezTo>
                    <a:pt x="263" y="331"/>
                    <a:pt x="263" y="331"/>
                    <a:pt x="261" y="330"/>
                  </a:cubicBezTo>
                  <a:cubicBezTo>
                    <a:pt x="259" y="329"/>
                    <a:pt x="262" y="330"/>
                    <a:pt x="261" y="329"/>
                  </a:cubicBezTo>
                  <a:cubicBezTo>
                    <a:pt x="262" y="329"/>
                    <a:pt x="263" y="329"/>
                    <a:pt x="263" y="330"/>
                  </a:cubicBezTo>
                  <a:cubicBezTo>
                    <a:pt x="266" y="329"/>
                    <a:pt x="266" y="326"/>
                    <a:pt x="268" y="325"/>
                  </a:cubicBezTo>
                  <a:cubicBezTo>
                    <a:pt x="267" y="324"/>
                    <a:pt x="267" y="324"/>
                    <a:pt x="267" y="324"/>
                  </a:cubicBezTo>
                  <a:cubicBezTo>
                    <a:pt x="270" y="323"/>
                    <a:pt x="268" y="321"/>
                    <a:pt x="270" y="320"/>
                  </a:cubicBezTo>
                  <a:cubicBezTo>
                    <a:pt x="269" y="320"/>
                    <a:pt x="267" y="318"/>
                    <a:pt x="268" y="317"/>
                  </a:cubicBezTo>
                  <a:cubicBezTo>
                    <a:pt x="266" y="315"/>
                    <a:pt x="270" y="318"/>
                    <a:pt x="271" y="318"/>
                  </a:cubicBezTo>
                  <a:cubicBezTo>
                    <a:pt x="271" y="317"/>
                    <a:pt x="271" y="316"/>
                    <a:pt x="271" y="316"/>
                  </a:cubicBezTo>
                  <a:cubicBezTo>
                    <a:pt x="272" y="316"/>
                    <a:pt x="272" y="316"/>
                    <a:pt x="272" y="316"/>
                  </a:cubicBezTo>
                  <a:cubicBezTo>
                    <a:pt x="271" y="315"/>
                    <a:pt x="271" y="314"/>
                    <a:pt x="272" y="314"/>
                  </a:cubicBezTo>
                  <a:cubicBezTo>
                    <a:pt x="272" y="314"/>
                    <a:pt x="272" y="314"/>
                    <a:pt x="272" y="314"/>
                  </a:cubicBezTo>
                  <a:cubicBezTo>
                    <a:pt x="273" y="314"/>
                    <a:pt x="274" y="314"/>
                    <a:pt x="274" y="313"/>
                  </a:cubicBezTo>
                  <a:cubicBezTo>
                    <a:pt x="274" y="311"/>
                    <a:pt x="275" y="312"/>
                    <a:pt x="274" y="310"/>
                  </a:cubicBezTo>
                  <a:cubicBezTo>
                    <a:pt x="275" y="311"/>
                    <a:pt x="275" y="311"/>
                    <a:pt x="275" y="311"/>
                  </a:cubicBezTo>
                  <a:cubicBezTo>
                    <a:pt x="273" y="310"/>
                    <a:pt x="273" y="310"/>
                    <a:pt x="273" y="310"/>
                  </a:cubicBezTo>
                  <a:cubicBezTo>
                    <a:pt x="275" y="309"/>
                    <a:pt x="275" y="309"/>
                    <a:pt x="275" y="309"/>
                  </a:cubicBezTo>
                  <a:cubicBezTo>
                    <a:pt x="276" y="311"/>
                    <a:pt x="276" y="311"/>
                    <a:pt x="276" y="311"/>
                  </a:cubicBezTo>
                  <a:cubicBezTo>
                    <a:pt x="277" y="311"/>
                    <a:pt x="275" y="310"/>
                    <a:pt x="275" y="309"/>
                  </a:cubicBezTo>
                  <a:cubicBezTo>
                    <a:pt x="274" y="308"/>
                    <a:pt x="275" y="309"/>
                    <a:pt x="276" y="309"/>
                  </a:cubicBezTo>
                  <a:cubicBezTo>
                    <a:pt x="277" y="310"/>
                    <a:pt x="276" y="309"/>
                    <a:pt x="276" y="309"/>
                  </a:cubicBezTo>
                  <a:cubicBezTo>
                    <a:pt x="276" y="310"/>
                    <a:pt x="276" y="309"/>
                    <a:pt x="277" y="310"/>
                  </a:cubicBezTo>
                  <a:cubicBezTo>
                    <a:pt x="277" y="310"/>
                    <a:pt x="276" y="308"/>
                    <a:pt x="276" y="308"/>
                  </a:cubicBezTo>
                  <a:cubicBezTo>
                    <a:pt x="277" y="308"/>
                    <a:pt x="277" y="307"/>
                    <a:pt x="278" y="308"/>
                  </a:cubicBezTo>
                  <a:cubicBezTo>
                    <a:pt x="278" y="307"/>
                    <a:pt x="279" y="307"/>
                    <a:pt x="278" y="306"/>
                  </a:cubicBezTo>
                  <a:cubicBezTo>
                    <a:pt x="278" y="306"/>
                    <a:pt x="277" y="307"/>
                    <a:pt x="276" y="306"/>
                  </a:cubicBezTo>
                  <a:cubicBezTo>
                    <a:pt x="276" y="305"/>
                    <a:pt x="277" y="305"/>
                    <a:pt x="277" y="305"/>
                  </a:cubicBezTo>
                  <a:cubicBezTo>
                    <a:pt x="277" y="306"/>
                    <a:pt x="277" y="306"/>
                    <a:pt x="277" y="306"/>
                  </a:cubicBezTo>
                  <a:cubicBezTo>
                    <a:pt x="277" y="305"/>
                    <a:pt x="278" y="305"/>
                    <a:pt x="277" y="304"/>
                  </a:cubicBezTo>
                  <a:cubicBezTo>
                    <a:pt x="279" y="305"/>
                    <a:pt x="279" y="305"/>
                    <a:pt x="279" y="305"/>
                  </a:cubicBezTo>
                  <a:cubicBezTo>
                    <a:pt x="278" y="304"/>
                    <a:pt x="279" y="303"/>
                    <a:pt x="279" y="303"/>
                  </a:cubicBezTo>
                  <a:cubicBezTo>
                    <a:pt x="280" y="304"/>
                    <a:pt x="281" y="306"/>
                    <a:pt x="282" y="306"/>
                  </a:cubicBezTo>
                  <a:cubicBezTo>
                    <a:pt x="282" y="304"/>
                    <a:pt x="282" y="304"/>
                    <a:pt x="282" y="304"/>
                  </a:cubicBezTo>
                  <a:cubicBezTo>
                    <a:pt x="282" y="303"/>
                    <a:pt x="283" y="304"/>
                    <a:pt x="283" y="304"/>
                  </a:cubicBezTo>
                  <a:cubicBezTo>
                    <a:pt x="285" y="304"/>
                    <a:pt x="282" y="299"/>
                    <a:pt x="284" y="300"/>
                  </a:cubicBezTo>
                  <a:cubicBezTo>
                    <a:pt x="285" y="302"/>
                    <a:pt x="285" y="302"/>
                    <a:pt x="286" y="302"/>
                  </a:cubicBezTo>
                  <a:cubicBezTo>
                    <a:pt x="286" y="301"/>
                    <a:pt x="286" y="301"/>
                    <a:pt x="286" y="301"/>
                  </a:cubicBezTo>
                  <a:cubicBezTo>
                    <a:pt x="285" y="300"/>
                    <a:pt x="286" y="302"/>
                    <a:pt x="285" y="301"/>
                  </a:cubicBezTo>
                  <a:cubicBezTo>
                    <a:pt x="285" y="300"/>
                    <a:pt x="285" y="300"/>
                    <a:pt x="285" y="300"/>
                  </a:cubicBezTo>
                  <a:cubicBezTo>
                    <a:pt x="288" y="303"/>
                    <a:pt x="290" y="299"/>
                    <a:pt x="293" y="300"/>
                  </a:cubicBezTo>
                  <a:cubicBezTo>
                    <a:pt x="292" y="298"/>
                    <a:pt x="294" y="299"/>
                    <a:pt x="294" y="298"/>
                  </a:cubicBezTo>
                  <a:cubicBezTo>
                    <a:pt x="294" y="300"/>
                    <a:pt x="295" y="297"/>
                    <a:pt x="296" y="298"/>
                  </a:cubicBezTo>
                  <a:cubicBezTo>
                    <a:pt x="295" y="296"/>
                    <a:pt x="295" y="296"/>
                    <a:pt x="295" y="296"/>
                  </a:cubicBezTo>
                  <a:cubicBezTo>
                    <a:pt x="296" y="297"/>
                    <a:pt x="295" y="291"/>
                    <a:pt x="297" y="294"/>
                  </a:cubicBezTo>
                  <a:cubicBezTo>
                    <a:pt x="298" y="295"/>
                    <a:pt x="298" y="296"/>
                    <a:pt x="297" y="296"/>
                  </a:cubicBezTo>
                  <a:cubicBezTo>
                    <a:pt x="299" y="299"/>
                    <a:pt x="300" y="293"/>
                    <a:pt x="301" y="296"/>
                  </a:cubicBezTo>
                  <a:cubicBezTo>
                    <a:pt x="301" y="295"/>
                    <a:pt x="300" y="294"/>
                    <a:pt x="301" y="292"/>
                  </a:cubicBezTo>
                  <a:cubicBezTo>
                    <a:pt x="302" y="293"/>
                    <a:pt x="304" y="294"/>
                    <a:pt x="304" y="294"/>
                  </a:cubicBezTo>
                  <a:cubicBezTo>
                    <a:pt x="304" y="294"/>
                    <a:pt x="304" y="293"/>
                    <a:pt x="305" y="294"/>
                  </a:cubicBezTo>
                  <a:cubicBezTo>
                    <a:pt x="305" y="294"/>
                    <a:pt x="305" y="294"/>
                    <a:pt x="305" y="295"/>
                  </a:cubicBezTo>
                  <a:cubicBezTo>
                    <a:pt x="306" y="295"/>
                    <a:pt x="307" y="294"/>
                    <a:pt x="308" y="293"/>
                  </a:cubicBezTo>
                  <a:cubicBezTo>
                    <a:pt x="309" y="294"/>
                    <a:pt x="310" y="293"/>
                    <a:pt x="312" y="293"/>
                  </a:cubicBezTo>
                  <a:cubicBezTo>
                    <a:pt x="312" y="291"/>
                    <a:pt x="315" y="293"/>
                    <a:pt x="314" y="290"/>
                  </a:cubicBezTo>
                  <a:cubicBezTo>
                    <a:pt x="314" y="291"/>
                    <a:pt x="314" y="291"/>
                    <a:pt x="314" y="291"/>
                  </a:cubicBezTo>
                  <a:cubicBezTo>
                    <a:pt x="314" y="290"/>
                    <a:pt x="314" y="288"/>
                    <a:pt x="315" y="288"/>
                  </a:cubicBezTo>
                  <a:cubicBezTo>
                    <a:pt x="315" y="290"/>
                    <a:pt x="315" y="290"/>
                    <a:pt x="315" y="290"/>
                  </a:cubicBezTo>
                  <a:cubicBezTo>
                    <a:pt x="316" y="292"/>
                    <a:pt x="317" y="290"/>
                    <a:pt x="318" y="291"/>
                  </a:cubicBezTo>
                  <a:cubicBezTo>
                    <a:pt x="316" y="289"/>
                    <a:pt x="318" y="291"/>
                    <a:pt x="318" y="289"/>
                  </a:cubicBezTo>
                  <a:cubicBezTo>
                    <a:pt x="318" y="288"/>
                    <a:pt x="318" y="288"/>
                    <a:pt x="318" y="288"/>
                  </a:cubicBezTo>
                  <a:cubicBezTo>
                    <a:pt x="319" y="287"/>
                    <a:pt x="318" y="287"/>
                    <a:pt x="319" y="286"/>
                  </a:cubicBezTo>
                  <a:cubicBezTo>
                    <a:pt x="320" y="286"/>
                    <a:pt x="321" y="288"/>
                    <a:pt x="320" y="288"/>
                  </a:cubicBezTo>
                  <a:cubicBezTo>
                    <a:pt x="321" y="289"/>
                    <a:pt x="322" y="288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2" y="287"/>
                    <a:pt x="322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2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3" y="287"/>
                    <a:pt x="323" y="287"/>
                    <a:pt x="323" y="287"/>
                  </a:cubicBezTo>
                  <a:cubicBezTo>
                    <a:pt x="324" y="287"/>
                    <a:pt x="324" y="287"/>
                    <a:pt x="324" y="287"/>
                  </a:cubicBezTo>
                  <a:cubicBezTo>
                    <a:pt x="325" y="289"/>
                    <a:pt x="325" y="289"/>
                    <a:pt x="325" y="289"/>
                  </a:cubicBezTo>
                  <a:cubicBezTo>
                    <a:pt x="325" y="289"/>
                    <a:pt x="326" y="286"/>
                    <a:pt x="326" y="286"/>
                  </a:cubicBezTo>
                  <a:cubicBezTo>
                    <a:pt x="328" y="286"/>
                    <a:pt x="331" y="283"/>
                    <a:pt x="332" y="281"/>
                  </a:cubicBezTo>
                  <a:cubicBezTo>
                    <a:pt x="332" y="282"/>
                    <a:pt x="332" y="282"/>
                    <a:pt x="332" y="282"/>
                  </a:cubicBezTo>
                  <a:cubicBezTo>
                    <a:pt x="332" y="281"/>
                    <a:pt x="332" y="279"/>
                    <a:pt x="333" y="280"/>
                  </a:cubicBezTo>
                  <a:cubicBezTo>
                    <a:pt x="333" y="279"/>
                    <a:pt x="334" y="280"/>
                    <a:pt x="335" y="280"/>
                  </a:cubicBezTo>
                  <a:cubicBezTo>
                    <a:pt x="335" y="280"/>
                    <a:pt x="334" y="279"/>
                    <a:pt x="334" y="279"/>
                  </a:cubicBezTo>
                  <a:cubicBezTo>
                    <a:pt x="337" y="279"/>
                    <a:pt x="337" y="275"/>
                    <a:pt x="339" y="274"/>
                  </a:cubicBezTo>
                  <a:cubicBezTo>
                    <a:pt x="339" y="274"/>
                    <a:pt x="340" y="275"/>
                    <a:pt x="340" y="276"/>
                  </a:cubicBezTo>
                  <a:cubicBezTo>
                    <a:pt x="341" y="274"/>
                    <a:pt x="341" y="272"/>
                    <a:pt x="341" y="270"/>
                  </a:cubicBezTo>
                  <a:cubicBezTo>
                    <a:pt x="341" y="270"/>
                    <a:pt x="342" y="270"/>
                    <a:pt x="342" y="271"/>
                  </a:cubicBezTo>
                  <a:cubicBezTo>
                    <a:pt x="342" y="270"/>
                    <a:pt x="343" y="269"/>
                    <a:pt x="342" y="267"/>
                  </a:cubicBezTo>
                  <a:cubicBezTo>
                    <a:pt x="341" y="268"/>
                    <a:pt x="343" y="268"/>
                    <a:pt x="342" y="268"/>
                  </a:cubicBezTo>
                  <a:cubicBezTo>
                    <a:pt x="341" y="268"/>
                    <a:pt x="340" y="266"/>
                    <a:pt x="341" y="266"/>
                  </a:cubicBezTo>
                  <a:cubicBezTo>
                    <a:pt x="341" y="266"/>
                    <a:pt x="341" y="266"/>
                    <a:pt x="341" y="266"/>
                  </a:cubicBezTo>
                  <a:cubicBezTo>
                    <a:pt x="342" y="265"/>
                    <a:pt x="341" y="265"/>
                    <a:pt x="342" y="263"/>
                  </a:cubicBezTo>
                  <a:cubicBezTo>
                    <a:pt x="343" y="263"/>
                    <a:pt x="342" y="264"/>
                    <a:pt x="343" y="264"/>
                  </a:cubicBezTo>
                  <a:cubicBezTo>
                    <a:pt x="345" y="265"/>
                    <a:pt x="345" y="262"/>
                    <a:pt x="346" y="262"/>
                  </a:cubicBezTo>
                  <a:cubicBezTo>
                    <a:pt x="344" y="261"/>
                    <a:pt x="344" y="261"/>
                    <a:pt x="344" y="261"/>
                  </a:cubicBezTo>
                  <a:cubicBezTo>
                    <a:pt x="344" y="260"/>
                    <a:pt x="346" y="261"/>
                    <a:pt x="346" y="260"/>
                  </a:cubicBezTo>
                  <a:cubicBezTo>
                    <a:pt x="342" y="256"/>
                    <a:pt x="342" y="256"/>
                    <a:pt x="342" y="256"/>
                  </a:cubicBezTo>
                  <a:cubicBezTo>
                    <a:pt x="342" y="257"/>
                    <a:pt x="344" y="256"/>
                    <a:pt x="345" y="257"/>
                  </a:cubicBezTo>
                  <a:cubicBezTo>
                    <a:pt x="346" y="255"/>
                    <a:pt x="342" y="254"/>
                    <a:pt x="341" y="253"/>
                  </a:cubicBezTo>
                  <a:cubicBezTo>
                    <a:pt x="342" y="252"/>
                    <a:pt x="341" y="250"/>
                    <a:pt x="341" y="250"/>
                  </a:cubicBezTo>
                  <a:cubicBezTo>
                    <a:pt x="342" y="250"/>
                    <a:pt x="341" y="250"/>
                    <a:pt x="342" y="250"/>
                  </a:cubicBezTo>
                  <a:cubicBezTo>
                    <a:pt x="343" y="250"/>
                    <a:pt x="343" y="250"/>
                    <a:pt x="343" y="250"/>
                  </a:cubicBezTo>
                  <a:cubicBezTo>
                    <a:pt x="343" y="251"/>
                    <a:pt x="346" y="250"/>
                    <a:pt x="347" y="251"/>
                  </a:cubicBezTo>
                  <a:cubicBezTo>
                    <a:pt x="346" y="249"/>
                    <a:pt x="347" y="247"/>
                    <a:pt x="347" y="246"/>
                  </a:cubicBezTo>
                  <a:cubicBezTo>
                    <a:pt x="345" y="247"/>
                    <a:pt x="346" y="244"/>
                    <a:pt x="343" y="244"/>
                  </a:cubicBezTo>
                  <a:cubicBezTo>
                    <a:pt x="343" y="242"/>
                    <a:pt x="346" y="243"/>
                    <a:pt x="346" y="242"/>
                  </a:cubicBezTo>
                  <a:cubicBezTo>
                    <a:pt x="345" y="240"/>
                    <a:pt x="346" y="239"/>
                    <a:pt x="345" y="237"/>
                  </a:cubicBezTo>
                  <a:cubicBezTo>
                    <a:pt x="346" y="237"/>
                    <a:pt x="346" y="237"/>
                    <a:pt x="346" y="237"/>
                  </a:cubicBezTo>
                  <a:cubicBezTo>
                    <a:pt x="345" y="236"/>
                    <a:pt x="346" y="233"/>
                    <a:pt x="344" y="232"/>
                  </a:cubicBezTo>
                  <a:cubicBezTo>
                    <a:pt x="345" y="232"/>
                    <a:pt x="345" y="232"/>
                    <a:pt x="345" y="232"/>
                  </a:cubicBezTo>
                  <a:cubicBezTo>
                    <a:pt x="346" y="231"/>
                    <a:pt x="342" y="232"/>
                    <a:pt x="343" y="230"/>
                  </a:cubicBezTo>
                  <a:cubicBezTo>
                    <a:pt x="345" y="231"/>
                    <a:pt x="345" y="231"/>
                    <a:pt x="345" y="231"/>
                  </a:cubicBezTo>
                  <a:cubicBezTo>
                    <a:pt x="343" y="230"/>
                    <a:pt x="346" y="229"/>
                    <a:pt x="344" y="227"/>
                  </a:cubicBezTo>
                  <a:cubicBezTo>
                    <a:pt x="344" y="227"/>
                    <a:pt x="345" y="227"/>
                    <a:pt x="345" y="228"/>
                  </a:cubicBezTo>
                  <a:cubicBezTo>
                    <a:pt x="344" y="226"/>
                    <a:pt x="345" y="225"/>
                    <a:pt x="343" y="224"/>
                  </a:cubicBezTo>
                  <a:cubicBezTo>
                    <a:pt x="344" y="224"/>
                    <a:pt x="345" y="224"/>
                    <a:pt x="345" y="225"/>
                  </a:cubicBezTo>
                  <a:cubicBezTo>
                    <a:pt x="346" y="224"/>
                    <a:pt x="343" y="223"/>
                    <a:pt x="344" y="222"/>
                  </a:cubicBezTo>
                  <a:cubicBezTo>
                    <a:pt x="344" y="222"/>
                    <a:pt x="345" y="222"/>
                    <a:pt x="346" y="222"/>
                  </a:cubicBezTo>
                  <a:cubicBezTo>
                    <a:pt x="344" y="221"/>
                    <a:pt x="345" y="219"/>
                    <a:pt x="344" y="219"/>
                  </a:cubicBezTo>
                  <a:cubicBezTo>
                    <a:pt x="345" y="219"/>
                    <a:pt x="346" y="218"/>
                    <a:pt x="347" y="218"/>
                  </a:cubicBezTo>
                  <a:cubicBezTo>
                    <a:pt x="348" y="213"/>
                    <a:pt x="351" y="208"/>
                    <a:pt x="353" y="202"/>
                  </a:cubicBezTo>
                  <a:cubicBezTo>
                    <a:pt x="355" y="203"/>
                    <a:pt x="353" y="204"/>
                    <a:pt x="355" y="204"/>
                  </a:cubicBezTo>
                  <a:cubicBezTo>
                    <a:pt x="353" y="203"/>
                    <a:pt x="355" y="203"/>
                    <a:pt x="355" y="202"/>
                  </a:cubicBezTo>
                  <a:cubicBezTo>
                    <a:pt x="356" y="202"/>
                    <a:pt x="356" y="202"/>
                    <a:pt x="356" y="202"/>
                  </a:cubicBezTo>
                  <a:cubicBezTo>
                    <a:pt x="356" y="201"/>
                    <a:pt x="357" y="202"/>
                    <a:pt x="357" y="201"/>
                  </a:cubicBezTo>
                  <a:cubicBezTo>
                    <a:pt x="357" y="200"/>
                    <a:pt x="357" y="200"/>
                    <a:pt x="357" y="200"/>
                  </a:cubicBezTo>
                  <a:cubicBezTo>
                    <a:pt x="356" y="199"/>
                    <a:pt x="360" y="201"/>
                    <a:pt x="358" y="199"/>
                  </a:cubicBezTo>
                  <a:cubicBezTo>
                    <a:pt x="360" y="200"/>
                    <a:pt x="360" y="200"/>
                    <a:pt x="360" y="200"/>
                  </a:cubicBezTo>
                  <a:cubicBezTo>
                    <a:pt x="359" y="197"/>
                    <a:pt x="361" y="199"/>
                    <a:pt x="361" y="197"/>
                  </a:cubicBezTo>
                  <a:cubicBezTo>
                    <a:pt x="361" y="197"/>
                    <a:pt x="361" y="197"/>
                    <a:pt x="361" y="197"/>
                  </a:cubicBezTo>
                  <a:cubicBezTo>
                    <a:pt x="363" y="198"/>
                    <a:pt x="362" y="194"/>
                    <a:pt x="363" y="195"/>
                  </a:cubicBezTo>
                  <a:cubicBezTo>
                    <a:pt x="364" y="194"/>
                    <a:pt x="365" y="193"/>
                    <a:pt x="364" y="191"/>
                  </a:cubicBezTo>
                  <a:cubicBezTo>
                    <a:pt x="365" y="193"/>
                    <a:pt x="365" y="193"/>
                    <a:pt x="365" y="193"/>
                  </a:cubicBezTo>
                  <a:cubicBezTo>
                    <a:pt x="366" y="192"/>
                    <a:pt x="368" y="191"/>
                    <a:pt x="369" y="190"/>
                  </a:cubicBezTo>
                  <a:cubicBezTo>
                    <a:pt x="374" y="190"/>
                    <a:pt x="379" y="190"/>
                    <a:pt x="383" y="191"/>
                  </a:cubicBezTo>
                  <a:cubicBezTo>
                    <a:pt x="386" y="192"/>
                    <a:pt x="388" y="193"/>
                    <a:pt x="390" y="194"/>
                  </a:cubicBezTo>
                  <a:cubicBezTo>
                    <a:pt x="389" y="196"/>
                    <a:pt x="388" y="198"/>
                    <a:pt x="388" y="200"/>
                  </a:cubicBezTo>
                  <a:cubicBezTo>
                    <a:pt x="387" y="201"/>
                    <a:pt x="386" y="199"/>
                    <a:pt x="386" y="199"/>
                  </a:cubicBezTo>
                  <a:cubicBezTo>
                    <a:pt x="384" y="205"/>
                    <a:pt x="377" y="203"/>
                    <a:pt x="373" y="209"/>
                  </a:cubicBezTo>
                  <a:cubicBezTo>
                    <a:pt x="369" y="210"/>
                    <a:pt x="365" y="215"/>
                    <a:pt x="365" y="215"/>
                  </a:cubicBezTo>
                  <a:cubicBezTo>
                    <a:pt x="382" y="216"/>
                    <a:pt x="389" y="211"/>
                    <a:pt x="399" y="205"/>
                  </a:cubicBezTo>
                  <a:cubicBezTo>
                    <a:pt x="401" y="203"/>
                    <a:pt x="402" y="201"/>
                    <a:pt x="403" y="198"/>
                  </a:cubicBezTo>
                  <a:cubicBezTo>
                    <a:pt x="405" y="199"/>
                    <a:pt x="406" y="199"/>
                    <a:pt x="406" y="198"/>
                  </a:cubicBezTo>
                  <a:cubicBezTo>
                    <a:pt x="405" y="197"/>
                    <a:pt x="404" y="197"/>
                    <a:pt x="404" y="196"/>
                  </a:cubicBezTo>
                  <a:cubicBezTo>
                    <a:pt x="404" y="194"/>
                    <a:pt x="405" y="191"/>
                    <a:pt x="406" y="188"/>
                  </a:cubicBezTo>
                  <a:cubicBezTo>
                    <a:pt x="398" y="164"/>
                    <a:pt x="382" y="170"/>
                    <a:pt x="375" y="170"/>
                  </a:cubicBezTo>
                  <a:cubicBezTo>
                    <a:pt x="367" y="172"/>
                    <a:pt x="361" y="175"/>
                    <a:pt x="356" y="179"/>
                  </a:cubicBezTo>
                  <a:cubicBezTo>
                    <a:pt x="356" y="179"/>
                    <a:pt x="356" y="179"/>
                    <a:pt x="357" y="180"/>
                  </a:cubicBezTo>
                  <a:cubicBezTo>
                    <a:pt x="354" y="179"/>
                    <a:pt x="351" y="179"/>
                    <a:pt x="349" y="179"/>
                  </a:cubicBezTo>
                  <a:cubicBezTo>
                    <a:pt x="332" y="177"/>
                    <a:pt x="315" y="175"/>
                    <a:pt x="313" y="163"/>
                  </a:cubicBezTo>
                  <a:cubicBezTo>
                    <a:pt x="308" y="154"/>
                    <a:pt x="303" y="139"/>
                    <a:pt x="301" y="128"/>
                  </a:cubicBezTo>
                  <a:cubicBezTo>
                    <a:pt x="300" y="124"/>
                    <a:pt x="300" y="121"/>
                    <a:pt x="299" y="117"/>
                  </a:cubicBezTo>
                  <a:cubicBezTo>
                    <a:pt x="323" y="112"/>
                    <a:pt x="296" y="118"/>
                    <a:pt x="307" y="115"/>
                  </a:cubicBezTo>
                  <a:cubicBezTo>
                    <a:pt x="307" y="115"/>
                    <a:pt x="307" y="115"/>
                    <a:pt x="307" y="115"/>
                  </a:cubicBezTo>
                  <a:cubicBezTo>
                    <a:pt x="307" y="114"/>
                    <a:pt x="307" y="114"/>
                    <a:pt x="307" y="114"/>
                  </a:cubicBezTo>
                  <a:cubicBezTo>
                    <a:pt x="306" y="113"/>
                    <a:pt x="306" y="113"/>
                    <a:pt x="306" y="113"/>
                  </a:cubicBezTo>
                  <a:cubicBezTo>
                    <a:pt x="306" y="110"/>
                    <a:pt x="306" y="110"/>
                    <a:pt x="306" y="110"/>
                  </a:cubicBezTo>
                  <a:cubicBezTo>
                    <a:pt x="303" y="103"/>
                    <a:pt x="304" y="96"/>
                    <a:pt x="292" y="85"/>
                  </a:cubicBezTo>
                  <a:cubicBezTo>
                    <a:pt x="277" y="75"/>
                    <a:pt x="266" y="83"/>
                    <a:pt x="261" y="92"/>
                  </a:cubicBezTo>
                  <a:cubicBezTo>
                    <a:pt x="260" y="93"/>
                    <a:pt x="259" y="94"/>
                    <a:pt x="258" y="95"/>
                  </a:cubicBezTo>
                  <a:cubicBezTo>
                    <a:pt x="257" y="95"/>
                    <a:pt x="257" y="95"/>
                    <a:pt x="257" y="95"/>
                  </a:cubicBezTo>
                  <a:cubicBezTo>
                    <a:pt x="255" y="97"/>
                    <a:pt x="253" y="98"/>
                    <a:pt x="251" y="102"/>
                  </a:cubicBezTo>
                  <a:cubicBezTo>
                    <a:pt x="251" y="102"/>
                    <a:pt x="251" y="102"/>
                    <a:pt x="251" y="102"/>
                  </a:cubicBezTo>
                  <a:cubicBezTo>
                    <a:pt x="251" y="106"/>
                    <a:pt x="245" y="110"/>
                    <a:pt x="247" y="113"/>
                  </a:cubicBezTo>
                  <a:cubicBezTo>
                    <a:pt x="245" y="115"/>
                    <a:pt x="245" y="115"/>
                    <a:pt x="245" y="115"/>
                  </a:cubicBezTo>
                  <a:cubicBezTo>
                    <a:pt x="246" y="120"/>
                    <a:pt x="243" y="122"/>
                    <a:pt x="245" y="127"/>
                  </a:cubicBezTo>
                  <a:cubicBezTo>
                    <a:pt x="244" y="126"/>
                    <a:pt x="244" y="126"/>
                    <a:pt x="244" y="126"/>
                  </a:cubicBezTo>
                  <a:cubicBezTo>
                    <a:pt x="243" y="133"/>
                    <a:pt x="248" y="140"/>
                    <a:pt x="246" y="142"/>
                  </a:cubicBezTo>
                  <a:cubicBezTo>
                    <a:pt x="246" y="144"/>
                    <a:pt x="246" y="145"/>
                    <a:pt x="247" y="147"/>
                  </a:cubicBezTo>
                  <a:cubicBezTo>
                    <a:pt x="241" y="158"/>
                    <a:pt x="234" y="167"/>
                    <a:pt x="228" y="171"/>
                  </a:cubicBezTo>
                  <a:cubicBezTo>
                    <a:pt x="228" y="169"/>
                    <a:pt x="226" y="166"/>
                    <a:pt x="223" y="162"/>
                  </a:cubicBezTo>
                  <a:cubicBezTo>
                    <a:pt x="223" y="162"/>
                    <a:pt x="223" y="162"/>
                    <a:pt x="224" y="162"/>
                  </a:cubicBezTo>
                  <a:cubicBezTo>
                    <a:pt x="224" y="162"/>
                    <a:pt x="223" y="161"/>
                    <a:pt x="223" y="161"/>
                  </a:cubicBezTo>
                  <a:cubicBezTo>
                    <a:pt x="223" y="161"/>
                    <a:pt x="223" y="161"/>
                    <a:pt x="223" y="160"/>
                  </a:cubicBezTo>
                  <a:cubicBezTo>
                    <a:pt x="228" y="153"/>
                    <a:pt x="228" y="143"/>
                    <a:pt x="231" y="134"/>
                  </a:cubicBezTo>
                  <a:cubicBezTo>
                    <a:pt x="231" y="134"/>
                    <a:pt x="232" y="136"/>
                    <a:pt x="232" y="137"/>
                  </a:cubicBezTo>
                  <a:cubicBezTo>
                    <a:pt x="233" y="129"/>
                    <a:pt x="233" y="121"/>
                    <a:pt x="230" y="115"/>
                  </a:cubicBezTo>
                  <a:cubicBezTo>
                    <a:pt x="231" y="115"/>
                    <a:pt x="231" y="115"/>
                    <a:pt x="232" y="117"/>
                  </a:cubicBezTo>
                  <a:cubicBezTo>
                    <a:pt x="231" y="111"/>
                    <a:pt x="229" y="105"/>
                    <a:pt x="227" y="103"/>
                  </a:cubicBezTo>
                  <a:cubicBezTo>
                    <a:pt x="227" y="107"/>
                    <a:pt x="228" y="103"/>
                    <a:pt x="228" y="106"/>
                  </a:cubicBezTo>
                  <a:cubicBezTo>
                    <a:pt x="228" y="110"/>
                    <a:pt x="225" y="104"/>
                    <a:pt x="223" y="100"/>
                  </a:cubicBezTo>
                  <a:cubicBezTo>
                    <a:pt x="223" y="100"/>
                    <a:pt x="223" y="100"/>
                    <a:pt x="223" y="100"/>
                  </a:cubicBezTo>
                  <a:cubicBezTo>
                    <a:pt x="220" y="96"/>
                    <a:pt x="218" y="95"/>
                    <a:pt x="213" y="96"/>
                  </a:cubicBezTo>
                  <a:cubicBezTo>
                    <a:pt x="209" y="95"/>
                    <a:pt x="216" y="95"/>
                    <a:pt x="214" y="94"/>
                  </a:cubicBezTo>
                  <a:cubicBezTo>
                    <a:pt x="211" y="90"/>
                    <a:pt x="201" y="99"/>
                    <a:pt x="201" y="100"/>
                  </a:cubicBezTo>
                  <a:cubicBezTo>
                    <a:pt x="200" y="102"/>
                    <a:pt x="199" y="104"/>
                    <a:pt x="200" y="104"/>
                  </a:cubicBezTo>
                  <a:cubicBezTo>
                    <a:pt x="198" y="108"/>
                    <a:pt x="198" y="105"/>
                    <a:pt x="197" y="108"/>
                  </a:cubicBezTo>
                  <a:cubicBezTo>
                    <a:pt x="196" y="112"/>
                    <a:pt x="197" y="116"/>
                    <a:pt x="199" y="120"/>
                  </a:cubicBezTo>
                  <a:cubicBezTo>
                    <a:pt x="198" y="119"/>
                    <a:pt x="196" y="123"/>
                    <a:pt x="195" y="120"/>
                  </a:cubicBezTo>
                  <a:cubicBezTo>
                    <a:pt x="196" y="129"/>
                    <a:pt x="200" y="133"/>
                    <a:pt x="202" y="137"/>
                  </a:cubicBezTo>
                  <a:cubicBezTo>
                    <a:pt x="202" y="140"/>
                    <a:pt x="205" y="147"/>
                    <a:pt x="207" y="149"/>
                  </a:cubicBezTo>
                  <a:cubicBezTo>
                    <a:pt x="206" y="151"/>
                    <a:pt x="206" y="147"/>
                    <a:pt x="205" y="147"/>
                  </a:cubicBezTo>
                  <a:cubicBezTo>
                    <a:pt x="205" y="151"/>
                    <a:pt x="205" y="151"/>
                    <a:pt x="205" y="151"/>
                  </a:cubicBezTo>
                  <a:cubicBezTo>
                    <a:pt x="202" y="146"/>
                    <a:pt x="203" y="153"/>
                    <a:pt x="201" y="150"/>
                  </a:cubicBezTo>
                  <a:cubicBezTo>
                    <a:pt x="202" y="153"/>
                    <a:pt x="204" y="158"/>
                    <a:pt x="206" y="163"/>
                  </a:cubicBezTo>
                  <a:cubicBezTo>
                    <a:pt x="203" y="170"/>
                    <a:pt x="201" y="172"/>
                    <a:pt x="194" y="178"/>
                  </a:cubicBezTo>
                  <a:cubicBezTo>
                    <a:pt x="195" y="178"/>
                    <a:pt x="192" y="180"/>
                    <a:pt x="194" y="181"/>
                  </a:cubicBezTo>
                  <a:cubicBezTo>
                    <a:pt x="194" y="183"/>
                    <a:pt x="192" y="183"/>
                    <a:pt x="191" y="183"/>
                  </a:cubicBezTo>
                  <a:cubicBezTo>
                    <a:pt x="192" y="182"/>
                    <a:pt x="193" y="182"/>
                    <a:pt x="192" y="176"/>
                  </a:cubicBezTo>
                  <a:cubicBezTo>
                    <a:pt x="186" y="156"/>
                    <a:pt x="180" y="130"/>
                    <a:pt x="179" y="108"/>
                  </a:cubicBezTo>
                  <a:cubicBezTo>
                    <a:pt x="179" y="110"/>
                    <a:pt x="178" y="110"/>
                    <a:pt x="178" y="108"/>
                  </a:cubicBezTo>
                  <a:cubicBezTo>
                    <a:pt x="181" y="106"/>
                    <a:pt x="176" y="101"/>
                    <a:pt x="177" y="97"/>
                  </a:cubicBezTo>
                  <a:cubicBezTo>
                    <a:pt x="178" y="97"/>
                    <a:pt x="178" y="99"/>
                    <a:pt x="178" y="100"/>
                  </a:cubicBezTo>
                  <a:cubicBezTo>
                    <a:pt x="179" y="89"/>
                    <a:pt x="176" y="81"/>
                    <a:pt x="177" y="71"/>
                  </a:cubicBezTo>
                  <a:cubicBezTo>
                    <a:pt x="175" y="62"/>
                    <a:pt x="178" y="51"/>
                    <a:pt x="176" y="45"/>
                  </a:cubicBezTo>
                  <a:cubicBezTo>
                    <a:pt x="177" y="46"/>
                    <a:pt x="176" y="41"/>
                    <a:pt x="177" y="39"/>
                  </a:cubicBezTo>
                  <a:cubicBezTo>
                    <a:pt x="176" y="36"/>
                    <a:pt x="176" y="34"/>
                    <a:pt x="176" y="31"/>
                  </a:cubicBezTo>
                  <a:cubicBezTo>
                    <a:pt x="176" y="30"/>
                    <a:pt x="176" y="29"/>
                    <a:pt x="176" y="28"/>
                  </a:cubicBezTo>
                  <a:cubicBezTo>
                    <a:pt x="176" y="27"/>
                    <a:pt x="176" y="27"/>
                    <a:pt x="176" y="27"/>
                  </a:cubicBezTo>
                  <a:cubicBezTo>
                    <a:pt x="176" y="23"/>
                    <a:pt x="177" y="18"/>
                    <a:pt x="176" y="14"/>
                  </a:cubicBezTo>
                  <a:cubicBezTo>
                    <a:pt x="176" y="13"/>
                    <a:pt x="175" y="2"/>
                    <a:pt x="174" y="1"/>
                  </a:cubicBezTo>
                  <a:cubicBezTo>
                    <a:pt x="173" y="0"/>
                    <a:pt x="172" y="6"/>
                    <a:pt x="170" y="6"/>
                  </a:cubicBezTo>
                  <a:cubicBezTo>
                    <a:pt x="162" y="5"/>
                    <a:pt x="168" y="10"/>
                    <a:pt x="161" y="11"/>
                  </a:cubicBezTo>
                  <a:cubicBezTo>
                    <a:pt x="157" y="12"/>
                    <a:pt x="156" y="13"/>
                    <a:pt x="154" y="16"/>
                  </a:cubicBezTo>
                  <a:cubicBezTo>
                    <a:pt x="155" y="20"/>
                    <a:pt x="155" y="24"/>
                    <a:pt x="155" y="28"/>
                  </a:cubicBezTo>
                  <a:cubicBezTo>
                    <a:pt x="156" y="67"/>
                    <a:pt x="156" y="67"/>
                    <a:pt x="156" y="67"/>
                  </a:cubicBezTo>
                  <a:cubicBezTo>
                    <a:pt x="156" y="75"/>
                    <a:pt x="154" y="84"/>
                    <a:pt x="153" y="92"/>
                  </a:cubicBezTo>
                  <a:cubicBezTo>
                    <a:pt x="148" y="91"/>
                    <a:pt x="142" y="91"/>
                    <a:pt x="139" y="94"/>
                  </a:cubicBezTo>
                  <a:cubicBezTo>
                    <a:pt x="137" y="95"/>
                    <a:pt x="135" y="96"/>
                    <a:pt x="134" y="98"/>
                  </a:cubicBezTo>
                  <a:cubicBezTo>
                    <a:pt x="125" y="103"/>
                    <a:pt x="119" y="113"/>
                    <a:pt x="119" y="118"/>
                  </a:cubicBezTo>
                  <a:cubicBezTo>
                    <a:pt x="118" y="121"/>
                    <a:pt x="118" y="124"/>
                    <a:pt x="118" y="127"/>
                  </a:cubicBezTo>
                  <a:cubicBezTo>
                    <a:pt x="115" y="132"/>
                    <a:pt x="113" y="140"/>
                    <a:pt x="112" y="144"/>
                  </a:cubicBezTo>
                  <a:cubicBezTo>
                    <a:pt x="111" y="152"/>
                    <a:pt x="111" y="155"/>
                    <a:pt x="111" y="160"/>
                  </a:cubicBezTo>
                  <a:cubicBezTo>
                    <a:pt x="111" y="163"/>
                    <a:pt x="109" y="164"/>
                    <a:pt x="108" y="165"/>
                  </a:cubicBezTo>
                  <a:cubicBezTo>
                    <a:pt x="105" y="174"/>
                    <a:pt x="100" y="181"/>
                    <a:pt x="100" y="189"/>
                  </a:cubicBezTo>
                  <a:cubicBezTo>
                    <a:pt x="99" y="189"/>
                    <a:pt x="99" y="189"/>
                    <a:pt x="99" y="189"/>
                  </a:cubicBezTo>
                  <a:cubicBezTo>
                    <a:pt x="98" y="195"/>
                    <a:pt x="93" y="208"/>
                    <a:pt x="88" y="208"/>
                  </a:cubicBezTo>
                  <a:cubicBezTo>
                    <a:pt x="88" y="210"/>
                    <a:pt x="83" y="208"/>
                    <a:pt x="85" y="211"/>
                  </a:cubicBezTo>
                  <a:cubicBezTo>
                    <a:pt x="82" y="210"/>
                    <a:pt x="85" y="209"/>
                    <a:pt x="82" y="208"/>
                  </a:cubicBezTo>
                  <a:cubicBezTo>
                    <a:pt x="83" y="209"/>
                    <a:pt x="84" y="208"/>
                    <a:pt x="85" y="208"/>
                  </a:cubicBezTo>
                  <a:cubicBezTo>
                    <a:pt x="78" y="200"/>
                    <a:pt x="79" y="178"/>
                    <a:pt x="79" y="161"/>
                  </a:cubicBezTo>
                  <a:cubicBezTo>
                    <a:pt x="81" y="156"/>
                    <a:pt x="80" y="144"/>
                    <a:pt x="81" y="133"/>
                  </a:cubicBezTo>
                  <a:cubicBezTo>
                    <a:pt x="81" y="131"/>
                    <a:pt x="81" y="131"/>
                    <a:pt x="81" y="131"/>
                  </a:cubicBezTo>
                  <a:cubicBezTo>
                    <a:pt x="82" y="131"/>
                    <a:pt x="82" y="131"/>
                    <a:pt x="83" y="131"/>
                  </a:cubicBezTo>
                  <a:cubicBezTo>
                    <a:pt x="83" y="131"/>
                    <a:pt x="83" y="130"/>
                    <a:pt x="83" y="130"/>
                  </a:cubicBezTo>
                  <a:cubicBezTo>
                    <a:pt x="83" y="129"/>
                    <a:pt x="83" y="129"/>
                    <a:pt x="83" y="129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2" y="128"/>
                    <a:pt x="82" y="128"/>
                    <a:pt x="81" y="128"/>
                  </a:cubicBezTo>
                  <a:cubicBezTo>
                    <a:pt x="81" y="127"/>
                    <a:pt x="81" y="127"/>
                    <a:pt x="81" y="127"/>
                  </a:cubicBezTo>
                  <a:cubicBezTo>
                    <a:pt x="82" y="128"/>
                    <a:pt x="82" y="128"/>
                    <a:pt x="83" y="128"/>
                  </a:cubicBezTo>
                  <a:cubicBezTo>
                    <a:pt x="83" y="128"/>
                    <a:pt x="83" y="128"/>
                    <a:pt x="83" y="128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3" y="127"/>
                    <a:pt x="83" y="127"/>
                  </a:cubicBezTo>
                  <a:cubicBezTo>
                    <a:pt x="83" y="127"/>
                    <a:pt x="82" y="127"/>
                    <a:pt x="81" y="127"/>
                  </a:cubicBezTo>
                  <a:cubicBezTo>
                    <a:pt x="81" y="126"/>
                    <a:pt x="81" y="126"/>
                    <a:pt x="81" y="126"/>
                  </a:cubicBezTo>
                  <a:cubicBezTo>
                    <a:pt x="62" y="125"/>
                    <a:pt x="75" y="126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66" y="126"/>
                    <a:pt x="63" y="126"/>
                    <a:pt x="69" y="126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0" y="127"/>
                    <a:pt x="70" y="127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0" y="127"/>
                    <a:pt x="70" y="127"/>
                    <a:pt x="69" y="127"/>
                  </a:cubicBezTo>
                  <a:cubicBezTo>
                    <a:pt x="69" y="129"/>
                    <a:pt x="69" y="131"/>
                    <a:pt x="71" y="129"/>
                  </a:cubicBezTo>
                  <a:cubicBezTo>
                    <a:pt x="71" y="129"/>
                    <a:pt x="71" y="129"/>
                    <a:pt x="71" y="130"/>
                  </a:cubicBezTo>
                  <a:cubicBezTo>
                    <a:pt x="71" y="130"/>
                    <a:pt x="71" y="130"/>
                    <a:pt x="71" y="130"/>
                  </a:cubicBezTo>
                  <a:cubicBezTo>
                    <a:pt x="70" y="132"/>
                    <a:pt x="70" y="134"/>
                    <a:pt x="70" y="136"/>
                  </a:cubicBezTo>
                  <a:cubicBezTo>
                    <a:pt x="70" y="138"/>
                    <a:pt x="70" y="139"/>
                    <a:pt x="70" y="140"/>
                  </a:cubicBezTo>
                  <a:cubicBezTo>
                    <a:pt x="70" y="140"/>
                    <a:pt x="70" y="140"/>
                    <a:pt x="70" y="140"/>
                  </a:cubicBezTo>
                  <a:cubicBezTo>
                    <a:pt x="69" y="144"/>
                    <a:pt x="69" y="147"/>
                    <a:pt x="68" y="151"/>
                  </a:cubicBezTo>
                  <a:cubicBezTo>
                    <a:pt x="68" y="151"/>
                    <a:pt x="67" y="151"/>
                    <a:pt x="67" y="152"/>
                  </a:cubicBezTo>
                  <a:cubicBezTo>
                    <a:pt x="67" y="153"/>
                    <a:pt x="67" y="155"/>
                    <a:pt x="67" y="156"/>
                  </a:cubicBezTo>
                  <a:cubicBezTo>
                    <a:pt x="67" y="160"/>
                    <a:pt x="66" y="164"/>
                    <a:pt x="64" y="168"/>
                  </a:cubicBezTo>
                  <a:cubicBezTo>
                    <a:pt x="64" y="168"/>
                    <a:pt x="64" y="169"/>
                    <a:pt x="64" y="169"/>
                  </a:cubicBezTo>
                  <a:cubicBezTo>
                    <a:pt x="63" y="164"/>
                    <a:pt x="64" y="157"/>
                    <a:pt x="65" y="155"/>
                  </a:cubicBezTo>
                  <a:cubicBezTo>
                    <a:pt x="63" y="149"/>
                    <a:pt x="64" y="160"/>
                    <a:pt x="62" y="159"/>
                  </a:cubicBezTo>
                  <a:cubicBezTo>
                    <a:pt x="62" y="163"/>
                    <a:pt x="62" y="166"/>
                    <a:pt x="63" y="171"/>
                  </a:cubicBezTo>
                  <a:cubicBezTo>
                    <a:pt x="62" y="174"/>
                    <a:pt x="63" y="175"/>
                    <a:pt x="61" y="179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58" y="183"/>
                    <a:pt x="58" y="185"/>
                    <a:pt x="58" y="188"/>
                  </a:cubicBezTo>
                  <a:cubicBezTo>
                    <a:pt x="54" y="190"/>
                    <a:pt x="55" y="191"/>
                    <a:pt x="51" y="193"/>
                  </a:cubicBezTo>
                  <a:cubicBezTo>
                    <a:pt x="54" y="190"/>
                    <a:pt x="55" y="186"/>
                    <a:pt x="55" y="183"/>
                  </a:cubicBezTo>
                  <a:cubicBezTo>
                    <a:pt x="51" y="187"/>
                    <a:pt x="48" y="194"/>
                    <a:pt x="43" y="194"/>
                  </a:cubicBezTo>
                  <a:cubicBezTo>
                    <a:pt x="38" y="196"/>
                    <a:pt x="35" y="199"/>
                    <a:pt x="35" y="201"/>
                  </a:cubicBezTo>
                  <a:cubicBezTo>
                    <a:pt x="36" y="200"/>
                    <a:pt x="31" y="201"/>
                    <a:pt x="34" y="199"/>
                  </a:cubicBezTo>
                  <a:cubicBezTo>
                    <a:pt x="32" y="200"/>
                    <a:pt x="30" y="201"/>
                    <a:pt x="29" y="201"/>
                  </a:cubicBezTo>
                  <a:cubicBezTo>
                    <a:pt x="29" y="201"/>
                    <a:pt x="29" y="201"/>
                    <a:pt x="29" y="201"/>
                  </a:cubicBezTo>
                  <a:cubicBezTo>
                    <a:pt x="28" y="201"/>
                    <a:pt x="28" y="200"/>
                    <a:pt x="28" y="199"/>
                  </a:cubicBezTo>
                  <a:cubicBezTo>
                    <a:pt x="26" y="197"/>
                    <a:pt x="23" y="193"/>
                    <a:pt x="19" y="196"/>
                  </a:cubicBezTo>
                  <a:cubicBezTo>
                    <a:pt x="19" y="194"/>
                    <a:pt x="19" y="194"/>
                    <a:pt x="19" y="194"/>
                  </a:cubicBezTo>
                  <a:cubicBezTo>
                    <a:pt x="16" y="196"/>
                    <a:pt x="12" y="198"/>
                    <a:pt x="9" y="198"/>
                  </a:cubicBezTo>
                  <a:cubicBezTo>
                    <a:pt x="9" y="200"/>
                    <a:pt x="8" y="202"/>
                    <a:pt x="10" y="203"/>
                  </a:cubicBezTo>
                  <a:cubicBezTo>
                    <a:pt x="9" y="204"/>
                    <a:pt x="7" y="201"/>
                    <a:pt x="8" y="203"/>
                  </a:cubicBezTo>
                  <a:cubicBezTo>
                    <a:pt x="7" y="201"/>
                    <a:pt x="7" y="201"/>
                    <a:pt x="7" y="201"/>
                  </a:cubicBezTo>
                  <a:cubicBezTo>
                    <a:pt x="1" y="206"/>
                    <a:pt x="3" y="212"/>
                    <a:pt x="3" y="217"/>
                  </a:cubicBezTo>
                  <a:cubicBezTo>
                    <a:pt x="0" y="218"/>
                    <a:pt x="3" y="221"/>
                    <a:pt x="2" y="224"/>
                  </a:cubicBezTo>
                  <a:cubicBezTo>
                    <a:pt x="3" y="226"/>
                    <a:pt x="2" y="229"/>
                    <a:pt x="5" y="229"/>
                  </a:cubicBezTo>
                  <a:cubicBezTo>
                    <a:pt x="4" y="230"/>
                    <a:pt x="4" y="230"/>
                    <a:pt x="4" y="230"/>
                  </a:cubicBezTo>
                  <a:cubicBezTo>
                    <a:pt x="4" y="232"/>
                    <a:pt x="4" y="235"/>
                    <a:pt x="5" y="237"/>
                  </a:cubicBezTo>
                  <a:cubicBezTo>
                    <a:pt x="5" y="239"/>
                    <a:pt x="7" y="238"/>
                    <a:pt x="8" y="239"/>
                  </a:cubicBezTo>
                  <a:cubicBezTo>
                    <a:pt x="7" y="240"/>
                    <a:pt x="7" y="240"/>
                    <a:pt x="7" y="240"/>
                  </a:cubicBezTo>
                  <a:cubicBezTo>
                    <a:pt x="8" y="241"/>
                    <a:pt x="10" y="240"/>
                    <a:pt x="12" y="240"/>
                  </a:cubicBezTo>
                  <a:cubicBezTo>
                    <a:pt x="12" y="241"/>
                    <a:pt x="12" y="241"/>
                    <a:pt x="12" y="242"/>
                  </a:cubicBezTo>
                  <a:cubicBezTo>
                    <a:pt x="11" y="242"/>
                    <a:pt x="9" y="242"/>
                    <a:pt x="7" y="242"/>
                  </a:cubicBezTo>
                  <a:cubicBezTo>
                    <a:pt x="8" y="244"/>
                    <a:pt x="11" y="244"/>
                    <a:pt x="10" y="246"/>
                  </a:cubicBezTo>
                  <a:cubicBezTo>
                    <a:pt x="11" y="247"/>
                    <a:pt x="12" y="248"/>
                    <a:pt x="14" y="247"/>
                  </a:cubicBezTo>
                  <a:cubicBezTo>
                    <a:pt x="13" y="247"/>
                    <a:pt x="14" y="248"/>
                    <a:pt x="13" y="248"/>
                  </a:cubicBezTo>
                  <a:cubicBezTo>
                    <a:pt x="13" y="249"/>
                    <a:pt x="14" y="249"/>
                    <a:pt x="15" y="249"/>
                  </a:cubicBezTo>
                  <a:cubicBezTo>
                    <a:pt x="15" y="249"/>
                    <a:pt x="15" y="249"/>
                    <a:pt x="15" y="249"/>
                  </a:cubicBezTo>
                  <a:cubicBezTo>
                    <a:pt x="16" y="248"/>
                    <a:pt x="17" y="249"/>
                    <a:pt x="18" y="247"/>
                  </a:cubicBezTo>
                  <a:cubicBezTo>
                    <a:pt x="17" y="247"/>
                    <a:pt x="17" y="247"/>
                    <a:pt x="17" y="246"/>
                  </a:cubicBezTo>
                  <a:cubicBezTo>
                    <a:pt x="18" y="246"/>
                    <a:pt x="19" y="246"/>
                    <a:pt x="19" y="248"/>
                  </a:cubicBezTo>
                  <a:cubicBezTo>
                    <a:pt x="18" y="249"/>
                    <a:pt x="16" y="249"/>
                    <a:pt x="17" y="250"/>
                  </a:cubicBezTo>
                  <a:cubicBezTo>
                    <a:pt x="18" y="250"/>
                    <a:pt x="20" y="249"/>
                    <a:pt x="21" y="248"/>
                  </a:cubicBezTo>
                  <a:cubicBezTo>
                    <a:pt x="20" y="249"/>
                    <a:pt x="19" y="248"/>
                    <a:pt x="20" y="246"/>
                  </a:cubicBezTo>
                  <a:cubicBezTo>
                    <a:pt x="19" y="247"/>
                    <a:pt x="19" y="247"/>
                    <a:pt x="19" y="247"/>
                  </a:cubicBezTo>
                  <a:cubicBezTo>
                    <a:pt x="20" y="246"/>
                    <a:pt x="20" y="246"/>
                    <a:pt x="20" y="246"/>
                  </a:cubicBezTo>
                  <a:cubicBezTo>
                    <a:pt x="18" y="245"/>
                    <a:pt x="19" y="243"/>
                    <a:pt x="17" y="243"/>
                  </a:cubicBezTo>
                  <a:cubicBezTo>
                    <a:pt x="16" y="245"/>
                    <a:pt x="16" y="245"/>
                    <a:pt x="16" y="245"/>
                  </a:cubicBezTo>
                  <a:cubicBezTo>
                    <a:pt x="15" y="244"/>
                    <a:pt x="13" y="244"/>
                    <a:pt x="13" y="243"/>
                  </a:cubicBezTo>
                  <a:cubicBezTo>
                    <a:pt x="14" y="243"/>
                    <a:pt x="15" y="242"/>
                    <a:pt x="15" y="241"/>
                  </a:cubicBezTo>
                  <a:cubicBezTo>
                    <a:pt x="15" y="241"/>
                    <a:pt x="14" y="241"/>
                    <a:pt x="15" y="241"/>
                  </a:cubicBezTo>
                  <a:cubicBezTo>
                    <a:pt x="17" y="240"/>
                    <a:pt x="17" y="240"/>
                    <a:pt x="17" y="240"/>
                  </a:cubicBezTo>
                  <a:cubicBezTo>
                    <a:pt x="14" y="242"/>
                    <a:pt x="15" y="238"/>
                    <a:pt x="14" y="238"/>
                  </a:cubicBezTo>
                  <a:cubicBezTo>
                    <a:pt x="15" y="238"/>
                    <a:pt x="15" y="238"/>
                    <a:pt x="15" y="238"/>
                  </a:cubicBezTo>
                  <a:cubicBezTo>
                    <a:pt x="15" y="236"/>
                    <a:pt x="13" y="239"/>
                    <a:pt x="13" y="238"/>
                  </a:cubicBezTo>
                  <a:cubicBezTo>
                    <a:pt x="13" y="237"/>
                    <a:pt x="15" y="237"/>
                    <a:pt x="16" y="235"/>
                  </a:cubicBezTo>
                  <a:cubicBezTo>
                    <a:pt x="15" y="234"/>
                    <a:pt x="12" y="233"/>
                    <a:pt x="14" y="230"/>
                  </a:cubicBezTo>
                  <a:cubicBezTo>
                    <a:pt x="13" y="229"/>
                    <a:pt x="12" y="228"/>
                    <a:pt x="11" y="227"/>
                  </a:cubicBezTo>
                  <a:cubicBezTo>
                    <a:pt x="10" y="226"/>
                    <a:pt x="13" y="227"/>
                    <a:pt x="12" y="226"/>
                  </a:cubicBezTo>
                  <a:cubicBezTo>
                    <a:pt x="13" y="226"/>
                    <a:pt x="14" y="225"/>
                    <a:pt x="15" y="225"/>
                  </a:cubicBezTo>
                  <a:cubicBezTo>
                    <a:pt x="14" y="225"/>
                    <a:pt x="15" y="223"/>
                    <a:pt x="12" y="224"/>
                  </a:cubicBezTo>
                  <a:cubicBezTo>
                    <a:pt x="13" y="222"/>
                    <a:pt x="13" y="221"/>
                    <a:pt x="13" y="219"/>
                  </a:cubicBezTo>
                  <a:cubicBezTo>
                    <a:pt x="13" y="219"/>
                    <a:pt x="14" y="219"/>
                    <a:pt x="15" y="219"/>
                  </a:cubicBezTo>
                  <a:cubicBezTo>
                    <a:pt x="14" y="218"/>
                    <a:pt x="12" y="217"/>
                    <a:pt x="13" y="216"/>
                  </a:cubicBezTo>
                  <a:cubicBezTo>
                    <a:pt x="12" y="215"/>
                    <a:pt x="12" y="216"/>
                    <a:pt x="10" y="215"/>
                  </a:cubicBezTo>
                  <a:cubicBezTo>
                    <a:pt x="10" y="215"/>
                    <a:pt x="9" y="215"/>
                    <a:pt x="9" y="214"/>
                  </a:cubicBezTo>
                  <a:cubicBezTo>
                    <a:pt x="11" y="214"/>
                    <a:pt x="14" y="215"/>
                    <a:pt x="14" y="214"/>
                  </a:cubicBezTo>
                  <a:cubicBezTo>
                    <a:pt x="17" y="215"/>
                    <a:pt x="13" y="216"/>
                    <a:pt x="16" y="216"/>
                  </a:cubicBezTo>
                  <a:cubicBezTo>
                    <a:pt x="18" y="216"/>
                    <a:pt x="18" y="218"/>
                    <a:pt x="17" y="219"/>
                  </a:cubicBezTo>
                  <a:cubicBezTo>
                    <a:pt x="19" y="220"/>
                    <a:pt x="17" y="218"/>
                    <a:pt x="19" y="218"/>
                  </a:cubicBezTo>
                  <a:cubicBezTo>
                    <a:pt x="19" y="217"/>
                    <a:pt x="18" y="217"/>
                    <a:pt x="18" y="216"/>
                  </a:cubicBezTo>
                  <a:cubicBezTo>
                    <a:pt x="18" y="216"/>
                    <a:pt x="17" y="216"/>
                    <a:pt x="17" y="216"/>
                  </a:cubicBezTo>
                  <a:cubicBezTo>
                    <a:pt x="17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6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5"/>
                    <a:pt x="17" y="215"/>
                    <a:pt x="17" y="216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6" y="216"/>
                    <a:pt x="16" y="215"/>
                    <a:pt x="16" y="215"/>
                  </a:cubicBezTo>
                  <a:cubicBezTo>
                    <a:pt x="14" y="214"/>
                    <a:pt x="17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7" y="214"/>
                    <a:pt x="17" y="215"/>
                    <a:pt x="17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7" y="216"/>
                    <a:pt x="17" y="216"/>
                    <a:pt x="17" y="216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7" y="215"/>
                    <a:pt x="17" y="215"/>
                  </a:cubicBezTo>
                  <a:cubicBezTo>
                    <a:pt x="17" y="215"/>
                    <a:pt x="17" y="215"/>
                    <a:pt x="18" y="215"/>
                  </a:cubicBezTo>
                  <a:cubicBezTo>
                    <a:pt x="17" y="215"/>
                    <a:pt x="17" y="215"/>
                    <a:pt x="17" y="215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20" y="212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8" y="213"/>
                  </a:cubicBezTo>
                  <a:cubicBezTo>
                    <a:pt x="19" y="213"/>
                    <a:pt x="19" y="213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9" y="212"/>
                    <a:pt x="19" y="212"/>
                  </a:cubicBezTo>
                  <a:cubicBezTo>
                    <a:pt x="19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9" y="213"/>
                    <a:pt x="19" y="213"/>
                  </a:cubicBezTo>
                  <a:cubicBezTo>
                    <a:pt x="18" y="213"/>
                    <a:pt x="18" y="213"/>
                    <a:pt x="18" y="213"/>
                  </a:cubicBezTo>
                  <a:cubicBezTo>
                    <a:pt x="18" y="213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3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4"/>
                    <a:pt x="18" y="214"/>
                    <a:pt x="18" y="214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5"/>
                    <a:pt x="18" y="215"/>
                    <a:pt x="18" y="215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8" y="216"/>
                    <a:pt x="18" y="216"/>
                    <a:pt x="18" y="216"/>
                  </a:cubicBezTo>
                  <a:cubicBezTo>
                    <a:pt x="19" y="216"/>
                    <a:pt x="18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19" y="215"/>
                    <a:pt x="19" y="216"/>
                    <a:pt x="19" y="216"/>
                  </a:cubicBezTo>
                  <a:cubicBezTo>
                    <a:pt x="19" y="216"/>
                    <a:pt x="19" y="216"/>
                    <a:pt x="19" y="215"/>
                  </a:cubicBezTo>
                  <a:cubicBezTo>
                    <a:pt x="19" y="216"/>
                    <a:pt x="19" y="216"/>
                    <a:pt x="19" y="216"/>
                  </a:cubicBezTo>
                  <a:cubicBezTo>
                    <a:pt x="19" y="215"/>
                    <a:pt x="20" y="217"/>
                    <a:pt x="20" y="215"/>
                  </a:cubicBezTo>
                  <a:cubicBezTo>
                    <a:pt x="19" y="215"/>
                    <a:pt x="19" y="215"/>
                    <a:pt x="19" y="215"/>
                  </a:cubicBezTo>
                  <a:cubicBezTo>
                    <a:pt x="20" y="215"/>
                    <a:pt x="18" y="215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3"/>
                  </a:cubicBezTo>
                  <a:cubicBezTo>
                    <a:pt x="19" y="213"/>
                    <a:pt x="19" y="214"/>
                    <a:pt x="19" y="214"/>
                  </a:cubicBezTo>
                  <a:cubicBezTo>
                    <a:pt x="19" y="214"/>
                    <a:pt x="19" y="214"/>
                    <a:pt x="19" y="214"/>
                  </a:cubicBezTo>
                  <a:cubicBezTo>
                    <a:pt x="19" y="214"/>
                    <a:pt x="20" y="214"/>
                    <a:pt x="20" y="214"/>
                  </a:cubicBezTo>
                  <a:cubicBezTo>
                    <a:pt x="20" y="214"/>
                    <a:pt x="19" y="214"/>
                    <a:pt x="20" y="215"/>
                  </a:cubicBezTo>
                  <a:cubicBezTo>
                    <a:pt x="22" y="215"/>
                    <a:pt x="22" y="215"/>
                    <a:pt x="22" y="215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6"/>
                    <a:pt x="20" y="216"/>
                    <a:pt x="20" y="216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0" y="217"/>
                    <a:pt x="20" y="217"/>
                    <a:pt x="20" y="217"/>
                  </a:cubicBezTo>
                  <a:cubicBezTo>
                    <a:pt x="21" y="216"/>
                    <a:pt x="21" y="216"/>
                    <a:pt x="21" y="216"/>
                  </a:cubicBezTo>
                  <a:cubicBezTo>
                    <a:pt x="21" y="217"/>
                    <a:pt x="21" y="217"/>
                    <a:pt x="21" y="217"/>
                  </a:cubicBezTo>
                  <a:cubicBezTo>
                    <a:pt x="20" y="218"/>
                    <a:pt x="23" y="217"/>
                    <a:pt x="22" y="218"/>
                  </a:cubicBezTo>
                  <a:cubicBezTo>
                    <a:pt x="21" y="218"/>
                    <a:pt x="20" y="219"/>
                    <a:pt x="20" y="219"/>
                  </a:cubicBezTo>
                  <a:cubicBezTo>
                    <a:pt x="22" y="218"/>
                    <a:pt x="23" y="219"/>
                    <a:pt x="25" y="218"/>
                  </a:cubicBezTo>
                  <a:cubicBezTo>
                    <a:pt x="24" y="219"/>
                    <a:pt x="21" y="219"/>
                    <a:pt x="20" y="220"/>
                  </a:cubicBezTo>
                  <a:cubicBezTo>
                    <a:pt x="22" y="220"/>
                    <a:pt x="19" y="222"/>
                    <a:pt x="22" y="221"/>
                  </a:cubicBezTo>
                  <a:cubicBezTo>
                    <a:pt x="22" y="220"/>
                    <a:pt x="23" y="221"/>
                    <a:pt x="25" y="220"/>
                  </a:cubicBezTo>
                  <a:cubicBezTo>
                    <a:pt x="25" y="222"/>
                    <a:pt x="23" y="221"/>
                    <a:pt x="23" y="222"/>
                  </a:cubicBezTo>
                  <a:cubicBezTo>
                    <a:pt x="23" y="222"/>
                    <a:pt x="25" y="222"/>
                    <a:pt x="26" y="221"/>
                  </a:cubicBezTo>
                  <a:cubicBezTo>
                    <a:pt x="26" y="222"/>
                    <a:pt x="28" y="222"/>
                    <a:pt x="27" y="223"/>
                  </a:cubicBezTo>
                  <a:cubicBezTo>
                    <a:pt x="25" y="224"/>
                    <a:pt x="26" y="222"/>
                    <a:pt x="25" y="223"/>
                  </a:cubicBezTo>
                  <a:cubicBezTo>
                    <a:pt x="25" y="224"/>
                    <a:pt x="29" y="222"/>
                    <a:pt x="30" y="224"/>
                  </a:cubicBezTo>
                  <a:cubicBezTo>
                    <a:pt x="31" y="223"/>
                    <a:pt x="34" y="223"/>
                    <a:pt x="35" y="224"/>
                  </a:cubicBezTo>
                  <a:cubicBezTo>
                    <a:pt x="35" y="226"/>
                    <a:pt x="34" y="223"/>
                    <a:pt x="32" y="224"/>
                  </a:cubicBezTo>
                  <a:cubicBezTo>
                    <a:pt x="32" y="225"/>
                    <a:pt x="32" y="225"/>
                    <a:pt x="32" y="225"/>
                  </a:cubicBezTo>
                  <a:cubicBezTo>
                    <a:pt x="30" y="227"/>
                    <a:pt x="27" y="224"/>
                    <a:pt x="25" y="225"/>
                  </a:cubicBezTo>
                  <a:cubicBezTo>
                    <a:pt x="26" y="226"/>
                    <a:pt x="26" y="226"/>
                    <a:pt x="26" y="226"/>
                  </a:cubicBezTo>
                  <a:cubicBezTo>
                    <a:pt x="25" y="226"/>
                    <a:pt x="24" y="226"/>
                    <a:pt x="23" y="227"/>
                  </a:cubicBezTo>
                  <a:cubicBezTo>
                    <a:pt x="25" y="226"/>
                    <a:pt x="24" y="228"/>
                    <a:pt x="25" y="228"/>
                  </a:cubicBezTo>
                  <a:cubicBezTo>
                    <a:pt x="26" y="228"/>
                    <a:pt x="24" y="228"/>
                    <a:pt x="25" y="228"/>
                  </a:cubicBezTo>
                  <a:cubicBezTo>
                    <a:pt x="26" y="228"/>
                    <a:pt x="29" y="228"/>
                    <a:pt x="28" y="230"/>
                  </a:cubicBezTo>
                  <a:cubicBezTo>
                    <a:pt x="27" y="229"/>
                    <a:pt x="26" y="230"/>
                    <a:pt x="25" y="230"/>
                  </a:cubicBezTo>
                  <a:cubicBezTo>
                    <a:pt x="24" y="231"/>
                    <a:pt x="27" y="230"/>
                    <a:pt x="26" y="231"/>
                  </a:cubicBezTo>
                  <a:cubicBezTo>
                    <a:pt x="25" y="231"/>
                    <a:pt x="25" y="231"/>
                    <a:pt x="25" y="231"/>
                  </a:cubicBezTo>
                  <a:cubicBezTo>
                    <a:pt x="25" y="233"/>
                    <a:pt x="26" y="241"/>
                    <a:pt x="32" y="242"/>
                  </a:cubicBezTo>
                  <a:cubicBezTo>
                    <a:pt x="31" y="243"/>
                    <a:pt x="31" y="245"/>
                    <a:pt x="30" y="247"/>
                  </a:cubicBezTo>
                  <a:cubicBezTo>
                    <a:pt x="31" y="246"/>
                    <a:pt x="32" y="246"/>
                    <a:pt x="33" y="247"/>
                  </a:cubicBezTo>
                  <a:cubicBezTo>
                    <a:pt x="31" y="248"/>
                    <a:pt x="31" y="248"/>
                    <a:pt x="31" y="248"/>
                  </a:cubicBezTo>
                  <a:cubicBezTo>
                    <a:pt x="30" y="250"/>
                    <a:pt x="33" y="251"/>
                    <a:pt x="34" y="251"/>
                  </a:cubicBezTo>
                  <a:cubicBezTo>
                    <a:pt x="33" y="252"/>
                    <a:pt x="33" y="252"/>
                    <a:pt x="33" y="252"/>
                  </a:cubicBezTo>
                  <a:cubicBezTo>
                    <a:pt x="32" y="254"/>
                    <a:pt x="34" y="253"/>
                    <a:pt x="35" y="253"/>
                  </a:cubicBezTo>
                  <a:cubicBezTo>
                    <a:pt x="34" y="254"/>
                    <a:pt x="34" y="254"/>
                    <a:pt x="34" y="254"/>
                  </a:cubicBezTo>
                  <a:cubicBezTo>
                    <a:pt x="35" y="254"/>
                    <a:pt x="35" y="254"/>
                    <a:pt x="35" y="254"/>
                  </a:cubicBezTo>
                  <a:cubicBezTo>
                    <a:pt x="36" y="255"/>
                    <a:pt x="36" y="256"/>
                    <a:pt x="34" y="257"/>
                  </a:cubicBezTo>
                  <a:cubicBezTo>
                    <a:pt x="35" y="257"/>
                    <a:pt x="35" y="257"/>
                    <a:pt x="36" y="256"/>
                  </a:cubicBezTo>
                  <a:cubicBezTo>
                    <a:pt x="35" y="258"/>
                    <a:pt x="36" y="261"/>
                    <a:pt x="38" y="262"/>
                  </a:cubicBezTo>
                  <a:cubicBezTo>
                    <a:pt x="38" y="261"/>
                    <a:pt x="39" y="261"/>
                    <a:pt x="40" y="260"/>
                  </a:cubicBezTo>
                  <a:cubicBezTo>
                    <a:pt x="42" y="259"/>
                    <a:pt x="40" y="260"/>
                    <a:pt x="41" y="260"/>
                  </a:cubicBezTo>
                  <a:cubicBezTo>
                    <a:pt x="41" y="261"/>
                    <a:pt x="40" y="262"/>
                    <a:pt x="39" y="262"/>
                  </a:cubicBezTo>
                  <a:cubicBezTo>
                    <a:pt x="38" y="265"/>
                    <a:pt x="42" y="267"/>
                    <a:pt x="44" y="270"/>
                  </a:cubicBezTo>
                  <a:cubicBezTo>
                    <a:pt x="44" y="270"/>
                    <a:pt x="44" y="270"/>
                    <a:pt x="45" y="270"/>
                  </a:cubicBezTo>
                  <a:cubicBezTo>
                    <a:pt x="44" y="273"/>
                    <a:pt x="48" y="273"/>
                    <a:pt x="48" y="276"/>
                  </a:cubicBezTo>
                  <a:cubicBezTo>
                    <a:pt x="49" y="275"/>
                    <a:pt x="51" y="273"/>
                    <a:pt x="52" y="274"/>
                  </a:cubicBezTo>
                  <a:cubicBezTo>
                    <a:pt x="54" y="274"/>
                    <a:pt x="50" y="276"/>
                    <a:pt x="50" y="279"/>
                  </a:cubicBezTo>
                  <a:cubicBezTo>
                    <a:pt x="51" y="278"/>
                    <a:pt x="52" y="279"/>
                    <a:pt x="53" y="279"/>
                  </a:cubicBezTo>
                  <a:cubicBezTo>
                    <a:pt x="52" y="280"/>
                    <a:pt x="52" y="280"/>
                    <a:pt x="52" y="280"/>
                  </a:cubicBezTo>
                  <a:cubicBezTo>
                    <a:pt x="54" y="279"/>
                    <a:pt x="55" y="280"/>
                    <a:pt x="55" y="281"/>
                  </a:cubicBezTo>
                  <a:cubicBezTo>
                    <a:pt x="55" y="281"/>
                    <a:pt x="55" y="281"/>
                    <a:pt x="55" y="281"/>
                  </a:cubicBezTo>
                  <a:cubicBezTo>
                    <a:pt x="55" y="282"/>
                    <a:pt x="55" y="283"/>
                    <a:pt x="56" y="284"/>
                  </a:cubicBezTo>
                  <a:cubicBezTo>
                    <a:pt x="57" y="282"/>
                    <a:pt x="58" y="284"/>
                    <a:pt x="59" y="283"/>
                  </a:cubicBezTo>
                  <a:cubicBezTo>
                    <a:pt x="59" y="284"/>
                    <a:pt x="59" y="284"/>
                    <a:pt x="59" y="284"/>
                  </a:cubicBezTo>
                  <a:cubicBezTo>
                    <a:pt x="60" y="283"/>
                    <a:pt x="60" y="283"/>
                    <a:pt x="60" y="283"/>
                  </a:cubicBezTo>
                  <a:cubicBezTo>
                    <a:pt x="61" y="285"/>
                    <a:pt x="61" y="285"/>
                    <a:pt x="61" y="285"/>
                  </a:cubicBezTo>
                  <a:cubicBezTo>
                    <a:pt x="59" y="285"/>
                    <a:pt x="59" y="285"/>
                    <a:pt x="59" y="285"/>
                  </a:cubicBezTo>
                  <a:cubicBezTo>
                    <a:pt x="60" y="287"/>
                    <a:pt x="60" y="285"/>
                    <a:pt x="62" y="284"/>
                  </a:cubicBezTo>
                  <a:cubicBezTo>
                    <a:pt x="63" y="284"/>
                    <a:pt x="62" y="285"/>
                    <a:pt x="62" y="286"/>
                  </a:cubicBezTo>
                  <a:cubicBezTo>
                    <a:pt x="62" y="287"/>
                    <a:pt x="62" y="285"/>
                    <a:pt x="61" y="285"/>
                  </a:cubicBezTo>
                  <a:cubicBezTo>
                    <a:pt x="60" y="286"/>
                    <a:pt x="62" y="286"/>
                    <a:pt x="61" y="287"/>
                  </a:cubicBezTo>
                  <a:cubicBezTo>
                    <a:pt x="62" y="287"/>
                    <a:pt x="63" y="286"/>
                    <a:pt x="63" y="286"/>
                  </a:cubicBezTo>
                  <a:cubicBezTo>
                    <a:pt x="64" y="287"/>
                    <a:pt x="65" y="287"/>
                    <a:pt x="65" y="289"/>
                  </a:cubicBezTo>
                  <a:cubicBezTo>
                    <a:pt x="65" y="288"/>
                    <a:pt x="66" y="289"/>
                    <a:pt x="67" y="288"/>
                  </a:cubicBezTo>
                  <a:cubicBezTo>
                    <a:pt x="66" y="288"/>
                    <a:pt x="66" y="287"/>
                    <a:pt x="66" y="286"/>
                  </a:cubicBezTo>
                  <a:cubicBezTo>
                    <a:pt x="67" y="286"/>
                    <a:pt x="68" y="286"/>
                    <a:pt x="68" y="287"/>
                  </a:cubicBezTo>
                  <a:cubicBezTo>
                    <a:pt x="67" y="287"/>
                    <a:pt x="67" y="287"/>
                    <a:pt x="67" y="287"/>
                  </a:cubicBezTo>
                  <a:cubicBezTo>
                    <a:pt x="68" y="287"/>
                    <a:pt x="69" y="288"/>
                    <a:pt x="69" y="286"/>
                  </a:cubicBezTo>
                  <a:cubicBezTo>
                    <a:pt x="69" y="289"/>
                    <a:pt x="69" y="289"/>
                    <a:pt x="69" y="289"/>
                  </a:cubicBezTo>
                  <a:cubicBezTo>
                    <a:pt x="70" y="288"/>
                    <a:pt x="71" y="288"/>
                    <a:pt x="72" y="288"/>
                  </a:cubicBezTo>
                  <a:cubicBezTo>
                    <a:pt x="71" y="290"/>
                    <a:pt x="69" y="291"/>
                    <a:pt x="71" y="292"/>
                  </a:cubicBezTo>
                  <a:cubicBezTo>
                    <a:pt x="73" y="291"/>
                    <a:pt x="73" y="291"/>
                    <a:pt x="73" y="291"/>
                  </a:cubicBezTo>
                  <a:cubicBezTo>
                    <a:pt x="74" y="291"/>
                    <a:pt x="74" y="292"/>
                    <a:pt x="74" y="293"/>
                  </a:cubicBezTo>
                  <a:cubicBezTo>
                    <a:pt x="76" y="294"/>
                    <a:pt x="77" y="289"/>
                    <a:pt x="79" y="291"/>
                  </a:cubicBezTo>
                  <a:cubicBezTo>
                    <a:pt x="78" y="293"/>
                    <a:pt x="78" y="293"/>
                    <a:pt x="79" y="294"/>
                  </a:cubicBezTo>
                  <a:cubicBezTo>
                    <a:pt x="79" y="293"/>
                    <a:pt x="79" y="293"/>
                    <a:pt x="80" y="293"/>
                  </a:cubicBezTo>
                  <a:cubicBezTo>
                    <a:pt x="80" y="292"/>
                    <a:pt x="79" y="294"/>
                    <a:pt x="79" y="293"/>
                  </a:cubicBezTo>
                  <a:cubicBezTo>
                    <a:pt x="79" y="291"/>
                    <a:pt x="80" y="292"/>
                    <a:pt x="80" y="292"/>
                  </a:cubicBezTo>
                  <a:cubicBezTo>
                    <a:pt x="81" y="296"/>
                    <a:pt x="86" y="294"/>
                    <a:pt x="88" y="296"/>
                  </a:cubicBezTo>
                  <a:cubicBezTo>
                    <a:pt x="88" y="294"/>
                    <a:pt x="90" y="295"/>
                    <a:pt x="90" y="295"/>
                  </a:cubicBezTo>
                  <a:cubicBezTo>
                    <a:pt x="90" y="297"/>
                    <a:pt x="92" y="294"/>
                    <a:pt x="93" y="296"/>
                  </a:cubicBezTo>
                  <a:cubicBezTo>
                    <a:pt x="92" y="293"/>
                    <a:pt x="92" y="293"/>
                    <a:pt x="92" y="293"/>
                  </a:cubicBezTo>
                  <a:cubicBezTo>
                    <a:pt x="94" y="295"/>
                    <a:pt x="95" y="290"/>
                    <a:pt x="96" y="293"/>
                  </a:cubicBezTo>
                  <a:cubicBezTo>
                    <a:pt x="97" y="293"/>
                    <a:pt x="96" y="294"/>
                    <a:pt x="95" y="295"/>
                  </a:cubicBezTo>
                  <a:cubicBezTo>
                    <a:pt x="96" y="298"/>
                    <a:pt x="99" y="293"/>
                    <a:pt x="100" y="296"/>
                  </a:cubicBezTo>
                  <a:cubicBezTo>
                    <a:pt x="100" y="295"/>
                    <a:pt x="99" y="293"/>
                    <a:pt x="101" y="292"/>
                  </a:cubicBezTo>
                  <a:cubicBezTo>
                    <a:pt x="101" y="294"/>
                    <a:pt x="103" y="295"/>
                    <a:pt x="103" y="295"/>
                  </a:cubicBezTo>
                  <a:cubicBezTo>
                    <a:pt x="104" y="295"/>
                    <a:pt x="104" y="294"/>
                    <a:pt x="105" y="295"/>
                  </a:cubicBezTo>
                  <a:cubicBezTo>
                    <a:pt x="104" y="296"/>
                    <a:pt x="104" y="296"/>
                    <a:pt x="104" y="296"/>
                  </a:cubicBezTo>
                  <a:cubicBezTo>
                    <a:pt x="105" y="297"/>
                    <a:pt x="106" y="296"/>
                    <a:pt x="107" y="295"/>
                  </a:cubicBezTo>
                  <a:cubicBezTo>
                    <a:pt x="108" y="297"/>
                    <a:pt x="110" y="296"/>
                    <a:pt x="111" y="297"/>
                  </a:cubicBezTo>
                  <a:cubicBezTo>
                    <a:pt x="112" y="295"/>
                    <a:pt x="113" y="299"/>
                    <a:pt x="113" y="295"/>
                  </a:cubicBezTo>
                  <a:cubicBezTo>
                    <a:pt x="114" y="296"/>
                    <a:pt x="114" y="296"/>
                    <a:pt x="114" y="296"/>
                  </a:cubicBezTo>
                  <a:cubicBezTo>
                    <a:pt x="114" y="296"/>
                    <a:pt x="115" y="294"/>
                    <a:pt x="115" y="294"/>
                  </a:cubicBezTo>
                  <a:cubicBezTo>
                    <a:pt x="115" y="296"/>
                    <a:pt x="115" y="296"/>
                    <a:pt x="115" y="296"/>
                  </a:cubicBezTo>
                  <a:cubicBezTo>
                    <a:pt x="114" y="298"/>
                    <a:pt x="117" y="296"/>
                    <a:pt x="117" y="298"/>
                  </a:cubicBezTo>
                  <a:cubicBezTo>
                    <a:pt x="116" y="296"/>
                    <a:pt x="117" y="298"/>
                    <a:pt x="118" y="296"/>
                  </a:cubicBezTo>
                  <a:cubicBezTo>
                    <a:pt x="118" y="296"/>
                    <a:pt x="118" y="296"/>
                    <a:pt x="118" y="296"/>
                  </a:cubicBezTo>
                  <a:cubicBezTo>
                    <a:pt x="120" y="296"/>
                    <a:pt x="119" y="295"/>
                    <a:pt x="120" y="295"/>
                  </a:cubicBezTo>
                  <a:cubicBezTo>
                    <a:pt x="121" y="295"/>
                    <a:pt x="120" y="297"/>
                    <a:pt x="120" y="297"/>
                  </a:cubicBezTo>
                  <a:cubicBezTo>
                    <a:pt x="120" y="298"/>
                    <a:pt x="121" y="298"/>
                    <a:pt x="122" y="297"/>
                  </a:cubicBezTo>
                  <a:cubicBezTo>
                    <a:pt x="122" y="298"/>
                    <a:pt x="122" y="298"/>
                    <a:pt x="123" y="298"/>
                  </a:cubicBezTo>
                  <a:cubicBezTo>
                    <a:pt x="123" y="298"/>
                    <a:pt x="123" y="298"/>
                    <a:pt x="123" y="298"/>
                  </a:cubicBezTo>
                  <a:cubicBezTo>
                    <a:pt x="123" y="298"/>
                    <a:pt x="124" y="298"/>
                    <a:pt x="124" y="299"/>
                  </a:cubicBezTo>
                  <a:cubicBezTo>
                    <a:pt x="123" y="300"/>
                    <a:pt x="123" y="300"/>
                    <a:pt x="123" y="300"/>
                  </a:cubicBezTo>
                  <a:cubicBezTo>
                    <a:pt x="124" y="300"/>
                    <a:pt x="125" y="299"/>
                    <a:pt x="125" y="298"/>
                  </a:cubicBezTo>
                  <a:cubicBezTo>
                    <a:pt x="127" y="300"/>
                    <a:pt x="131" y="300"/>
                    <a:pt x="132" y="300"/>
                  </a:cubicBezTo>
                  <a:cubicBezTo>
                    <a:pt x="131" y="299"/>
                    <a:pt x="131" y="301"/>
                    <a:pt x="131" y="300"/>
                  </a:cubicBezTo>
                  <a:cubicBezTo>
                    <a:pt x="132" y="300"/>
                    <a:pt x="133" y="299"/>
                    <a:pt x="133" y="300"/>
                  </a:cubicBezTo>
                  <a:cubicBezTo>
                    <a:pt x="134" y="300"/>
                    <a:pt x="133" y="301"/>
                    <a:pt x="134" y="302"/>
                  </a:cubicBezTo>
                  <a:cubicBezTo>
                    <a:pt x="133" y="302"/>
                    <a:pt x="135" y="300"/>
                    <a:pt x="134" y="300"/>
                  </a:cubicBezTo>
                  <a:cubicBezTo>
                    <a:pt x="134" y="303"/>
                    <a:pt x="138" y="301"/>
                    <a:pt x="139" y="304"/>
                  </a:cubicBezTo>
                  <a:cubicBezTo>
                    <a:pt x="139" y="303"/>
                    <a:pt x="138" y="304"/>
                    <a:pt x="137" y="305"/>
                  </a:cubicBezTo>
                  <a:cubicBezTo>
                    <a:pt x="139" y="305"/>
                    <a:pt x="141" y="305"/>
                    <a:pt x="143" y="304"/>
                  </a:cubicBezTo>
                  <a:cubicBezTo>
                    <a:pt x="142" y="305"/>
                    <a:pt x="142" y="305"/>
                    <a:pt x="141" y="305"/>
                  </a:cubicBezTo>
                  <a:cubicBezTo>
                    <a:pt x="142" y="306"/>
                    <a:pt x="143" y="307"/>
                    <a:pt x="144" y="306"/>
                  </a:cubicBezTo>
                  <a:cubicBezTo>
                    <a:pt x="145" y="305"/>
                    <a:pt x="144" y="307"/>
                    <a:pt x="144" y="306"/>
                  </a:cubicBezTo>
                  <a:cubicBezTo>
                    <a:pt x="144" y="305"/>
                    <a:pt x="146" y="305"/>
                    <a:pt x="146" y="306"/>
                  </a:cubicBezTo>
                  <a:cubicBezTo>
                    <a:pt x="146" y="306"/>
                    <a:pt x="146" y="306"/>
                    <a:pt x="146" y="306"/>
                  </a:cubicBezTo>
                  <a:cubicBezTo>
                    <a:pt x="147" y="307"/>
                    <a:pt x="147" y="306"/>
                    <a:pt x="148" y="307"/>
                  </a:cubicBezTo>
                  <a:cubicBezTo>
                    <a:pt x="148" y="308"/>
                    <a:pt x="147" y="307"/>
                    <a:pt x="147" y="308"/>
                  </a:cubicBezTo>
                  <a:cubicBezTo>
                    <a:pt x="145" y="310"/>
                    <a:pt x="147" y="311"/>
                    <a:pt x="147" y="311"/>
                  </a:cubicBezTo>
                  <a:cubicBezTo>
                    <a:pt x="149" y="311"/>
                    <a:pt x="149" y="311"/>
                    <a:pt x="149" y="311"/>
                  </a:cubicBezTo>
                  <a:cubicBezTo>
                    <a:pt x="150" y="311"/>
                    <a:pt x="148" y="312"/>
                    <a:pt x="148" y="312"/>
                  </a:cubicBezTo>
                  <a:cubicBezTo>
                    <a:pt x="154" y="312"/>
                    <a:pt x="154" y="312"/>
                    <a:pt x="154" y="312"/>
                  </a:cubicBezTo>
                  <a:cubicBezTo>
                    <a:pt x="153" y="312"/>
                    <a:pt x="152" y="314"/>
                    <a:pt x="151" y="314"/>
                  </a:cubicBezTo>
                  <a:cubicBezTo>
                    <a:pt x="152" y="315"/>
                    <a:pt x="155" y="315"/>
                    <a:pt x="157" y="315"/>
                  </a:cubicBezTo>
                  <a:cubicBezTo>
                    <a:pt x="157" y="316"/>
                    <a:pt x="158" y="317"/>
                    <a:pt x="159" y="318"/>
                  </a:cubicBezTo>
                  <a:cubicBezTo>
                    <a:pt x="158" y="319"/>
                    <a:pt x="159" y="317"/>
                    <a:pt x="158" y="318"/>
                  </a:cubicBezTo>
                  <a:cubicBezTo>
                    <a:pt x="157" y="319"/>
                    <a:pt x="157" y="319"/>
                    <a:pt x="157" y="319"/>
                  </a:cubicBezTo>
                  <a:cubicBezTo>
                    <a:pt x="156" y="318"/>
                    <a:pt x="154" y="320"/>
                    <a:pt x="153" y="320"/>
                  </a:cubicBezTo>
                  <a:cubicBezTo>
                    <a:pt x="155" y="320"/>
                    <a:pt x="154" y="323"/>
                    <a:pt x="154" y="325"/>
                  </a:cubicBezTo>
                  <a:cubicBezTo>
                    <a:pt x="157" y="323"/>
                    <a:pt x="156" y="326"/>
                    <a:pt x="159" y="325"/>
                  </a:cubicBezTo>
                  <a:cubicBezTo>
                    <a:pt x="160" y="327"/>
                    <a:pt x="157" y="327"/>
                    <a:pt x="156" y="328"/>
                  </a:cubicBezTo>
                  <a:cubicBezTo>
                    <a:pt x="158" y="329"/>
                    <a:pt x="158" y="331"/>
                    <a:pt x="158" y="333"/>
                  </a:cubicBezTo>
                  <a:cubicBezTo>
                    <a:pt x="158" y="333"/>
                    <a:pt x="158" y="333"/>
                    <a:pt x="158" y="333"/>
                  </a:cubicBezTo>
                  <a:cubicBezTo>
                    <a:pt x="159" y="334"/>
                    <a:pt x="158" y="337"/>
                    <a:pt x="161" y="338"/>
                  </a:cubicBezTo>
                  <a:cubicBezTo>
                    <a:pt x="160" y="338"/>
                    <a:pt x="160" y="338"/>
                    <a:pt x="159" y="338"/>
                  </a:cubicBezTo>
                  <a:cubicBezTo>
                    <a:pt x="159" y="340"/>
                    <a:pt x="163" y="338"/>
                    <a:pt x="162" y="340"/>
                  </a:cubicBezTo>
                  <a:cubicBezTo>
                    <a:pt x="160" y="339"/>
                    <a:pt x="160" y="339"/>
                    <a:pt x="160" y="339"/>
                  </a:cubicBezTo>
                  <a:cubicBezTo>
                    <a:pt x="162" y="340"/>
                    <a:pt x="160" y="342"/>
                    <a:pt x="162" y="343"/>
                  </a:cubicBezTo>
                  <a:cubicBezTo>
                    <a:pt x="161" y="343"/>
                    <a:pt x="161" y="343"/>
                    <a:pt x="160" y="343"/>
                  </a:cubicBezTo>
                  <a:cubicBezTo>
                    <a:pt x="161" y="344"/>
                    <a:pt x="161" y="345"/>
                    <a:pt x="163" y="346"/>
                  </a:cubicBezTo>
                  <a:cubicBezTo>
                    <a:pt x="162" y="347"/>
                    <a:pt x="161" y="346"/>
                    <a:pt x="160" y="346"/>
                  </a:cubicBezTo>
                  <a:cubicBezTo>
                    <a:pt x="160" y="347"/>
                    <a:pt x="163" y="347"/>
                    <a:pt x="162" y="348"/>
                  </a:cubicBezTo>
                  <a:cubicBezTo>
                    <a:pt x="162" y="349"/>
                    <a:pt x="161" y="349"/>
                    <a:pt x="161" y="349"/>
                  </a:cubicBezTo>
                  <a:cubicBezTo>
                    <a:pt x="162" y="350"/>
                    <a:pt x="162" y="351"/>
                    <a:pt x="163" y="352"/>
                  </a:cubicBezTo>
                  <a:cubicBezTo>
                    <a:pt x="162" y="352"/>
                    <a:pt x="162" y="353"/>
                    <a:pt x="161" y="353"/>
                  </a:cubicBezTo>
                  <a:cubicBezTo>
                    <a:pt x="161" y="360"/>
                    <a:pt x="162" y="366"/>
                    <a:pt x="164" y="372"/>
                  </a:cubicBezTo>
                  <a:cubicBezTo>
                    <a:pt x="161" y="374"/>
                    <a:pt x="162" y="371"/>
                    <a:pt x="161" y="372"/>
                  </a:cubicBezTo>
                  <a:cubicBezTo>
                    <a:pt x="163" y="372"/>
                    <a:pt x="161" y="373"/>
                    <a:pt x="162" y="375"/>
                  </a:cubicBezTo>
                  <a:cubicBezTo>
                    <a:pt x="162" y="375"/>
                    <a:pt x="162" y="375"/>
                    <a:pt x="162" y="375"/>
                  </a:cubicBezTo>
                  <a:cubicBezTo>
                    <a:pt x="162" y="376"/>
                    <a:pt x="161" y="376"/>
                    <a:pt x="162" y="377"/>
                  </a:cubicBezTo>
                  <a:cubicBezTo>
                    <a:pt x="162" y="377"/>
                    <a:pt x="162" y="377"/>
                    <a:pt x="162" y="377"/>
                  </a:cubicBezTo>
                  <a:cubicBezTo>
                    <a:pt x="164" y="378"/>
                    <a:pt x="159" y="379"/>
                    <a:pt x="162" y="379"/>
                  </a:cubicBezTo>
                  <a:cubicBezTo>
                    <a:pt x="161" y="380"/>
                    <a:pt x="161" y="380"/>
                    <a:pt x="161" y="380"/>
                  </a:cubicBezTo>
                  <a:cubicBezTo>
                    <a:pt x="163" y="381"/>
                    <a:pt x="160" y="382"/>
                    <a:pt x="162" y="383"/>
                  </a:cubicBezTo>
                  <a:cubicBezTo>
                    <a:pt x="162" y="383"/>
                    <a:pt x="162" y="383"/>
                    <a:pt x="162" y="383"/>
                  </a:cubicBezTo>
                  <a:cubicBezTo>
                    <a:pt x="161" y="384"/>
                    <a:pt x="165" y="386"/>
                    <a:pt x="163" y="386"/>
                  </a:cubicBezTo>
                  <a:cubicBezTo>
                    <a:pt x="163" y="388"/>
                    <a:pt x="164" y="389"/>
                    <a:pt x="166" y="389"/>
                  </a:cubicBezTo>
                  <a:cubicBezTo>
                    <a:pt x="165" y="390"/>
                    <a:pt x="164" y="389"/>
                    <a:pt x="163" y="389"/>
                  </a:cubicBezTo>
                  <a:cubicBezTo>
                    <a:pt x="164" y="394"/>
                    <a:pt x="164" y="400"/>
                    <a:pt x="167" y="404"/>
                  </a:cubicBezTo>
                  <a:cubicBezTo>
                    <a:pt x="166" y="404"/>
                    <a:pt x="166" y="404"/>
                    <a:pt x="165" y="404"/>
                  </a:cubicBezTo>
                  <a:cubicBezTo>
                    <a:pt x="168" y="406"/>
                    <a:pt x="163" y="409"/>
                    <a:pt x="168" y="411"/>
                  </a:cubicBezTo>
                  <a:cubicBezTo>
                    <a:pt x="170" y="412"/>
                    <a:pt x="170" y="412"/>
                    <a:pt x="170" y="412"/>
                  </a:cubicBezTo>
                  <a:cubicBezTo>
                    <a:pt x="169" y="412"/>
                    <a:pt x="168" y="412"/>
                    <a:pt x="167" y="413"/>
                  </a:cubicBezTo>
                  <a:cubicBezTo>
                    <a:pt x="168" y="413"/>
                    <a:pt x="167" y="415"/>
                    <a:pt x="169" y="416"/>
                  </a:cubicBezTo>
                  <a:cubicBezTo>
                    <a:pt x="168" y="416"/>
                    <a:pt x="168" y="416"/>
                    <a:pt x="168" y="416"/>
                  </a:cubicBezTo>
                  <a:cubicBezTo>
                    <a:pt x="167" y="417"/>
                    <a:pt x="170" y="418"/>
                    <a:pt x="169" y="419"/>
                  </a:cubicBezTo>
                  <a:cubicBezTo>
                    <a:pt x="169" y="419"/>
                    <a:pt x="169" y="419"/>
                    <a:pt x="169" y="419"/>
                  </a:cubicBezTo>
                  <a:cubicBezTo>
                    <a:pt x="166" y="425"/>
                    <a:pt x="163" y="434"/>
                    <a:pt x="168" y="438"/>
                  </a:cubicBezTo>
                  <a:cubicBezTo>
                    <a:pt x="169" y="440"/>
                    <a:pt x="166" y="439"/>
                    <a:pt x="166" y="440"/>
                  </a:cubicBezTo>
                  <a:cubicBezTo>
                    <a:pt x="170" y="444"/>
                    <a:pt x="167" y="452"/>
                    <a:pt x="173" y="453"/>
                  </a:cubicBezTo>
                  <a:cubicBezTo>
                    <a:pt x="173" y="454"/>
                    <a:pt x="173" y="454"/>
                    <a:pt x="173" y="455"/>
                  </a:cubicBezTo>
                  <a:cubicBezTo>
                    <a:pt x="173" y="455"/>
                    <a:pt x="173" y="456"/>
                    <a:pt x="174" y="456"/>
                  </a:cubicBezTo>
                  <a:cubicBezTo>
                    <a:pt x="171" y="457"/>
                    <a:pt x="174" y="460"/>
                    <a:pt x="172" y="462"/>
                  </a:cubicBezTo>
                  <a:cubicBezTo>
                    <a:pt x="175" y="462"/>
                    <a:pt x="174" y="463"/>
                    <a:pt x="174" y="464"/>
                  </a:cubicBezTo>
                  <a:cubicBezTo>
                    <a:pt x="174" y="464"/>
                    <a:pt x="173" y="464"/>
                    <a:pt x="173" y="464"/>
                  </a:cubicBezTo>
                  <a:cubicBezTo>
                    <a:pt x="173" y="466"/>
                    <a:pt x="173" y="466"/>
                    <a:pt x="172" y="468"/>
                  </a:cubicBezTo>
                  <a:cubicBezTo>
                    <a:pt x="172" y="469"/>
                    <a:pt x="174" y="469"/>
                    <a:pt x="173" y="470"/>
                  </a:cubicBezTo>
                  <a:cubicBezTo>
                    <a:pt x="171" y="471"/>
                    <a:pt x="173" y="472"/>
                    <a:pt x="172" y="473"/>
                  </a:cubicBezTo>
                  <a:cubicBezTo>
                    <a:pt x="174" y="473"/>
                    <a:pt x="175" y="474"/>
                    <a:pt x="175" y="475"/>
                  </a:cubicBezTo>
                  <a:cubicBezTo>
                    <a:pt x="172" y="475"/>
                    <a:pt x="172" y="475"/>
                    <a:pt x="172" y="475"/>
                  </a:cubicBezTo>
                  <a:cubicBezTo>
                    <a:pt x="174" y="477"/>
                    <a:pt x="170" y="481"/>
                    <a:pt x="174" y="485"/>
                  </a:cubicBezTo>
                  <a:cubicBezTo>
                    <a:pt x="172" y="485"/>
                    <a:pt x="172" y="485"/>
                    <a:pt x="172" y="485"/>
                  </a:cubicBezTo>
                  <a:cubicBezTo>
                    <a:pt x="174" y="488"/>
                    <a:pt x="173" y="491"/>
                    <a:pt x="176" y="494"/>
                  </a:cubicBezTo>
                  <a:cubicBezTo>
                    <a:pt x="175" y="495"/>
                    <a:pt x="175" y="496"/>
                    <a:pt x="175" y="497"/>
                  </a:cubicBezTo>
                  <a:cubicBezTo>
                    <a:pt x="176" y="498"/>
                    <a:pt x="176" y="499"/>
                    <a:pt x="178" y="499"/>
                  </a:cubicBezTo>
                  <a:cubicBezTo>
                    <a:pt x="178" y="500"/>
                    <a:pt x="177" y="500"/>
                    <a:pt x="177" y="500"/>
                  </a:cubicBezTo>
                  <a:cubicBezTo>
                    <a:pt x="176" y="501"/>
                    <a:pt x="174" y="504"/>
                    <a:pt x="177" y="504"/>
                  </a:cubicBezTo>
                  <a:cubicBezTo>
                    <a:pt x="175" y="505"/>
                    <a:pt x="175" y="505"/>
                    <a:pt x="175" y="505"/>
                  </a:cubicBezTo>
                  <a:cubicBezTo>
                    <a:pt x="177" y="506"/>
                    <a:pt x="179" y="507"/>
                    <a:pt x="177" y="508"/>
                  </a:cubicBezTo>
                  <a:cubicBezTo>
                    <a:pt x="178" y="509"/>
                    <a:pt x="179" y="510"/>
                    <a:pt x="181" y="509"/>
                  </a:cubicBezTo>
                  <a:cubicBezTo>
                    <a:pt x="181" y="510"/>
                    <a:pt x="178" y="510"/>
                    <a:pt x="180" y="510"/>
                  </a:cubicBezTo>
                  <a:cubicBezTo>
                    <a:pt x="178" y="510"/>
                    <a:pt x="178" y="510"/>
                    <a:pt x="178" y="510"/>
                  </a:cubicBezTo>
                  <a:cubicBezTo>
                    <a:pt x="177" y="513"/>
                    <a:pt x="179" y="515"/>
                    <a:pt x="180" y="518"/>
                  </a:cubicBezTo>
                  <a:cubicBezTo>
                    <a:pt x="178" y="519"/>
                    <a:pt x="181" y="520"/>
                    <a:pt x="179" y="522"/>
                  </a:cubicBezTo>
                  <a:cubicBezTo>
                    <a:pt x="181" y="523"/>
                    <a:pt x="179" y="525"/>
                    <a:pt x="182" y="525"/>
                  </a:cubicBezTo>
                  <a:cubicBezTo>
                    <a:pt x="181" y="525"/>
                    <a:pt x="181" y="525"/>
                    <a:pt x="181" y="525"/>
                  </a:cubicBezTo>
                  <a:cubicBezTo>
                    <a:pt x="181" y="526"/>
                    <a:pt x="181" y="528"/>
                    <a:pt x="180" y="530"/>
                  </a:cubicBezTo>
                  <a:cubicBezTo>
                    <a:pt x="180" y="531"/>
                    <a:pt x="182" y="530"/>
                    <a:pt x="183" y="531"/>
                  </a:cubicBezTo>
                  <a:cubicBezTo>
                    <a:pt x="182" y="531"/>
                    <a:pt x="182" y="531"/>
                    <a:pt x="182" y="531"/>
                  </a:cubicBezTo>
                  <a:cubicBezTo>
                    <a:pt x="183" y="532"/>
                    <a:pt x="185" y="532"/>
                    <a:pt x="186" y="532"/>
                  </a:cubicBezTo>
                  <a:cubicBezTo>
                    <a:pt x="185" y="533"/>
                    <a:pt x="186" y="533"/>
                    <a:pt x="185" y="533"/>
                  </a:cubicBezTo>
                  <a:cubicBezTo>
                    <a:pt x="185" y="533"/>
                    <a:pt x="183" y="533"/>
                    <a:pt x="181" y="532"/>
                  </a:cubicBezTo>
                  <a:cubicBezTo>
                    <a:pt x="181" y="534"/>
                    <a:pt x="184" y="534"/>
                    <a:pt x="182" y="535"/>
                  </a:cubicBezTo>
                  <a:cubicBezTo>
                    <a:pt x="182" y="536"/>
                    <a:pt x="182" y="536"/>
                    <a:pt x="184" y="536"/>
                  </a:cubicBezTo>
                  <a:cubicBezTo>
                    <a:pt x="184" y="536"/>
                    <a:pt x="183" y="537"/>
                    <a:pt x="182" y="537"/>
                  </a:cubicBezTo>
                  <a:cubicBezTo>
                    <a:pt x="183" y="537"/>
                    <a:pt x="183" y="538"/>
                    <a:pt x="184" y="538"/>
                  </a:cubicBezTo>
                  <a:cubicBezTo>
                    <a:pt x="184" y="538"/>
                    <a:pt x="184" y="537"/>
                    <a:pt x="184" y="537"/>
                  </a:cubicBezTo>
                  <a:cubicBezTo>
                    <a:pt x="185" y="537"/>
                    <a:pt x="185" y="538"/>
                    <a:pt x="187" y="538"/>
                  </a:cubicBezTo>
                  <a:cubicBezTo>
                    <a:pt x="187" y="537"/>
                    <a:pt x="186" y="537"/>
                    <a:pt x="186" y="537"/>
                  </a:cubicBezTo>
                  <a:cubicBezTo>
                    <a:pt x="188" y="537"/>
                    <a:pt x="188" y="538"/>
                    <a:pt x="187" y="538"/>
                  </a:cubicBezTo>
                  <a:cubicBezTo>
                    <a:pt x="186" y="539"/>
                    <a:pt x="185" y="538"/>
                    <a:pt x="184" y="539"/>
                  </a:cubicBezTo>
                  <a:cubicBezTo>
                    <a:pt x="188" y="540"/>
                    <a:pt x="188" y="540"/>
                    <a:pt x="188" y="540"/>
                  </a:cubicBezTo>
                  <a:cubicBezTo>
                    <a:pt x="186" y="540"/>
                    <a:pt x="187" y="539"/>
                    <a:pt x="189" y="539"/>
                  </a:cubicBezTo>
                  <a:cubicBezTo>
                    <a:pt x="188" y="538"/>
                    <a:pt x="188" y="538"/>
                    <a:pt x="188" y="538"/>
                  </a:cubicBezTo>
                  <a:cubicBezTo>
                    <a:pt x="189" y="538"/>
                    <a:pt x="189" y="538"/>
                    <a:pt x="189" y="538"/>
                  </a:cubicBezTo>
                  <a:cubicBezTo>
                    <a:pt x="189" y="537"/>
                    <a:pt x="190" y="536"/>
                    <a:pt x="189" y="535"/>
                  </a:cubicBezTo>
                  <a:cubicBezTo>
                    <a:pt x="187" y="536"/>
                    <a:pt x="187" y="536"/>
                    <a:pt x="187" y="536"/>
                  </a:cubicBezTo>
                  <a:cubicBezTo>
                    <a:pt x="187" y="535"/>
                    <a:pt x="185" y="535"/>
                    <a:pt x="187" y="534"/>
                  </a:cubicBezTo>
                  <a:cubicBezTo>
                    <a:pt x="187" y="534"/>
                    <a:pt x="188" y="534"/>
                    <a:pt x="189" y="534"/>
                  </a:cubicBezTo>
                  <a:cubicBezTo>
                    <a:pt x="189" y="534"/>
                    <a:pt x="188" y="533"/>
                    <a:pt x="188" y="533"/>
                  </a:cubicBezTo>
                  <a:cubicBezTo>
                    <a:pt x="191" y="533"/>
                    <a:pt x="191" y="533"/>
                    <a:pt x="191" y="533"/>
                  </a:cubicBezTo>
                  <a:cubicBezTo>
                    <a:pt x="187" y="533"/>
                    <a:pt x="189" y="532"/>
                    <a:pt x="189" y="531"/>
                  </a:cubicBezTo>
                  <a:cubicBezTo>
                    <a:pt x="189" y="531"/>
                    <a:pt x="189" y="531"/>
                    <a:pt x="189" y="531"/>
                  </a:cubicBezTo>
                  <a:cubicBezTo>
                    <a:pt x="190" y="530"/>
                    <a:pt x="188" y="532"/>
                    <a:pt x="188" y="531"/>
                  </a:cubicBezTo>
                  <a:cubicBezTo>
                    <a:pt x="188" y="530"/>
                    <a:pt x="191" y="530"/>
                    <a:pt x="192" y="530"/>
                  </a:cubicBezTo>
                  <a:cubicBezTo>
                    <a:pt x="191" y="529"/>
                    <a:pt x="189" y="527"/>
                    <a:pt x="191" y="526"/>
                  </a:cubicBezTo>
                  <a:cubicBezTo>
                    <a:pt x="190" y="525"/>
                    <a:pt x="189" y="524"/>
                    <a:pt x="188" y="524"/>
                  </a:cubicBezTo>
                  <a:cubicBezTo>
                    <a:pt x="188" y="523"/>
                    <a:pt x="191" y="523"/>
                    <a:pt x="190" y="523"/>
                  </a:cubicBezTo>
                  <a:cubicBezTo>
                    <a:pt x="190" y="523"/>
                    <a:pt x="191" y="522"/>
                    <a:pt x="192" y="522"/>
                  </a:cubicBezTo>
                  <a:cubicBezTo>
                    <a:pt x="191" y="522"/>
                    <a:pt x="192" y="521"/>
                    <a:pt x="190" y="522"/>
                  </a:cubicBezTo>
                  <a:cubicBezTo>
                    <a:pt x="190" y="520"/>
                    <a:pt x="191" y="519"/>
                    <a:pt x="190" y="518"/>
                  </a:cubicBezTo>
                  <a:cubicBezTo>
                    <a:pt x="190" y="518"/>
                    <a:pt x="192" y="518"/>
                    <a:pt x="193" y="518"/>
                  </a:cubicBezTo>
                  <a:cubicBezTo>
                    <a:pt x="191" y="517"/>
                    <a:pt x="190" y="516"/>
                    <a:pt x="190" y="515"/>
                  </a:cubicBezTo>
                  <a:cubicBezTo>
                    <a:pt x="189" y="515"/>
                    <a:pt x="189" y="516"/>
                    <a:pt x="187" y="516"/>
                  </a:cubicBezTo>
                  <a:cubicBezTo>
                    <a:pt x="187" y="516"/>
                    <a:pt x="186" y="516"/>
                    <a:pt x="186" y="515"/>
                  </a:cubicBezTo>
                  <a:cubicBezTo>
                    <a:pt x="188" y="515"/>
                    <a:pt x="191" y="515"/>
                    <a:pt x="191" y="514"/>
                  </a:cubicBezTo>
                  <a:cubicBezTo>
                    <a:pt x="193" y="514"/>
                    <a:pt x="190" y="515"/>
                    <a:pt x="193" y="515"/>
                  </a:cubicBezTo>
                  <a:cubicBezTo>
                    <a:pt x="195" y="515"/>
                    <a:pt x="196" y="517"/>
                    <a:pt x="194" y="517"/>
                  </a:cubicBezTo>
                  <a:cubicBezTo>
                    <a:pt x="197" y="518"/>
                    <a:pt x="195" y="516"/>
                    <a:pt x="197" y="516"/>
                  </a:cubicBezTo>
                  <a:cubicBezTo>
                    <a:pt x="197" y="516"/>
                    <a:pt x="195" y="515"/>
                    <a:pt x="195" y="514"/>
                  </a:cubicBezTo>
                  <a:cubicBezTo>
                    <a:pt x="194" y="514"/>
                    <a:pt x="194" y="515"/>
                    <a:pt x="193" y="514"/>
                  </a:cubicBezTo>
                  <a:cubicBezTo>
                    <a:pt x="190" y="514"/>
                    <a:pt x="194" y="513"/>
                    <a:pt x="194" y="513"/>
                  </a:cubicBezTo>
                  <a:cubicBezTo>
                    <a:pt x="195" y="513"/>
                    <a:pt x="195" y="513"/>
                    <a:pt x="195" y="513"/>
                  </a:cubicBezTo>
                  <a:cubicBezTo>
                    <a:pt x="196" y="512"/>
                    <a:pt x="194" y="512"/>
                    <a:pt x="194" y="511"/>
                  </a:cubicBezTo>
                  <a:cubicBezTo>
                    <a:pt x="197" y="511"/>
                    <a:pt x="195" y="513"/>
                    <a:pt x="197" y="513"/>
                  </a:cubicBezTo>
                  <a:cubicBezTo>
                    <a:pt x="199" y="512"/>
                    <a:pt x="199" y="512"/>
                    <a:pt x="199" y="512"/>
                  </a:cubicBezTo>
                  <a:cubicBezTo>
                    <a:pt x="199" y="511"/>
                    <a:pt x="196" y="512"/>
                    <a:pt x="197" y="511"/>
                  </a:cubicBezTo>
                  <a:cubicBezTo>
                    <a:pt x="198" y="511"/>
                    <a:pt x="198" y="511"/>
                    <a:pt x="198" y="511"/>
                  </a:cubicBezTo>
                  <a:cubicBezTo>
                    <a:pt x="197" y="510"/>
                    <a:pt x="197" y="510"/>
                    <a:pt x="197" y="510"/>
                  </a:cubicBezTo>
                  <a:cubicBezTo>
                    <a:pt x="196" y="510"/>
                    <a:pt x="194" y="510"/>
                    <a:pt x="195" y="511"/>
                  </a:cubicBezTo>
                  <a:cubicBezTo>
                    <a:pt x="191" y="511"/>
                    <a:pt x="194" y="511"/>
                    <a:pt x="193" y="510"/>
                  </a:cubicBezTo>
                  <a:cubicBezTo>
                    <a:pt x="192" y="509"/>
                    <a:pt x="194" y="510"/>
                    <a:pt x="192" y="510"/>
                  </a:cubicBezTo>
                  <a:cubicBezTo>
                    <a:pt x="190" y="510"/>
                    <a:pt x="190" y="510"/>
                    <a:pt x="190" y="509"/>
                  </a:cubicBezTo>
                  <a:cubicBezTo>
                    <a:pt x="190" y="508"/>
                    <a:pt x="192" y="509"/>
                    <a:pt x="193" y="508"/>
                  </a:cubicBezTo>
                  <a:cubicBezTo>
                    <a:pt x="193" y="508"/>
                    <a:pt x="193" y="509"/>
                    <a:pt x="192" y="509"/>
                  </a:cubicBezTo>
                  <a:cubicBezTo>
                    <a:pt x="194" y="510"/>
                    <a:pt x="196" y="508"/>
                    <a:pt x="197" y="509"/>
                  </a:cubicBezTo>
                  <a:cubicBezTo>
                    <a:pt x="198" y="508"/>
                    <a:pt x="196" y="508"/>
                    <a:pt x="196" y="508"/>
                  </a:cubicBezTo>
                  <a:cubicBezTo>
                    <a:pt x="195" y="508"/>
                    <a:pt x="194" y="508"/>
                    <a:pt x="193" y="508"/>
                  </a:cubicBezTo>
                  <a:cubicBezTo>
                    <a:pt x="188" y="507"/>
                    <a:pt x="197" y="507"/>
                    <a:pt x="196" y="506"/>
                  </a:cubicBezTo>
                  <a:cubicBezTo>
                    <a:pt x="193" y="506"/>
                    <a:pt x="191" y="504"/>
                    <a:pt x="188" y="506"/>
                  </a:cubicBezTo>
                  <a:cubicBezTo>
                    <a:pt x="187" y="505"/>
                    <a:pt x="187" y="505"/>
                    <a:pt x="187" y="505"/>
                  </a:cubicBezTo>
                  <a:cubicBezTo>
                    <a:pt x="189" y="505"/>
                    <a:pt x="189" y="504"/>
                    <a:pt x="191" y="504"/>
                  </a:cubicBezTo>
                  <a:cubicBezTo>
                    <a:pt x="191" y="504"/>
                    <a:pt x="191" y="504"/>
                    <a:pt x="191" y="504"/>
                  </a:cubicBezTo>
                  <a:cubicBezTo>
                    <a:pt x="193" y="504"/>
                    <a:pt x="193" y="504"/>
                    <a:pt x="193" y="504"/>
                  </a:cubicBezTo>
                  <a:cubicBezTo>
                    <a:pt x="195" y="504"/>
                    <a:pt x="196" y="503"/>
                    <a:pt x="197" y="503"/>
                  </a:cubicBezTo>
                  <a:cubicBezTo>
                    <a:pt x="196" y="502"/>
                    <a:pt x="195" y="503"/>
                    <a:pt x="194" y="502"/>
                  </a:cubicBezTo>
                  <a:cubicBezTo>
                    <a:pt x="195" y="502"/>
                    <a:pt x="195" y="502"/>
                    <a:pt x="196" y="502"/>
                  </a:cubicBezTo>
                  <a:cubicBezTo>
                    <a:pt x="195" y="502"/>
                    <a:pt x="193" y="503"/>
                    <a:pt x="193" y="502"/>
                  </a:cubicBezTo>
                  <a:cubicBezTo>
                    <a:pt x="193" y="501"/>
                    <a:pt x="195" y="500"/>
                    <a:pt x="195" y="501"/>
                  </a:cubicBezTo>
                  <a:cubicBezTo>
                    <a:pt x="197" y="501"/>
                    <a:pt x="197" y="501"/>
                    <a:pt x="197" y="501"/>
                  </a:cubicBezTo>
                  <a:cubicBezTo>
                    <a:pt x="195" y="501"/>
                    <a:pt x="198" y="501"/>
                    <a:pt x="197" y="500"/>
                  </a:cubicBezTo>
                  <a:cubicBezTo>
                    <a:pt x="196" y="500"/>
                    <a:pt x="194" y="500"/>
                    <a:pt x="193" y="500"/>
                  </a:cubicBezTo>
                  <a:cubicBezTo>
                    <a:pt x="192" y="499"/>
                    <a:pt x="194" y="499"/>
                    <a:pt x="193" y="499"/>
                  </a:cubicBezTo>
                  <a:cubicBezTo>
                    <a:pt x="195" y="500"/>
                    <a:pt x="195" y="500"/>
                    <a:pt x="195" y="500"/>
                  </a:cubicBezTo>
                  <a:cubicBezTo>
                    <a:pt x="194" y="499"/>
                    <a:pt x="198" y="499"/>
                    <a:pt x="197" y="498"/>
                  </a:cubicBezTo>
                  <a:cubicBezTo>
                    <a:pt x="195" y="498"/>
                    <a:pt x="195" y="498"/>
                    <a:pt x="195" y="498"/>
                  </a:cubicBezTo>
                  <a:cubicBezTo>
                    <a:pt x="196" y="498"/>
                    <a:pt x="196" y="498"/>
                    <a:pt x="197" y="498"/>
                  </a:cubicBezTo>
                  <a:cubicBezTo>
                    <a:pt x="196" y="498"/>
                    <a:pt x="196" y="497"/>
                    <a:pt x="196" y="497"/>
                  </a:cubicBezTo>
                  <a:cubicBezTo>
                    <a:pt x="197" y="497"/>
                    <a:pt x="197" y="497"/>
                    <a:pt x="197" y="497"/>
                  </a:cubicBezTo>
                  <a:cubicBezTo>
                    <a:pt x="196" y="497"/>
                    <a:pt x="193" y="496"/>
                    <a:pt x="196" y="496"/>
                  </a:cubicBezTo>
                  <a:cubicBezTo>
                    <a:pt x="193" y="496"/>
                    <a:pt x="196" y="496"/>
                    <a:pt x="194" y="497"/>
                  </a:cubicBezTo>
                  <a:cubicBezTo>
                    <a:pt x="192" y="497"/>
                    <a:pt x="193" y="496"/>
                    <a:pt x="192" y="496"/>
                  </a:cubicBezTo>
                  <a:cubicBezTo>
                    <a:pt x="195" y="496"/>
                    <a:pt x="192" y="495"/>
                    <a:pt x="192" y="495"/>
                  </a:cubicBezTo>
                  <a:cubicBezTo>
                    <a:pt x="193" y="494"/>
                    <a:pt x="194" y="494"/>
                    <a:pt x="194" y="494"/>
                  </a:cubicBezTo>
                  <a:cubicBezTo>
                    <a:pt x="193" y="494"/>
                    <a:pt x="193" y="494"/>
                    <a:pt x="193" y="494"/>
                  </a:cubicBezTo>
                  <a:cubicBezTo>
                    <a:pt x="196" y="493"/>
                    <a:pt x="192" y="493"/>
                    <a:pt x="193" y="492"/>
                  </a:cubicBezTo>
                  <a:cubicBezTo>
                    <a:pt x="194" y="492"/>
                    <a:pt x="195" y="492"/>
                    <a:pt x="196" y="492"/>
                  </a:cubicBezTo>
                  <a:cubicBezTo>
                    <a:pt x="193" y="493"/>
                    <a:pt x="193" y="491"/>
                    <a:pt x="191" y="491"/>
                  </a:cubicBezTo>
                  <a:cubicBezTo>
                    <a:pt x="192" y="490"/>
                    <a:pt x="194" y="492"/>
                    <a:pt x="196" y="491"/>
                  </a:cubicBezTo>
                  <a:cubicBezTo>
                    <a:pt x="194" y="491"/>
                    <a:pt x="197" y="490"/>
                    <a:pt x="195" y="490"/>
                  </a:cubicBezTo>
                  <a:cubicBezTo>
                    <a:pt x="194" y="491"/>
                    <a:pt x="193" y="490"/>
                    <a:pt x="192" y="490"/>
                  </a:cubicBezTo>
                  <a:cubicBezTo>
                    <a:pt x="192" y="489"/>
                    <a:pt x="193" y="490"/>
                    <a:pt x="194" y="489"/>
                  </a:cubicBezTo>
                  <a:cubicBezTo>
                    <a:pt x="193" y="489"/>
                    <a:pt x="191" y="488"/>
                    <a:pt x="191" y="489"/>
                  </a:cubicBezTo>
                  <a:cubicBezTo>
                    <a:pt x="191" y="488"/>
                    <a:pt x="189" y="488"/>
                    <a:pt x="190" y="487"/>
                  </a:cubicBezTo>
                  <a:cubicBezTo>
                    <a:pt x="192" y="487"/>
                    <a:pt x="191" y="488"/>
                    <a:pt x="192" y="488"/>
                  </a:cubicBezTo>
                  <a:cubicBezTo>
                    <a:pt x="192" y="487"/>
                    <a:pt x="188" y="488"/>
                    <a:pt x="187" y="487"/>
                  </a:cubicBezTo>
                  <a:cubicBezTo>
                    <a:pt x="187" y="487"/>
                    <a:pt x="184" y="487"/>
                    <a:pt x="183" y="486"/>
                  </a:cubicBezTo>
                  <a:cubicBezTo>
                    <a:pt x="183" y="485"/>
                    <a:pt x="184" y="487"/>
                    <a:pt x="186" y="486"/>
                  </a:cubicBezTo>
                  <a:cubicBezTo>
                    <a:pt x="185" y="486"/>
                    <a:pt x="185" y="486"/>
                    <a:pt x="185" y="486"/>
                  </a:cubicBezTo>
                  <a:cubicBezTo>
                    <a:pt x="188" y="485"/>
                    <a:pt x="190" y="487"/>
                    <a:pt x="193" y="486"/>
                  </a:cubicBezTo>
                  <a:cubicBezTo>
                    <a:pt x="192" y="486"/>
                    <a:pt x="192" y="486"/>
                    <a:pt x="192" y="486"/>
                  </a:cubicBezTo>
                  <a:cubicBezTo>
                    <a:pt x="195" y="486"/>
                    <a:pt x="195" y="486"/>
                    <a:pt x="195" y="486"/>
                  </a:cubicBezTo>
                  <a:cubicBezTo>
                    <a:pt x="193" y="486"/>
                    <a:pt x="194" y="485"/>
                    <a:pt x="194" y="484"/>
                  </a:cubicBezTo>
                  <a:cubicBezTo>
                    <a:pt x="192" y="484"/>
                    <a:pt x="194" y="485"/>
                    <a:pt x="193" y="485"/>
                  </a:cubicBezTo>
                  <a:cubicBezTo>
                    <a:pt x="192" y="484"/>
                    <a:pt x="190" y="484"/>
                    <a:pt x="191" y="483"/>
                  </a:cubicBezTo>
                  <a:cubicBezTo>
                    <a:pt x="192" y="484"/>
                    <a:pt x="193" y="483"/>
                    <a:pt x="194" y="483"/>
                  </a:cubicBezTo>
                  <a:cubicBezTo>
                    <a:pt x="195" y="483"/>
                    <a:pt x="192" y="483"/>
                    <a:pt x="193" y="482"/>
                  </a:cubicBezTo>
                  <a:cubicBezTo>
                    <a:pt x="194" y="483"/>
                    <a:pt x="194" y="483"/>
                    <a:pt x="194" y="483"/>
                  </a:cubicBezTo>
                  <a:cubicBezTo>
                    <a:pt x="194" y="480"/>
                    <a:pt x="194" y="478"/>
                    <a:pt x="190" y="476"/>
                  </a:cubicBezTo>
                  <a:cubicBezTo>
                    <a:pt x="191" y="475"/>
                    <a:pt x="191" y="475"/>
                    <a:pt x="193" y="474"/>
                  </a:cubicBezTo>
                  <a:cubicBezTo>
                    <a:pt x="192" y="474"/>
                    <a:pt x="191" y="474"/>
                    <a:pt x="191" y="473"/>
                  </a:cubicBezTo>
                  <a:cubicBezTo>
                    <a:pt x="193" y="473"/>
                    <a:pt x="193" y="473"/>
                    <a:pt x="193" y="473"/>
                  </a:cubicBezTo>
                  <a:cubicBezTo>
                    <a:pt x="194" y="472"/>
                    <a:pt x="192" y="472"/>
                    <a:pt x="191" y="471"/>
                  </a:cubicBezTo>
                  <a:cubicBezTo>
                    <a:pt x="193" y="471"/>
                    <a:pt x="193" y="471"/>
                    <a:pt x="193" y="471"/>
                  </a:cubicBezTo>
                  <a:cubicBezTo>
                    <a:pt x="194" y="471"/>
                    <a:pt x="192" y="470"/>
                    <a:pt x="191" y="470"/>
                  </a:cubicBezTo>
                  <a:cubicBezTo>
                    <a:pt x="193" y="470"/>
                    <a:pt x="193" y="470"/>
                    <a:pt x="193" y="470"/>
                  </a:cubicBezTo>
                  <a:cubicBezTo>
                    <a:pt x="191" y="470"/>
                    <a:pt x="191" y="470"/>
                    <a:pt x="191" y="470"/>
                  </a:cubicBezTo>
                  <a:cubicBezTo>
                    <a:pt x="191" y="469"/>
                    <a:pt x="191" y="468"/>
                    <a:pt x="193" y="469"/>
                  </a:cubicBezTo>
                  <a:cubicBezTo>
                    <a:pt x="193" y="469"/>
                    <a:pt x="192" y="468"/>
                    <a:pt x="192" y="468"/>
                  </a:cubicBezTo>
                  <a:cubicBezTo>
                    <a:pt x="193" y="468"/>
                    <a:pt x="193" y="467"/>
                    <a:pt x="193" y="466"/>
                  </a:cubicBezTo>
                  <a:cubicBezTo>
                    <a:pt x="192" y="466"/>
                    <a:pt x="191" y="466"/>
                    <a:pt x="190" y="466"/>
                  </a:cubicBezTo>
                  <a:cubicBezTo>
                    <a:pt x="188" y="465"/>
                    <a:pt x="190" y="466"/>
                    <a:pt x="189" y="465"/>
                  </a:cubicBezTo>
                  <a:cubicBezTo>
                    <a:pt x="190" y="465"/>
                    <a:pt x="191" y="465"/>
                    <a:pt x="192" y="465"/>
                  </a:cubicBezTo>
                  <a:cubicBezTo>
                    <a:pt x="195" y="465"/>
                    <a:pt x="192" y="462"/>
                    <a:pt x="193" y="461"/>
                  </a:cubicBezTo>
                  <a:cubicBezTo>
                    <a:pt x="192" y="460"/>
                    <a:pt x="192" y="460"/>
                    <a:pt x="192" y="460"/>
                  </a:cubicBezTo>
                  <a:cubicBezTo>
                    <a:pt x="195" y="460"/>
                    <a:pt x="193" y="459"/>
                    <a:pt x="194" y="458"/>
                  </a:cubicBezTo>
                  <a:cubicBezTo>
                    <a:pt x="193" y="458"/>
                    <a:pt x="191" y="457"/>
                    <a:pt x="191" y="456"/>
                  </a:cubicBezTo>
                  <a:cubicBezTo>
                    <a:pt x="189" y="455"/>
                    <a:pt x="193" y="457"/>
                    <a:pt x="195" y="457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6"/>
                    <a:pt x="194" y="456"/>
                    <a:pt x="194" y="456"/>
                  </a:cubicBezTo>
                  <a:cubicBezTo>
                    <a:pt x="194" y="455"/>
                    <a:pt x="193" y="454"/>
                    <a:pt x="194" y="454"/>
                  </a:cubicBezTo>
                  <a:cubicBezTo>
                    <a:pt x="194" y="454"/>
                    <a:pt x="194" y="454"/>
                    <a:pt x="194" y="454"/>
                  </a:cubicBezTo>
                  <a:cubicBezTo>
                    <a:pt x="195" y="454"/>
                    <a:pt x="196" y="455"/>
                    <a:pt x="196" y="454"/>
                  </a:cubicBezTo>
                  <a:cubicBezTo>
                    <a:pt x="194" y="453"/>
                    <a:pt x="196" y="453"/>
                    <a:pt x="194" y="452"/>
                  </a:cubicBezTo>
                  <a:cubicBezTo>
                    <a:pt x="195" y="452"/>
                    <a:pt x="195" y="452"/>
                    <a:pt x="195" y="452"/>
                  </a:cubicBezTo>
                  <a:cubicBezTo>
                    <a:pt x="194" y="451"/>
                    <a:pt x="194" y="451"/>
                    <a:pt x="194" y="451"/>
                  </a:cubicBezTo>
                  <a:cubicBezTo>
                    <a:pt x="195" y="451"/>
                    <a:pt x="195" y="451"/>
                    <a:pt x="195" y="451"/>
                  </a:cubicBezTo>
                  <a:cubicBezTo>
                    <a:pt x="196" y="453"/>
                    <a:pt x="196" y="453"/>
                    <a:pt x="196" y="453"/>
                  </a:cubicBezTo>
                  <a:cubicBezTo>
                    <a:pt x="197" y="452"/>
                    <a:pt x="195" y="452"/>
                    <a:pt x="194" y="451"/>
                  </a:cubicBezTo>
                  <a:cubicBezTo>
                    <a:pt x="193" y="450"/>
                    <a:pt x="195" y="450"/>
                    <a:pt x="195" y="451"/>
                  </a:cubicBezTo>
                  <a:cubicBezTo>
                    <a:pt x="196" y="451"/>
                    <a:pt x="195" y="451"/>
                    <a:pt x="195" y="451"/>
                  </a:cubicBezTo>
                  <a:cubicBezTo>
                    <a:pt x="196" y="452"/>
                    <a:pt x="196" y="451"/>
                    <a:pt x="196" y="452"/>
                  </a:cubicBezTo>
                  <a:cubicBezTo>
                    <a:pt x="196" y="451"/>
                    <a:pt x="195" y="450"/>
                    <a:pt x="195" y="450"/>
                  </a:cubicBezTo>
                  <a:cubicBezTo>
                    <a:pt x="195" y="451"/>
                    <a:pt x="196" y="450"/>
                    <a:pt x="197" y="451"/>
                  </a:cubicBezTo>
                  <a:cubicBezTo>
                    <a:pt x="196" y="450"/>
                    <a:pt x="197" y="450"/>
                    <a:pt x="196" y="450"/>
                  </a:cubicBezTo>
                  <a:cubicBezTo>
                    <a:pt x="196" y="450"/>
                    <a:pt x="195" y="449"/>
                    <a:pt x="194" y="449"/>
                  </a:cubicBezTo>
                  <a:cubicBezTo>
                    <a:pt x="194" y="448"/>
                    <a:pt x="194" y="448"/>
                    <a:pt x="195" y="448"/>
                  </a:cubicBezTo>
                  <a:cubicBezTo>
                    <a:pt x="195" y="449"/>
                    <a:pt x="195" y="449"/>
                    <a:pt x="195" y="449"/>
                  </a:cubicBezTo>
                  <a:cubicBezTo>
                    <a:pt x="195" y="448"/>
                    <a:pt x="196" y="448"/>
                    <a:pt x="194" y="447"/>
                  </a:cubicBezTo>
                  <a:cubicBezTo>
                    <a:pt x="196" y="449"/>
                    <a:pt x="196" y="449"/>
                    <a:pt x="196" y="449"/>
                  </a:cubicBezTo>
                  <a:cubicBezTo>
                    <a:pt x="196" y="448"/>
                    <a:pt x="196" y="448"/>
                    <a:pt x="196" y="447"/>
                  </a:cubicBezTo>
                  <a:cubicBezTo>
                    <a:pt x="197" y="448"/>
                    <a:pt x="198" y="450"/>
                    <a:pt x="199" y="450"/>
                  </a:cubicBezTo>
                  <a:cubicBezTo>
                    <a:pt x="198" y="448"/>
                    <a:pt x="198" y="448"/>
                    <a:pt x="198" y="448"/>
                  </a:cubicBezTo>
                  <a:cubicBezTo>
                    <a:pt x="199" y="448"/>
                    <a:pt x="199" y="448"/>
                    <a:pt x="199" y="449"/>
                  </a:cubicBezTo>
                  <a:cubicBezTo>
                    <a:pt x="200" y="449"/>
                    <a:pt x="198" y="444"/>
                    <a:pt x="199" y="445"/>
                  </a:cubicBezTo>
                  <a:cubicBezTo>
                    <a:pt x="200" y="447"/>
                    <a:pt x="200" y="447"/>
                    <a:pt x="201" y="447"/>
                  </a:cubicBezTo>
                  <a:cubicBezTo>
                    <a:pt x="200" y="446"/>
                    <a:pt x="200" y="446"/>
                    <a:pt x="200" y="446"/>
                  </a:cubicBezTo>
                  <a:cubicBezTo>
                    <a:pt x="200" y="446"/>
                    <a:pt x="201" y="448"/>
                    <a:pt x="200" y="447"/>
                  </a:cubicBezTo>
                  <a:cubicBezTo>
                    <a:pt x="199" y="446"/>
                    <a:pt x="200" y="446"/>
                    <a:pt x="200" y="445"/>
                  </a:cubicBezTo>
                  <a:cubicBezTo>
                    <a:pt x="200" y="446"/>
                    <a:pt x="201" y="447"/>
                    <a:pt x="202" y="447"/>
                  </a:cubicBezTo>
                  <a:cubicBezTo>
                    <a:pt x="202" y="447"/>
                    <a:pt x="202" y="447"/>
                    <a:pt x="202" y="447"/>
                  </a:cubicBezTo>
                  <a:cubicBezTo>
                    <a:pt x="205" y="449"/>
                    <a:pt x="200" y="450"/>
                    <a:pt x="204" y="454"/>
                  </a:cubicBezTo>
                  <a:cubicBezTo>
                    <a:pt x="205" y="456"/>
                    <a:pt x="206" y="463"/>
                    <a:pt x="206" y="463"/>
                  </a:cubicBezTo>
                  <a:cubicBezTo>
                    <a:pt x="214" y="451"/>
                    <a:pt x="212" y="449"/>
                    <a:pt x="214" y="446"/>
                  </a:cubicBezTo>
                  <a:cubicBezTo>
                    <a:pt x="214" y="447"/>
                    <a:pt x="214" y="447"/>
                    <a:pt x="214" y="447"/>
                  </a:cubicBezTo>
                  <a:cubicBezTo>
                    <a:pt x="214" y="446"/>
                    <a:pt x="214" y="446"/>
                    <a:pt x="214" y="446"/>
                  </a:cubicBezTo>
                  <a:cubicBezTo>
                    <a:pt x="214" y="446"/>
                    <a:pt x="215" y="446"/>
                    <a:pt x="215" y="446"/>
                  </a:cubicBezTo>
                  <a:cubicBezTo>
                    <a:pt x="215" y="446"/>
                    <a:pt x="215" y="447"/>
                    <a:pt x="216" y="445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5"/>
                    <a:pt x="217" y="443"/>
                    <a:pt x="217" y="443"/>
                  </a:cubicBezTo>
                  <a:cubicBezTo>
                    <a:pt x="216" y="445"/>
                    <a:pt x="216" y="445"/>
                    <a:pt x="216" y="445"/>
                  </a:cubicBezTo>
                  <a:cubicBezTo>
                    <a:pt x="216" y="447"/>
                    <a:pt x="217" y="446"/>
                    <a:pt x="217" y="447"/>
                  </a:cubicBezTo>
                  <a:cubicBezTo>
                    <a:pt x="217" y="445"/>
                    <a:pt x="217" y="447"/>
                    <a:pt x="218" y="445"/>
                  </a:cubicBezTo>
                  <a:cubicBezTo>
                    <a:pt x="218" y="445"/>
                    <a:pt x="218" y="445"/>
                    <a:pt x="218" y="445"/>
                  </a:cubicBezTo>
                  <a:cubicBezTo>
                    <a:pt x="219" y="445"/>
                    <a:pt x="219" y="444"/>
                    <a:pt x="220" y="444"/>
                  </a:cubicBezTo>
                  <a:cubicBezTo>
                    <a:pt x="220" y="444"/>
                    <a:pt x="219" y="446"/>
                    <a:pt x="219" y="446"/>
                  </a:cubicBezTo>
                  <a:cubicBezTo>
                    <a:pt x="219" y="447"/>
                    <a:pt x="219" y="447"/>
                    <a:pt x="220" y="447"/>
                  </a:cubicBezTo>
                  <a:cubicBezTo>
                    <a:pt x="220" y="447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6"/>
                    <a:pt x="220" y="446"/>
                    <a:pt x="220" y="446"/>
                  </a:cubicBezTo>
                  <a:cubicBezTo>
                    <a:pt x="220" y="446"/>
                    <a:pt x="220" y="446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7"/>
                  </a:cubicBezTo>
                  <a:cubicBezTo>
                    <a:pt x="220" y="447"/>
                    <a:pt x="220" y="447"/>
                    <a:pt x="220" y="448"/>
                  </a:cubicBezTo>
                  <a:cubicBezTo>
                    <a:pt x="220" y="449"/>
                    <a:pt x="220" y="449"/>
                    <a:pt x="220" y="449"/>
                  </a:cubicBezTo>
                  <a:cubicBezTo>
                    <a:pt x="220" y="449"/>
                    <a:pt x="221" y="448"/>
                    <a:pt x="221" y="447"/>
                  </a:cubicBezTo>
                  <a:cubicBezTo>
                    <a:pt x="222" y="449"/>
                    <a:pt x="224" y="448"/>
                    <a:pt x="225" y="448"/>
                  </a:cubicBezTo>
                  <a:cubicBezTo>
                    <a:pt x="225" y="448"/>
                    <a:pt x="224" y="449"/>
                    <a:pt x="225" y="449"/>
                  </a:cubicBezTo>
                  <a:cubicBezTo>
                    <a:pt x="225" y="449"/>
                    <a:pt x="226" y="448"/>
                    <a:pt x="226" y="449"/>
                  </a:cubicBezTo>
                  <a:cubicBezTo>
                    <a:pt x="226" y="448"/>
                    <a:pt x="225" y="450"/>
                    <a:pt x="225" y="450"/>
                  </a:cubicBezTo>
                  <a:cubicBezTo>
                    <a:pt x="225" y="451"/>
                    <a:pt x="226" y="449"/>
                    <a:pt x="226" y="449"/>
                  </a:cubicBezTo>
                  <a:cubicBezTo>
                    <a:pt x="225" y="452"/>
                    <a:pt x="229" y="450"/>
                    <a:pt x="229" y="452"/>
                  </a:cubicBezTo>
                  <a:cubicBezTo>
                    <a:pt x="229" y="451"/>
                    <a:pt x="228" y="452"/>
                    <a:pt x="227" y="452"/>
                  </a:cubicBezTo>
                  <a:cubicBezTo>
                    <a:pt x="228" y="452"/>
                    <a:pt x="229" y="452"/>
                    <a:pt x="232" y="452"/>
                  </a:cubicBezTo>
                  <a:cubicBezTo>
                    <a:pt x="230" y="453"/>
                    <a:pt x="230" y="453"/>
                    <a:pt x="230" y="453"/>
                  </a:cubicBezTo>
                  <a:cubicBezTo>
                    <a:pt x="230" y="453"/>
                    <a:pt x="231" y="453"/>
                    <a:pt x="232" y="453"/>
                  </a:cubicBezTo>
                  <a:cubicBezTo>
                    <a:pt x="233" y="452"/>
                    <a:pt x="234" y="452"/>
                    <a:pt x="234" y="452"/>
                  </a:cubicBezTo>
                  <a:cubicBezTo>
                    <a:pt x="234" y="452"/>
                    <a:pt x="234" y="452"/>
                    <a:pt x="234" y="452"/>
                  </a:cubicBezTo>
                  <a:cubicBezTo>
                    <a:pt x="235" y="453"/>
                    <a:pt x="235" y="452"/>
                    <a:pt x="236" y="453"/>
                  </a:cubicBezTo>
                  <a:cubicBezTo>
                    <a:pt x="235" y="454"/>
                    <a:pt x="235" y="453"/>
                    <a:pt x="234" y="454"/>
                  </a:cubicBezTo>
                  <a:cubicBezTo>
                    <a:pt x="232" y="455"/>
                    <a:pt x="233" y="456"/>
                    <a:pt x="233" y="456"/>
                  </a:cubicBezTo>
                  <a:cubicBezTo>
                    <a:pt x="235" y="456"/>
                    <a:pt x="235" y="456"/>
                    <a:pt x="235" y="456"/>
                  </a:cubicBezTo>
                  <a:cubicBezTo>
                    <a:pt x="236" y="456"/>
                    <a:pt x="234" y="457"/>
                    <a:pt x="234" y="457"/>
                  </a:cubicBezTo>
                  <a:cubicBezTo>
                    <a:pt x="239" y="456"/>
                    <a:pt x="239" y="456"/>
                    <a:pt x="239" y="456"/>
                  </a:cubicBezTo>
                  <a:cubicBezTo>
                    <a:pt x="238" y="456"/>
                    <a:pt x="237" y="458"/>
                    <a:pt x="236" y="457"/>
                  </a:cubicBezTo>
                  <a:cubicBezTo>
                    <a:pt x="237" y="458"/>
                    <a:pt x="240" y="458"/>
                    <a:pt x="241" y="458"/>
                  </a:cubicBezTo>
                  <a:cubicBezTo>
                    <a:pt x="241" y="459"/>
                    <a:pt x="243" y="459"/>
                    <a:pt x="243" y="460"/>
                  </a:cubicBezTo>
                  <a:cubicBezTo>
                    <a:pt x="242" y="460"/>
                    <a:pt x="243" y="459"/>
                    <a:pt x="242" y="460"/>
                  </a:cubicBezTo>
                  <a:cubicBezTo>
                    <a:pt x="240" y="461"/>
                    <a:pt x="240" y="461"/>
                    <a:pt x="240" y="461"/>
                  </a:cubicBezTo>
                  <a:cubicBezTo>
                    <a:pt x="240" y="460"/>
                    <a:pt x="238" y="461"/>
                    <a:pt x="237" y="461"/>
                  </a:cubicBezTo>
                  <a:cubicBezTo>
                    <a:pt x="238" y="462"/>
                    <a:pt x="238" y="463"/>
                    <a:pt x="237" y="464"/>
                  </a:cubicBezTo>
                  <a:cubicBezTo>
                    <a:pt x="240" y="463"/>
                    <a:pt x="239" y="465"/>
                    <a:pt x="242" y="465"/>
                  </a:cubicBezTo>
                  <a:cubicBezTo>
                    <a:pt x="242" y="466"/>
                    <a:pt x="240" y="466"/>
                    <a:pt x="239" y="466"/>
                  </a:cubicBezTo>
                  <a:cubicBezTo>
                    <a:pt x="240" y="467"/>
                    <a:pt x="240" y="468"/>
                    <a:pt x="240" y="469"/>
                  </a:cubicBezTo>
                  <a:cubicBezTo>
                    <a:pt x="240" y="469"/>
                    <a:pt x="240" y="469"/>
                    <a:pt x="240" y="469"/>
                  </a:cubicBezTo>
                  <a:cubicBezTo>
                    <a:pt x="240" y="470"/>
                    <a:pt x="240" y="472"/>
                    <a:pt x="242" y="472"/>
                  </a:cubicBezTo>
                  <a:cubicBezTo>
                    <a:pt x="241" y="472"/>
                    <a:pt x="241" y="472"/>
                    <a:pt x="241" y="472"/>
                  </a:cubicBezTo>
                  <a:cubicBezTo>
                    <a:pt x="240" y="473"/>
                    <a:pt x="244" y="472"/>
                    <a:pt x="243" y="474"/>
                  </a:cubicBezTo>
                  <a:cubicBezTo>
                    <a:pt x="242" y="473"/>
                    <a:pt x="242" y="473"/>
                    <a:pt x="242" y="473"/>
                  </a:cubicBezTo>
                  <a:cubicBezTo>
                    <a:pt x="243" y="474"/>
                    <a:pt x="241" y="475"/>
                    <a:pt x="243" y="476"/>
                  </a:cubicBezTo>
                  <a:cubicBezTo>
                    <a:pt x="242" y="476"/>
                    <a:pt x="242" y="476"/>
                    <a:pt x="241" y="475"/>
                  </a:cubicBezTo>
                  <a:cubicBezTo>
                    <a:pt x="242" y="476"/>
                    <a:pt x="242" y="477"/>
                    <a:pt x="243" y="478"/>
                  </a:cubicBezTo>
                  <a:cubicBezTo>
                    <a:pt x="241" y="478"/>
                    <a:pt x="241" y="478"/>
                    <a:pt x="241" y="478"/>
                  </a:cubicBezTo>
                  <a:cubicBezTo>
                    <a:pt x="240" y="478"/>
                    <a:pt x="244" y="478"/>
                    <a:pt x="243" y="479"/>
                  </a:cubicBezTo>
                  <a:cubicBezTo>
                    <a:pt x="243" y="479"/>
                    <a:pt x="242" y="480"/>
                    <a:pt x="242" y="480"/>
                  </a:cubicBezTo>
                  <a:cubicBezTo>
                    <a:pt x="243" y="480"/>
                    <a:pt x="243" y="481"/>
                    <a:pt x="243" y="481"/>
                  </a:cubicBezTo>
                  <a:cubicBezTo>
                    <a:pt x="241" y="482"/>
                    <a:pt x="241" y="482"/>
                    <a:pt x="241" y="482"/>
                  </a:cubicBezTo>
                  <a:cubicBezTo>
                    <a:pt x="241" y="486"/>
                    <a:pt x="241" y="490"/>
                    <a:pt x="243" y="494"/>
                  </a:cubicBezTo>
                  <a:cubicBezTo>
                    <a:pt x="240" y="494"/>
                    <a:pt x="241" y="493"/>
                    <a:pt x="240" y="493"/>
                  </a:cubicBezTo>
                  <a:cubicBezTo>
                    <a:pt x="242" y="493"/>
                    <a:pt x="240" y="494"/>
                    <a:pt x="241" y="495"/>
                  </a:cubicBezTo>
                  <a:cubicBezTo>
                    <a:pt x="241" y="495"/>
                    <a:pt x="241" y="495"/>
                    <a:pt x="241" y="495"/>
                  </a:cubicBezTo>
                  <a:cubicBezTo>
                    <a:pt x="241" y="496"/>
                    <a:pt x="240" y="496"/>
                    <a:pt x="240" y="497"/>
                  </a:cubicBezTo>
                  <a:cubicBezTo>
                    <a:pt x="241" y="497"/>
                    <a:pt x="241" y="497"/>
                    <a:pt x="241" y="497"/>
                  </a:cubicBezTo>
                  <a:cubicBezTo>
                    <a:pt x="242" y="497"/>
                    <a:pt x="238" y="498"/>
                    <a:pt x="241" y="498"/>
                  </a:cubicBezTo>
                  <a:cubicBezTo>
                    <a:pt x="239" y="499"/>
                    <a:pt x="239" y="499"/>
                    <a:pt x="239" y="499"/>
                  </a:cubicBezTo>
                  <a:cubicBezTo>
                    <a:pt x="242" y="499"/>
                    <a:pt x="238" y="499"/>
                    <a:pt x="240" y="500"/>
                  </a:cubicBezTo>
                  <a:cubicBezTo>
                    <a:pt x="240" y="500"/>
                    <a:pt x="240" y="500"/>
                    <a:pt x="240" y="500"/>
                  </a:cubicBezTo>
                  <a:cubicBezTo>
                    <a:pt x="239" y="501"/>
                    <a:pt x="243" y="502"/>
                    <a:pt x="241" y="502"/>
                  </a:cubicBezTo>
                  <a:cubicBezTo>
                    <a:pt x="241" y="503"/>
                    <a:pt x="242" y="504"/>
                    <a:pt x="244" y="504"/>
                  </a:cubicBezTo>
                  <a:cubicBezTo>
                    <a:pt x="241" y="504"/>
                    <a:pt x="241" y="504"/>
                    <a:pt x="241" y="504"/>
                  </a:cubicBezTo>
                  <a:cubicBezTo>
                    <a:pt x="242" y="507"/>
                    <a:pt x="241" y="511"/>
                    <a:pt x="244" y="513"/>
                  </a:cubicBezTo>
                  <a:cubicBezTo>
                    <a:pt x="243" y="513"/>
                    <a:pt x="243" y="513"/>
                    <a:pt x="243" y="513"/>
                  </a:cubicBezTo>
                  <a:cubicBezTo>
                    <a:pt x="245" y="515"/>
                    <a:pt x="241" y="517"/>
                    <a:pt x="245" y="518"/>
                  </a:cubicBezTo>
                  <a:cubicBezTo>
                    <a:pt x="247" y="518"/>
                    <a:pt x="247" y="518"/>
                    <a:pt x="247" y="518"/>
                  </a:cubicBezTo>
                  <a:cubicBezTo>
                    <a:pt x="244" y="519"/>
                    <a:pt x="244" y="519"/>
                    <a:pt x="244" y="519"/>
                  </a:cubicBezTo>
                  <a:cubicBezTo>
                    <a:pt x="246" y="519"/>
                    <a:pt x="245" y="520"/>
                    <a:pt x="247" y="521"/>
                  </a:cubicBezTo>
                  <a:cubicBezTo>
                    <a:pt x="245" y="521"/>
                    <a:pt x="245" y="521"/>
                    <a:pt x="245" y="521"/>
                  </a:cubicBezTo>
                  <a:cubicBezTo>
                    <a:pt x="245" y="521"/>
                    <a:pt x="247" y="522"/>
                    <a:pt x="247" y="523"/>
                  </a:cubicBezTo>
                  <a:cubicBezTo>
                    <a:pt x="246" y="523"/>
                    <a:pt x="246" y="523"/>
                    <a:pt x="246" y="523"/>
                  </a:cubicBezTo>
                  <a:cubicBezTo>
                    <a:pt x="243" y="527"/>
                    <a:pt x="241" y="532"/>
                    <a:pt x="246" y="534"/>
                  </a:cubicBezTo>
                  <a:cubicBezTo>
                    <a:pt x="247" y="535"/>
                    <a:pt x="243" y="535"/>
                    <a:pt x="244" y="536"/>
                  </a:cubicBezTo>
                  <a:cubicBezTo>
                    <a:pt x="247" y="538"/>
                    <a:pt x="245" y="541"/>
                    <a:pt x="247" y="543"/>
                  </a:cubicBezTo>
                  <a:cubicBezTo>
                    <a:pt x="246" y="546"/>
                    <a:pt x="244" y="545"/>
                    <a:pt x="243" y="548"/>
                  </a:cubicBezTo>
                  <a:cubicBezTo>
                    <a:pt x="243" y="547"/>
                    <a:pt x="243" y="547"/>
                    <a:pt x="243" y="547"/>
                  </a:cubicBezTo>
                  <a:cubicBezTo>
                    <a:pt x="242" y="549"/>
                    <a:pt x="241" y="547"/>
                    <a:pt x="240" y="546"/>
                  </a:cubicBezTo>
                  <a:cubicBezTo>
                    <a:pt x="240" y="547"/>
                    <a:pt x="239" y="547"/>
                    <a:pt x="240" y="549"/>
                  </a:cubicBezTo>
                  <a:cubicBezTo>
                    <a:pt x="239" y="550"/>
                    <a:pt x="238" y="546"/>
                    <a:pt x="238" y="547"/>
                  </a:cubicBezTo>
                  <a:cubicBezTo>
                    <a:pt x="238" y="546"/>
                    <a:pt x="238" y="548"/>
                    <a:pt x="238" y="548"/>
                  </a:cubicBezTo>
                  <a:cubicBezTo>
                    <a:pt x="236" y="550"/>
                    <a:pt x="238" y="546"/>
                    <a:pt x="235" y="545"/>
                  </a:cubicBezTo>
                  <a:cubicBezTo>
                    <a:pt x="232" y="546"/>
                    <a:pt x="228" y="548"/>
                    <a:pt x="225" y="547"/>
                  </a:cubicBezTo>
                  <a:cubicBezTo>
                    <a:pt x="225" y="547"/>
                    <a:pt x="225" y="549"/>
                    <a:pt x="225" y="549"/>
                  </a:cubicBezTo>
                  <a:cubicBezTo>
                    <a:pt x="224" y="546"/>
                    <a:pt x="224" y="550"/>
                    <a:pt x="223" y="549"/>
                  </a:cubicBezTo>
                  <a:cubicBezTo>
                    <a:pt x="223" y="548"/>
                    <a:pt x="223" y="548"/>
                    <a:pt x="223" y="547"/>
                  </a:cubicBezTo>
                  <a:cubicBezTo>
                    <a:pt x="222" y="546"/>
                    <a:pt x="220" y="548"/>
                    <a:pt x="219" y="547"/>
                  </a:cubicBezTo>
                  <a:cubicBezTo>
                    <a:pt x="218" y="549"/>
                    <a:pt x="216" y="546"/>
                    <a:pt x="215" y="548"/>
                  </a:cubicBezTo>
                  <a:cubicBezTo>
                    <a:pt x="215" y="546"/>
                    <a:pt x="214" y="547"/>
                    <a:pt x="214" y="546"/>
                  </a:cubicBezTo>
                  <a:cubicBezTo>
                    <a:pt x="213" y="550"/>
                    <a:pt x="211" y="545"/>
                    <a:pt x="210" y="547"/>
                  </a:cubicBezTo>
                  <a:cubicBezTo>
                    <a:pt x="210" y="547"/>
                    <a:pt x="210" y="547"/>
                    <a:pt x="210" y="547"/>
                  </a:cubicBezTo>
                  <a:cubicBezTo>
                    <a:pt x="206" y="547"/>
                    <a:pt x="202" y="547"/>
                    <a:pt x="198" y="549"/>
                  </a:cubicBezTo>
                  <a:cubicBezTo>
                    <a:pt x="195" y="549"/>
                    <a:pt x="193" y="546"/>
                    <a:pt x="190" y="547"/>
                  </a:cubicBezTo>
                  <a:cubicBezTo>
                    <a:pt x="190" y="548"/>
                    <a:pt x="190" y="549"/>
                    <a:pt x="190" y="549"/>
                  </a:cubicBezTo>
                  <a:cubicBezTo>
                    <a:pt x="189" y="549"/>
                    <a:pt x="190" y="548"/>
                    <a:pt x="190" y="547"/>
                  </a:cubicBezTo>
                  <a:cubicBezTo>
                    <a:pt x="188" y="549"/>
                    <a:pt x="187" y="547"/>
                    <a:pt x="185" y="547"/>
                  </a:cubicBezTo>
                  <a:cubicBezTo>
                    <a:pt x="185" y="548"/>
                    <a:pt x="184" y="548"/>
                    <a:pt x="185" y="549"/>
                  </a:cubicBezTo>
                  <a:cubicBezTo>
                    <a:pt x="183" y="546"/>
                    <a:pt x="181" y="550"/>
                    <a:pt x="179" y="548"/>
                  </a:cubicBezTo>
                  <a:cubicBezTo>
                    <a:pt x="179" y="552"/>
                    <a:pt x="178" y="550"/>
                    <a:pt x="177" y="551"/>
                  </a:cubicBezTo>
                  <a:cubicBezTo>
                    <a:pt x="177" y="551"/>
                    <a:pt x="177" y="550"/>
                    <a:pt x="177" y="549"/>
                  </a:cubicBezTo>
                  <a:cubicBezTo>
                    <a:pt x="175" y="550"/>
                    <a:pt x="175" y="550"/>
                    <a:pt x="173" y="549"/>
                  </a:cubicBezTo>
                  <a:cubicBezTo>
                    <a:pt x="172" y="549"/>
                    <a:pt x="172" y="551"/>
                    <a:pt x="171" y="551"/>
                  </a:cubicBezTo>
                  <a:cubicBezTo>
                    <a:pt x="171" y="548"/>
                    <a:pt x="170" y="550"/>
                    <a:pt x="169" y="550"/>
                  </a:cubicBezTo>
                  <a:cubicBezTo>
                    <a:pt x="169" y="552"/>
                    <a:pt x="168" y="553"/>
                    <a:pt x="167" y="552"/>
                  </a:cubicBezTo>
                  <a:cubicBezTo>
                    <a:pt x="168" y="549"/>
                    <a:pt x="168" y="549"/>
                    <a:pt x="168" y="549"/>
                  </a:cubicBezTo>
                  <a:cubicBezTo>
                    <a:pt x="165" y="551"/>
                    <a:pt x="162" y="548"/>
                    <a:pt x="159" y="551"/>
                  </a:cubicBezTo>
                  <a:cubicBezTo>
                    <a:pt x="159" y="549"/>
                    <a:pt x="159" y="549"/>
                    <a:pt x="159" y="549"/>
                  </a:cubicBezTo>
                  <a:cubicBezTo>
                    <a:pt x="156" y="550"/>
                    <a:pt x="154" y="548"/>
                    <a:pt x="151" y="549"/>
                  </a:cubicBezTo>
                  <a:cubicBezTo>
                    <a:pt x="150" y="548"/>
                    <a:pt x="150" y="547"/>
                    <a:pt x="149" y="547"/>
                  </a:cubicBezTo>
                  <a:cubicBezTo>
                    <a:pt x="148" y="548"/>
                    <a:pt x="148" y="548"/>
                    <a:pt x="146" y="549"/>
                  </a:cubicBezTo>
                  <a:cubicBezTo>
                    <a:pt x="146" y="549"/>
                    <a:pt x="146" y="548"/>
                    <a:pt x="147" y="547"/>
                  </a:cubicBezTo>
                  <a:cubicBezTo>
                    <a:pt x="146" y="546"/>
                    <a:pt x="147" y="544"/>
                    <a:pt x="145" y="545"/>
                  </a:cubicBezTo>
                  <a:cubicBezTo>
                    <a:pt x="146" y="545"/>
                    <a:pt x="146" y="545"/>
                    <a:pt x="146" y="545"/>
                  </a:cubicBezTo>
                  <a:cubicBezTo>
                    <a:pt x="145" y="545"/>
                    <a:pt x="143" y="545"/>
                    <a:pt x="144" y="544"/>
                  </a:cubicBezTo>
                  <a:cubicBezTo>
                    <a:pt x="143" y="544"/>
                    <a:pt x="142" y="543"/>
                    <a:pt x="140" y="544"/>
                  </a:cubicBezTo>
                  <a:cubicBezTo>
                    <a:pt x="140" y="543"/>
                    <a:pt x="143" y="543"/>
                    <a:pt x="141" y="543"/>
                  </a:cubicBezTo>
                  <a:cubicBezTo>
                    <a:pt x="143" y="543"/>
                    <a:pt x="143" y="543"/>
                    <a:pt x="143" y="543"/>
                  </a:cubicBezTo>
                  <a:cubicBezTo>
                    <a:pt x="143" y="541"/>
                    <a:pt x="142" y="539"/>
                    <a:pt x="142" y="537"/>
                  </a:cubicBezTo>
                  <a:cubicBezTo>
                    <a:pt x="145" y="537"/>
                    <a:pt x="142" y="534"/>
                    <a:pt x="144" y="534"/>
                  </a:cubicBezTo>
                  <a:cubicBezTo>
                    <a:pt x="143" y="533"/>
                    <a:pt x="146" y="532"/>
                    <a:pt x="143" y="530"/>
                  </a:cubicBezTo>
                  <a:cubicBezTo>
                    <a:pt x="144" y="531"/>
                    <a:pt x="144" y="531"/>
                    <a:pt x="144" y="531"/>
                  </a:cubicBezTo>
                  <a:cubicBezTo>
                    <a:pt x="145" y="530"/>
                    <a:pt x="146" y="528"/>
                    <a:pt x="147" y="527"/>
                  </a:cubicBezTo>
                  <a:cubicBezTo>
                    <a:pt x="148" y="527"/>
                    <a:pt x="146" y="526"/>
                    <a:pt x="146" y="525"/>
                  </a:cubicBezTo>
                  <a:cubicBezTo>
                    <a:pt x="147" y="525"/>
                    <a:pt x="147" y="525"/>
                    <a:pt x="147" y="525"/>
                  </a:cubicBezTo>
                  <a:cubicBezTo>
                    <a:pt x="147" y="524"/>
                    <a:pt x="145" y="523"/>
                    <a:pt x="145" y="522"/>
                  </a:cubicBezTo>
                  <a:cubicBezTo>
                    <a:pt x="146" y="522"/>
                    <a:pt x="145" y="521"/>
                    <a:pt x="146" y="521"/>
                  </a:cubicBezTo>
                  <a:cubicBezTo>
                    <a:pt x="146" y="522"/>
                    <a:pt x="147" y="523"/>
                    <a:pt x="149" y="525"/>
                  </a:cubicBezTo>
                  <a:cubicBezTo>
                    <a:pt x="150" y="525"/>
                    <a:pt x="147" y="522"/>
                    <a:pt x="149" y="523"/>
                  </a:cubicBezTo>
                  <a:cubicBezTo>
                    <a:pt x="150" y="522"/>
                    <a:pt x="150" y="521"/>
                    <a:pt x="149" y="520"/>
                  </a:cubicBezTo>
                  <a:cubicBezTo>
                    <a:pt x="149" y="521"/>
                    <a:pt x="150" y="520"/>
                    <a:pt x="150" y="521"/>
                  </a:cubicBezTo>
                  <a:cubicBezTo>
                    <a:pt x="151" y="521"/>
                    <a:pt x="151" y="520"/>
                    <a:pt x="151" y="520"/>
                  </a:cubicBezTo>
                  <a:cubicBezTo>
                    <a:pt x="150" y="520"/>
                    <a:pt x="150" y="520"/>
                    <a:pt x="150" y="520"/>
                  </a:cubicBezTo>
                  <a:cubicBezTo>
                    <a:pt x="149" y="519"/>
                    <a:pt x="150" y="518"/>
                    <a:pt x="148" y="517"/>
                  </a:cubicBezTo>
                  <a:cubicBezTo>
                    <a:pt x="148" y="517"/>
                    <a:pt x="149" y="518"/>
                    <a:pt x="148" y="518"/>
                  </a:cubicBezTo>
                  <a:cubicBezTo>
                    <a:pt x="147" y="517"/>
                    <a:pt x="148" y="516"/>
                    <a:pt x="149" y="516"/>
                  </a:cubicBezTo>
                  <a:cubicBezTo>
                    <a:pt x="150" y="517"/>
                    <a:pt x="150" y="519"/>
                    <a:pt x="151" y="519"/>
                  </a:cubicBezTo>
                  <a:cubicBezTo>
                    <a:pt x="150" y="515"/>
                    <a:pt x="150" y="515"/>
                    <a:pt x="150" y="515"/>
                  </a:cubicBezTo>
                  <a:cubicBezTo>
                    <a:pt x="150" y="516"/>
                    <a:pt x="149" y="516"/>
                    <a:pt x="148" y="515"/>
                  </a:cubicBezTo>
                  <a:cubicBezTo>
                    <a:pt x="148" y="516"/>
                    <a:pt x="148" y="516"/>
                    <a:pt x="148" y="516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16"/>
                    <a:pt x="145" y="516"/>
                    <a:pt x="145" y="517"/>
                  </a:cubicBezTo>
                  <a:cubicBezTo>
                    <a:pt x="147" y="518"/>
                    <a:pt x="147" y="518"/>
                    <a:pt x="147" y="518"/>
                  </a:cubicBezTo>
                  <a:cubicBezTo>
                    <a:pt x="146" y="519"/>
                    <a:pt x="147" y="521"/>
                    <a:pt x="146" y="520"/>
                  </a:cubicBezTo>
                  <a:cubicBezTo>
                    <a:pt x="145" y="519"/>
                    <a:pt x="145" y="519"/>
                    <a:pt x="144" y="519"/>
                  </a:cubicBezTo>
                  <a:cubicBezTo>
                    <a:pt x="144" y="519"/>
                    <a:pt x="144" y="519"/>
                    <a:pt x="144" y="519"/>
                  </a:cubicBezTo>
                  <a:cubicBezTo>
                    <a:pt x="142" y="518"/>
                    <a:pt x="142" y="518"/>
                    <a:pt x="142" y="518"/>
                  </a:cubicBezTo>
                  <a:cubicBezTo>
                    <a:pt x="145" y="520"/>
                    <a:pt x="142" y="520"/>
                    <a:pt x="142" y="521"/>
                  </a:cubicBezTo>
                  <a:cubicBezTo>
                    <a:pt x="142" y="520"/>
                    <a:pt x="142" y="520"/>
                    <a:pt x="142" y="520"/>
                  </a:cubicBezTo>
                  <a:cubicBezTo>
                    <a:pt x="140" y="521"/>
                    <a:pt x="143" y="521"/>
                    <a:pt x="143" y="522"/>
                  </a:cubicBezTo>
                  <a:cubicBezTo>
                    <a:pt x="142" y="522"/>
                    <a:pt x="140" y="520"/>
                    <a:pt x="139" y="520"/>
                  </a:cubicBezTo>
                  <a:cubicBezTo>
                    <a:pt x="138" y="521"/>
                    <a:pt x="139" y="524"/>
                    <a:pt x="137" y="524"/>
                  </a:cubicBezTo>
                  <a:cubicBezTo>
                    <a:pt x="136" y="525"/>
                    <a:pt x="137" y="526"/>
                    <a:pt x="137" y="528"/>
                  </a:cubicBezTo>
                  <a:cubicBezTo>
                    <a:pt x="137" y="529"/>
                    <a:pt x="135" y="527"/>
                    <a:pt x="136" y="528"/>
                  </a:cubicBezTo>
                  <a:cubicBezTo>
                    <a:pt x="135" y="527"/>
                    <a:pt x="134" y="527"/>
                    <a:pt x="133" y="527"/>
                  </a:cubicBezTo>
                  <a:cubicBezTo>
                    <a:pt x="134" y="527"/>
                    <a:pt x="132" y="528"/>
                    <a:pt x="135" y="529"/>
                  </a:cubicBezTo>
                  <a:cubicBezTo>
                    <a:pt x="133" y="529"/>
                    <a:pt x="132" y="532"/>
                    <a:pt x="133" y="533"/>
                  </a:cubicBezTo>
                  <a:cubicBezTo>
                    <a:pt x="133" y="533"/>
                    <a:pt x="131" y="532"/>
                    <a:pt x="130" y="532"/>
                  </a:cubicBezTo>
                  <a:cubicBezTo>
                    <a:pt x="131" y="534"/>
                    <a:pt x="132" y="535"/>
                    <a:pt x="131" y="536"/>
                  </a:cubicBezTo>
                  <a:cubicBezTo>
                    <a:pt x="133" y="537"/>
                    <a:pt x="133" y="536"/>
                    <a:pt x="135" y="537"/>
                  </a:cubicBezTo>
                  <a:cubicBezTo>
                    <a:pt x="135" y="537"/>
                    <a:pt x="136" y="537"/>
                    <a:pt x="136" y="537"/>
                  </a:cubicBezTo>
                  <a:cubicBezTo>
                    <a:pt x="134" y="537"/>
                    <a:pt x="131" y="537"/>
                    <a:pt x="131" y="538"/>
                  </a:cubicBezTo>
                  <a:cubicBezTo>
                    <a:pt x="128" y="538"/>
                    <a:pt x="132" y="536"/>
                    <a:pt x="129" y="536"/>
                  </a:cubicBezTo>
                  <a:cubicBezTo>
                    <a:pt x="126" y="535"/>
                    <a:pt x="127" y="533"/>
                    <a:pt x="128" y="533"/>
                  </a:cubicBezTo>
                  <a:cubicBezTo>
                    <a:pt x="126" y="531"/>
                    <a:pt x="128" y="533"/>
                    <a:pt x="126" y="533"/>
                  </a:cubicBezTo>
                  <a:cubicBezTo>
                    <a:pt x="126" y="534"/>
                    <a:pt x="127" y="535"/>
                    <a:pt x="127" y="536"/>
                  </a:cubicBezTo>
                  <a:cubicBezTo>
                    <a:pt x="128" y="537"/>
                    <a:pt x="128" y="536"/>
                    <a:pt x="129" y="537"/>
                  </a:cubicBezTo>
                  <a:cubicBezTo>
                    <a:pt x="131" y="539"/>
                    <a:pt x="127" y="539"/>
                    <a:pt x="127" y="539"/>
                  </a:cubicBezTo>
                  <a:cubicBezTo>
                    <a:pt x="126" y="538"/>
                    <a:pt x="126" y="538"/>
                    <a:pt x="126" y="538"/>
                  </a:cubicBezTo>
                  <a:cubicBezTo>
                    <a:pt x="125" y="539"/>
                    <a:pt x="127" y="540"/>
                    <a:pt x="127" y="541"/>
                  </a:cubicBezTo>
                  <a:cubicBezTo>
                    <a:pt x="124" y="541"/>
                    <a:pt x="126" y="539"/>
                    <a:pt x="124" y="538"/>
                  </a:cubicBezTo>
                  <a:cubicBezTo>
                    <a:pt x="122" y="539"/>
                    <a:pt x="122" y="539"/>
                    <a:pt x="122" y="539"/>
                  </a:cubicBezTo>
                  <a:cubicBezTo>
                    <a:pt x="122" y="542"/>
                    <a:pt x="125" y="540"/>
                    <a:pt x="124" y="542"/>
                  </a:cubicBezTo>
                  <a:cubicBezTo>
                    <a:pt x="123" y="542"/>
                    <a:pt x="123" y="542"/>
                    <a:pt x="123" y="542"/>
                  </a:cubicBezTo>
                  <a:cubicBezTo>
                    <a:pt x="124" y="543"/>
                    <a:pt x="124" y="543"/>
                    <a:pt x="124" y="543"/>
                  </a:cubicBezTo>
                  <a:cubicBezTo>
                    <a:pt x="125" y="543"/>
                    <a:pt x="127" y="543"/>
                    <a:pt x="126" y="542"/>
                  </a:cubicBezTo>
                  <a:cubicBezTo>
                    <a:pt x="130" y="542"/>
                    <a:pt x="127" y="543"/>
                    <a:pt x="128" y="544"/>
                  </a:cubicBezTo>
                  <a:cubicBezTo>
                    <a:pt x="130" y="545"/>
                    <a:pt x="127" y="544"/>
                    <a:pt x="129" y="543"/>
                  </a:cubicBezTo>
                  <a:cubicBezTo>
                    <a:pt x="131" y="543"/>
                    <a:pt x="131" y="544"/>
                    <a:pt x="131" y="545"/>
                  </a:cubicBezTo>
                  <a:cubicBezTo>
                    <a:pt x="132" y="546"/>
                    <a:pt x="130" y="546"/>
                    <a:pt x="129" y="547"/>
                  </a:cubicBezTo>
                  <a:cubicBezTo>
                    <a:pt x="128" y="546"/>
                    <a:pt x="128" y="545"/>
                    <a:pt x="129" y="545"/>
                  </a:cubicBezTo>
                  <a:cubicBezTo>
                    <a:pt x="127" y="544"/>
                    <a:pt x="125" y="547"/>
                    <a:pt x="124" y="546"/>
                  </a:cubicBezTo>
                  <a:cubicBezTo>
                    <a:pt x="123" y="548"/>
                    <a:pt x="125" y="547"/>
                    <a:pt x="126" y="548"/>
                  </a:cubicBezTo>
                  <a:cubicBezTo>
                    <a:pt x="126" y="547"/>
                    <a:pt x="128" y="547"/>
                    <a:pt x="128" y="547"/>
                  </a:cubicBezTo>
                  <a:cubicBezTo>
                    <a:pt x="133" y="548"/>
                    <a:pt x="125" y="549"/>
                    <a:pt x="127" y="551"/>
                  </a:cubicBezTo>
                  <a:cubicBezTo>
                    <a:pt x="130" y="550"/>
                    <a:pt x="132" y="552"/>
                    <a:pt x="134" y="549"/>
                  </a:cubicBezTo>
                  <a:cubicBezTo>
                    <a:pt x="135" y="549"/>
                    <a:pt x="136" y="550"/>
                    <a:pt x="136" y="550"/>
                  </a:cubicBezTo>
                  <a:cubicBezTo>
                    <a:pt x="134" y="551"/>
                    <a:pt x="135" y="552"/>
                    <a:pt x="133" y="552"/>
                  </a:cubicBezTo>
                  <a:cubicBezTo>
                    <a:pt x="133" y="553"/>
                    <a:pt x="133" y="553"/>
                    <a:pt x="133" y="553"/>
                  </a:cubicBezTo>
                  <a:cubicBezTo>
                    <a:pt x="130" y="553"/>
                    <a:pt x="130" y="553"/>
                    <a:pt x="130" y="553"/>
                  </a:cubicBezTo>
                  <a:cubicBezTo>
                    <a:pt x="130" y="554"/>
                    <a:pt x="129" y="557"/>
                    <a:pt x="129" y="558"/>
                  </a:cubicBezTo>
                  <a:cubicBezTo>
                    <a:pt x="130" y="558"/>
                    <a:pt x="130" y="556"/>
                    <a:pt x="131" y="557"/>
                  </a:cubicBezTo>
                  <a:cubicBezTo>
                    <a:pt x="130" y="557"/>
                    <a:pt x="130" y="559"/>
                    <a:pt x="131" y="559"/>
                  </a:cubicBezTo>
                  <a:cubicBezTo>
                    <a:pt x="130" y="558"/>
                    <a:pt x="133" y="557"/>
                    <a:pt x="134" y="557"/>
                  </a:cubicBezTo>
                  <a:cubicBezTo>
                    <a:pt x="134" y="558"/>
                    <a:pt x="134" y="560"/>
                    <a:pt x="133" y="560"/>
                  </a:cubicBezTo>
                  <a:cubicBezTo>
                    <a:pt x="131" y="561"/>
                    <a:pt x="131" y="561"/>
                    <a:pt x="131" y="561"/>
                  </a:cubicBezTo>
                  <a:cubicBezTo>
                    <a:pt x="133" y="560"/>
                    <a:pt x="131" y="562"/>
                    <a:pt x="132" y="562"/>
                  </a:cubicBezTo>
                  <a:cubicBezTo>
                    <a:pt x="133" y="561"/>
                    <a:pt x="135" y="560"/>
                    <a:pt x="136" y="559"/>
                  </a:cubicBezTo>
                  <a:cubicBezTo>
                    <a:pt x="137" y="559"/>
                    <a:pt x="136" y="561"/>
                    <a:pt x="137" y="561"/>
                  </a:cubicBezTo>
                  <a:cubicBezTo>
                    <a:pt x="135" y="561"/>
                    <a:pt x="135" y="561"/>
                    <a:pt x="135" y="561"/>
                  </a:cubicBezTo>
                  <a:cubicBezTo>
                    <a:pt x="136" y="562"/>
                    <a:pt x="133" y="564"/>
                    <a:pt x="135" y="564"/>
                  </a:cubicBezTo>
                  <a:cubicBezTo>
                    <a:pt x="136" y="563"/>
                    <a:pt x="136" y="563"/>
                    <a:pt x="136" y="563"/>
                  </a:cubicBezTo>
                  <a:cubicBezTo>
                    <a:pt x="136" y="564"/>
                    <a:pt x="136" y="564"/>
                    <a:pt x="135" y="564"/>
                  </a:cubicBezTo>
                  <a:close/>
                  <a:moveTo>
                    <a:pt x="181" y="303"/>
                  </a:move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ubicBezTo>
                    <a:pt x="181" y="303"/>
                    <a:pt x="181" y="303"/>
                    <a:pt x="181" y="303"/>
                  </a:cubicBezTo>
                  <a:close/>
                  <a:moveTo>
                    <a:pt x="191" y="308"/>
                  </a:moveTo>
                  <a:cubicBezTo>
                    <a:pt x="190" y="307"/>
                    <a:pt x="190" y="306"/>
                    <a:pt x="190" y="306"/>
                  </a:cubicBezTo>
                  <a:cubicBezTo>
                    <a:pt x="191" y="308"/>
                    <a:pt x="191" y="308"/>
                    <a:pt x="191" y="308"/>
                  </a:cubicBezTo>
                  <a:cubicBezTo>
                    <a:pt x="191" y="308"/>
                    <a:pt x="191" y="308"/>
                    <a:pt x="191" y="308"/>
                  </a:cubicBezTo>
                  <a:close/>
                  <a:moveTo>
                    <a:pt x="199" y="323"/>
                  </a:moveTo>
                  <a:cubicBezTo>
                    <a:pt x="199" y="323"/>
                    <a:pt x="199" y="323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199" y="324"/>
                    <a:pt x="199" y="324"/>
                  </a:cubicBezTo>
                  <a:cubicBezTo>
                    <a:pt x="199" y="324"/>
                    <a:pt x="200" y="324"/>
                    <a:pt x="200" y="324"/>
                  </a:cubicBezTo>
                  <a:cubicBezTo>
                    <a:pt x="200" y="324"/>
                    <a:pt x="200" y="324"/>
                    <a:pt x="200" y="324"/>
                  </a:cubicBezTo>
                  <a:cubicBezTo>
                    <a:pt x="198" y="324"/>
                    <a:pt x="198" y="324"/>
                    <a:pt x="199" y="323"/>
                  </a:cubicBezTo>
                  <a:close/>
                  <a:moveTo>
                    <a:pt x="198" y="307"/>
                  </a:moveTo>
                  <a:cubicBezTo>
                    <a:pt x="198" y="307"/>
                    <a:pt x="198" y="307"/>
                    <a:pt x="198" y="307"/>
                  </a:cubicBezTo>
                  <a:cubicBezTo>
                    <a:pt x="198" y="307"/>
                    <a:pt x="198" y="306"/>
                    <a:pt x="198" y="306"/>
                  </a:cubicBezTo>
                  <a:cubicBezTo>
                    <a:pt x="198" y="307"/>
                    <a:pt x="198" y="307"/>
                    <a:pt x="198" y="307"/>
                  </a:cubicBezTo>
                  <a:cubicBezTo>
                    <a:pt x="197" y="308"/>
                    <a:pt x="197" y="304"/>
                    <a:pt x="197" y="307"/>
                  </a:cubicBezTo>
                  <a:cubicBezTo>
                    <a:pt x="197" y="305"/>
                    <a:pt x="197" y="305"/>
                    <a:pt x="197" y="305"/>
                  </a:cubicBezTo>
                  <a:cubicBezTo>
                    <a:pt x="196" y="308"/>
                    <a:pt x="196" y="304"/>
                    <a:pt x="196" y="306"/>
                  </a:cubicBezTo>
                  <a:cubicBezTo>
                    <a:pt x="196" y="306"/>
                    <a:pt x="196" y="306"/>
                    <a:pt x="196" y="306"/>
                  </a:cubicBezTo>
                  <a:cubicBezTo>
                    <a:pt x="195" y="305"/>
                    <a:pt x="194" y="309"/>
                    <a:pt x="194" y="307"/>
                  </a:cubicBezTo>
                  <a:cubicBezTo>
                    <a:pt x="194" y="307"/>
                    <a:pt x="193" y="307"/>
                    <a:pt x="193" y="309"/>
                  </a:cubicBezTo>
                  <a:cubicBezTo>
                    <a:pt x="193" y="307"/>
                    <a:pt x="193" y="307"/>
                    <a:pt x="193" y="307"/>
                  </a:cubicBezTo>
                  <a:cubicBezTo>
                    <a:pt x="192" y="307"/>
                    <a:pt x="192" y="307"/>
                    <a:pt x="191" y="308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90" y="306"/>
                    <a:pt x="189" y="304"/>
                    <a:pt x="189" y="304"/>
                  </a:cubicBezTo>
                  <a:cubicBezTo>
                    <a:pt x="188" y="302"/>
                    <a:pt x="189" y="304"/>
                    <a:pt x="189" y="303"/>
                  </a:cubicBezTo>
                  <a:cubicBezTo>
                    <a:pt x="189" y="302"/>
                    <a:pt x="189" y="303"/>
                    <a:pt x="188" y="302"/>
                  </a:cubicBezTo>
                  <a:cubicBezTo>
                    <a:pt x="188" y="300"/>
                    <a:pt x="188" y="300"/>
                    <a:pt x="188" y="300"/>
                  </a:cubicBezTo>
                  <a:cubicBezTo>
                    <a:pt x="188" y="300"/>
                    <a:pt x="189" y="302"/>
                    <a:pt x="190" y="303"/>
                  </a:cubicBezTo>
                  <a:cubicBezTo>
                    <a:pt x="190" y="303"/>
                    <a:pt x="190" y="303"/>
                    <a:pt x="189" y="302"/>
                  </a:cubicBezTo>
                  <a:cubicBezTo>
                    <a:pt x="190" y="304"/>
                    <a:pt x="191" y="305"/>
                    <a:pt x="191" y="307"/>
                  </a:cubicBezTo>
                  <a:cubicBezTo>
                    <a:pt x="192" y="308"/>
                    <a:pt x="190" y="305"/>
                    <a:pt x="191" y="305"/>
                  </a:cubicBezTo>
                  <a:cubicBezTo>
                    <a:pt x="191" y="306"/>
                    <a:pt x="190" y="304"/>
                    <a:pt x="190" y="303"/>
                  </a:cubicBezTo>
                  <a:cubicBezTo>
                    <a:pt x="188" y="298"/>
                    <a:pt x="192" y="306"/>
                    <a:pt x="192" y="305"/>
                  </a:cubicBezTo>
                  <a:cubicBezTo>
                    <a:pt x="190" y="302"/>
                    <a:pt x="191" y="301"/>
                    <a:pt x="189" y="298"/>
                  </a:cubicBezTo>
                  <a:cubicBezTo>
                    <a:pt x="189" y="297"/>
                    <a:pt x="189" y="296"/>
                    <a:pt x="189" y="297"/>
                  </a:cubicBezTo>
                  <a:cubicBezTo>
                    <a:pt x="190" y="299"/>
                    <a:pt x="190" y="298"/>
                    <a:pt x="190" y="300"/>
                  </a:cubicBezTo>
                  <a:cubicBezTo>
                    <a:pt x="191" y="300"/>
                    <a:pt x="191" y="300"/>
                    <a:pt x="191" y="300"/>
                  </a:cubicBezTo>
                  <a:cubicBezTo>
                    <a:pt x="191" y="302"/>
                    <a:pt x="191" y="302"/>
                    <a:pt x="191" y="302"/>
                  </a:cubicBezTo>
                  <a:cubicBezTo>
                    <a:pt x="193" y="306"/>
                    <a:pt x="193" y="306"/>
                    <a:pt x="193" y="306"/>
                  </a:cubicBezTo>
                  <a:cubicBezTo>
                    <a:pt x="193" y="305"/>
                    <a:pt x="192" y="304"/>
                    <a:pt x="193" y="303"/>
                  </a:cubicBezTo>
                  <a:cubicBezTo>
                    <a:pt x="193" y="304"/>
                    <a:pt x="193" y="305"/>
                    <a:pt x="193" y="305"/>
                  </a:cubicBezTo>
                  <a:cubicBezTo>
                    <a:pt x="193" y="304"/>
                    <a:pt x="192" y="302"/>
                    <a:pt x="192" y="302"/>
                  </a:cubicBezTo>
                  <a:cubicBezTo>
                    <a:pt x="193" y="301"/>
                    <a:pt x="194" y="303"/>
                    <a:pt x="194" y="304"/>
                  </a:cubicBezTo>
                  <a:cubicBezTo>
                    <a:pt x="194" y="306"/>
                    <a:pt x="194" y="306"/>
                    <a:pt x="194" y="306"/>
                  </a:cubicBezTo>
                  <a:cubicBezTo>
                    <a:pt x="194" y="304"/>
                    <a:pt x="194" y="306"/>
                    <a:pt x="194" y="306"/>
                  </a:cubicBezTo>
                  <a:cubicBezTo>
                    <a:pt x="194" y="304"/>
                    <a:pt x="194" y="303"/>
                    <a:pt x="193" y="301"/>
                  </a:cubicBezTo>
                  <a:cubicBezTo>
                    <a:pt x="193" y="301"/>
                    <a:pt x="194" y="302"/>
                    <a:pt x="194" y="302"/>
                  </a:cubicBezTo>
                  <a:cubicBezTo>
                    <a:pt x="194" y="303"/>
                    <a:pt x="194" y="303"/>
                    <a:pt x="194" y="303"/>
                  </a:cubicBezTo>
                  <a:cubicBezTo>
                    <a:pt x="194" y="303"/>
                    <a:pt x="195" y="306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5" y="304"/>
                    <a:pt x="195" y="305"/>
                    <a:pt x="195" y="305"/>
                  </a:cubicBezTo>
                  <a:cubicBezTo>
                    <a:pt x="195" y="304"/>
                    <a:pt x="195" y="304"/>
                    <a:pt x="195" y="304"/>
                  </a:cubicBezTo>
                  <a:cubicBezTo>
                    <a:pt x="196" y="305"/>
                    <a:pt x="196" y="305"/>
                    <a:pt x="196" y="305"/>
                  </a:cubicBezTo>
                  <a:cubicBezTo>
                    <a:pt x="196" y="304"/>
                    <a:pt x="195" y="302"/>
                    <a:pt x="196" y="304"/>
                  </a:cubicBezTo>
                  <a:cubicBezTo>
                    <a:pt x="195" y="301"/>
                    <a:pt x="196" y="304"/>
                    <a:pt x="195" y="303"/>
                  </a:cubicBezTo>
                  <a:cubicBezTo>
                    <a:pt x="194" y="301"/>
                    <a:pt x="195" y="301"/>
                    <a:pt x="195" y="301"/>
                  </a:cubicBezTo>
                  <a:cubicBezTo>
                    <a:pt x="196" y="303"/>
                    <a:pt x="195" y="301"/>
                    <a:pt x="196" y="301"/>
                  </a:cubicBezTo>
                  <a:cubicBezTo>
                    <a:pt x="196" y="302"/>
                    <a:pt x="196" y="302"/>
                    <a:pt x="196" y="303"/>
                  </a:cubicBezTo>
                  <a:cubicBezTo>
                    <a:pt x="196" y="301"/>
                    <a:pt x="196" y="301"/>
                    <a:pt x="196" y="301"/>
                  </a:cubicBezTo>
                  <a:cubicBezTo>
                    <a:pt x="197" y="304"/>
                    <a:pt x="196" y="300"/>
                    <a:pt x="197" y="301"/>
                  </a:cubicBezTo>
                  <a:cubicBezTo>
                    <a:pt x="197" y="302"/>
                    <a:pt x="197" y="303"/>
                    <a:pt x="198" y="304"/>
                  </a:cubicBezTo>
                  <a:cubicBezTo>
                    <a:pt x="197" y="301"/>
                    <a:pt x="197" y="301"/>
                    <a:pt x="196" y="299"/>
                  </a:cubicBezTo>
                  <a:cubicBezTo>
                    <a:pt x="197" y="300"/>
                    <a:pt x="197" y="302"/>
                    <a:pt x="198" y="304"/>
                  </a:cubicBezTo>
                  <a:cubicBezTo>
                    <a:pt x="198" y="302"/>
                    <a:pt x="199" y="305"/>
                    <a:pt x="198" y="302"/>
                  </a:cubicBezTo>
                  <a:cubicBezTo>
                    <a:pt x="198" y="302"/>
                    <a:pt x="198" y="301"/>
                    <a:pt x="197" y="300"/>
                  </a:cubicBezTo>
                  <a:cubicBezTo>
                    <a:pt x="198" y="300"/>
                    <a:pt x="198" y="301"/>
                    <a:pt x="198" y="302"/>
                  </a:cubicBezTo>
                  <a:cubicBezTo>
                    <a:pt x="198" y="301"/>
                    <a:pt x="198" y="299"/>
                    <a:pt x="198" y="299"/>
                  </a:cubicBezTo>
                  <a:cubicBezTo>
                    <a:pt x="198" y="299"/>
                    <a:pt x="198" y="296"/>
                    <a:pt x="198" y="298"/>
                  </a:cubicBezTo>
                  <a:cubicBezTo>
                    <a:pt x="199" y="300"/>
                    <a:pt x="198" y="299"/>
                    <a:pt x="198" y="300"/>
                  </a:cubicBezTo>
                  <a:cubicBezTo>
                    <a:pt x="199" y="300"/>
                    <a:pt x="198" y="296"/>
                    <a:pt x="198" y="295"/>
                  </a:cubicBezTo>
                  <a:cubicBezTo>
                    <a:pt x="198" y="294"/>
                    <a:pt x="197" y="291"/>
                    <a:pt x="197" y="290"/>
                  </a:cubicBezTo>
                  <a:cubicBezTo>
                    <a:pt x="198" y="291"/>
                    <a:pt x="197" y="291"/>
                    <a:pt x="198" y="293"/>
                  </a:cubicBezTo>
                  <a:cubicBezTo>
                    <a:pt x="198" y="293"/>
                    <a:pt x="198" y="293"/>
                    <a:pt x="198" y="293"/>
                  </a:cubicBezTo>
                  <a:cubicBezTo>
                    <a:pt x="199" y="296"/>
                    <a:pt x="198" y="298"/>
                    <a:pt x="199" y="300"/>
                  </a:cubicBezTo>
                  <a:cubicBezTo>
                    <a:pt x="199" y="299"/>
                    <a:pt x="199" y="299"/>
                    <a:pt x="199" y="299"/>
                  </a:cubicBezTo>
                  <a:cubicBezTo>
                    <a:pt x="200" y="302"/>
                    <a:pt x="200" y="302"/>
                    <a:pt x="200" y="302"/>
                  </a:cubicBezTo>
                  <a:cubicBezTo>
                    <a:pt x="200" y="300"/>
                    <a:pt x="200" y="301"/>
                    <a:pt x="200" y="301"/>
                  </a:cubicBezTo>
                  <a:cubicBezTo>
                    <a:pt x="200" y="299"/>
                    <a:pt x="200" y="302"/>
                    <a:pt x="200" y="300"/>
                  </a:cubicBezTo>
                  <a:cubicBezTo>
                    <a:pt x="200" y="300"/>
                    <a:pt x="200" y="297"/>
                    <a:pt x="200" y="298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1" y="302"/>
                    <a:pt x="201" y="299"/>
                    <a:pt x="201" y="300"/>
                  </a:cubicBezTo>
                  <a:cubicBezTo>
                    <a:pt x="201" y="301"/>
                    <a:pt x="201" y="301"/>
                    <a:pt x="201" y="301"/>
                  </a:cubicBezTo>
                  <a:cubicBezTo>
                    <a:pt x="202" y="301"/>
                    <a:pt x="203" y="301"/>
                    <a:pt x="204" y="297"/>
                  </a:cubicBezTo>
                  <a:cubicBezTo>
                    <a:pt x="204" y="298"/>
                    <a:pt x="204" y="299"/>
                    <a:pt x="205" y="300"/>
                  </a:cubicBezTo>
                  <a:cubicBezTo>
                    <a:pt x="205" y="299"/>
                    <a:pt x="205" y="298"/>
                    <a:pt x="205" y="298"/>
                  </a:cubicBezTo>
                  <a:cubicBezTo>
                    <a:pt x="205" y="300"/>
                    <a:pt x="205" y="300"/>
                    <a:pt x="205" y="300"/>
                  </a:cubicBezTo>
                  <a:cubicBezTo>
                    <a:pt x="206" y="301"/>
                    <a:pt x="206" y="299"/>
                    <a:pt x="206" y="298"/>
                  </a:cubicBezTo>
                  <a:cubicBezTo>
                    <a:pt x="206" y="299"/>
                    <a:pt x="206" y="299"/>
                    <a:pt x="206" y="299"/>
                  </a:cubicBezTo>
                  <a:cubicBezTo>
                    <a:pt x="207" y="300"/>
                    <a:pt x="207" y="298"/>
                    <a:pt x="207" y="298"/>
                  </a:cubicBezTo>
                  <a:cubicBezTo>
                    <a:pt x="207" y="299"/>
                    <a:pt x="207" y="299"/>
                    <a:pt x="207" y="299"/>
                  </a:cubicBezTo>
                  <a:cubicBezTo>
                    <a:pt x="207" y="298"/>
                    <a:pt x="207" y="298"/>
                    <a:pt x="207" y="298"/>
                  </a:cubicBezTo>
                  <a:cubicBezTo>
                    <a:pt x="207" y="297"/>
                    <a:pt x="207" y="297"/>
                    <a:pt x="207" y="299"/>
                  </a:cubicBezTo>
                  <a:cubicBezTo>
                    <a:pt x="208" y="298"/>
                    <a:pt x="208" y="298"/>
                    <a:pt x="208" y="298"/>
                  </a:cubicBezTo>
                  <a:cubicBezTo>
                    <a:pt x="208" y="299"/>
                    <a:pt x="208" y="299"/>
                    <a:pt x="209" y="298"/>
                  </a:cubicBezTo>
                  <a:cubicBezTo>
                    <a:pt x="209" y="298"/>
                    <a:pt x="209" y="297"/>
                    <a:pt x="209" y="296"/>
                  </a:cubicBezTo>
                  <a:cubicBezTo>
                    <a:pt x="209" y="293"/>
                    <a:pt x="209" y="296"/>
                    <a:pt x="209" y="295"/>
                  </a:cubicBezTo>
                  <a:cubicBezTo>
                    <a:pt x="209" y="297"/>
                    <a:pt x="209" y="297"/>
                    <a:pt x="209" y="297"/>
                  </a:cubicBezTo>
                  <a:cubicBezTo>
                    <a:pt x="209" y="300"/>
                    <a:pt x="210" y="298"/>
                    <a:pt x="211" y="299"/>
                  </a:cubicBezTo>
                  <a:cubicBezTo>
                    <a:pt x="211" y="297"/>
                    <a:pt x="211" y="297"/>
                    <a:pt x="211" y="297"/>
                  </a:cubicBezTo>
                  <a:cubicBezTo>
                    <a:pt x="211" y="300"/>
                    <a:pt x="212" y="297"/>
                    <a:pt x="212" y="299"/>
                  </a:cubicBezTo>
                  <a:cubicBezTo>
                    <a:pt x="213" y="298"/>
                    <a:pt x="213" y="295"/>
                    <a:pt x="214" y="295"/>
                  </a:cubicBezTo>
                  <a:cubicBezTo>
                    <a:pt x="214" y="293"/>
                    <a:pt x="213" y="298"/>
                    <a:pt x="213" y="299"/>
                  </a:cubicBezTo>
                  <a:cubicBezTo>
                    <a:pt x="213" y="298"/>
                    <a:pt x="214" y="298"/>
                    <a:pt x="214" y="298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4" y="297"/>
                    <a:pt x="215" y="296"/>
                    <a:pt x="215" y="297"/>
                  </a:cubicBezTo>
                  <a:cubicBezTo>
                    <a:pt x="214" y="298"/>
                    <a:pt x="214" y="298"/>
                    <a:pt x="214" y="298"/>
                  </a:cubicBezTo>
                  <a:cubicBezTo>
                    <a:pt x="215" y="298"/>
                    <a:pt x="214" y="299"/>
                    <a:pt x="215" y="299"/>
                  </a:cubicBezTo>
                  <a:cubicBezTo>
                    <a:pt x="215" y="297"/>
                    <a:pt x="215" y="298"/>
                    <a:pt x="216" y="297"/>
                  </a:cubicBezTo>
                  <a:cubicBezTo>
                    <a:pt x="215" y="298"/>
                    <a:pt x="215" y="298"/>
                    <a:pt x="215" y="298"/>
                  </a:cubicBezTo>
                  <a:cubicBezTo>
                    <a:pt x="216" y="296"/>
                    <a:pt x="216" y="296"/>
                    <a:pt x="216" y="296"/>
                  </a:cubicBezTo>
                  <a:cubicBezTo>
                    <a:pt x="216" y="297"/>
                    <a:pt x="216" y="297"/>
                    <a:pt x="216" y="297"/>
                  </a:cubicBezTo>
                  <a:cubicBezTo>
                    <a:pt x="215" y="299"/>
                    <a:pt x="215" y="299"/>
                    <a:pt x="215" y="299"/>
                  </a:cubicBezTo>
                  <a:cubicBezTo>
                    <a:pt x="215" y="300"/>
                    <a:pt x="216" y="297"/>
                    <a:pt x="216" y="297"/>
                  </a:cubicBezTo>
                  <a:cubicBezTo>
                    <a:pt x="217" y="296"/>
                    <a:pt x="216" y="297"/>
                    <a:pt x="216" y="298"/>
                  </a:cubicBezTo>
                  <a:cubicBezTo>
                    <a:pt x="216" y="298"/>
                    <a:pt x="216" y="297"/>
                    <a:pt x="216" y="298"/>
                  </a:cubicBezTo>
                  <a:cubicBezTo>
                    <a:pt x="215" y="299"/>
                    <a:pt x="216" y="298"/>
                    <a:pt x="215" y="299"/>
                  </a:cubicBezTo>
                  <a:cubicBezTo>
                    <a:pt x="215" y="299"/>
                    <a:pt x="216" y="297"/>
                    <a:pt x="216" y="298"/>
                  </a:cubicBezTo>
                  <a:cubicBezTo>
                    <a:pt x="216" y="298"/>
                    <a:pt x="217" y="298"/>
                    <a:pt x="216" y="299"/>
                  </a:cubicBezTo>
                  <a:cubicBezTo>
                    <a:pt x="216" y="298"/>
                    <a:pt x="216" y="299"/>
                    <a:pt x="217" y="298"/>
                  </a:cubicBezTo>
                  <a:cubicBezTo>
                    <a:pt x="217" y="298"/>
                    <a:pt x="217" y="297"/>
                    <a:pt x="217" y="296"/>
                  </a:cubicBezTo>
                  <a:cubicBezTo>
                    <a:pt x="218" y="296"/>
                    <a:pt x="218" y="296"/>
                    <a:pt x="218" y="296"/>
                  </a:cubicBezTo>
                  <a:cubicBezTo>
                    <a:pt x="217" y="297"/>
                    <a:pt x="217" y="297"/>
                    <a:pt x="217" y="297"/>
                  </a:cubicBezTo>
                  <a:cubicBezTo>
                    <a:pt x="218" y="296"/>
                    <a:pt x="218" y="297"/>
                    <a:pt x="218" y="296"/>
                  </a:cubicBezTo>
                  <a:cubicBezTo>
                    <a:pt x="217" y="298"/>
                    <a:pt x="217" y="298"/>
                    <a:pt x="217" y="298"/>
                  </a:cubicBezTo>
                  <a:cubicBezTo>
                    <a:pt x="218" y="297"/>
                    <a:pt x="218" y="297"/>
                    <a:pt x="219" y="297"/>
                  </a:cubicBezTo>
                  <a:cubicBezTo>
                    <a:pt x="218" y="298"/>
                    <a:pt x="216" y="300"/>
                    <a:pt x="216" y="300"/>
                  </a:cubicBezTo>
                  <a:cubicBezTo>
                    <a:pt x="218" y="299"/>
                    <a:pt x="218" y="299"/>
                    <a:pt x="218" y="299"/>
                  </a:cubicBezTo>
                  <a:cubicBezTo>
                    <a:pt x="218" y="299"/>
                    <a:pt x="218" y="299"/>
                    <a:pt x="217" y="300"/>
                  </a:cubicBezTo>
                  <a:cubicBezTo>
                    <a:pt x="217" y="301"/>
                    <a:pt x="220" y="296"/>
                    <a:pt x="220" y="298"/>
                  </a:cubicBezTo>
                  <a:cubicBezTo>
                    <a:pt x="218" y="299"/>
                    <a:pt x="218" y="299"/>
                    <a:pt x="218" y="300"/>
                  </a:cubicBezTo>
                  <a:cubicBezTo>
                    <a:pt x="219" y="299"/>
                    <a:pt x="219" y="299"/>
                    <a:pt x="219" y="299"/>
                  </a:cubicBezTo>
                  <a:cubicBezTo>
                    <a:pt x="219" y="298"/>
                    <a:pt x="218" y="300"/>
                    <a:pt x="219" y="299"/>
                  </a:cubicBezTo>
                  <a:cubicBezTo>
                    <a:pt x="219" y="298"/>
                    <a:pt x="219" y="298"/>
                    <a:pt x="220" y="298"/>
                  </a:cubicBezTo>
                  <a:cubicBezTo>
                    <a:pt x="217" y="301"/>
                    <a:pt x="219" y="300"/>
                    <a:pt x="218" y="301"/>
                  </a:cubicBezTo>
                  <a:cubicBezTo>
                    <a:pt x="220" y="300"/>
                    <a:pt x="219" y="301"/>
                    <a:pt x="219" y="301"/>
                  </a:cubicBezTo>
                  <a:cubicBezTo>
                    <a:pt x="217" y="302"/>
                    <a:pt x="220" y="301"/>
                    <a:pt x="218" y="302"/>
                  </a:cubicBezTo>
                  <a:cubicBezTo>
                    <a:pt x="221" y="300"/>
                    <a:pt x="221" y="300"/>
                    <a:pt x="221" y="300"/>
                  </a:cubicBezTo>
                  <a:cubicBezTo>
                    <a:pt x="219" y="301"/>
                    <a:pt x="224" y="299"/>
                    <a:pt x="222" y="300"/>
                  </a:cubicBezTo>
                  <a:cubicBezTo>
                    <a:pt x="221" y="301"/>
                    <a:pt x="220" y="301"/>
                    <a:pt x="220" y="301"/>
                  </a:cubicBezTo>
                  <a:cubicBezTo>
                    <a:pt x="217" y="303"/>
                    <a:pt x="222" y="301"/>
                    <a:pt x="219" y="302"/>
                  </a:cubicBezTo>
                  <a:cubicBezTo>
                    <a:pt x="223" y="301"/>
                    <a:pt x="223" y="301"/>
                    <a:pt x="223" y="301"/>
                  </a:cubicBezTo>
                  <a:cubicBezTo>
                    <a:pt x="222" y="302"/>
                    <a:pt x="221" y="302"/>
                    <a:pt x="220" y="303"/>
                  </a:cubicBezTo>
                  <a:cubicBezTo>
                    <a:pt x="221" y="302"/>
                    <a:pt x="221" y="302"/>
                    <a:pt x="221" y="303"/>
                  </a:cubicBezTo>
                  <a:cubicBezTo>
                    <a:pt x="220" y="303"/>
                    <a:pt x="220" y="303"/>
                    <a:pt x="220" y="303"/>
                  </a:cubicBezTo>
                  <a:cubicBezTo>
                    <a:pt x="219" y="303"/>
                    <a:pt x="220" y="303"/>
                    <a:pt x="221" y="303"/>
                  </a:cubicBezTo>
                  <a:cubicBezTo>
                    <a:pt x="219" y="303"/>
                    <a:pt x="221" y="304"/>
                    <a:pt x="219" y="304"/>
                  </a:cubicBezTo>
                  <a:cubicBezTo>
                    <a:pt x="222" y="304"/>
                    <a:pt x="218" y="304"/>
                    <a:pt x="222" y="304"/>
                  </a:cubicBezTo>
                  <a:cubicBezTo>
                    <a:pt x="221" y="304"/>
                    <a:pt x="221" y="304"/>
                    <a:pt x="221" y="304"/>
                  </a:cubicBezTo>
                  <a:cubicBezTo>
                    <a:pt x="222" y="304"/>
                    <a:pt x="223" y="304"/>
                    <a:pt x="224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5"/>
                    <a:pt x="221" y="304"/>
                    <a:pt x="221" y="304"/>
                  </a:cubicBezTo>
                  <a:cubicBezTo>
                    <a:pt x="221" y="304"/>
                    <a:pt x="221" y="305"/>
                    <a:pt x="221" y="305"/>
                  </a:cubicBezTo>
                  <a:cubicBezTo>
                    <a:pt x="219" y="305"/>
                    <a:pt x="221" y="305"/>
                    <a:pt x="220" y="305"/>
                  </a:cubicBezTo>
                  <a:cubicBezTo>
                    <a:pt x="222" y="305"/>
                    <a:pt x="220" y="305"/>
                    <a:pt x="221" y="305"/>
                  </a:cubicBezTo>
                  <a:cubicBezTo>
                    <a:pt x="221" y="305"/>
                    <a:pt x="221" y="305"/>
                    <a:pt x="221" y="305"/>
                  </a:cubicBez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1" y="305"/>
                    <a:pt x="221" y="305"/>
                  </a:cubicBezTo>
                  <a:cubicBezTo>
                    <a:pt x="222" y="305"/>
                    <a:pt x="222" y="305"/>
                    <a:pt x="222" y="305"/>
                  </a:cubicBezTo>
                  <a:cubicBezTo>
                    <a:pt x="223" y="306"/>
                    <a:pt x="223" y="306"/>
                    <a:pt x="223" y="306"/>
                  </a:cubicBezTo>
                  <a:cubicBezTo>
                    <a:pt x="223" y="306"/>
                    <a:pt x="222" y="306"/>
                    <a:pt x="222" y="306"/>
                  </a:cubicBezTo>
                  <a:cubicBezTo>
                    <a:pt x="222" y="306"/>
                    <a:pt x="221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0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1" y="307"/>
                    <a:pt x="221" y="307"/>
                    <a:pt x="222" y="307"/>
                  </a:cubicBezTo>
                  <a:cubicBezTo>
                    <a:pt x="222" y="307"/>
                    <a:pt x="221" y="307"/>
                    <a:pt x="221" y="307"/>
                  </a:cubicBezTo>
                  <a:cubicBezTo>
                    <a:pt x="221" y="307"/>
                    <a:pt x="221" y="307"/>
                    <a:pt x="221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8"/>
                    <a:pt x="222" y="308"/>
                    <a:pt x="222" y="309"/>
                  </a:cubicBezTo>
                  <a:cubicBezTo>
                    <a:pt x="222" y="310"/>
                    <a:pt x="222" y="309"/>
                    <a:pt x="222" y="309"/>
                  </a:cubicBezTo>
                  <a:cubicBezTo>
                    <a:pt x="222" y="310"/>
                    <a:pt x="222" y="312"/>
                    <a:pt x="222" y="311"/>
                  </a:cubicBezTo>
                  <a:cubicBezTo>
                    <a:pt x="222" y="311"/>
                    <a:pt x="222" y="311"/>
                    <a:pt x="222" y="311"/>
                  </a:cubicBezTo>
                  <a:cubicBezTo>
                    <a:pt x="222" y="311"/>
                    <a:pt x="222" y="312"/>
                    <a:pt x="221" y="312"/>
                  </a:cubicBezTo>
                  <a:cubicBezTo>
                    <a:pt x="221" y="311"/>
                    <a:pt x="221" y="311"/>
                    <a:pt x="221" y="310"/>
                  </a:cubicBezTo>
                  <a:cubicBezTo>
                    <a:pt x="221" y="308"/>
                    <a:pt x="221" y="309"/>
                    <a:pt x="220" y="309"/>
                  </a:cubicBezTo>
                  <a:cubicBezTo>
                    <a:pt x="220" y="310"/>
                    <a:pt x="220" y="310"/>
                    <a:pt x="220" y="310"/>
                  </a:cubicBezTo>
                  <a:cubicBezTo>
                    <a:pt x="220" y="311"/>
                    <a:pt x="220" y="309"/>
                    <a:pt x="220" y="309"/>
                  </a:cubicBezTo>
                  <a:cubicBezTo>
                    <a:pt x="219" y="314"/>
                    <a:pt x="219" y="314"/>
                    <a:pt x="219" y="314"/>
                  </a:cubicBezTo>
                  <a:cubicBezTo>
                    <a:pt x="219" y="313"/>
                    <a:pt x="219" y="311"/>
                    <a:pt x="219" y="310"/>
                  </a:cubicBezTo>
                  <a:cubicBezTo>
                    <a:pt x="219" y="311"/>
                    <a:pt x="218" y="314"/>
                    <a:pt x="217" y="315"/>
                  </a:cubicBezTo>
                  <a:cubicBezTo>
                    <a:pt x="217" y="315"/>
                    <a:pt x="216" y="316"/>
                    <a:pt x="216" y="316"/>
                  </a:cubicBezTo>
                  <a:cubicBezTo>
                    <a:pt x="216" y="314"/>
                    <a:pt x="216" y="316"/>
                    <a:pt x="216" y="315"/>
                  </a:cubicBezTo>
                  <a:cubicBezTo>
                    <a:pt x="216" y="313"/>
                    <a:pt x="216" y="313"/>
                    <a:pt x="216" y="313"/>
                  </a:cubicBezTo>
                  <a:cubicBezTo>
                    <a:pt x="217" y="313"/>
                    <a:pt x="217" y="311"/>
                    <a:pt x="217" y="310"/>
                  </a:cubicBezTo>
                  <a:cubicBezTo>
                    <a:pt x="217" y="311"/>
                    <a:pt x="216" y="309"/>
                    <a:pt x="216" y="309"/>
                  </a:cubicBezTo>
                  <a:cubicBezTo>
                    <a:pt x="215" y="312"/>
                    <a:pt x="215" y="310"/>
                    <a:pt x="214" y="313"/>
                  </a:cubicBezTo>
                  <a:cubicBezTo>
                    <a:pt x="214" y="313"/>
                    <a:pt x="214" y="311"/>
                    <a:pt x="214" y="310"/>
                  </a:cubicBezTo>
                  <a:cubicBezTo>
                    <a:pt x="213" y="311"/>
                    <a:pt x="213" y="310"/>
                    <a:pt x="212" y="310"/>
                  </a:cubicBezTo>
                  <a:cubicBezTo>
                    <a:pt x="213" y="310"/>
                    <a:pt x="213" y="310"/>
                    <a:pt x="213" y="310"/>
                  </a:cubicBezTo>
                  <a:cubicBezTo>
                    <a:pt x="212" y="310"/>
                    <a:pt x="211" y="309"/>
                    <a:pt x="210" y="312"/>
                  </a:cubicBezTo>
                  <a:cubicBezTo>
                    <a:pt x="211" y="310"/>
                    <a:pt x="211" y="310"/>
                    <a:pt x="211" y="310"/>
                  </a:cubicBezTo>
                  <a:cubicBezTo>
                    <a:pt x="210" y="309"/>
                    <a:pt x="210" y="313"/>
                    <a:pt x="209" y="312"/>
                  </a:cubicBezTo>
                  <a:cubicBezTo>
                    <a:pt x="210" y="310"/>
                    <a:pt x="210" y="310"/>
                    <a:pt x="210" y="310"/>
                  </a:cubicBezTo>
                  <a:cubicBezTo>
                    <a:pt x="209" y="312"/>
                    <a:pt x="209" y="309"/>
                    <a:pt x="208" y="311"/>
                  </a:cubicBezTo>
                  <a:cubicBezTo>
                    <a:pt x="209" y="310"/>
                    <a:pt x="209" y="310"/>
                    <a:pt x="209" y="310"/>
                  </a:cubicBezTo>
                  <a:cubicBezTo>
                    <a:pt x="208" y="310"/>
                    <a:pt x="208" y="310"/>
                    <a:pt x="207" y="311"/>
                  </a:cubicBezTo>
                  <a:cubicBezTo>
                    <a:pt x="208" y="309"/>
                    <a:pt x="208" y="309"/>
                    <a:pt x="208" y="309"/>
                  </a:cubicBezTo>
                  <a:cubicBezTo>
                    <a:pt x="208" y="308"/>
                    <a:pt x="207" y="311"/>
                    <a:pt x="207" y="311"/>
                  </a:cubicBezTo>
                  <a:cubicBezTo>
                    <a:pt x="207" y="310"/>
                    <a:pt x="207" y="309"/>
                    <a:pt x="207" y="309"/>
                  </a:cubicBezTo>
                  <a:cubicBezTo>
                    <a:pt x="206" y="310"/>
                    <a:pt x="206" y="310"/>
                    <a:pt x="205" y="311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3" y="308"/>
                    <a:pt x="201" y="307"/>
                    <a:pt x="199" y="309"/>
                  </a:cubicBezTo>
                  <a:cubicBezTo>
                    <a:pt x="199" y="306"/>
                    <a:pt x="199" y="308"/>
                    <a:pt x="199" y="306"/>
                  </a:cubicBezTo>
                  <a:cubicBezTo>
                    <a:pt x="199" y="308"/>
                    <a:pt x="199" y="306"/>
                    <a:pt x="198" y="307"/>
                  </a:cubicBezTo>
                  <a:close/>
                  <a:moveTo>
                    <a:pt x="221" y="306"/>
                  </a:moveTo>
                  <a:cubicBezTo>
                    <a:pt x="221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6"/>
                    <a:pt x="222" y="306"/>
                  </a:cubicBezTo>
                  <a:cubicBezTo>
                    <a:pt x="222" y="306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6"/>
                    <a:pt x="222" y="306"/>
                  </a:cubicBezTo>
                  <a:cubicBezTo>
                    <a:pt x="222" y="306"/>
                    <a:pt x="221" y="306"/>
                    <a:pt x="221" y="306"/>
                  </a:cubicBezTo>
                  <a:close/>
                  <a:moveTo>
                    <a:pt x="222" y="306"/>
                  </a:moveTo>
                  <a:cubicBezTo>
                    <a:pt x="222" y="306"/>
                    <a:pt x="222" y="306"/>
                    <a:pt x="222" y="306"/>
                  </a:cubicBezTo>
                  <a:cubicBezTo>
                    <a:pt x="221" y="306"/>
                    <a:pt x="221" y="306"/>
                    <a:pt x="221" y="306"/>
                  </a:cubicBezTo>
                  <a:cubicBezTo>
                    <a:pt x="222" y="306"/>
                    <a:pt x="222" y="306"/>
                    <a:pt x="222" y="306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ubicBezTo>
                    <a:pt x="222" y="307"/>
                    <a:pt x="222" y="307"/>
                    <a:pt x="222" y="307"/>
                  </a:cubicBezTo>
                  <a:close/>
                  <a:moveTo>
                    <a:pt x="222" y="307"/>
                  </a:moveTo>
                  <a:cubicBezTo>
                    <a:pt x="222" y="307"/>
                    <a:pt x="222" y="307"/>
                    <a:pt x="222" y="307"/>
                  </a:cubicBezTo>
                  <a:cubicBezTo>
                    <a:pt x="222" y="306"/>
                    <a:pt x="222" y="307"/>
                    <a:pt x="222" y="307"/>
                  </a:cubicBezTo>
                  <a:close/>
                  <a:moveTo>
                    <a:pt x="382" y="181"/>
                  </a:moveTo>
                  <a:cubicBezTo>
                    <a:pt x="383" y="179"/>
                    <a:pt x="383" y="179"/>
                    <a:pt x="383" y="179"/>
                  </a:cubicBezTo>
                  <a:cubicBezTo>
                    <a:pt x="384" y="180"/>
                    <a:pt x="384" y="181"/>
                    <a:pt x="384" y="182"/>
                  </a:cubicBezTo>
                  <a:cubicBezTo>
                    <a:pt x="385" y="180"/>
                    <a:pt x="387" y="181"/>
                    <a:pt x="387" y="180"/>
                  </a:cubicBezTo>
                  <a:cubicBezTo>
                    <a:pt x="388" y="180"/>
                    <a:pt x="387" y="181"/>
                    <a:pt x="387" y="181"/>
                  </a:cubicBezTo>
                  <a:cubicBezTo>
                    <a:pt x="388" y="181"/>
                    <a:pt x="391" y="180"/>
                    <a:pt x="392" y="181"/>
                  </a:cubicBezTo>
                  <a:cubicBezTo>
                    <a:pt x="391" y="182"/>
                    <a:pt x="391" y="182"/>
                    <a:pt x="391" y="182"/>
                  </a:cubicBezTo>
                  <a:cubicBezTo>
                    <a:pt x="393" y="184"/>
                    <a:pt x="393" y="186"/>
                    <a:pt x="393" y="188"/>
                  </a:cubicBezTo>
                  <a:cubicBezTo>
                    <a:pt x="389" y="186"/>
                    <a:pt x="384" y="185"/>
                    <a:pt x="380" y="183"/>
                  </a:cubicBezTo>
                  <a:cubicBezTo>
                    <a:pt x="381" y="183"/>
                    <a:pt x="382" y="183"/>
                    <a:pt x="382" y="181"/>
                  </a:cubicBezTo>
                  <a:close/>
                  <a:moveTo>
                    <a:pt x="262" y="151"/>
                  </a:moveTo>
                  <a:cubicBezTo>
                    <a:pt x="262" y="150"/>
                    <a:pt x="262" y="150"/>
                    <a:pt x="262" y="150"/>
                  </a:cubicBezTo>
                  <a:cubicBezTo>
                    <a:pt x="262" y="150"/>
                    <a:pt x="262" y="150"/>
                    <a:pt x="262" y="150"/>
                  </a:cubicBezTo>
                  <a:cubicBezTo>
                    <a:pt x="263" y="148"/>
                    <a:pt x="264" y="146"/>
                    <a:pt x="264" y="144"/>
                  </a:cubicBezTo>
                  <a:cubicBezTo>
                    <a:pt x="265" y="144"/>
                    <a:pt x="265" y="145"/>
                    <a:pt x="265" y="146"/>
                  </a:cubicBezTo>
                  <a:cubicBezTo>
                    <a:pt x="267" y="141"/>
                    <a:pt x="267" y="135"/>
                    <a:pt x="267" y="130"/>
                  </a:cubicBezTo>
                  <a:cubicBezTo>
                    <a:pt x="268" y="130"/>
                    <a:pt x="268" y="131"/>
                    <a:pt x="269" y="133"/>
                  </a:cubicBezTo>
                  <a:cubicBezTo>
                    <a:pt x="271" y="128"/>
                    <a:pt x="267" y="127"/>
                    <a:pt x="269" y="122"/>
                  </a:cubicBezTo>
                  <a:cubicBezTo>
                    <a:pt x="270" y="121"/>
                    <a:pt x="271" y="118"/>
                    <a:pt x="271" y="119"/>
                  </a:cubicBezTo>
                  <a:cubicBezTo>
                    <a:pt x="271" y="117"/>
                    <a:pt x="272" y="109"/>
                    <a:pt x="271" y="107"/>
                  </a:cubicBezTo>
                  <a:cubicBezTo>
                    <a:pt x="272" y="106"/>
                    <a:pt x="272" y="105"/>
                    <a:pt x="273" y="103"/>
                  </a:cubicBezTo>
                  <a:cubicBezTo>
                    <a:pt x="274" y="104"/>
                    <a:pt x="274" y="105"/>
                    <a:pt x="275" y="107"/>
                  </a:cubicBezTo>
                  <a:cubicBezTo>
                    <a:pt x="274" y="107"/>
                    <a:pt x="273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7"/>
                    <a:pt x="272" y="107"/>
                    <a:pt x="272" y="107"/>
                  </a:cubicBezTo>
                  <a:cubicBezTo>
                    <a:pt x="272" y="108"/>
                    <a:pt x="272" y="108"/>
                    <a:pt x="272" y="108"/>
                  </a:cubicBezTo>
                  <a:cubicBezTo>
                    <a:pt x="272" y="111"/>
                    <a:pt x="272" y="111"/>
                    <a:pt x="272" y="111"/>
                  </a:cubicBezTo>
                  <a:cubicBezTo>
                    <a:pt x="272" y="120"/>
                    <a:pt x="272" y="120"/>
                    <a:pt x="272" y="120"/>
                  </a:cubicBezTo>
                  <a:cubicBezTo>
                    <a:pt x="272" y="133"/>
                    <a:pt x="272" y="145"/>
                    <a:pt x="271" y="156"/>
                  </a:cubicBezTo>
                  <a:cubicBezTo>
                    <a:pt x="271" y="160"/>
                    <a:pt x="271" y="162"/>
                    <a:pt x="270" y="164"/>
                  </a:cubicBezTo>
                  <a:cubicBezTo>
                    <a:pt x="268" y="161"/>
                    <a:pt x="265" y="157"/>
                    <a:pt x="265" y="152"/>
                  </a:cubicBezTo>
                  <a:cubicBezTo>
                    <a:pt x="265" y="155"/>
                    <a:pt x="263" y="153"/>
                    <a:pt x="262" y="151"/>
                  </a:cubicBezTo>
                  <a:cubicBezTo>
                    <a:pt x="262" y="151"/>
                    <a:pt x="262" y="151"/>
                    <a:pt x="262" y="151"/>
                  </a:cubicBezTo>
                  <a:close/>
                  <a:moveTo>
                    <a:pt x="212" y="121"/>
                  </a:moveTo>
                  <a:cubicBezTo>
                    <a:pt x="212" y="118"/>
                    <a:pt x="212" y="116"/>
                    <a:pt x="213" y="114"/>
                  </a:cubicBezTo>
                  <a:cubicBezTo>
                    <a:pt x="215" y="119"/>
                    <a:pt x="215" y="127"/>
                    <a:pt x="213" y="134"/>
                  </a:cubicBezTo>
                  <a:cubicBezTo>
                    <a:pt x="212" y="129"/>
                    <a:pt x="211" y="125"/>
                    <a:pt x="212" y="121"/>
                  </a:cubicBezTo>
                  <a:close/>
                  <a:moveTo>
                    <a:pt x="191" y="185"/>
                  </a:moveTo>
                  <a:cubicBezTo>
                    <a:pt x="191" y="185"/>
                    <a:pt x="191" y="184"/>
                    <a:pt x="191" y="185"/>
                  </a:cubicBezTo>
                  <a:cubicBezTo>
                    <a:pt x="190" y="185"/>
                    <a:pt x="190" y="184"/>
                    <a:pt x="190" y="184"/>
                  </a:cubicBezTo>
                  <a:cubicBezTo>
                    <a:pt x="190" y="184"/>
                    <a:pt x="191" y="184"/>
                    <a:pt x="191" y="185"/>
                  </a:cubicBezTo>
                  <a:close/>
                  <a:moveTo>
                    <a:pt x="148" y="192"/>
                  </a:moveTo>
                  <a:cubicBezTo>
                    <a:pt x="148" y="191"/>
                    <a:pt x="148" y="192"/>
                    <a:pt x="148" y="192"/>
                  </a:cubicBezTo>
                  <a:cubicBezTo>
                    <a:pt x="148" y="192"/>
                    <a:pt x="148" y="192"/>
                    <a:pt x="148" y="191"/>
                  </a:cubicBezTo>
                  <a:cubicBezTo>
                    <a:pt x="148" y="191"/>
                    <a:pt x="148" y="192"/>
                    <a:pt x="148" y="192"/>
                  </a:cubicBezTo>
                  <a:close/>
                  <a:moveTo>
                    <a:pt x="134" y="148"/>
                  </a:moveTo>
                  <a:cubicBezTo>
                    <a:pt x="136" y="149"/>
                    <a:pt x="136" y="149"/>
                    <a:pt x="136" y="149"/>
                  </a:cubicBezTo>
                  <a:cubicBezTo>
                    <a:pt x="135" y="142"/>
                    <a:pt x="136" y="133"/>
                    <a:pt x="139" y="125"/>
                  </a:cubicBezTo>
                  <a:cubicBezTo>
                    <a:pt x="140" y="124"/>
                    <a:pt x="140" y="124"/>
                    <a:pt x="140" y="124"/>
                  </a:cubicBezTo>
                  <a:cubicBezTo>
                    <a:pt x="140" y="124"/>
                    <a:pt x="140" y="124"/>
                    <a:pt x="139" y="124"/>
                  </a:cubicBezTo>
                  <a:cubicBezTo>
                    <a:pt x="140" y="123"/>
                    <a:pt x="140" y="123"/>
                    <a:pt x="140" y="122"/>
                  </a:cubicBezTo>
                  <a:cubicBezTo>
                    <a:pt x="140" y="121"/>
                    <a:pt x="141" y="120"/>
                    <a:pt x="141" y="120"/>
                  </a:cubicBezTo>
                  <a:cubicBezTo>
                    <a:pt x="142" y="120"/>
                    <a:pt x="142" y="121"/>
                    <a:pt x="142" y="120"/>
                  </a:cubicBezTo>
                  <a:cubicBezTo>
                    <a:pt x="142" y="119"/>
                    <a:pt x="144" y="118"/>
                    <a:pt x="145" y="117"/>
                  </a:cubicBezTo>
                  <a:cubicBezTo>
                    <a:pt x="146" y="117"/>
                    <a:pt x="147" y="118"/>
                    <a:pt x="149" y="118"/>
                  </a:cubicBezTo>
                  <a:cubicBezTo>
                    <a:pt x="142" y="122"/>
                    <a:pt x="144" y="121"/>
                    <a:pt x="149" y="118"/>
                  </a:cubicBezTo>
                  <a:cubicBezTo>
                    <a:pt x="149" y="118"/>
                    <a:pt x="150" y="119"/>
                    <a:pt x="151" y="119"/>
                  </a:cubicBezTo>
                  <a:cubicBezTo>
                    <a:pt x="151" y="121"/>
                    <a:pt x="151" y="121"/>
                    <a:pt x="151" y="121"/>
                  </a:cubicBezTo>
                  <a:cubicBezTo>
                    <a:pt x="152" y="121"/>
                    <a:pt x="154" y="120"/>
                    <a:pt x="155" y="120"/>
                  </a:cubicBezTo>
                  <a:cubicBezTo>
                    <a:pt x="155" y="123"/>
                    <a:pt x="154" y="119"/>
                    <a:pt x="153" y="121"/>
                  </a:cubicBezTo>
                  <a:cubicBezTo>
                    <a:pt x="155" y="129"/>
                    <a:pt x="153" y="139"/>
                    <a:pt x="153" y="149"/>
                  </a:cubicBezTo>
                  <a:cubicBezTo>
                    <a:pt x="154" y="151"/>
                    <a:pt x="154" y="153"/>
                    <a:pt x="155" y="153"/>
                  </a:cubicBezTo>
                  <a:cubicBezTo>
                    <a:pt x="152" y="164"/>
                    <a:pt x="154" y="178"/>
                    <a:pt x="149" y="185"/>
                  </a:cubicBezTo>
                  <a:cubicBezTo>
                    <a:pt x="153" y="184"/>
                    <a:pt x="150" y="189"/>
                    <a:pt x="149" y="191"/>
                  </a:cubicBezTo>
                  <a:cubicBezTo>
                    <a:pt x="148" y="189"/>
                    <a:pt x="146" y="186"/>
                    <a:pt x="144" y="183"/>
                  </a:cubicBezTo>
                  <a:cubicBezTo>
                    <a:pt x="143" y="180"/>
                    <a:pt x="140" y="179"/>
                    <a:pt x="140" y="174"/>
                  </a:cubicBezTo>
                  <a:cubicBezTo>
                    <a:pt x="141" y="170"/>
                    <a:pt x="137" y="163"/>
                    <a:pt x="137" y="158"/>
                  </a:cubicBezTo>
                  <a:cubicBezTo>
                    <a:pt x="136" y="160"/>
                    <a:pt x="133" y="153"/>
                    <a:pt x="134" y="148"/>
                  </a:cubicBezTo>
                  <a:close/>
                  <a:moveTo>
                    <a:pt x="65" y="183"/>
                  </a:moveTo>
                  <a:cubicBezTo>
                    <a:pt x="65" y="185"/>
                    <a:pt x="63" y="186"/>
                    <a:pt x="63" y="187"/>
                  </a:cubicBezTo>
                  <a:cubicBezTo>
                    <a:pt x="63" y="187"/>
                    <a:pt x="63" y="187"/>
                    <a:pt x="63" y="187"/>
                  </a:cubicBezTo>
                  <a:cubicBezTo>
                    <a:pt x="64" y="186"/>
                    <a:pt x="64" y="186"/>
                    <a:pt x="63" y="186"/>
                  </a:cubicBezTo>
                  <a:cubicBezTo>
                    <a:pt x="63" y="184"/>
                    <a:pt x="63" y="184"/>
                    <a:pt x="63" y="184"/>
                  </a:cubicBezTo>
                  <a:cubicBezTo>
                    <a:pt x="64" y="183"/>
                    <a:pt x="65" y="183"/>
                    <a:pt x="65" y="183"/>
                  </a:cubicBezTo>
                  <a:close/>
                  <a:moveTo>
                    <a:pt x="63" y="185"/>
                  </a:moveTo>
                  <a:cubicBezTo>
                    <a:pt x="63" y="185"/>
                    <a:pt x="63" y="186"/>
                    <a:pt x="63" y="186"/>
                  </a:cubicBezTo>
                  <a:cubicBezTo>
                    <a:pt x="62" y="186"/>
                    <a:pt x="62" y="186"/>
                    <a:pt x="63" y="185"/>
                  </a:cubicBezTo>
                  <a:close/>
                  <a:moveTo>
                    <a:pt x="62" y="188"/>
                  </a:moveTo>
                  <a:cubicBezTo>
                    <a:pt x="62" y="188"/>
                    <a:pt x="62" y="188"/>
                    <a:pt x="63" y="187"/>
                  </a:cubicBezTo>
                  <a:cubicBezTo>
                    <a:pt x="63" y="190"/>
                    <a:pt x="64" y="192"/>
                    <a:pt x="64" y="196"/>
                  </a:cubicBezTo>
                  <a:cubicBezTo>
                    <a:pt x="62" y="197"/>
                    <a:pt x="62" y="192"/>
                    <a:pt x="62" y="188"/>
                  </a:cubicBezTo>
                  <a:close/>
                  <a:moveTo>
                    <a:pt x="16" y="210"/>
                  </a:move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ubicBezTo>
                    <a:pt x="16" y="210"/>
                    <a:pt x="16" y="210"/>
                    <a:pt x="16" y="210"/>
                  </a:cubicBezTo>
                  <a:close/>
                  <a:moveTo>
                    <a:pt x="17" y="208"/>
                  </a:moveTo>
                  <a:cubicBezTo>
                    <a:pt x="17" y="208"/>
                    <a:pt x="17" y="208"/>
                    <a:pt x="17" y="207"/>
                  </a:cubicBezTo>
                  <a:cubicBezTo>
                    <a:pt x="17" y="207"/>
                    <a:pt x="17" y="206"/>
                    <a:pt x="18" y="206"/>
                  </a:cubicBezTo>
                  <a:cubicBezTo>
                    <a:pt x="18" y="207"/>
                    <a:pt x="18" y="207"/>
                    <a:pt x="18" y="208"/>
                  </a:cubicBezTo>
                  <a:cubicBezTo>
                    <a:pt x="18" y="208"/>
                    <a:pt x="18" y="208"/>
                    <a:pt x="17" y="208"/>
                  </a:cubicBezTo>
                  <a:close/>
                  <a:moveTo>
                    <a:pt x="18" y="212"/>
                  </a:moveTo>
                  <a:cubicBezTo>
                    <a:pt x="18" y="212"/>
                    <a:pt x="18" y="212"/>
                    <a:pt x="18" y="212"/>
                  </a:cubicBezTo>
                  <a:cubicBezTo>
                    <a:pt x="18" y="212"/>
                    <a:pt x="18" y="212"/>
                    <a:pt x="18" y="212"/>
                  </a:cubicBezTo>
                  <a:close/>
                  <a:moveTo>
                    <a:pt x="19" y="213"/>
                  </a:move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ubicBezTo>
                    <a:pt x="19" y="213"/>
                    <a:pt x="19" y="213"/>
                    <a:pt x="19" y="213"/>
                  </a:cubicBezTo>
                  <a:close/>
                  <a:moveTo>
                    <a:pt x="20" y="214"/>
                  </a:move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0" y="214"/>
                    <a:pt x="20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lose/>
                  <a:moveTo>
                    <a:pt x="21" y="217"/>
                  </a:moveTo>
                  <a:cubicBezTo>
                    <a:pt x="21" y="216"/>
                    <a:pt x="21" y="216"/>
                    <a:pt x="21" y="216"/>
                  </a:cubicBezTo>
                  <a:cubicBezTo>
                    <a:pt x="22" y="216"/>
                    <a:pt x="22" y="216"/>
                    <a:pt x="22" y="216"/>
                  </a:cubicBezTo>
                  <a:cubicBezTo>
                    <a:pt x="22" y="216"/>
                    <a:pt x="21" y="216"/>
                    <a:pt x="21" y="217"/>
                  </a:cubicBezTo>
                  <a:close/>
                  <a:moveTo>
                    <a:pt x="21" y="214"/>
                  </a:move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0" y="214"/>
                    <a:pt x="20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1" y="214"/>
                    <a:pt x="21" y="214"/>
                    <a:pt x="21" y="214"/>
                  </a:cubicBezTo>
                  <a:cubicBezTo>
                    <a:pt x="22" y="214"/>
                    <a:pt x="22" y="214"/>
                    <a:pt x="22" y="214"/>
                  </a:cubicBezTo>
                  <a:lnTo>
                    <a:pt x="21" y="214"/>
                  </a:lnTo>
                  <a:close/>
                  <a:moveTo>
                    <a:pt x="122" y="297"/>
                  </a:moveTo>
                  <a:cubicBezTo>
                    <a:pt x="122" y="297"/>
                    <a:pt x="122" y="297"/>
                    <a:pt x="122" y="297"/>
                  </a:cubicBezTo>
                  <a:cubicBezTo>
                    <a:pt x="122" y="297"/>
                    <a:pt x="122" y="297"/>
                    <a:pt x="122" y="297"/>
                  </a:cubicBezTo>
                  <a:close/>
                  <a:moveTo>
                    <a:pt x="123" y="297"/>
                  </a:moveTo>
                  <a:cubicBezTo>
                    <a:pt x="122" y="298"/>
                    <a:pt x="122" y="297"/>
                    <a:pt x="122" y="297"/>
                  </a:cubicBezTo>
                  <a:cubicBezTo>
                    <a:pt x="122" y="297"/>
                    <a:pt x="122" y="297"/>
                    <a:pt x="123" y="297"/>
                  </a:cubicBezTo>
                  <a:cubicBezTo>
                    <a:pt x="123" y="297"/>
                    <a:pt x="123" y="297"/>
                    <a:pt x="123" y="297"/>
                  </a:cubicBezTo>
                  <a:close/>
                  <a:moveTo>
                    <a:pt x="213" y="429"/>
                  </a:move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ubicBezTo>
                    <a:pt x="213" y="429"/>
                    <a:pt x="213" y="429"/>
                    <a:pt x="213" y="429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42" name="Google Shape;518;p1">
              <a:extLst>
                <a:ext uri="{FF2B5EF4-FFF2-40B4-BE49-F238E27FC236}">
                  <a16:creationId xmlns:a16="http://schemas.microsoft.com/office/drawing/2014/main" id="{BCDD03BD-7A67-45D3-900E-9EC90AE719BD}"/>
                </a:ext>
              </a:extLst>
            </p:cNvPr>
            <p:cNvSpPr/>
            <p:nvPr/>
          </p:nvSpPr>
          <p:spPr>
            <a:xfrm>
              <a:off x="9994900" y="4794250"/>
              <a:ext cx="7937" cy="4763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1" y="0"/>
                  </a:moveTo>
                  <a:cubicBezTo>
                    <a:pt x="0" y="0"/>
                    <a:pt x="1" y="1"/>
                    <a:pt x="2" y="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43" name="Google Shape;519;p1">
              <a:extLst>
                <a:ext uri="{FF2B5EF4-FFF2-40B4-BE49-F238E27FC236}">
                  <a16:creationId xmlns:a16="http://schemas.microsoft.com/office/drawing/2014/main" id="{630B8BFD-A00A-49C3-8816-CE50BCF7D2CE}"/>
                </a:ext>
              </a:extLst>
            </p:cNvPr>
            <p:cNvSpPr/>
            <p:nvPr/>
          </p:nvSpPr>
          <p:spPr>
            <a:xfrm>
              <a:off x="10002838" y="4794250"/>
              <a:ext cx="6350" cy="7938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1" y="2"/>
                  </a:moveTo>
                  <a:cubicBezTo>
                    <a:pt x="1" y="2"/>
                    <a:pt x="2" y="1"/>
                    <a:pt x="2" y="1"/>
                  </a:cubicBezTo>
                  <a:cubicBezTo>
                    <a:pt x="0" y="0"/>
                    <a:pt x="2" y="2"/>
                    <a:pt x="1" y="2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44" name="Google Shape;520;p1">
              <a:extLst>
                <a:ext uri="{FF2B5EF4-FFF2-40B4-BE49-F238E27FC236}">
                  <a16:creationId xmlns:a16="http://schemas.microsoft.com/office/drawing/2014/main" id="{F8FCD3FD-AD6A-4572-B35D-9A1C88FA4FF6}"/>
                </a:ext>
              </a:extLst>
            </p:cNvPr>
            <p:cNvSpPr/>
            <p:nvPr/>
          </p:nvSpPr>
          <p:spPr>
            <a:xfrm>
              <a:off x="10387013" y="4486275"/>
              <a:ext cx="6350" cy="317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0" y="1"/>
                  </a:moveTo>
                  <a:cubicBezTo>
                    <a:pt x="0" y="0"/>
                    <a:pt x="2" y="0"/>
                    <a:pt x="1" y="0"/>
                  </a:cubicBezTo>
                  <a:cubicBezTo>
                    <a:pt x="1" y="0"/>
                    <a:pt x="0" y="0"/>
                    <a:pt x="0" y="1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45" name="Google Shape;521;p1">
              <a:extLst>
                <a:ext uri="{FF2B5EF4-FFF2-40B4-BE49-F238E27FC236}">
                  <a16:creationId xmlns:a16="http://schemas.microsoft.com/office/drawing/2014/main" id="{8CEC311F-DE80-4356-A944-FCD242A89B4C}"/>
                </a:ext>
              </a:extLst>
            </p:cNvPr>
            <p:cNvSpPr/>
            <p:nvPr/>
          </p:nvSpPr>
          <p:spPr>
            <a:xfrm>
              <a:off x="10431463" y="4527550"/>
              <a:ext cx="7937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46" name="Google Shape;522;p1">
              <a:extLst>
                <a:ext uri="{FF2B5EF4-FFF2-40B4-BE49-F238E27FC236}">
                  <a16:creationId xmlns:a16="http://schemas.microsoft.com/office/drawing/2014/main" id="{B742CC38-40D5-4EBF-9467-3372D07D0EF3}"/>
                </a:ext>
              </a:extLst>
            </p:cNvPr>
            <p:cNvSpPr/>
            <p:nvPr/>
          </p:nvSpPr>
          <p:spPr>
            <a:xfrm>
              <a:off x="10055225" y="3929063"/>
              <a:ext cx="3175" cy="7938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0" y="2"/>
                  </a:moveTo>
                  <a:cubicBezTo>
                    <a:pt x="0" y="1"/>
                    <a:pt x="1" y="0"/>
                    <a:pt x="1" y="1"/>
                  </a:cubicBezTo>
                  <a:cubicBezTo>
                    <a:pt x="1" y="1"/>
                    <a:pt x="0" y="1"/>
                    <a:pt x="0" y="2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47" name="Google Shape;523;p1">
              <a:extLst>
                <a:ext uri="{FF2B5EF4-FFF2-40B4-BE49-F238E27FC236}">
                  <a16:creationId xmlns:a16="http://schemas.microsoft.com/office/drawing/2014/main" id="{675B4ABC-22BD-4DC7-BF96-564F806E2CAD}"/>
                </a:ext>
              </a:extLst>
            </p:cNvPr>
            <p:cNvSpPr/>
            <p:nvPr/>
          </p:nvSpPr>
          <p:spPr>
            <a:xfrm>
              <a:off x="10272713" y="4711700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48" name="Google Shape;524;p1">
              <a:extLst>
                <a:ext uri="{FF2B5EF4-FFF2-40B4-BE49-F238E27FC236}">
                  <a16:creationId xmlns:a16="http://schemas.microsoft.com/office/drawing/2014/main" id="{6A2D1731-7BC1-4E49-BC71-0AAA5E88966B}"/>
                </a:ext>
              </a:extLst>
            </p:cNvPr>
            <p:cNvSpPr/>
            <p:nvPr/>
          </p:nvSpPr>
          <p:spPr>
            <a:xfrm>
              <a:off x="10269538" y="4673600"/>
              <a:ext cx="7937" cy="4763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1" y="1"/>
                  </a:moveTo>
                  <a:cubicBezTo>
                    <a:pt x="2" y="1"/>
                    <a:pt x="0" y="1"/>
                    <a:pt x="1" y="0"/>
                  </a:cubicBezTo>
                  <a:cubicBezTo>
                    <a:pt x="0" y="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49" name="Google Shape;525;p1">
              <a:extLst>
                <a:ext uri="{FF2B5EF4-FFF2-40B4-BE49-F238E27FC236}">
                  <a16:creationId xmlns:a16="http://schemas.microsoft.com/office/drawing/2014/main" id="{5FACCC9C-5FF9-4A51-B570-91B71270191F}"/>
                </a:ext>
              </a:extLst>
            </p:cNvPr>
            <p:cNvSpPr/>
            <p:nvPr/>
          </p:nvSpPr>
          <p:spPr>
            <a:xfrm>
              <a:off x="10266363" y="4662488"/>
              <a:ext cx="3175" cy="4763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50" name="Google Shape;526;p1">
              <a:extLst>
                <a:ext uri="{FF2B5EF4-FFF2-40B4-BE49-F238E27FC236}">
                  <a16:creationId xmlns:a16="http://schemas.microsoft.com/office/drawing/2014/main" id="{CFC03AE9-33F3-4A2F-8827-43D1A0B4DBDB}"/>
                </a:ext>
              </a:extLst>
            </p:cNvPr>
            <p:cNvSpPr/>
            <p:nvPr/>
          </p:nvSpPr>
          <p:spPr>
            <a:xfrm>
              <a:off x="10261600" y="4708525"/>
              <a:ext cx="7937" cy="317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0" y="1"/>
                  </a:moveTo>
                  <a:cubicBezTo>
                    <a:pt x="2" y="1"/>
                    <a:pt x="1" y="0"/>
                    <a:pt x="2" y="0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51" name="Google Shape;527;p1">
              <a:extLst>
                <a:ext uri="{FF2B5EF4-FFF2-40B4-BE49-F238E27FC236}">
                  <a16:creationId xmlns:a16="http://schemas.microsoft.com/office/drawing/2014/main" id="{876B4CF8-8684-45DF-8F03-41800ADB231C}"/>
                </a:ext>
              </a:extLst>
            </p:cNvPr>
            <p:cNvSpPr/>
            <p:nvPr/>
          </p:nvSpPr>
          <p:spPr>
            <a:xfrm>
              <a:off x="10220325" y="4818063"/>
              <a:ext cx="7937" cy="317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1" y="1"/>
                  </a:moveTo>
                  <a:cubicBezTo>
                    <a:pt x="2" y="0"/>
                    <a:pt x="1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52" name="Google Shape;528;p1">
              <a:extLst>
                <a:ext uri="{FF2B5EF4-FFF2-40B4-BE49-F238E27FC236}">
                  <a16:creationId xmlns:a16="http://schemas.microsoft.com/office/drawing/2014/main" id="{09D2F51E-6839-45EB-832D-E6AEB79675BE}"/>
                </a:ext>
              </a:extLst>
            </p:cNvPr>
            <p:cNvSpPr/>
            <p:nvPr/>
          </p:nvSpPr>
          <p:spPr>
            <a:xfrm>
              <a:off x="10118725" y="4005263"/>
              <a:ext cx="7937" cy="0"/>
            </a:xfrm>
            <a:custGeom>
              <a:avLst/>
              <a:gdLst/>
              <a:ahLst/>
              <a:cxnLst/>
              <a:rect l="l" t="t" r="r" b="b"/>
              <a:pathLst>
                <a:path w="5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53" name="Google Shape;529;p1">
              <a:extLst>
                <a:ext uri="{FF2B5EF4-FFF2-40B4-BE49-F238E27FC236}">
                  <a16:creationId xmlns:a16="http://schemas.microsoft.com/office/drawing/2014/main" id="{2CA49171-A436-4047-993D-FEA825E22796}"/>
                </a:ext>
              </a:extLst>
            </p:cNvPr>
            <p:cNvSpPr/>
            <p:nvPr/>
          </p:nvSpPr>
          <p:spPr>
            <a:xfrm>
              <a:off x="10255250" y="4745038"/>
              <a:ext cx="6350" cy="0"/>
            </a:xfrm>
            <a:custGeom>
              <a:avLst/>
              <a:gdLst/>
              <a:ahLst/>
              <a:cxnLst/>
              <a:rect l="l" t="t" r="r" b="b"/>
              <a:pathLst>
                <a:path w="2" h="120000" extrusionOk="0">
                  <a:moveTo>
                    <a:pt x="1" y="0"/>
                  </a:moveTo>
                  <a:cubicBezTo>
                    <a:pt x="1" y="0"/>
                    <a:pt x="2" y="0"/>
                    <a:pt x="2" y="0"/>
                  </a:cubicBezTo>
                  <a:cubicBezTo>
                    <a:pt x="2" y="0"/>
                    <a:pt x="1" y="0"/>
                    <a:pt x="1" y="0"/>
                  </a:cubicBezTo>
                  <a:cubicBezTo>
                    <a:pt x="1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54" name="Google Shape;530;p1">
              <a:extLst>
                <a:ext uri="{FF2B5EF4-FFF2-40B4-BE49-F238E27FC236}">
                  <a16:creationId xmlns:a16="http://schemas.microsoft.com/office/drawing/2014/main" id="{694499E4-EE56-4D02-A126-31096935104E}"/>
                </a:ext>
              </a:extLst>
            </p:cNvPr>
            <p:cNvSpPr/>
            <p:nvPr/>
          </p:nvSpPr>
          <p:spPr>
            <a:xfrm>
              <a:off x="10220325" y="4810125"/>
              <a:ext cx="11112" cy="3175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0" y="1"/>
                  </a:moveTo>
                  <a:cubicBezTo>
                    <a:pt x="3" y="1"/>
                    <a:pt x="3" y="1"/>
                    <a:pt x="3" y="1"/>
                  </a:cubicBezTo>
                  <a:cubicBezTo>
                    <a:pt x="2" y="0"/>
                    <a:pt x="1" y="1"/>
                    <a:pt x="0" y="1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55" name="Google Shape;531;p1">
              <a:extLst>
                <a:ext uri="{FF2B5EF4-FFF2-40B4-BE49-F238E27FC236}">
                  <a16:creationId xmlns:a16="http://schemas.microsoft.com/office/drawing/2014/main" id="{45B33DDE-8832-4933-B060-70D0514BFBD4}"/>
                </a:ext>
              </a:extLst>
            </p:cNvPr>
            <p:cNvSpPr/>
            <p:nvPr/>
          </p:nvSpPr>
          <p:spPr>
            <a:xfrm>
              <a:off x="10261600" y="4741863"/>
              <a:ext cx="4762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1" y="0"/>
                  </a:move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56" name="Google Shape;532;p1">
              <a:extLst>
                <a:ext uri="{FF2B5EF4-FFF2-40B4-BE49-F238E27FC236}">
                  <a16:creationId xmlns:a16="http://schemas.microsoft.com/office/drawing/2014/main" id="{2884BA8B-5804-4480-9A69-4D722A0FD9DE}"/>
                </a:ext>
              </a:extLst>
            </p:cNvPr>
            <p:cNvSpPr/>
            <p:nvPr/>
          </p:nvSpPr>
          <p:spPr>
            <a:xfrm>
              <a:off x="10258425" y="4730750"/>
              <a:ext cx="7937" cy="3175"/>
            </a:xfrm>
            <a:custGeom>
              <a:avLst/>
              <a:gdLst/>
              <a:ahLst/>
              <a:cxnLst/>
              <a:rect l="l" t="t" r="r" b="b"/>
              <a:pathLst>
                <a:path w="2" h="1" extrusionOk="0">
                  <a:moveTo>
                    <a:pt x="0" y="0"/>
                  </a:moveTo>
                  <a:cubicBezTo>
                    <a:pt x="2" y="1"/>
                    <a:pt x="2" y="1"/>
                    <a:pt x="2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57" name="Google Shape;533;p1">
              <a:extLst>
                <a:ext uri="{FF2B5EF4-FFF2-40B4-BE49-F238E27FC236}">
                  <a16:creationId xmlns:a16="http://schemas.microsoft.com/office/drawing/2014/main" id="{3129C709-F7E2-45DB-9AA6-49647ED1B23F}"/>
                </a:ext>
              </a:extLst>
            </p:cNvPr>
            <p:cNvSpPr/>
            <p:nvPr/>
          </p:nvSpPr>
          <p:spPr>
            <a:xfrm>
              <a:off x="10258425" y="4738688"/>
              <a:ext cx="14287" cy="3175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0" y="1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2" y="1"/>
                    <a:pt x="3" y="0"/>
                    <a:pt x="2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3" y="0"/>
                    <a:pt x="1" y="0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lt1">
                <a:alpha val="95294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36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</p:grpSp>
      <p:pic>
        <p:nvPicPr>
          <p:cNvPr id="458" name="Google Shape;537;p1">
            <a:extLst>
              <a:ext uri="{FF2B5EF4-FFF2-40B4-BE49-F238E27FC236}">
                <a16:creationId xmlns:a16="http://schemas.microsoft.com/office/drawing/2014/main" id="{DD9FE0D0-577D-405C-857F-846D651BBAF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8550942" flipH="1">
            <a:off x="10576786" y="532754"/>
            <a:ext cx="620092" cy="15166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3994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530F63-3AA4-436B-9995-471FFB78A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i="0" u="none" strike="noStrike" cap="none" dirty="0">
                <a:latin typeface="+mj-ea"/>
                <a:ea typeface="+mj-ea"/>
                <a:cs typeface="Calibri"/>
                <a:sym typeface="Calibri"/>
              </a:rPr>
              <a:t>Inheritance </a:t>
            </a:r>
            <a:r>
              <a:rPr lang="zh-TW" altLang="en-US" sz="4400" b="0" i="0" u="none" strike="noStrike" cap="none" dirty="0">
                <a:latin typeface="+mj-ea"/>
                <a:ea typeface="+mj-ea"/>
                <a:cs typeface="Calibri"/>
                <a:sym typeface="Calibri"/>
              </a:rPr>
              <a:t>繼承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0910DA-E7BC-4DA4-A1F7-C85510514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rtl="0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繼承是指類別物件的資源可以延伸和重複使用，在程式中可以利用 </a:t>
            </a:r>
            <a:r>
              <a:rPr lang="en-US" altLang="zh-TW" sz="24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extends </a:t>
            </a:r>
            <a:r>
              <a:rPr lang="zh-TW" altLang="en-US" sz="24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來實作繼承關係。</a:t>
            </a:r>
          </a:p>
          <a:p>
            <a:pPr marL="0" marR="0" lvl="0" indent="0" algn="l" rtl="0">
              <a:lnSpc>
                <a:spcPct val="2142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在</a:t>
            </a:r>
            <a:r>
              <a:rPr lang="en-US" altLang="zh-TW" sz="24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JAVA</a:t>
            </a:r>
            <a:r>
              <a:rPr lang="zh-TW" altLang="en-US" sz="24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中只允許單一繼承</a:t>
            </a:r>
            <a:r>
              <a:rPr lang="en-US" altLang="zh-TW" sz="24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(Single Inheritance)</a:t>
            </a:r>
            <a:r>
              <a:rPr lang="zh-TW" altLang="en-US" sz="24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，也就是說子類別同時只能繼承一個父類別。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360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C70383-673D-4C1E-9677-9D90EEAF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i="0" u="none" strike="noStrike" cap="none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Inheritance </a:t>
            </a:r>
            <a:r>
              <a:rPr lang="zh-TW" altLang="en-US" sz="4400" b="0" i="0" u="none" strike="noStrike" cap="none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繼承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3BDC36-8A7D-42E8-9105-5E91820CE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繼承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Father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可以獲得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Father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的屬性、方法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Google Shape;1381;p54">
            <a:extLst>
              <a:ext uri="{FF2B5EF4-FFF2-40B4-BE49-F238E27FC236}">
                <a16:creationId xmlns:a16="http://schemas.microsoft.com/office/drawing/2014/main" id="{F00D64D2-A1BA-4839-A1AD-593B94EBA28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804899" y="2556932"/>
            <a:ext cx="6387101" cy="4301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4215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6B6424B-30B8-4C3E-B3FA-3695BF0F92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5400" b="0" i="0" u="none" strike="noStrike" cap="none" dirty="0">
                <a:latin typeface="+mj-ea"/>
                <a:ea typeface="+mj-ea"/>
                <a:cs typeface="Calibri"/>
                <a:sym typeface="Calibri"/>
              </a:rPr>
              <a:t>Polymorphism </a:t>
            </a:r>
            <a:r>
              <a:rPr lang="zh-TW" altLang="en-US" sz="5400" b="0" i="0" u="none" strike="noStrike" cap="none" dirty="0">
                <a:latin typeface="+mj-ea"/>
                <a:ea typeface="+mj-ea"/>
                <a:cs typeface="Calibri"/>
                <a:sym typeface="Calibri"/>
              </a:rPr>
              <a:t>多型</a:t>
            </a:r>
            <a:endParaRPr lang="zh-TW" altLang="en-US" sz="5400" b="0" i="0" u="none" strike="noStrike" cap="none" dirty="0"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823CDF88-8740-45B4-ADCF-998CE5F01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4174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89110D-C095-49AC-8E8F-E5C2D1DFA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i="0" u="none" strike="noStrike" cap="none" dirty="0">
                <a:latin typeface="+mj-ea"/>
                <a:ea typeface="+mj-ea"/>
                <a:cs typeface="Calibri"/>
                <a:sym typeface="Calibri"/>
              </a:rPr>
              <a:t>Polymorphism </a:t>
            </a:r>
            <a:r>
              <a:rPr lang="zh-TW" altLang="en-US" sz="4400" b="0" i="0" u="none" strike="noStrike" cap="none" dirty="0">
                <a:latin typeface="+mj-ea"/>
                <a:ea typeface="+mj-ea"/>
                <a:cs typeface="Calibri"/>
                <a:sym typeface="Calibri"/>
              </a:rPr>
              <a:t>多型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243419-BDD0-47E0-A814-ECDE23057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5095125" cy="3318936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(Polymorphism)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是指父類別可透過子類別衍伸成多種型態，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父類別為子類別的通用型態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子類別可覆寫父類別的方法來達到多型的效果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同樣的方法名稱會有多種行為。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Google Shape;1454;p55">
            <a:extLst>
              <a:ext uri="{FF2B5EF4-FFF2-40B4-BE49-F238E27FC236}">
                <a16:creationId xmlns:a16="http://schemas.microsoft.com/office/drawing/2014/main" id="{32DFDD25-D7B3-446A-8AC6-9E13C5302A1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90527" y="2948683"/>
            <a:ext cx="5801474" cy="39093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9252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3E9DC9C-0691-4F1A-9CB1-E4450FA7C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18702965-22A5-4AB3-97E0-B5326BD156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51778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38D678-374F-4F5C-B934-0A44AE924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FC01DE-3050-4F06-8A52-265341370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現在有一個作業的封裝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D9AC8D8-3BDB-4FB8-AAE6-FDDBF6366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495" y="2435568"/>
            <a:ext cx="6013505" cy="442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842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B77F632-58C8-4204-87A7-C87A2C716D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THANKS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FBE0EF57-313D-4DCE-829D-D785BA2D06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2478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08112F-0E0D-4C38-BE1D-19DC7BC22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566C1E-5988-4A71-B5F7-E7BAAAC6F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3200" b="0" i="0" u="none" strike="noStrike" cap="none" dirty="0">
                <a:latin typeface="+mj-ea"/>
                <a:ea typeface="+mj-ea"/>
                <a:cs typeface="Calibri"/>
                <a:sym typeface="Calibri"/>
              </a:rPr>
              <a:t>Overloading </a:t>
            </a:r>
            <a:r>
              <a:rPr lang="zh-TW" altLang="en-US" sz="3200" b="0" i="0" u="none" strike="noStrike" cap="none" dirty="0">
                <a:latin typeface="+mj-ea"/>
                <a:ea typeface="+mj-ea"/>
                <a:cs typeface="Calibri"/>
                <a:sym typeface="Calibri"/>
              </a:rPr>
              <a:t>覆載</a:t>
            </a:r>
            <a:endParaRPr lang="en-US" altLang="zh-TW" sz="3200" b="0" i="0" u="none" strike="noStrike" cap="none" dirty="0">
              <a:latin typeface="+mj-ea"/>
              <a:ea typeface="+mj-ea"/>
              <a:cs typeface="Calibri"/>
              <a:sym typeface="Calibri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3200" b="0" i="0" u="none" strike="noStrike" cap="none" dirty="0">
                <a:latin typeface="+mj-ea"/>
                <a:ea typeface="+mj-ea"/>
                <a:cs typeface="Calibri"/>
                <a:sym typeface="Calibri"/>
              </a:rPr>
              <a:t>Encapsulation </a:t>
            </a:r>
            <a:r>
              <a:rPr lang="zh-TW" altLang="en-US" sz="3200" b="0" i="0" u="none" strike="noStrike" cap="none" dirty="0">
                <a:latin typeface="+mj-ea"/>
                <a:ea typeface="+mj-ea"/>
                <a:cs typeface="Calibri"/>
                <a:sym typeface="Calibri"/>
              </a:rPr>
              <a:t>封裝</a:t>
            </a:r>
            <a:endParaRPr lang="en-US" altLang="zh-TW" sz="3200" b="0" i="0" u="none" strike="noStrike" cap="none" dirty="0">
              <a:latin typeface="+mj-ea"/>
              <a:ea typeface="+mj-ea"/>
              <a:cs typeface="Calibri"/>
              <a:sym typeface="Calibri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3200" b="0" i="0" u="none" strike="noStrike" cap="none" dirty="0">
                <a:latin typeface="+mj-ea"/>
                <a:ea typeface="+mj-ea"/>
                <a:cs typeface="Calibri"/>
                <a:sym typeface="Calibri"/>
              </a:rPr>
              <a:t>Inheritance </a:t>
            </a:r>
            <a:r>
              <a:rPr lang="zh-TW" altLang="en-US" sz="3200" b="0" i="0" u="none" strike="noStrike" cap="none" dirty="0">
                <a:latin typeface="+mj-ea"/>
                <a:ea typeface="+mj-ea"/>
                <a:cs typeface="Calibri"/>
                <a:sym typeface="Calibri"/>
              </a:rPr>
              <a:t>繼承</a:t>
            </a:r>
            <a:endParaRPr lang="en-US" altLang="zh-TW" sz="3200" b="0" i="0" u="none" strike="noStrike" cap="none" dirty="0">
              <a:latin typeface="+mj-ea"/>
              <a:ea typeface="+mj-ea"/>
              <a:cs typeface="Calibri"/>
              <a:sym typeface="Calibri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3200" b="0" i="0" u="none" strike="noStrike" cap="none" dirty="0">
                <a:latin typeface="+mj-ea"/>
                <a:ea typeface="+mj-ea"/>
                <a:cs typeface="Calibri"/>
                <a:sym typeface="Calibri"/>
              </a:rPr>
              <a:t>Polymorphism </a:t>
            </a:r>
            <a:r>
              <a:rPr lang="zh-TW" altLang="en-US" sz="3200" b="0" i="0" u="none" strike="noStrike" cap="none" dirty="0">
                <a:latin typeface="+mj-ea"/>
                <a:ea typeface="+mj-ea"/>
                <a:cs typeface="Calibri"/>
                <a:sym typeface="Calibri"/>
              </a:rPr>
              <a:t>多型</a:t>
            </a:r>
            <a:endParaRPr lang="zh-TW" altLang="en-US" sz="3200" b="0" i="0" u="none" strike="noStrike" cap="none" dirty="0">
              <a:latin typeface="+mj-ea"/>
              <a:ea typeface="+mj-ea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6652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50"/>
          <p:cNvSpPr txBox="1"/>
          <p:nvPr/>
        </p:nvSpPr>
        <p:spPr>
          <a:xfrm>
            <a:off x="2345932" y="2274858"/>
            <a:ext cx="7500135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>
                <a:latin typeface="+mj-ea"/>
                <a:ea typeface="+mj-ea"/>
              </a:rPr>
              <a:t>It c</a:t>
            </a:r>
            <a:r>
              <a:rPr lang="en-US" altLang="zh-TW" sz="3600" b="0" i="0" u="none" strike="noStrike" cap="none" dirty="0">
                <a:latin typeface="+mj-ea"/>
                <a:ea typeface="+mj-ea"/>
                <a:cs typeface="Arial"/>
                <a:sym typeface="Arial"/>
              </a:rPr>
              <a:t>annot be seen or even touched, they must be felt with heart					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3600" dirty="0">
                <a:latin typeface="+mj-ea"/>
                <a:ea typeface="+mj-ea"/>
                <a:cs typeface="Arial"/>
                <a:sym typeface="Arial"/>
              </a:rPr>
              <a:t>								</a:t>
            </a:r>
            <a:r>
              <a:rPr lang="en-US" altLang="zh-TW" sz="3200" b="0" i="0" u="none" strike="noStrike" cap="none" dirty="0">
                <a:latin typeface="+mj-ea"/>
                <a:ea typeface="+mj-ea"/>
                <a:cs typeface="Arial"/>
                <a:sym typeface="Arial"/>
              </a:rPr>
              <a:t>Helen Keller</a:t>
            </a:r>
            <a:endParaRPr lang="en-US" altLang="zh-TW" sz="300" b="0" i="0" u="none" strike="noStrike" cap="none" dirty="0">
              <a:latin typeface="+mj-ea"/>
              <a:ea typeface="+mj-ea"/>
              <a:cs typeface="Arial"/>
              <a:sym typeface="Arial"/>
            </a:endParaRPr>
          </a:p>
        </p:txBody>
      </p:sp>
      <p:grpSp>
        <p:nvGrpSpPr>
          <p:cNvPr id="1034" name="Google Shape;1034;p50"/>
          <p:cNvGrpSpPr/>
          <p:nvPr/>
        </p:nvGrpSpPr>
        <p:grpSpPr>
          <a:xfrm>
            <a:off x="11037596" y="5776211"/>
            <a:ext cx="675577" cy="667008"/>
            <a:chOff x="1755227" y="2249194"/>
            <a:chExt cx="675577" cy="667008"/>
          </a:xfrm>
        </p:grpSpPr>
        <p:sp>
          <p:nvSpPr>
            <p:cNvPr id="1035" name="Google Shape;1035;p50"/>
            <p:cNvSpPr/>
            <p:nvPr/>
          </p:nvSpPr>
          <p:spPr>
            <a:xfrm>
              <a:off x="1755227" y="2249194"/>
              <a:ext cx="675577" cy="667008"/>
            </a:xfrm>
            <a:custGeom>
              <a:avLst/>
              <a:gdLst/>
              <a:ahLst/>
              <a:cxnLst/>
              <a:rect l="l" t="t" r="r" b="b"/>
              <a:pathLst>
                <a:path w="260" h="257" extrusionOk="0">
                  <a:moveTo>
                    <a:pt x="260" y="126"/>
                  </a:moveTo>
                  <a:cubicBezTo>
                    <a:pt x="260" y="130"/>
                    <a:pt x="260" y="133"/>
                    <a:pt x="260" y="137"/>
                  </a:cubicBezTo>
                  <a:cubicBezTo>
                    <a:pt x="260" y="139"/>
                    <a:pt x="260" y="141"/>
                    <a:pt x="260" y="143"/>
                  </a:cubicBezTo>
                  <a:cubicBezTo>
                    <a:pt x="260" y="147"/>
                    <a:pt x="259" y="150"/>
                    <a:pt x="259" y="154"/>
                  </a:cubicBezTo>
                  <a:cubicBezTo>
                    <a:pt x="259" y="156"/>
                    <a:pt x="258" y="158"/>
                    <a:pt x="258" y="160"/>
                  </a:cubicBezTo>
                  <a:cubicBezTo>
                    <a:pt x="258" y="161"/>
                    <a:pt x="257" y="161"/>
                    <a:pt x="257" y="162"/>
                  </a:cubicBezTo>
                  <a:cubicBezTo>
                    <a:pt x="256" y="162"/>
                    <a:pt x="256" y="162"/>
                    <a:pt x="256" y="162"/>
                  </a:cubicBezTo>
                  <a:cubicBezTo>
                    <a:pt x="256" y="163"/>
                    <a:pt x="256" y="164"/>
                    <a:pt x="256" y="164"/>
                  </a:cubicBezTo>
                  <a:cubicBezTo>
                    <a:pt x="256" y="166"/>
                    <a:pt x="256" y="167"/>
                    <a:pt x="255" y="168"/>
                  </a:cubicBezTo>
                  <a:cubicBezTo>
                    <a:pt x="254" y="172"/>
                    <a:pt x="253" y="175"/>
                    <a:pt x="251" y="179"/>
                  </a:cubicBezTo>
                  <a:cubicBezTo>
                    <a:pt x="250" y="183"/>
                    <a:pt x="248" y="187"/>
                    <a:pt x="246" y="190"/>
                  </a:cubicBezTo>
                  <a:cubicBezTo>
                    <a:pt x="245" y="194"/>
                    <a:pt x="243" y="198"/>
                    <a:pt x="241" y="201"/>
                  </a:cubicBezTo>
                  <a:cubicBezTo>
                    <a:pt x="239" y="205"/>
                    <a:pt x="236" y="209"/>
                    <a:pt x="234" y="213"/>
                  </a:cubicBezTo>
                  <a:cubicBezTo>
                    <a:pt x="232" y="215"/>
                    <a:pt x="230" y="218"/>
                    <a:pt x="228" y="220"/>
                  </a:cubicBezTo>
                  <a:cubicBezTo>
                    <a:pt x="226" y="222"/>
                    <a:pt x="224" y="224"/>
                    <a:pt x="222" y="226"/>
                  </a:cubicBezTo>
                  <a:cubicBezTo>
                    <a:pt x="220" y="228"/>
                    <a:pt x="218" y="230"/>
                    <a:pt x="216" y="232"/>
                  </a:cubicBezTo>
                  <a:cubicBezTo>
                    <a:pt x="211" y="236"/>
                    <a:pt x="206" y="239"/>
                    <a:pt x="200" y="241"/>
                  </a:cubicBezTo>
                  <a:cubicBezTo>
                    <a:pt x="195" y="244"/>
                    <a:pt x="191" y="246"/>
                    <a:pt x="186" y="248"/>
                  </a:cubicBezTo>
                  <a:cubicBezTo>
                    <a:pt x="183" y="249"/>
                    <a:pt x="180" y="250"/>
                    <a:pt x="177" y="251"/>
                  </a:cubicBezTo>
                  <a:cubicBezTo>
                    <a:pt x="174" y="252"/>
                    <a:pt x="171" y="253"/>
                    <a:pt x="168" y="253"/>
                  </a:cubicBezTo>
                  <a:cubicBezTo>
                    <a:pt x="162" y="255"/>
                    <a:pt x="156" y="256"/>
                    <a:pt x="150" y="257"/>
                  </a:cubicBezTo>
                  <a:cubicBezTo>
                    <a:pt x="149" y="257"/>
                    <a:pt x="147" y="257"/>
                    <a:pt x="146" y="257"/>
                  </a:cubicBezTo>
                  <a:cubicBezTo>
                    <a:pt x="139" y="257"/>
                    <a:pt x="132" y="257"/>
                    <a:pt x="126" y="256"/>
                  </a:cubicBezTo>
                  <a:cubicBezTo>
                    <a:pt x="116" y="255"/>
                    <a:pt x="107" y="254"/>
                    <a:pt x="98" y="251"/>
                  </a:cubicBezTo>
                  <a:cubicBezTo>
                    <a:pt x="93" y="250"/>
                    <a:pt x="88" y="249"/>
                    <a:pt x="83" y="247"/>
                  </a:cubicBezTo>
                  <a:cubicBezTo>
                    <a:pt x="76" y="245"/>
                    <a:pt x="69" y="242"/>
                    <a:pt x="63" y="239"/>
                  </a:cubicBezTo>
                  <a:cubicBezTo>
                    <a:pt x="61" y="238"/>
                    <a:pt x="59" y="236"/>
                    <a:pt x="57" y="235"/>
                  </a:cubicBezTo>
                  <a:cubicBezTo>
                    <a:pt x="50" y="231"/>
                    <a:pt x="43" y="226"/>
                    <a:pt x="37" y="220"/>
                  </a:cubicBezTo>
                  <a:cubicBezTo>
                    <a:pt x="34" y="218"/>
                    <a:pt x="31" y="214"/>
                    <a:pt x="29" y="211"/>
                  </a:cubicBezTo>
                  <a:cubicBezTo>
                    <a:pt x="26" y="208"/>
                    <a:pt x="23" y="204"/>
                    <a:pt x="21" y="200"/>
                  </a:cubicBezTo>
                  <a:cubicBezTo>
                    <a:pt x="15" y="191"/>
                    <a:pt x="10" y="181"/>
                    <a:pt x="7" y="170"/>
                  </a:cubicBezTo>
                  <a:cubicBezTo>
                    <a:pt x="4" y="162"/>
                    <a:pt x="2" y="153"/>
                    <a:pt x="0" y="145"/>
                  </a:cubicBezTo>
                  <a:cubicBezTo>
                    <a:pt x="0" y="140"/>
                    <a:pt x="0" y="136"/>
                    <a:pt x="0" y="131"/>
                  </a:cubicBezTo>
                  <a:cubicBezTo>
                    <a:pt x="0" y="125"/>
                    <a:pt x="0" y="118"/>
                    <a:pt x="1" y="112"/>
                  </a:cubicBezTo>
                  <a:cubicBezTo>
                    <a:pt x="2" y="105"/>
                    <a:pt x="3" y="99"/>
                    <a:pt x="4" y="93"/>
                  </a:cubicBezTo>
                  <a:cubicBezTo>
                    <a:pt x="6" y="85"/>
                    <a:pt x="9" y="78"/>
                    <a:pt x="11" y="70"/>
                  </a:cubicBezTo>
                  <a:cubicBezTo>
                    <a:pt x="13" y="65"/>
                    <a:pt x="16" y="60"/>
                    <a:pt x="18" y="56"/>
                  </a:cubicBezTo>
                  <a:cubicBezTo>
                    <a:pt x="22" y="50"/>
                    <a:pt x="26" y="44"/>
                    <a:pt x="31" y="39"/>
                  </a:cubicBezTo>
                  <a:cubicBezTo>
                    <a:pt x="37" y="32"/>
                    <a:pt x="43" y="26"/>
                    <a:pt x="51" y="22"/>
                  </a:cubicBezTo>
                  <a:cubicBezTo>
                    <a:pt x="57" y="18"/>
                    <a:pt x="63" y="15"/>
                    <a:pt x="69" y="12"/>
                  </a:cubicBezTo>
                  <a:cubicBezTo>
                    <a:pt x="78" y="9"/>
                    <a:pt x="86" y="6"/>
                    <a:pt x="94" y="4"/>
                  </a:cubicBezTo>
                  <a:cubicBezTo>
                    <a:pt x="99" y="2"/>
                    <a:pt x="104" y="2"/>
                    <a:pt x="109" y="1"/>
                  </a:cubicBezTo>
                  <a:cubicBezTo>
                    <a:pt x="113" y="1"/>
                    <a:pt x="117" y="1"/>
                    <a:pt x="121" y="0"/>
                  </a:cubicBezTo>
                  <a:cubicBezTo>
                    <a:pt x="126" y="0"/>
                    <a:pt x="132" y="0"/>
                    <a:pt x="138" y="0"/>
                  </a:cubicBezTo>
                  <a:cubicBezTo>
                    <a:pt x="150" y="1"/>
                    <a:pt x="163" y="3"/>
                    <a:pt x="175" y="7"/>
                  </a:cubicBezTo>
                  <a:cubicBezTo>
                    <a:pt x="180" y="8"/>
                    <a:pt x="185" y="11"/>
                    <a:pt x="190" y="13"/>
                  </a:cubicBezTo>
                  <a:cubicBezTo>
                    <a:pt x="191" y="14"/>
                    <a:pt x="193" y="15"/>
                    <a:pt x="195" y="15"/>
                  </a:cubicBezTo>
                  <a:cubicBezTo>
                    <a:pt x="199" y="16"/>
                    <a:pt x="202" y="18"/>
                    <a:pt x="206" y="20"/>
                  </a:cubicBezTo>
                  <a:cubicBezTo>
                    <a:pt x="209" y="22"/>
                    <a:pt x="213" y="24"/>
                    <a:pt x="216" y="25"/>
                  </a:cubicBezTo>
                  <a:cubicBezTo>
                    <a:pt x="218" y="27"/>
                    <a:pt x="220" y="28"/>
                    <a:pt x="222" y="30"/>
                  </a:cubicBezTo>
                  <a:cubicBezTo>
                    <a:pt x="223" y="31"/>
                    <a:pt x="224" y="31"/>
                    <a:pt x="225" y="32"/>
                  </a:cubicBezTo>
                  <a:cubicBezTo>
                    <a:pt x="226" y="33"/>
                    <a:pt x="227" y="33"/>
                    <a:pt x="228" y="34"/>
                  </a:cubicBezTo>
                  <a:cubicBezTo>
                    <a:pt x="231" y="36"/>
                    <a:pt x="233" y="38"/>
                    <a:pt x="234" y="41"/>
                  </a:cubicBezTo>
                  <a:cubicBezTo>
                    <a:pt x="236" y="44"/>
                    <a:pt x="237" y="46"/>
                    <a:pt x="239" y="48"/>
                  </a:cubicBezTo>
                  <a:cubicBezTo>
                    <a:pt x="240" y="51"/>
                    <a:pt x="242" y="53"/>
                    <a:pt x="243" y="56"/>
                  </a:cubicBezTo>
                  <a:cubicBezTo>
                    <a:pt x="245" y="59"/>
                    <a:pt x="246" y="62"/>
                    <a:pt x="247" y="64"/>
                  </a:cubicBezTo>
                  <a:cubicBezTo>
                    <a:pt x="248" y="65"/>
                    <a:pt x="248" y="65"/>
                    <a:pt x="248" y="66"/>
                  </a:cubicBezTo>
                  <a:cubicBezTo>
                    <a:pt x="249" y="67"/>
                    <a:pt x="250" y="69"/>
                    <a:pt x="251" y="71"/>
                  </a:cubicBezTo>
                  <a:cubicBezTo>
                    <a:pt x="251" y="73"/>
                    <a:pt x="252" y="76"/>
                    <a:pt x="253" y="78"/>
                  </a:cubicBezTo>
                  <a:cubicBezTo>
                    <a:pt x="253" y="78"/>
                    <a:pt x="253" y="79"/>
                    <a:pt x="253" y="79"/>
                  </a:cubicBezTo>
                  <a:cubicBezTo>
                    <a:pt x="254" y="81"/>
                    <a:pt x="255" y="84"/>
                    <a:pt x="255" y="86"/>
                  </a:cubicBezTo>
                  <a:cubicBezTo>
                    <a:pt x="256" y="89"/>
                    <a:pt x="256" y="92"/>
                    <a:pt x="257" y="94"/>
                  </a:cubicBezTo>
                  <a:cubicBezTo>
                    <a:pt x="257" y="96"/>
                    <a:pt x="258" y="98"/>
                    <a:pt x="258" y="100"/>
                  </a:cubicBezTo>
                  <a:cubicBezTo>
                    <a:pt x="258" y="102"/>
                    <a:pt x="259" y="103"/>
                    <a:pt x="259" y="105"/>
                  </a:cubicBezTo>
                  <a:cubicBezTo>
                    <a:pt x="259" y="107"/>
                    <a:pt x="260" y="109"/>
                    <a:pt x="260" y="111"/>
                  </a:cubicBezTo>
                  <a:cubicBezTo>
                    <a:pt x="260" y="116"/>
                    <a:pt x="260" y="121"/>
                    <a:pt x="260" y="126"/>
                  </a:cubicBezTo>
                  <a:cubicBezTo>
                    <a:pt x="260" y="126"/>
                    <a:pt x="260" y="126"/>
                    <a:pt x="260" y="126"/>
                  </a:cubicBezTo>
                  <a:close/>
                  <a:moveTo>
                    <a:pt x="234" y="207"/>
                  </a:moveTo>
                  <a:cubicBezTo>
                    <a:pt x="233" y="208"/>
                    <a:pt x="233" y="208"/>
                    <a:pt x="233" y="208"/>
                  </a:cubicBezTo>
                  <a:cubicBezTo>
                    <a:pt x="232" y="209"/>
                    <a:pt x="232" y="209"/>
                    <a:pt x="232" y="210"/>
                  </a:cubicBezTo>
                  <a:cubicBezTo>
                    <a:pt x="232" y="210"/>
                    <a:pt x="231" y="210"/>
                    <a:pt x="231" y="210"/>
                  </a:cubicBezTo>
                  <a:cubicBezTo>
                    <a:pt x="230" y="212"/>
                    <a:pt x="229" y="213"/>
                    <a:pt x="227" y="215"/>
                  </a:cubicBezTo>
                  <a:cubicBezTo>
                    <a:pt x="227" y="215"/>
                    <a:pt x="227" y="215"/>
                    <a:pt x="227" y="215"/>
                  </a:cubicBezTo>
                  <a:cubicBezTo>
                    <a:pt x="227" y="215"/>
                    <a:pt x="227" y="215"/>
                    <a:pt x="228" y="215"/>
                  </a:cubicBezTo>
                  <a:cubicBezTo>
                    <a:pt x="229" y="214"/>
                    <a:pt x="229" y="213"/>
                    <a:pt x="230" y="211"/>
                  </a:cubicBezTo>
                  <a:cubicBezTo>
                    <a:pt x="231" y="211"/>
                    <a:pt x="231" y="210"/>
                    <a:pt x="232" y="210"/>
                  </a:cubicBezTo>
                  <a:cubicBezTo>
                    <a:pt x="232" y="209"/>
                    <a:pt x="232" y="209"/>
                    <a:pt x="233" y="208"/>
                  </a:cubicBezTo>
                  <a:cubicBezTo>
                    <a:pt x="233" y="208"/>
                    <a:pt x="233" y="208"/>
                    <a:pt x="234" y="207"/>
                  </a:cubicBezTo>
                  <a:cubicBezTo>
                    <a:pt x="234" y="207"/>
                    <a:pt x="234" y="207"/>
                    <a:pt x="234" y="207"/>
                  </a:cubicBezTo>
                  <a:cubicBezTo>
                    <a:pt x="234" y="207"/>
                    <a:pt x="234" y="207"/>
                    <a:pt x="234" y="207"/>
                  </a:cubicBezTo>
                  <a:cubicBezTo>
                    <a:pt x="234" y="207"/>
                    <a:pt x="234" y="207"/>
                    <a:pt x="234" y="207"/>
                  </a:cubicBezTo>
                  <a:close/>
                  <a:moveTo>
                    <a:pt x="29" y="177"/>
                  </a:moveTo>
                  <a:cubicBezTo>
                    <a:pt x="29" y="177"/>
                    <a:pt x="29" y="177"/>
                    <a:pt x="29" y="178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29" y="177"/>
                    <a:pt x="29" y="177"/>
                    <a:pt x="28" y="177"/>
                  </a:cubicBezTo>
                  <a:cubicBezTo>
                    <a:pt x="28" y="176"/>
                    <a:pt x="28" y="175"/>
                    <a:pt x="27" y="175"/>
                  </a:cubicBezTo>
                  <a:cubicBezTo>
                    <a:pt x="28" y="176"/>
                    <a:pt x="28" y="176"/>
                    <a:pt x="29" y="177"/>
                  </a:cubicBezTo>
                  <a:close/>
                  <a:moveTo>
                    <a:pt x="233" y="204"/>
                  </a:moveTo>
                  <a:cubicBezTo>
                    <a:pt x="232" y="205"/>
                    <a:pt x="231" y="206"/>
                    <a:pt x="230" y="208"/>
                  </a:cubicBezTo>
                  <a:cubicBezTo>
                    <a:pt x="231" y="207"/>
                    <a:pt x="232" y="206"/>
                    <a:pt x="233" y="204"/>
                  </a:cubicBezTo>
                  <a:cubicBezTo>
                    <a:pt x="233" y="204"/>
                    <a:pt x="233" y="204"/>
                    <a:pt x="233" y="204"/>
                  </a:cubicBezTo>
                  <a:cubicBezTo>
                    <a:pt x="234" y="204"/>
                    <a:pt x="234" y="203"/>
                    <a:pt x="234" y="203"/>
                  </a:cubicBezTo>
                  <a:cubicBezTo>
                    <a:pt x="234" y="203"/>
                    <a:pt x="234" y="203"/>
                    <a:pt x="234" y="203"/>
                  </a:cubicBezTo>
                  <a:cubicBezTo>
                    <a:pt x="234" y="203"/>
                    <a:pt x="234" y="204"/>
                    <a:pt x="233" y="204"/>
                  </a:cubicBezTo>
                  <a:close/>
                  <a:moveTo>
                    <a:pt x="16" y="120"/>
                  </a:moveTo>
                  <a:cubicBezTo>
                    <a:pt x="16" y="120"/>
                    <a:pt x="16" y="121"/>
                    <a:pt x="16" y="121"/>
                  </a:cubicBezTo>
                  <a:cubicBezTo>
                    <a:pt x="16" y="121"/>
                    <a:pt x="16" y="121"/>
                    <a:pt x="16" y="121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6" y="118"/>
                    <a:pt x="16" y="116"/>
                    <a:pt x="16" y="115"/>
                  </a:cubicBezTo>
                  <a:cubicBezTo>
                    <a:pt x="16" y="114"/>
                    <a:pt x="16" y="113"/>
                    <a:pt x="15" y="112"/>
                  </a:cubicBezTo>
                  <a:cubicBezTo>
                    <a:pt x="15" y="114"/>
                    <a:pt x="15" y="118"/>
                    <a:pt x="16" y="120"/>
                  </a:cubicBezTo>
                  <a:cubicBezTo>
                    <a:pt x="16" y="120"/>
                    <a:pt x="16" y="120"/>
                    <a:pt x="16" y="120"/>
                  </a:cubicBezTo>
                  <a:close/>
                  <a:moveTo>
                    <a:pt x="215" y="226"/>
                  </a:moveTo>
                  <a:cubicBezTo>
                    <a:pt x="215" y="226"/>
                    <a:pt x="215" y="226"/>
                    <a:pt x="214" y="226"/>
                  </a:cubicBezTo>
                  <a:cubicBezTo>
                    <a:pt x="211" y="229"/>
                    <a:pt x="207" y="231"/>
                    <a:pt x="202" y="233"/>
                  </a:cubicBezTo>
                  <a:cubicBezTo>
                    <a:pt x="202" y="234"/>
                    <a:pt x="201" y="234"/>
                    <a:pt x="201" y="235"/>
                  </a:cubicBezTo>
                  <a:cubicBezTo>
                    <a:pt x="200" y="235"/>
                    <a:pt x="200" y="236"/>
                    <a:pt x="199" y="237"/>
                  </a:cubicBezTo>
                  <a:cubicBezTo>
                    <a:pt x="199" y="237"/>
                    <a:pt x="200" y="237"/>
                    <a:pt x="200" y="237"/>
                  </a:cubicBezTo>
                  <a:cubicBezTo>
                    <a:pt x="202" y="235"/>
                    <a:pt x="204" y="234"/>
                    <a:pt x="206" y="232"/>
                  </a:cubicBezTo>
                  <a:cubicBezTo>
                    <a:pt x="209" y="230"/>
                    <a:pt x="212" y="228"/>
                    <a:pt x="214" y="226"/>
                  </a:cubicBezTo>
                  <a:cubicBezTo>
                    <a:pt x="215" y="226"/>
                    <a:pt x="215" y="226"/>
                    <a:pt x="215" y="226"/>
                  </a:cubicBezTo>
                  <a:cubicBezTo>
                    <a:pt x="215" y="226"/>
                    <a:pt x="216" y="225"/>
                    <a:pt x="216" y="225"/>
                  </a:cubicBezTo>
                  <a:cubicBezTo>
                    <a:pt x="216" y="225"/>
                    <a:pt x="216" y="225"/>
                    <a:pt x="216" y="225"/>
                  </a:cubicBezTo>
                  <a:cubicBezTo>
                    <a:pt x="215" y="225"/>
                    <a:pt x="215" y="226"/>
                    <a:pt x="215" y="226"/>
                  </a:cubicBezTo>
                  <a:close/>
                  <a:moveTo>
                    <a:pt x="122" y="223"/>
                  </a:moveTo>
                  <a:cubicBezTo>
                    <a:pt x="122" y="223"/>
                    <a:pt x="123" y="223"/>
                    <a:pt x="123" y="223"/>
                  </a:cubicBezTo>
                  <a:cubicBezTo>
                    <a:pt x="125" y="224"/>
                    <a:pt x="127" y="225"/>
                    <a:pt x="129" y="226"/>
                  </a:cubicBezTo>
                  <a:cubicBezTo>
                    <a:pt x="129" y="227"/>
                    <a:pt x="129" y="227"/>
                    <a:pt x="129" y="227"/>
                  </a:cubicBezTo>
                  <a:cubicBezTo>
                    <a:pt x="129" y="228"/>
                    <a:pt x="129" y="228"/>
                    <a:pt x="129" y="229"/>
                  </a:cubicBezTo>
                  <a:cubicBezTo>
                    <a:pt x="129" y="229"/>
                    <a:pt x="129" y="229"/>
                    <a:pt x="129" y="229"/>
                  </a:cubicBezTo>
                  <a:cubicBezTo>
                    <a:pt x="129" y="228"/>
                    <a:pt x="129" y="228"/>
                    <a:pt x="130" y="227"/>
                  </a:cubicBezTo>
                  <a:cubicBezTo>
                    <a:pt x="130" y="228"/>
                    <a:pt x="131" y="228"/>
                    <a:pt x="131" y="229"/>
                  </a:cubicBezTo>
                  <a:cubicBezTo>
                    <a:pt x="132" y="229"/>
                    <a:pt x="132" y="229"/>
                    <a:pt x="133" y="229"/>
                  </a:cubicBezTo>
                  <a:cubicBezTo>
                    <a:pt x="135" y="230"/>
                    <a:pt x="137" y="232"/>
                    <a:pt x="140" y="232"/>
                  </a:cubicBezTo>
                  <a:cubicBezTo>
                    <a:pt x="140" y="232"/>
                    <a:pt x="141" y="233"/>
                    <a:pt x="141" y="233"/>
                  </a:cubicBezTo>
                  <a:cubicBezTo>
                    <a:pt x="141" y="233"/>
                    <a:pt x="141" y="234"/>
                    <a:pt x="141" y="234"/>
                  </a:cubicBezTo>
                  <a:cubicBezTo>
                    <a:pt x="141" y="234"/>
                    <a:pt x="142" y="235"/>
                    <a:pt x="142" y="235"/>
                  </a:cubicBezTo>
                  <a:cubicBezTo>
                    <a:pt x="142" y="235"/>
                    <a:pt x="142" y="234"/>
                    <a:pt x="142" y="234"/>
                  </a:cubicBezTo>
                  <a:cubicBezTo>
                    <a:pt x="142" y="234"/>
                    <a:pt x="142" y="233"/>
                    <a:pt x="142" y="233"/>
                  </a:cubicBezTo>
                  <a:cubicBezTo>
                    <a:pt x="143" y="233"/>
                    <a:pt x="143" y="233"/>
                    <a:pt x="144" y="233"/>
                  </a:cubicBezTo>
                  <a:cubicBezTo>
                    <a:pt x="144" y="233"/>
                    <a:pt x="144" y="233"/>
                    <a:pt x="144" y="233"/>
                  </a:cubicBezTo>
                  <a:cubicBezTo>
                    <a:pt x="144" y="234"/>
                    <a:pt x="144" y="234"/>
                    <a:pt x="144" y="234"/>
                  </a:cubicBezTo>
                  <a:cubicBezTo>
                    <a:pt x="146" y="234"/>
                    <a:pt x="146" y="234"/>
                    <a:pt x="146" y="233"/>
                  </a:cubicBezTo>
                  <a:cubicBezTo>
                    <a:pt x="147" y="233"/>
                    <a:pt x="148" y="233"/>
                    <a:pt x="150" y="233"/>
                  </a:cubicBezTo>
                  <a:cubicBezTo>
                    <a:pt x="150" y="233"/>
                    <a:pt x="149" y="233"/>
                    <a:pt x="149" y="234"/>
                  </a:cubicBezTo>
                  <a:cubicBezTo>
                    <a:pt x="150" y="234"/>
                    <a:pt x="151" y="234"/>
                    <a:pt x="151" y="233"/>
                  </a:cubicBezTo>
                  <a:cubicBezTo>
                    <a:pt x="151" y="233"/>
                    <a:pt x="152" y="233"/>
                    <a:pt x="152" y="233"/>
                  </a:cubicBezTo>
                  <a:cubicBezTo>
                    <a:pt x="152" y="232"/>
                    <a:pt x="153" y="232"/>
                    <a:pt x="153" y="232"/>
                  </a:cubicBezTo>
                  <a:cubicBezTo>
                    <a:pt x="155" y="231"/>
                    <a:pt x="157" y="230"/>
                    <a:pt x="159" y="228"/>
                  </a:cubicBezTo>
                  <a:cubicBezTo>
                    <a:pt x="162" y="226"/>
                    <a:pt x="165" y="222"/>
                    <a:pt x="167" y="218"/>
                  </a:cubicBezTo>
                  <a:cubicBezTo>
                    <a:pt x="168" y="217"/>
                    <a:pt x="169" y="216"/>
                    <a:pt x="169" y="216"/>
                  </a:cubicBezTo>
                  <a:cubicBezTo>
                    <a:pt x="171" y="214"/>
                    <a:pt x="173" y="212"/>
                    <a:pt x="174" y="210"/>
                  </a:cubicBezTo>
                  <a:cubicBezTo>
                    <a:pt x="174" y="210"/>
                    <a:pt x="174" y="210"/>
                    <a:pt x="174" y="210"/>
                  </a:cubicBezTo>
                  <a:cubicBezTo>
                    <a:pt x="175" y="209"/>
                    <a:pt x="176" y="208"/>
                    <a:pt x="177" y="208"/>
                  </a:cubicBezTo>
                  <a:cubicBezTo>
                    <a:pt x="177" y="207"/>
                    <a:pt x="177" y="206"/>
                    <a:pt x="177" y="206"/>
                  </a:cubicBezTo>
                  <a:cubicBezTo>
                    <a:pt x="177" y="206"/>
                    <a:pt x="177" y="205"/>
                    <a:pt x="177" y="205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78" y="203"/>
                    <a:pt x="179" y="201"/>
                    <a:pt x="179" y="199"/>
                  </a:cubicBezTo>
                  <a:cubicBezTo>
                    <a:pt x="180" y="198"/>
                    <a:pt x="180" y="197"/>
                    <a:pt x="181" y="196"/>
                  </a:cubicBezTo>
                  <a:cubicBezTo>
                    <a:pt x="181" y="196"/>
                    <a:pt x="181" y="196"/>
                    <a:pt x="181" y="196"/>
                  </a:cubicBezTo>
                  <a:cubicBezTo>
                    <a:pt x="181" y="196"/>
                    <a:pt x="181" y="196"/>
                    <a:pt x="181" y="195"/>
                  </a:cubicBezTo>
                  <a:cubicBezTo>
                    <a:pt x="181" y="195"/>
                    <a:pt x="180" y="195"/>
                    <a:pt x="180" y="195"/>
                  </a:cubicBezTo>
                  <a:cubicBezTo>
                    <a:pt x="180" y="195"/>
                    <a:pt x="180" y="195"/>
                    <a:pt x="180" y="195"/>
                  </a:cubicBezTo>
                  <a:cubicBezTo>
                    <a:pt x="181" y="191"/>
                    <a:pt x="181" y="188"/>
                    <a:pt x="182" y="184"/>
                  </a:cubicBezTo>
                  <a:cubicBezTo>
                    <a:pt x="182" y="184"/>
                    <a:pt x="182" y="183"/>
                    <a:pt x="182" y="183"/>
                  </a:cubicBezTo>
                  <a:cubicBezTo>
                    <a:pt x="183" y="183"/>
                    <a:pt x="183" y="183"/>
                    <a:pt x="183" y="183"/>
                  </a:cubicBezTo>
                  <a:cubicBezTo>
                    <a:pt x="187" y="183"/>
                    <a:pt x="191" y="183"/>
                    <a:pt x="195" y="183"/>
                  </a:cubicBezTo>
                  <a:cubicBezTo>
                    <a:pt x="197" y="183"/>
                    <a:pt x="199" y="183"/>
                    <a:pt x="201" y="183"/>
                  </a:cubicBezTo>
                  <a:cubicBezTo>
                    <a:pt x="202" y="183"/>
                    <a:pt x="204" y="182"/>
                    <a:pt x="206" y="182"/>
                  </a:cubicBezTo>
                  <a:cubicBezTo>
                    <a:pt x="206" y="182"/>
                    <a:pt x="206" y="182"/>
                    <a:pt x="206" y="182"/>
                  </a:cubicBezTo>
                  <a:cubicBezTo>
                    <a:pt x="206" y="182"/>
                    <a:pt x="206" y="183"/>
                    <a:pt x="206" y="183"/>
                  </a:cubicBezTo>
                  <a:cubicBezTo>
                    <a:pt x="206" y="182"/>
                    <a:pt x="207" y="182"/>
                    <a:pt x="207" y="182"/>
                  </a:cubicBezTo>
                  <a:cubicBezTo>
                    <a:pt x="209" y="181"/>
                    <a:pt x="211" y="180"/>
                    <a:pt x="213" y="180"/>
                  </a:cubicBezTo>
                  <a:cubicBezTo>
                    <a:pt x="213" y="180"/>
                    <a:pt x="213" y="180"/>
                    <a:pt x="213" y="180"/>
                  </a:cubicBezTo>
                  <a:cubicBezTo>
                    <a:pt x="213" y="180"/>
                    <a:pt x="214" y="179"/>
                    <a:pt x="214" y="179"/>
                  </a:cubicBezTo>
                  <a:cubicBezTo>
                    <a:pt x="217" y="179"/>
                    <a:pt x="219" y="177"/>
                    <a:pt x="222" y="176"/>
                  </a:cubicBezTo>
                  <a:cubicBezTo>
                    <a:pt x="226" y="174"/>
                    <a:pt x="229" y="172"/>
                    <a:pt x="233" y="168"/>
                  </a:cubicBezTo>
                  <a:cubicBezTo>
                    <a:pt x="234" y="167"/>
                    <a:pt x="235" y="165"/>
                    <a:pt x="237" y="164"/>
                  </a:cubicBezTo>
                  <a:cubicBezTo>
                    <a:pt x="238" y="161"/>
                    <a:pt x="240" y="158"/>
                    <a:pt x="240" y="155"/>
                  </a:cubicBezTo>
                  <a:cubicBezTo>
                    <a:pt x="240" y="155"/>
                    <a:pt x="240" y="154"/>
                    <a:pt x="240" y="154"/>
                  </a:cubicBezTo>
                  <a:cubicBezTo>
                    <a:pt x="241" y="154"/>
                    <a:pt x="241" y="153"/>
                    <a:pt x="241" y="153"/>
                  </a:cubicBezTo>
                  <a:cubicBezTo>
                    <a:pt x="240" y="152"/>
                    <a:pt x="240" y="151"/>
                    <a:pt x="240" y="150"/>
                  </a:cubicBezTo>
                  <a:cubicBezTo>
                    <a:pt x="240" y="150"/>
                    <a:pt x="240" y="149"/>
                    <a:pt x="240" y="148"/>
                  </a:cubicBezTo>
                  <a:cubicBezTo>
                    <a:pt x="240" y="148"/>
                    <a:pt x="240" y="147"/>
                    <a:pt x="240" y="147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40" y="146"/>
                    <a:pt x="241" y="146"/>
                    <a:pt x="241" y="146"/>
                  </a:cubicBezTo>
                  <a:cubicBezTo>
                    <a:pt x="241" y="144"/>
                    <a:pt x="241" y="143"/>
                    <a:pt x="241" y="141"/>
                  </a:cubicBezTo>
                  <a:cubicBezTo>
                    <a:pt x="241" y="140"/>
                    <a:pt x="241" y="140"/>
                    <a:pt x="240" y="141"/>
                  </a:cubicBezTo>
                  <a:cubicBezTo>
                    <a:pt x="240" y="142"/>
                    <a:pt x="240" y="143"/>
                    <a:pt x="239" y="144"/>
                  </a:cubicBezTo>
                  <a:cubicBezTo>
                    <a:pt x="239" y="142"/>
                    <a:pt x="238" y="140"/>
                    <a:pt x="237" y="137"/>
                  </a:cubicBezTo>
                  <a:cubicBezTo>
                    <a:pt x="237" y="137"/>
                    <a:pt x="237" y="137"/>
                    <a:pt x="237" y="137"/>
                  </a:cubicBezTo>
                  <a:cubicBezTo>
                    <a:pt x="240" y="134"/>
                    <a:pt x="242" y="131"/>
                    <a:pt x="243" y="127"/>
                  </a:cubicBezTo>
                  <a:cubicBezTo>
                    <a:pt x="243" y="125"/>
                    <a:pt x="243" y="123"/>
                    <a:pt x="243" y="122"/>
                  </a:cubicBezTo>
                  <a:cubicBezTo>
                    <a:pt x="243" y="121"/>
                    <a:pt x="243" y="121"/>
                    <a:pt x="243" y="120"/>
                  </a:cubicBezTo>
                  <a:cubicBezTo>
                    <a:pt x="243" y="118"/>
                    <a:pt x="242" y="116"/>
                    <a:pt x="241" y="114"/>
                  </a:cubicBezTo>
                  <a:cubicBezTo>
                    <a:pt x="240" y="113"/>
                    <a:pt x="240" y="112"/>
                    <a:pt x="239" y="111"/>
                  </a:cubicBezTo>
                  <a:cubicBezTo>
                    <a:pt x="239" y="110"/>
                    <a:pt x="239" y="109"/>
                    <a:pt x="239" y="108"/>
                  </a:cubicBezTo>
                  <a:cubicBezTo>
                    <a:pt x="239" y="107"/>
                    <a:pt x="238" y="107"/>
                    <a:pt x="238" y="106"/>
                  </a:cubicBezTo>
                  <a:cubicBezTo>
                    <a:pt x="238" y="108"/>
                    <a:pt x="239" y="109"/>
                    <a:pt x="239" y="110"/>
                  </a:cubicBezTo>
                  <a:cubicBezTo>
                    <a:pt x="239" y="110"/>
                    <a:pt x="239" y="110"/>
                    <a:pt x="239" y="110"/>
                  </a:cubicBezTo>
                  <a:cubicBezTo>
                    <a:pt x="239" y="110"/>
                    <a:pt x="238" y="110"/>
                    <a:pt x="238" y="110"/>
                  </a:cubicBezTo>
                  <a:cubicBezTo>
                    <a:pt x="237" y="108"/>
                    <a:pt x="236" y="107"/>
                    <a:pt x="234" y="107"/>
                  </a:cubicBezTo>
                  <a:cubicBezTo>
                    <a:pt x="233" y="107"/>
                    <a:pt x="232" y="107"/>
                    <a:pt x="231" y="106"/>
                  </a:cubicBezTo>
                  <a:cubicBezTo>
                    <a:pt x="231" y="106"/>
                    <a:pt x="230" y="106"/>
                    <a:pt x="230" y="106"/>
                  </a:cubicBezTo>
                  <a:cubicBezTo>
                    <a:pt x="230" y="105"/>
                    <a:pt x="230" y="105"/>
                    <a:pt x="230" y="104"/>
                  </a:cubicBezTo>
                  <a:cubicBezTo>
                    <a:pt x="229" y="105"/>
                    <a:pt x="229" y="105"/>
                    <a:pt x="229" y="106"/>
                  </a:cubicBezTo>
                  <a:cubicBezTo>
                    <a:pt x="226" y="106"/>
                    <a:pt x="224" y="106"/>
                    <a:pt x="221" y="107"/>
                  </a:cubicBezTo>
                  <a:cubicBezTo>
                    <a:pt x="219" y="108"/>
                    <a:pt x="217" y="110"/>
                    <a:pt x="216" y="111"/>
                  </a:cubicBezTo>
                  <a:cubicBezTo>
                    <a:pt x="214" y="110"/>
                    <a:pt x="212" y="108"/>
                    <a:pt x="210" y="107"/>
                  </a:cubicBezTo>
                  <a:cubicBezTo>
                    <a:pt x="211" y="103"/>
                    <a:pt x="212" y="98"/>
                    <a:pt x="214" y="94"/>
                  </a:cubicBezTo>
                  <a:cubicBezTo>
                    <a:pt x="215" y="95"/>
                    <a:pt x="215" y="96"/>
                    <a:pt x="215" y="97"/>
                  </a:cubicBezTo>
                  <a:cubicBezTo>
                    <a:pt x="215" y="97"/>
                    <a:pt x="215" y="97"/>
                    <a:pt x="216" y="97"/>
                  </a:cubicBezTo>
                  <a:cubicBezTo>
                    <a:pt x="215" y="96"/>
                    <a:pt x="216" y="95"/>
                    <a:pt x="215" y="95"/>
                  </a:cubicBezTo>
                  <a:cubicBezTo>
                    <a:pt x="215" y="94"/>
                    <a:pt x="215" y="93"/>
                    <a:pt x="215" y="92"/>
                  </a:cubicBezTo>
                  <a:cubicBezTo>
                    <a:pt x="218" y="86"/>
                    <a:pt x="220" y="78"/>
                    <a:pt x="221" y="71"/>
                  </a:cubicBezTo>
                  <a:cubicBezTo>
                    <a:pt x="222" y="68"/>
                    <a:pt x="222" y="66"/>
                    <a:pt x="221" y="63"/>
                  </a:cubicBezTo>
                  <a:cubicBezTo>
                    <a:pt x="221" y="57"/>
                    <a:pt x="218" y="51"/>
                    <a:pt x="212" y="47"/>
                  </a:cubicBezTo>
                  <a:cubicBezTo>
                    <a:pt x="212" y="46"/>
                    <a:pt x="211" y="46"/>
                    <a:pt x="211" y="46"/>
                  </a:cubicBezTo>
                  <a:cubicBezTo>
                    <a:pt x="210" y="45"/>
                    <a:pt x="210" y="45"/>
                    <a:pt x="210" y="44"/>
                  </a:cubicBezTo>
                  <a:cubicBezTo>
                    <a:pt x="209" y="44"/>
                    <a:pt x="208" y="43"/>
                    <a:pt x="208" y="42"/>
                  </a:cubicBezTo>
                  <a:cubicBezTo>
                    <a:pt x="208" y="42"/>
                    <a:pt x="208" y="42"/>
                    <a:pt x="208" y="42"/>
                  </a:cubicBezTo>
                  <a:cubicBezTo>
                    <a:pt x="208" y="43"/>
                    <a:pt x="208" y="43"/>
                    <a:pt x="209" y="44"/>
                  </a:cubicBezTo>
                  <a:cubicBezTo>
                    <a:pt x="209" y="44"/>
                    <a:pt x="209" y="44"/>
                    <a:pt x="209" y="44"/>
                  </a:cubicBezTo>
                  <a:cubicBezTo>
                    <a:pt x="205" y="42"/>
                    <a:pt x="200" y="40"/>
                    <a:pt x="196" y="39"/>
                  </a:cubicBezTo>
                  <a:cubicBezTo>
                    <a:pt x="196" y="39"/>
                    <a:pt x="196" y="39"/>
                    <a:pt x="197" y="39"/>
                  </a:cubicBezTo>
                  <a:cubicBezTo>
                    <a:pt x="197" y="39"/>
                    <a:pt x="196" y="39"/>
                    <a:pt x="196" y="39"/>
                  </a:cubicBezTo>
                  <a:cubicBezTo>
                    <a:pt x="196" y="39"/>
                    <a:pt x="195" y="40"/>
                    <a:pt x="195" y="39"/>
                  </a:cubicBezTo>
                  <a:cubicBezTo>
                    <a:pt x="194" y="39"/>
                    <a:pt x="194" y="39"/>
                    <a:pt x="193" y="39"/>
                  </a:cubicBezTo>
                  <a:cubicBezTo>
                    <a:pt x="193" y="38"/>
                    <a:pt x="194" y="38"/>
                    <a:pt x="195" y="37"/>
                  </a:cubicBezTo>
                  <a:cubicBezTo>
                    <a:pt x="194" y="37"/>
                    <a:pt x="193" y="36"/>
                    <a:pt x="192" y="35"/>
                  </a:cubicBezTo>
                  <a:cubicBezTo>
                    <a:pt x="192" y="37"/>
                    <a:pt x="192" y="38"/>
                    <a:pt x="192" y="39"/>
                  </a:cubicBezTo>
                  <a:cubicBezTo>
                    <a:pt x="188" y="39"/>
                    <a:pt x="184" y="39"/>
                    <a:pt x="181" y="39"/>
                  </a:cubicBezTo>
                  <a:cubicBezTo>
                    <a:pt x="177" y="39"/>
                    <a:pt x="173" y="40"/>
                    <a:pt x="170" y="41"/>
                  </a:cubicBezTo>
                  <a:cubicBezTo>
                    <a:pt x="169" y="41"/>
                    <a:pt x="169" y="41"/>
                    <a:pt x="169" y="40"/>
                  </a:cubicBezTo>
                  <a:cubicBezTo>
                    <a:pt x="168" y="41"/>
                    <a:pt x="167" y="42"/>
                    <a:pt x="166" y="42"/>
                  </a:cubicBezTo>
                  <a:cubicBezTo>
                    <a:pt x="165" y="42"/>
                    <a:pt x="164" y="43"/>
                    <a:pt x="163" y="43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161" y="42"/>
                    <a:pt x="161" y="41"/>
                    <a:pt x="160" y="40"/>
                  </a:cubicBezTo>
                  <a:cubicBezTo>
                    <a:pt x="159" y="39"/>
                    <a:pt x="159" y="38"/>
                    <a:pt x="159" y="37"/>
                  </a:cubicBezTo>
                  <a:cubicBezTo>
                    <a:pt x="159" y="37"/>
                    <a:pt x="158" y="37"/>
                    <a:pt x="158" y="37"/>
                  </a:cubicBezTo>
                  <a:cubicBezTo>
                    <a:pt x="158" y="37"/>
                    <a:pt x="158" y="37"/>
                    <a:pt x="157" y="36"/>
                  </a:cubicBezTo>
                  <a:cubicBezTo>
                    <a:pt x="157" y="35"/>
                    <a:pt x="156" y="35"/>
                    <a:pt x="156" y="34"/>
                  </a:cubicBezTo>
                  <a:cubicBezTo>
                    <a:pt x="154" y="31"/>
                    <a:pt x="151" y="28"/>
                    <a:pt x="148" y="26"/>
                  </a:cubicBezTo>
                  <a:cubicBezTo>
                    <a:pt x="146" y="25"/>
                    <a:pt x="145" y="23"/>
                    <a:pt x="143" y="21"/>
                  </a:cubicBezTo>
                  <a:cubicBezTo>
                    <a:pt x="143" y="21"/>
                    <a:pt x="142" y="20"/>
                    <a:pt x="142" y="20"/>
                  </a:cubicBezTo>
                  <a:cubicBezTo>
                    <a:pt x="141" y="19"/>
                    <a:pt x="139" y="17"/>
                    <a:pt x="137" y="16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5"/>
                    <a:pt x="137" y="15"/>
                    <a:pt x="137" y="15"/>
                  </a:cubicBezTo>
                  <a:cubicBezTo>
                    <a:pt x="136" y="16"/>
                    <a:pt x="136" y="15"/>
                    <a:pt x="135" y="15"/>
                  </a:cubicBezTo>
                  <a:cubicBezTo>
                    <a:pt x="134" y="15"/>
                    <a:pt x="133" y="14"/>
                    <a:pt x="132" y="14"/>
                  </a:cubicBezTo>
                  <a:cubicBezTo>
                    <a:pt x="131" y="14"/>
                    <a:pt x="130" y="14"/>
                    <a:pt x="129" y="13"/>
                  </a:cubicBezTo>
                  <a:cubicBezTo>
                    <a:pt x="129" y="13"/>
                    <a:pt x="130" y="13"/>
                    <a:pt x="130" y="13"/>
                  </a:cubicBezTo>
                  <a:cubicBezTo>
                    <a:pt x="130" y="13"/>
                    <a:pt x="130" y="13"/>
                    <a:pt x="130" y="12"/>
                  </a:cubicBezTo>
                  <a:cubicBezTo>
                    <a:pt x="129" y="12"/>
                    <a:pt x="127" y="12"/>
                    <a:pt x="126" y="12"/>
                  </a:cubicBezTo>
                  <a:cubicBezTo>
                    <a:pt x="126" y="12"/>
                    <a:pt x="126" y="12"/>
                    <a:pt x="126" y="12"/>
                  </a:cubicBezTo>
                  <a:cubicBezTo>
                    <a:pt x="127" y="13"/>
                    <a:pt x="127" y="13"/>
                    <a:pt x="128" y="13"/>
                  </a:cubicBezTo>
                  <a:cubicBezTo>
                    <a:pt x="126" y="13"/>
                    <a:pt x="126" y="13"/>
                    <a:pt x="125" y="13"/>
                  </a:cubicBezTo>
                  <a:cubicBezTo>
                    <a:pt x="124" y="13"/>
                    <a:pt x="123" y="13"/>
                    <a:pt x="122" y="13"/>
                  </a:cubicBezTo>
                  <a:cubicBezTo>
                    <a:pt x="121" y="13"/>
                    <a:pt x="120" y="13"/>
                    <a:pt x="120" y="13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119" y="13"/>
                    <a:pt x="119" y="13"/>
                    <a:pt x="119" y="14"/>
                  </a:cubicBezTo>
                  <a:cubicBezTo>
                    <a:pt x="120" y="14"/>
                    <a:pt x="121" y="14"/>
                    <a:pt x="122" y="14"/>
                  </a:cubicBezTo>
                  <a:cubicBezTo>
                    <a:pt x="122" y="14"/>
                    <a:pt x="122" y="14"/>
                    <a:pt x="121" y="14"/>
                  </a:cubicBezTo>
                  <a:cubicBezTo>
                    <a:pt x="120" y="14"/>
                    <a:pt x="119" y="15"/>
                    <a:pt x="118" y="15"/>
                  </a:cubicBezTo>
                  <a:cubicBezTo>
                    <a:pt x="118" y="16"/>
                    <a:pt x="117" y="16"/>
                    <a:pt x="117" y="16"/>
                  </a:cubicBezTo>
                  <a:cubicBezTo>
                    <a:pt x="115" y="16"/>
                    <a:pt x="113" y="16"/>
                    <a:pt x="111" y="17"/>
                  </a:cubicBezTo>
                  <a:cubicBezTo>
                    <a:pt x="111" y="17"/>
                    <a:pt x="110" y="17"/>
                    <a:pt x="110" y="17"/>
                  </a:cubicBezTo>
                  <a:cubicBezTo>
                    <a:pt x="109" y="17"/>
                    <a:pt x="108" y="17"/>
                    <a:pt x="108" y="18"/>
                  </a:cubicBezTo>
                  <a:cubicBezTo>
                    <a:pt x="106" y="19"/>
                    <a:pt x="105" y="21"/>
                    <a:pt x="103" y="22"/>
                  </a:cubicBezTo>
                  <a:cubicBezTo>
                    <a:pt x="103" y="23"/>
                    <a:pt x="103" y="23"/>
                    <a:pt x="102" y="23"/>
                  </a:cubicBezTo>
                  <a:cubicBezTo>
                    <a:pt x="102" y="23"/>
                    <a:pt x="101" y="23"/>
                    <a:pt x="101" y="23"/>
                  </a:cubicBezTo>
                  <a:cubicBezTo>
                    <a:pt x="99" y="22"/>
                    <a:pt x="97" y="22"/>
                    <a:pt x="95" y="22"/>
                  </a:cubicBezTo>
                  <a:cubicBezTo>
                    <a:pt x="94" y="22"/>
                    <a:pt x="93" y="22"/>
                    <a:pt x="93" y="22"/>
                  </a:cubicBezTo>
                  <a:cubicBezTo>
                    <a:pt x="89" y="23"/>
                    <a:pt x="86" y="24"/>
                    <a:pt x="83" y="26"/>
                  </a:cubicBezTo>
                  <a:cubicBezTo>
                    <a:pt x="83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6"/>
                    <a:pt x="83" y="26"/>
                    <a:pt x="83" y="26"/>
                  </a:cubicBezTo>
                  <a:cubicBezTo>
                    <a:pt x="83" y="26"/>
                    <a:pt x="82" y="26"/>
                    <a:pt x="82" y="26"/>
                  </a:cubicBezTo>
                  <a:cubicBezTo>
                    <a:pt x="81" y="27"/>
                    <a:pt x="81" y="27"/>
                    <a:pt x="81" y="28"/>
                  </a:cubicBezTo>
                  <a:cubicBezTo>
                    <a:pt x="80" y="28"/>
                    <a:pt x="80" y="29"/>
                    <a:pt x="79" y="29"/>
                  </a:cubicBezTo>
                  <a:cubicBezTo>
                    <a:pt x="78" y="29"/>
                    <a:pt x="77" y="30"/>
                    <a:pt x="76" y="31"/>
                  </a:cubicBezTo>
                  <a:cubicBezTo>
                    <a:pt x="76" y="31"/>
                    <a:pt x="76" y="32"/>
                    <a:pt x="76" y="32"/>
                  </a:cubicBezTo>
                  <a:cubicBezTo>
                    <a:pt x="77" y="32"/>
                    <a:pt x="78" y="31"/>
                    <a:pt x="79" y="3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8" y="33"/>
                    <a:pt x="78" y="35"/>
                    <a:pt x="78" y="36"/>
                  </a:cubicBezTo>
                  <a:cubicBezTo>
                    <a:pt x="77" y="41"/>
                    <a:pt x="79" y="45"/>
                    <a:pt x="83" y="48"/>
                  </a:cubicBezTo>
                  <a:cubicBezTo>
                    <a:pt x="83" y="48"/>
                    <a:pt x="84" y="49"/>
                    <a:pt x="84" y="49"/>
                  </a:cubicBezTo>
                  <a:cubicBezTo>
                    <a:pt x="85" y="49"/>
                    <a:pt x="85" y="49"/>
                    <a:pt x="85" y="50"/>
                  </a:cubicBezTo>
                  <a:cubicBezTo>
                    <a:pt x="85" y="50"/>
                    <a:pt x="85" y="50"/>
                    <a:pt x="85" y="51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87" y="50"/>
                    <a:pt x="89" y="51"/>
                    <a:pt x="90" y="51"/>
                  </a:cubicBezTo>
                  <a:cubicBezTo>
                    <a:pt x="89" y="54"/>
                    <a:pt x="88" y="58"/>
                    <a:pt x="88" y="61"/>
                  </a:cubicBezTo>
                  <a:cubicBezTo>
                    <a:pt x="87" y="61"/>
                    <a:pt x="86" y="61"/>
                    <a:pt x="84" y="61"/>
                  </a:cubicBezTo>
                  <a:cubicBezTo>
                    <a:pt x="85" y="60"/>
                    <a:pt x="85" y="59"/>
                    <a:pt x="86" y="58"/>
                  </a:cubicBezTo>
                  <a:cubicBezTo>
                    <a:pt x="86" y="58"/>
                    <a:pt x="87" y="57"/>
                    <a:pt x="87" y="56"/>
                  </a:cubicBezTo>
                  <a:cubicBezTo>
                    <a:pt x="87" y="55"/>
                    <a:pt x="87" y="55"/>
                    <a:pt x="86" y="54"/>
                  </a:cubicBezTo>
                  <a:cubicBezTo>
                    <a:pt x="85" y="55"/>
                    <a:pt x="85" y="55"/>
                    <a:pt x="84" y="57"/>
                  </a:cubicBezTo>
                  <a:cubicBezTo>
                    <a:pt x="84" y="57"/>
                    <a:pt x="84" y="58"/>
                    <a:pt x="84" y="58"/>
                  </a:cubicBezTo>
                  <a:cubicBezTo>
                    <a:pt x="84" y="59"/>
                    <a:pt x="84" y="60"/>
                    <a:pt x="84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0" y="60"/>
                    <a:pt x="77" y="60"/>
                    <a:pt x="74" y="60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4" y="59"/>
                    <a:pt x="74" y="58"/>
                    <a:pt x="75" y="57"/>
                  </a:cubicBezTo>
                  <a:cubicBezTo>
                    <a:pt x="74" y="58"/>
                    <a:pt x="73" y="59"/>
                    <a:pt x="73" y="60"/>
                  </a:cubicBezTo>
                  <a:cubicBezTo>
                    <a:pt x="69" y="60"/>
                    <a:pt x="64" y="60"/>
                    <a:pt x="59" y="61"/>
                  </a:cubicBezTo>
                  <a:cubicBezTo>
                    <a:pt x="60" y="59"/>
                    <a:pt x="61" y="59"/>
                    <a:pt x="61" y="57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0" y="58"/>
                    <a:pt x="59" y="59"/>
                    <a:pt x="59" y="60"/>
                  </a:cubicBezTo>
                  <a:cubicBezTo>
                    <a:pt x="58" y="61"/>
                    <a:pt x="58" y="61"/>
                    <a:pt x="57" y="61"/>
                  </a:cubicBezTo>
                  <a:cubicBezTo>
                    <a:pt x="56" y="61"/>
                    <a:pt x="55" y="61"/>
                    <a:pt x="54" y="61"/>
                  </a:cubicBezTo>
                  <a:cubicBezTo>
                    <a:pt x="49" y="62"/>
                    <a:pt x="45" y="63"/>
                    <a:pt x="40" y="65"/>
                  </a:cubicBezTo>
                  <a:cubicBezTo>
                    <a:pt x="39" y="65"/>
                    <a:pt x="38" y="66"/>
                    <a:pt x="37" y="66"/>
                  </a:cubicBezTo>
                  <a:cubicBezTo>
                    <a:pt x="33" y="68"/>
                    <a:pt x="29" y="71"/>
                    <a:pt x="25" y="74"/>
                  </a:cubicBezTo>
                  <a:cubicBezTo>
                    <a:pt x="23" y="76"/>
                    <a:pt x="21" y="78"/>
                    <a:pt x="20" y="81"/>
                  </a:cubicBezTo>
                  <a:cubicBezTo>
                    <a:pt x="18" y="84"/>
                    <a:pt x="18" y="87"/>
                    <a:pt x="18" y="90"/>
                  </a:cubicBezTo>
                  <a:cubicBezTo>
                    <a:pt x="18" y="93"/>
                    <a:pt x="19" y="97"/>
                    <a:pt x="21" y="100"/>
                  </a:cubicBezTo>
                  <a:cubicBezTo>
                    <a:pt x="22" y="102"/>
                    <a:pt x="23" y="104"/>
                    <a:pt x="25" y="106"/>
                  </a:cubicBezTo>
                  <a:cubicBezTo>
                    <a:pt x="25" y="107"/>
                    <a:pt x="25" y="108"/>
                    <a:pt x="25" y="109"/>
                  </a:cubicBezTo>
                  <a:cubicBezTo>
                    <a:pt x="25" y="109"/>
                    <a:pt x="25" y="110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25" y="109"/>
                    <a:pt x="26" y="109"/>
                    <a:pt x="26" y="108"/>
                  </a:cubicBezTo>
                  <a:cubicBezTo>
                    <a:pt x="26" y="109"/>
                    <a:pt x="26" y="109"/>
                    <a:pt x="26" y="109"/>
                  </a:cubicBezTo>
                  <a:cubicBezTo>
                    <a:pt x="28" y="112"/>
                    <a:pt x="31" y="115"/>
                    <a:pt x="34" y="118"/>
                  </a:cubicBezTo>
                  <a:cubicBezTo>
                    <a:pt x="34" y="118"/>
                    <a:pt x="34" y="118"/>
                    <a:pt x="34" y="119"/>
                  </a:cubicBezTo>
                  <a:cubicBezTo>
                    <a:pt x="34" y="119"/>
                    <a:pt x="34" y="120"/>
                    <a:pt x="34" y="120"/>
                  </a:cubicBezTo>
                  <a:cubicBezTo>
                    <a:pt x="34" y="120"/>
                    <a:pt x="34" y="120"/>
                    <a:pt x="34" y="120"/>
                  </a:cubicBezTo>
                  <a:cubicBezTo>
                    <a:pt x="34" y="120"/>
                    <a:pt x="35" y="119"/>
                    <a:pt x="35" y="119"/>
                  </a:cubicBezTo>
                  <a:cubicBezTo>
                    <a:pt x="35" y="119"/>
                    <a:pt x="36" y="120"/>
                    <a:pt x="36" y="120"/>
                  </a:cubicBezTo>
                  <a:cubicBezTo>
                    <a:pt x="36" y="121"/>
                    <a:pt x="36" y="121"/>
                    <a:pt x="35" y="122"/>
                  </a:cubicBezTo>
                  <a:cubicBezTo>
                    <a:pt x="35" y="122"/>
                    <a:pt x="35" y="122"/>
                    <a:pt x="36" y="122"/>
                  </a:cubicBezTo>
                  <a:cubicBezTo>
                    <a:pt x="36" y="122"/>
                    <a:pt x="36" y="121"/>
                    <a:pt x="37" y="120"/>
                  </a:cubicBezTo>
                  <a:cubicBezTo>
                    <a:pt x="38" y="121"/>
                    <a:pt x="39" y="122"/>
                    <a:pt x="40" y="123"/>
                  </a:cubicBezTo>
                  <a:cubicBezTo>
                    <a:pt x="39" y="124"/>
                    <a:pt x="39" y="125"/>
                    <a:pt x="39" y="126"/>
                  </a:cubicBezTo>
                  <a:cubicBezTo>
                    <a:pt x="40" y="125"/>
                    <a:pt x="40" y="124"/>
                    <a:pt x="41" y="124"/>
                  </a:cubicBezTo>
                  <a:cubicBezTo>
                    <a:pt x="43" y="125"/>
                    <a:pt x="45" y="127"/>
                    <a:pt x="47" y="128"/>
                  </a:cubicBezTo>
                  <a:cubicBezTo>
                    <a:pt x="49" y="130"/>
                    <a:pt x="51" y="131"/>
                    <a:pt x="53" y="133"/>
                  </a:cubicBezTo>
                  <a:cubicBezTo>
                    <a:pt x="53" y="133"/>
                    <a:pt x="52" y="133"/>
                    <a:pt x="52" y="134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53" y="135"/>
                    <a:pt x="54" y="135"/>
                    <a:pt x="53" y="137"/>
                  </a:cubicBezTo>
                  <a:cubicBezTo>
                    <a:pt x="53" y="137"/>
                    <a:pt x="52" y="138"/>
                    <a:pt x="52" y="139"/>
                  </a:cubicBezTo>
                  <a:cubicBezTo>
                    <a:pt x="51" y="140"/>
                    <a:pt x="51" y="141"/>
                    <a:pt x="51" y="141"/>
                  </a:cubicBezTo>
                  <a:cubicBezTo>
                    <a:pt x="50" y="141"/>
                    <a:pt x="50" y="141"/>
                    <a:pt x="50" y="141"/>
                  </a:cubicBezTo>
                  <a:cubicBezTo>
                    <a:pt x="50" y="141"/>
                    <a:pt x="50" y="141"/>
                    <a:pt x="50" y="141"/>
                  </a:cubicBezTo>
                  <a:cubicBezTo>
                    <a:pt x="50" y="142"/>
                    <a:pt x="50" y="142"/>
                    <a:pt x="50" y="142"/>
                  </a:cubicBezTo>
                  <a:cubicBezTo>
                    <a:pt x="49" y="144"/>
                    <a:pt x="49" y="146"/>
                    <a:pt x="48" y="147"/>
                  </a:cubicBezTo>
                  <a:cubicBezTo>
                    <a:pt x="48" y="148"/>
                    <a:pt x="48" y="148"/>
                    <a:pt x="48" y="148"/>
                  </a:cubicBezTo>
                  <a:cubicBezTo>
                    <a:pt x="47" y="147"/>
                    <a:pt x="47" y="146"/>
                    <a:pt x="46" y="145"/>
                  </a:cubicBezTo>
                  <a:cubicBezTo>
                    <a:pt x="45" y="147"/>
                    <a:pt x="44" y="148"/>
                    <a:pt x="43" y="150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44" y="151"/>
                    <a:pt x="44" y="152"/>
                    <a:pt x="44" y="153"/>
                  </a:cubicBezTo>
                  <a:cubicBezTo>
                    <a:pt x="45" y="153"/>
                    <a:pt x="46" y="152"/>
                    <a:pt x="46" y="151"/>
                  </a:cubicBezTo>
                  <a:cubicBezTo>
                    <a:pt x="46" y="151"/>
                    <a:pt x="46" y="151"/>
                    <a:pt x="46" y="151"/>
                  </a:cubicBezTo>
                  <a:cubicBezTo>
                    <a:pt x="42" y="160"/>
                    <a:pt x="41" y="169"/>
                    <a:pt x="41" y="178"/>
                  </a:cubicBezTo>
                  <a:cubicBezTo>
                    <a:pt x="41" y="178"/>
                    <a:pt x="40" y="178"/>
                    <a:pt x="40" y="177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9"/>
                    <a:pt x="41" y="179"/>
                    <a:pt x="41" y="179"/>
                  </a:cubicBezTo>
                  <a:cubicBezTo>
                    <a:pt x="41" y="180"/>
                    <a:pt x="41" y="181"/>
                    <a:pt x="41" y="182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9" y="183"/>
                    <a:pt x="39" y="183"/>
                    <a:pt x="38" y="184"/>
                  </a:cubicBezTo>
                  <a:cubicBezTo>
                    <a:pt x="38" y="184"/>
                    <a:pt x="38" y="185"/>
                    <a:pt x="39" y="185"/>
                  </a:cubicBezTo>
                  <a:cubicBezTo>
                    <a:pt x="39" y="184"/>
                    <a:pt x="40" y="184"/>
                    <a:pt x="41" y="183"/>
                  </a:cubicBezTo>
                  <a:cubicBezTo>
                    <a:pt x="41" y="183"/>
                    <a:pt x="41" y="184"/>
                    <a:pt x="41" y="184"/>
                  </a:cubicBezTo>
                  <a:cubicBezTo>
                    <a:pt x="41" y="185"/>
                    <a:pt x="41" y="186"/>
                    <a:pt x="41" y="186"/>
                  </a:cubicBezTo>
                  <a:cubicBezTo>
                    <a:pt x="40" y="187"/>
                    <a:pt x="40" y="187"/>
                    <a:pt x="40" y="187"/>
                  </a:cubicBezTo>
                  <a:cubicBezTo>
                    <a:pt x="41" y="188"/>
                    <a:pt x="41" y="188"/>
                    <a:pt x="41" y="189"/>
                  </a:cubicBezTo>
                  <a:cubicBezTo>
                    <a:pt x="42" y="189"/>
                    <a:pt x="42" y="189"/>
                    <a:pt x="42" y="189"/>
                  </a:cubicBezTo>
                  <a:cubicBezTo>
                    <a:pt x="43" y="192"/>
                    <a:pt x="44" y="194"/>
                    <a:pt x="46" y="197"/>
                  </a:cubicBezTo>
                  <a:cubicBezTo>
                    <a:pt x="46" y="197"/>
                    <a:pt x="47" y="198"/>
                    <a:pt x="47" y="199"/>
                  </a:cubicBezTo>
                  <a:cubicBezTo>
                    <a:pt x="47" y="202"/>
                    <a:pt x="48" y="204"/>
                    <a:pt x="50" y="206"/>
                  </a:cubicBezTo>
                  <a:cubicBezTo>
                    <a:pt x="53" y="211"/>
                    <a:pt x="57" y="215"/>
                    <a:pt x="62" y="217"/>
                  </a:cubicBezTo>
                  <a:cubicBezTo>
                    <a:pt x="62" y="217"/>
                    <a:pt x="62" y="217"/>
                    <a:pt x="63" y="218"/>
                  </a:cubicBezTo>
                  <a:cubicBezTo>
                    <a:pt x="63" y="220"/>
                    <a:pt x="64" y="221"/>
                    <a:pt x="65" y="223"/>
                  </a:cubicBezTo>
                  <a:cubicBezTo>
                    <a:pt x="65" y="223"/>
                    <a:pt x="65" y="223"/>
                    <a:pt x="65" y="223"/>
                  </a:cubicBezTo>
                  <a:cubicBezTo>
                    <a:pt x="65" y="223"/>
                    <a:pt x="64" y="222"/>
                    <a:pt x="63" y="222"/>
                  </a:cubicBezTo>
                  <a:cubicBezTo>
                    <a:pt x="63" y="221"/>
                    <a:pt x="62" y="221"/>
                    <a:pt x="61" y="221"/>
                  </a:cubicBezTo>
                  <a:cubicBezTo>
                    <a:pt x="61" y="220"/>
                    <a:pt x="60" y="220"/>
                    <a:pt x="60" y="219"/>
                  </a:cubicBezTo>
                  <a:cubicBezTo>
                    <a:pt x="59" y="219"/>
                    <a:pt x="59" y="218"/>
                    <a:pt x="58" y="218"/>
                  </a:cubicBezTo>
                  <a:cubicBezTo>
                    <a:pt x="58" y="218"/>
                    <a:pt x="58" y="219"/>
                    <a:pt x="58" y="219"/>
                  </a:cubicBezTo>
                  <a:cubicBezTo>
                    <a:pt x="60" y="220"/>
                    <a:pt x="62" y="222"/>
                    <a:pt x="64" y="224"/>
                  </a:cubicBezTo>
                  <a:cubicBezTo>
                    <a:pt x="65" y="224"/>
                    <a:pt x="65" y="225"/>
                    <a:pt x="65" y="225"/>
                  </a:cubicBezTo>
                  <a:cubicBezTo>
                    <a:pt x="65" y="226"/>
                    <a:pt x="65" y="226"/>
                    <a:pt x="65" y="227"/>
                  </a:cubicBezTo>
                  <a:cubicBezTo>
                    <a:pt x="67" y="228"/>
                    <a:pt x="69" y="230"/>
                    <a:pt x="72" y="231"/>
                  </a:cubicBezTo>
                  <a:cubicBezTo>
                    <a:pt x="72" y="230"/>
                    <a:pt x="72" y="230"/>
                    <a:pt x="72" y="229"/>
                  </a:cubicBezTo>
                  <a:cubicBezTo>
                    <a:pt x="71" y="230"/>
                    <a:pt x="71" y="230"/>
                    <a:pt x="70" y="229"/>
                  </a:cubicBezTo>
                  <a:cubicBezTo>
                    <a:pt x="70" y="228"/>
                    <a:pt x="70" y="228"/>
                    <a:pt x="70" y="227"/>
                  </a:cubicBezTo>
                  <a:cubicBezTo>
                    <a:pt x="71" y="227"/>
                    <a:pt x="72" y="227"/>
                    <a:pt x="73" y="228"/>
                  </a:cubicBezTo>
                  <a:cubicBezTo>
                    <a:pt x="74" y="229"/>
                    <a:pt x="75" y="229"/>
                    <a:pt x="77" y="230"/>
                  </a:cubicBezTo>
                  <a:cubicBezTo>
                    <a:pt x="76" y="231"/>
                    <a:pt x="76" y="232"/>
                    <a:pt x="75" y="232"/>
                  </a:cubicBezTo>
                  <a:cubicBezTo>
                    <a:pt x="76" y="233"/>
                    <a:pt x="77" y="233"/>
                    <a:pt x="78" y="233"/>
                  </a:cubicBezTo>
                  <a:cubicBezTo>
                    <a:pt x="79" y="233"/>
                    <a:pt x="80" y="234"/>
                    <a:pt x="80" y="234"/>
                  </a:cubicBezTo>
                  <a:cubicBezTo>
                    <a:pt x="81" y="234"/>
                    <a:pt x="82" y="234"/>
                    <a:pt x="83" y="234"/>
                  </a:cubicBezTo>
                  <a:cubicBezTo>
                    <a:pt x="84" y="235"/>
                    <a:pt x="85" y="235"/>
                    <a:pt x="86" y="235"/>
                  </a:cubicBezTo>
                  <a:cubicBezTo>
                    <a:pt x="83" y="234"/>
                    <a:pt x="81" y="233"/>
                    <a:pt x="79" y="231"/>
                  </a:cubicBezTo>
                  <a:cubicBezTo>
                    <a:pt x="81" y="232"/>
                    <a:pt x="84" y="232"/>
                    <a:pt x="86" y="231"/>
                  </a:cubicBezTo>
                  <a:cubicBezTo>
                    <a:pt x="86" y="231"/>
                    <a:pt x="86" y="231"/>
                    <a:pt x="86" y="232"/>
                  </a:cubicBezTo>
                  <a:cubicBezTo>
                    <a:pt x="86" y="232"/>
                    <a:pt x="86" y="232"/>
                    <a:pt x="86" y="232"/>
                  </a:cubicBezTo>
                  <a:cubicBezTo>
                    <a:pt x="86" y="231"/>
                    <a:pt x="86" y="231"/>
                    <a:pt x="86" y="230"/>
                  </a:cubicBezTo>
                  <a:cubicBezTo>
                    <a:pt x="86" y="230"/>
                    <a:pt x="86" y="230"/>
                    <a:pt x="86" y="230"/>
                  </a:cubicBezTo>
                  <a:cubicBezTo>
                    <a:pt x="88" y="230"/>
                    <a:pt x="89" y="228"/>
                    <a:pt x="90" y="227"/>
                  </a:cubicBezTo>
                  <a:cubicBezTo>
                    <a:pt x="91" y="226"/>
                    <a:pt x="91" y="224"/>
                    <a:pt x="91" y="223"/>
                  </a:cubicBezTo>
                  <a:cubicBezTo>
                    <a:pt x="92" y="223"/>
                    <a:pt x="92" y="222"/>
                    <a:pt x="92" y="222"/>
                  </a:cubicBezTo>
                  <a:cubicBezTo>
                    <a:pt x="93" y="221"/>
                    <a:pt x="94" y="219"/>
                    <a:pt x="94" y="217"/>
                  </a:cubicBezTo>
                  <a:cubicBezTo>
                    <a:pt x="94" y="217"/>
                    <a:pt x="95" y="216"/>
                    <a:pt x="95" y="217"/>
                  </a:cubicBezTo>
                  <a:cubicBezTo>
                    <a:pt x="95" y="217"/>
                    <a:pt x="96" y="217"/>
                    <a:pt x="96" y="217"/>
                  </a:cubicBezTo>
                  <a:cubicBezTo>
                    <a:pt x="96" y="216"/>
                    <a:pt x="97" y="216"/>
                    <a:pt x="98" y="215"/>
                  </a:cubicBezTo>
                  <a:cubicBezTo>
                    <a:pt x="98" y="216"/>
                    <a:pt x="98" y="217"/>
                    <a:pt x="98" y="217"/>
                  </a:cubicBezTo>
                  <a:cubicBezTo>
                    <a:pt x="98" y="218"/>
                    <a:pt x="98" y="218"/>
                    <a:pt x="99" y="218"/>
                  </a:cubicBezTo>
                  <a:cubicBezTo>
                    <a:pt x="99" y="218"/>
                    <a:pt x="99" y="217"/>
                    <a:pt x="99" y="217"/>
                  </a:cubicBezTo>
                  <a:cubicBezTo>
                    <a:pt x="99" y="216"/>
                    <a:pt x="99" y="216"/>
                    <a:pt x="98" y="215"/>
                  </a:cubicBezTo>
                  <a:cubicBezTo>
                    <a:pt x="100" y="214"/>
                    <a:pt x="102" y="213"/>
                    <a:pt x="104" y="212"/>
                  </a:cubicBezTo>
                  <a:cubicBezTo>
                    <a:pt x="104" y="213"/>
                    <a:pt x="105" y="213"/>
                    <a:pt x="105" y="213"/>
                  </a:cubicBezTo>
                  <a:cubicBezTo>
                    <a:pt x="106" y="213"/>
                    <a:pt x="106" y="212"/>
                    <a:pt x="106" y="211"/>
                  </a:cubicBezTo>
                  <a:cubicBezTo>
                    <a:pt x="107" y="211"/>
                    <a:pt x="108" y="210"/>
                    <a:pt x="110" y="209"/>
                  </a:cubicBezTo>
                  <a:cubicBezTo>
                    <a:pt x="110" y="209"/>
                    <a:pt x="110" y="210"/>
                    <a:pt x="110" y="210"/>
                  </a:cubicBezTo>
                  <a:cubicBezTo>
                    <a:pt x="111" y="212"/>
                    <a:pt x="113" y="213"/>
                    <a:pt x="114" y="215"/>
                  </a:cubicBezTo>
                  <a:cubicBezTo>
                    <a:pt x="116" y="218"/>
                    <a:pt x="119" y="220"/>
                    <a:pt x="122" y="222"/>
                  </a:cubicBezTo>
                  <a:cubicBezTo>
                    <a:pt x="122" y="222"/>
                    <a:pt x="122" y="222"/>
                    <a:pt x="122" y="223"/>
                  </a:cubicBezTo>
                  <a:cubicBezTo>
                    <a:pt x="122" y="222"/>
                    <a:pt x="121" y="222"/>
                    <a:pt x="121" y="223"/>
                  </a:cubicBezTo>
                  <a:cubicBezTo>
                    <a:pt x="121" y="223"/>
                    <a:pt x="121" y="223"/>
                    <a:pt x="121" y="224"/>
                  </a:cubicBezTo>
                  <a:cubicBezTo>
                    <a:pt x="121" y="224"/>
                    <a:pt x="121" y="224"/>
                    <a:pt x="122" y="224"/>
                  </a:cubicBezTo>
                  <a:cubicBezTo>
                    <a:pt x="122" y="223"/>
                    <a:pt x="122" y="223"/>
                    <a:pt x="122" y="223"/>
                  </a:cubicBezTo>
                  <a:close/>
                  <a:moveTo>
                    <a:pt x="59" y="24"/>
                  </a:moveTo>
                  <a:cubicBezTo>
                    <a:pt x="60" y="24"/>
                    <a:pt x="60" y="24"/>
                    <a:pt x="60" y="23"/>
                  </a:cubicBezTo>
                  <a:cubicBezTo>
                    <a:pt x="62" y="23"/>
                    <a:pt x="63" y="22"/>
                    <a:pt x="65" y="21"/>
                  </a:cubicBezTo>
                  <a:cubicBezTo>
                    <a:pt x="68" y="19"/>
                    <a:pt x="71" y="18"/>
                    <a:pt x="74" y="16"/>
                  </a:cubicBezTo>
                  <a:cubicBezTo>
                    <a:pt x="78" y="14"/>
                    <a:pt x="83" y="12"/>
                    <a:pt x="89" y="10"/>
                  </a:cubicBezTo>
                  <a:cubicBezTo>
                    <a:pt x="89" y="10"/>
                    <a:pt x="89" y="10"/>
                    <a:pt x="90" y="10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6" y="10"/>
                    <a:pt x="84" y="10"/>
                    <a:pt x="81" y="11"/>
                  </a:cubicBezTo>
                  <a:cubicBezTo>
                    <a:pt x="76" y="12"/>
                    <a:pt x="72" y="14"/>
                    <a:pt x="68" y="17"/>
                  </a:cubicBezTo>
                  <a:cubicBezTo>
                    <a:pt x="65" y="18"/>
                    <a:pt x="62" y="21"/>
                    <a:pt x="59" y="24"/>
                  </a:cubicBezTo>
                  <a:cubicBezTo>
                    <a:pt x="59" y="24"/>
                    <a:pt x="59" y="24"/>
                    <a:pt x="59" y="24"/>
                  </a:cubicBezTo>
                  <a:close/>
                  <a:moveTo>
                    <a:pt x="112" y="7"/>
                  </a:moveTo>
                  <a:cubicBezTo>
                    <a:pt x="112" y="7"/>
                    <a:pt x="112" y="7"/>
                    <a:pt x="112" y="7"/>
                  </a:cubicBezTo>
                  <a:cubicBezTo>
                    <a:pt x="112" y="7"/>
                    <a:pt x="112" y="7"/>
                    <a:pt x="113" y="7"/>
                  </a:cubicBezTo>
                  <a:cubicBezTo>
                    <a:pt x="114" y="8"/>
                    <a:pt x="115" y="8"/>
                    <a:pt x="116" y="7"/>
                  </a:cubicBezTo>
                  <a:cubicBezTo>
                    <a:pt x="116" y="7"/>
                    <a:pt x="117" y="7"/>
                    <a:pt x="117" y="7"/>
                  </a:cubicBezTo>
                  <a:cubicBezTo>
                    <a:pt x="118" y="7"/>
                    <a:pt x="119" y="7"/>
                    <a:pt x="119" y="7"/>
                  </a:cubicBezTo>
                  <a:cubicBezTo>
                    <a:pt x="121" y="7"/>
                    <a:pt x="123" y="7"/>
                    <a:pt x="124" y="8"/>
                  </a:cubicBezTo>
                  <a:cubicBezTo>
                    <a:pt x="126" y="8"/>
                    <a:pt x="128" y="9"/>
                    <a:pt x="129" y="9"/>
                  </a:cubicBezTo>
                  <a:cubicBezTo>
                    <a:pt x="130" y="10"/>
                    <a:pt x="132" y="10"/>
                    <a:pt x="133" y="10"/>
                  </a:cubicBezTo>
                  <a:cubicBezTo>
                    <a:pt x="133" y="10"/>
                    <a:pt x="134" y="10"/>
                    <a:pt x="134" y="10"/>
                  </a:cubicBezTo>
                  <a:cubicBezTo>
                    <a:pt x="134" y="10"/>
                    <a:pt x="135" y="10"/>
                    <a:pt x="136" y="10"/>
                  </a:cubicBezTo>
                  <a:cubicBezTo>
                    <a:pt x="140" y="11"/>
                    <a:pt x="144" y="11"/>
                    <a:pt x="148" y="12"/>
                  </a:cubicBezTo>
                  <a:cubicBezTo>
                    <a:pt x="149" y="12"/>
                    <a:pt x="150" y="12"/>
                    <a:pt x="151" y="12"/>
                  </a:cubicBezTo>
                  <a:cubicBezTo>
                    <a:pt x="151" y="12"/>
                    <a:pt x="151" y="12"/>
                    <a:pt x="151" y="12"/>
                  </a:cubicBezTo>
                  <a:cubicBezTo>
                    <a:pt x="152" y="12"/>
                    <a:pt x="153" y="12"/>
                    <a:pt x="154" y="12"/>
                  </a:cubicBezTo>
                  <a:cubicBezTo>
                    <a:pt x="151" y="11"/>
                    <a:pt x="148" y="10"/>
                    <a:pt x="144" y="10"/>
                  </a:cubicBezTo>
                  <a:cubicBezTo>
                    <a:pt x="142" y="10"/>
                    <a:pt x="140" y="9"/>
                    <a:pt x="138" y="9"/>
                  </a:cubicBezTo>
                  <a:cubicBezTo>
                    <a:pt x="137" y="9"/>
                    <a:pt x="136" y="9"/>
                    <a:pt x="136" y="7"/>
                  </a:cubicBezTo>
                  <a:cubicBezTo>
                    <a:pt x="134" y="7"/>
                    <a:pt x="133" y="7"/>
                    <a:pt x="132" y="7"/>
                  </a:cubicBezTo>
                  <a:cubicBezTo>
                    <a:pt x="130" y="7"/>
                    <a:pt x="128" y="7"/>
                    <a:pt x="126" y="7"/>
                  </a:cubicBezTo>
                  <a:cubicBezTo>
                    <a:pt x="121" y="7"/>
                    <a:pt x="117" y="7"/>
                    <a:pt x="112" y="7"/>
                  </a:cubicBezTo>
                  <a:cubicBezTo>
                    <a:pt x="112" y="7"/>
                    <a:pt x="112" y="7"/>
                    <a:pt x="112" y="7"/>
                  </a:cubicBezTo>
                  <a:close/>
                  <a:moveTo>
                    <a:pt x="2" y="140"/>
                  </a:moveTo>
                  <a:cubicBezTo>
                    <a:pt x="2" y="141"/>
                    <a:pt x="2" y="143"/>
                    <a:pt x="2" y="144"/>
                  </a:cubicBezTo>
                  <a:cubicBezTo>
                    <a:pt x="3" y="150"/>
                    <a:pt x="5" y="156"/>
                    <a:pt x="6" y="162"/>
                  </a:cubicBezTo>
                  <a:cubicBezTo>
                    <a:pt x="8" y="167"/>
                    <a:pt x="9" y="172"/>
                    <a:pt x="12" y="177"/>
                  </a:cubicBezTo>
                  <a:cubicBezTo>
                    <a:pt x="12" y="177"/>
                    <a:pt x="12" y="177"/>
                    <a:pt x="12" y="178"/>
                  </a:cubicBezTo>
                  <a:cubicBezTo>
                    <a:pt x="12" y="177"/>
                    <a:pt x="12" y="177"/>
                    <a:pt x="12" y="177"/>
                  </a:cubicBezTo>
                  <a:cubicBezTo>
                    <a:pt x="13" y="176"/>
                    <a:pt x="13" y="176"/>
                    <a:pt x="13" y="176"/>
                  </a:cubicBezTo>
                  <a:cubicBezTo>
                    <a:pt x="12" y="173"/>
                    <a:pt x="11" y="170"/>
                    <a:pt x="10" y="167"/>
                  </a:cubicBezTo>
                  <a:cubicBezTo>
                    <a:pt x="9" y="166"/>
                    <a:pt x="9" y="164"/>
                    <a:pt x="8" y="163"/>
                  </a:cubicBezTo>
                  <a:cubicBezTo>
                    <a:pt x="7" y="159"/>
                    <a:pt x="6" y="155"/>
                    <a:pt x="4" y="151"/>
                  </a:cubicBezTo>
                  <a:cubicBezTo>
                    <a:pt x="4" y="147"/>
                    <a:pt x="3" y="143"/>
                    <a:pt x="2" y="140"/>
                  </a:cubicBezTo>
                  <a:close/>
                  <a:moveTo>
                    <a:pt x="5" y="103"/>
                  </a:moveTo>
                  <a:cubicBezTo>
                    <a:pt x="5" y="103"/>
                    <a:pt x="5" y="104"/>
                    <a:pt x="5" y="104"/>
                  </a:cubicBezTo>
                  <a:cubicBezTo>
                    <a:pt x="3" y="110"/>
                    <a:pt x="3" y="117"/>
                    <a:pt x="3" y="123"/>
                  </a:cubicBezTo>
                  <a:cubicBezTo>
                    <a:pt x="3" y="129"/>
                    <a:pt x="4" y="135"/>
                    <a:pt x="4" y="141"/>
                  </a:cubicBezTo>
                  <a:cubicBezTo>
                    <a:pt x="5" y="143"/>
                    <a:pt x="5" y="144"/>
                    <a:pt x="5" y="146"/>
                  </a:cubicBezTo>
                  <a:cubicBezTo>
                    <a:pt x="4" y="132"/>
                    <a:pt x="4" y="117"/>
                    <a:pt x="5" y="103"/>
                  </a:cubicBezTo>
                  <a:close/>
                  <a:moveTo>
                    <a:pt x="235" y="64"/>
                  </a:moveTo>
                  <a:cubicBezTo>
                    <a:pt x="235" y="64"/>
                    <a:pt x="235" y="64"/>
                    <a:pt x="235" y="64"/>
                  </a:cubicBezTo>
                  <a:cubicBezTo>
                    <a:pt x="234" y="62"/>
                    <a:pt x="234" y="61"/>
                    <a:pt x="233" y="59"/>
                  </a:cubicBezTo>
                  <a:cubicBezTo>
                    <a:pt x="231" y="56"/>
                    <a:pt x="229" y="53"/>
                    <a:pt x="227" y="50"/>
                  </a:cubicBezTo>
                  <a:cubicBezTo>
                    <a:pt x="225" y="47"/>
                    <a:pt x="223" y="45"/>
                    <a:pt x="221" y="42"/>
                  </a:cubicBezTo>
                  <a:cubicBezTo>
                    <a:pt x="221" y="42"/>
                    <a:pt x="220" y="42"/>
                    <a:pt x="220" y="42"/>
                  </a:cubicBezTo>
                  <a:cubicBezTo>
                    <a:pt x="220" y="42"/>
                    <a:pt x="220" y="42"/>
                    <a:pt x="220" y="43"/>
                  </a:cubicBezTo>
                  <a:cubicBezTo>
                    <a:pt x="221" y="44"/>
                    <a:pt x="222" y="45"/>
                    <a:pt x="222" y="46"/>
                  </a:cubicBezTo>
                  <a:cubicBezTo>
                    <a:pt x="223" y="47"/>
                    <a:pt x="223" y="48"/>
                    <a:pt x="223" y="49"/>
                  </a:cubicBezTo>
                  <a:cubicBezTo>
                    <a:pt x="224" y="50"/>
                    <a:pt x="225" y="51"/>
                    <a:pt x="226" y="52"/>
                  </a:cubicBezTo>
                  <a:cubicBezTo>
                    <a:pt x="228" y="55"/>
                    <a:pt x="230" y="58"/>
                    <a:pt x="232" y="62"/>
                  </a:cubicBezTo>
                  <a:cubicBezTo>
                    <a:pt x="232" y="62"/>
                    <a:pt x="232" y="63"/>
                    <a:pt x="233" y="63"/>
                  </a:cubicBezTo>
                  <a:cubicBezTo>
                    <a:pt x="233" y="64"/>
                    <a:pt x="233" y="64"/>
                    <a:pt x="233" y="64"/>
                  </a:cubicBezTo>
                  <a:cubicBezTo>
                    <a:pt x="234" y="64"/>
                    <a:pt x="234" y="64"/>
                    <a:pt x="235" y="64"/>
                  </a:cubicBezTo>
                  <a:close/>
                  <a:moveTo>
                    <a:pt x="189" y="242"/>
                  </a:moveTo>
                  <a:cubicBezTo>
                    <a:pt x="189" y="242"/>
                    <a:pt x="189" y="242"/>
                    <a:pt x="189" y="242"/>
                  </a:cubicBezTo>
                  <a:cubicBezTo>
                    <a:pt x="189" y="242"/>
                    <a:pt x="188" y="243"/>
                    <a:pt x="187" y="243"/>
                  </a:cubicBezTo>
                  <a:cubicBezTo>
                    <a:pt x="184" y="244"/>
                    <a:pt x="180" y="245"/>
                    <a:pt x="177" y="246"/>
                  </a:cubicBezTo>
                  <a:cubicBezTo>
                    <a:pt x="174" y="248"/>
                    <a:pt x="171" y="249"/>
                    <a:pt x="168" y="249"/>
                  </a:cubicBezTo>
                  <a:cubicBezTo>
                    <a:pt x="164" y="250"/>
                    <a:pt x="160" y="251"/>
                    <a:pt x="156" y="251"/>
                  </a:cubicBezTo>
                  <a:cubicBezTo>
                    <a:pt x="155" y="251"/>
                    <a:pt x="154" y="252"/>
                    <a:pt x="153" y="252"/>
                  </a:cubicBezTo>
                  <a:cubicBezTo>
                    <a:pt x="154" y="252"/>
                    <a:pt x="156" y="252"/>
                    <a:pt x="158" y="252"/>
                  </a:cubicBezTo>
                  <a:cubicBezTo>
                    <a:pt x="162" y="251"/>
                    <a:pt x="166" y="251"/>
                    <a:pt x="170" y="250"/>
                  </a:cubicBezTo>
                  <a:cubicBezTo>
                    <a:pt x="172" y="250"/>
                    <a:pt x="175" y="249"/>
                    <a:pt x="177" y="248"/>
                  </a:cubicBezTo>
                  <a:cubicBezTo>
                    <a:pt x="181" y="246"/>
                    <a:pt x="185" y="245"/>
                    <a:pt x="189" y="243"/>
                  </a:cubicBezTo>
                  <a:cubicBezTo>
                    <a:pt x="189" y="243"/>
                    <a:pt x="189" y="243"/>
                    <a:pt x="189" y="242"/>
                  </a:cubicBezTo>
                  <a:close/>
                  <a:moveTo>
                    <a:pt x="91" y="7"/>
                  </a:moveTo>
                  <a:cubicBezTo>
                    <a:pt x="91" y="7"/>
                    <a:pt x="91" y="7"/>
                    <a:pt x="91" y="7"/>
                  </a:cubicBezTo>
                  <a:cubicBezTo>
                    <a:pt x="93" y="7"/>
                    <a:pt x="94" y="7"/>
                    <a:pt x="95" y="7"/>
                  </a:cubicBezTo>
                  <a:cubicBezTo>
                    <a:pt x="97" y="7"/>
                    <a:pt x="98" y="7"/>
                    <a:pt x="100" y="7"/>
                  </a:cubicBezTo>
                  <a:cubicBezTo>
                    <a:pt x="101" y="7"/>
                    <a:pt x="102" y="6"/>
                    <a:pt x="103" y="6"/>
                  </a:cubicBezTo>
                  <a:cubicBezTo>
                    <a:pt x="105" y="6"/>
                    <a:pt x="108" y="5"/>
                    <a:pt x="111" y="5"/>
                  </a:cubicBezTo>
                  <a:cubicBezTo>
                    <a:pt x="113" y="5"/>
                    <a:pt x="115" y="4"/>
                    <a:pt x="118" y="4"/>
                  </a:cubicBezTo>
                  <a:cubicBezTo>
                    <a:pt x="118" y="4"/>
                    <a:pt x="119" y="3"/>
                    <a:pt x="119" y="3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17" y="3"/>
                    <a:pt x="115" y="3"/>
                    <a:pt x="113" y="3"/>
                  </a:cubicBezTo>
                  <a:cubicBezTo>
                    <a:pt x="109" y="4"/>
                    <a:pt x="104" y="4"/>
                    <a:pt x="99" y="5"/>
                  </a:cubicBezTo>
                  <a:cubicBezTo>
                    <a:pt x="97" y="6"/>
                    <a:pt x="94" y="6"/>
                    <a:pt x="91" y="7"/>
                  </a:cubicBezTo>
                  <a:close/>
                  <a:moveTo>
                    <a:pt x="231" y="40"/>
                  </a:moveTo>
                  <a:cubicBezTo>
                    <a:pt x="231" y="40"/>
                    <a:pt x="231" y="40"/>
                    <a:pt x="231" y="40"/>
                  </a:cubicBezTo>
                  <a:cubicBezTo>
                    <a:pt x="230" y="39"/>
                    <a:pt x="229" y="37"/>
                    <a:pt x="227" y="36"/>
                  </a:cubicBezTo>
                  <a:cubicBezTo>
                    <a:pt x="226" y="36"/>
                    <a:pt x="225" y="35"/>
                    <a:pt x="224" y="34"/>
                  </a:cubicBezTo>
                  <a:cubicBezTo>
                    <a:pt x="223" y="33"/>
                    <a:pt x="221" y="32"/>
                    <a:pt x="220" y="31"/>
                  </a:cubicBezTo>
                  <a:cubicBezTo>
                    <a:pt x="219" y="30"/>
                    <a:pt x="217" y="28"/>
                    <a:pt x="216" y="28"/>
                  </a:cubicBezTo>
                  <a:cubicBezTo>
                    <a:pt x="214" y="26"/>
                    <a:pt x="212" y="25"/>
                    <a:pt x="210" y="24"/>
                  </a:cubicBezTo>
                  <a:cubicBezTo>
                    <a:pt x="208" y="24"/>
                    <a:pt x="207" y="23"/>
                    <a:pt x="206" y="22"/>
                  </a:cubicBezTo>
                  <a:cubicBezTo>
                    <a:pt x="206" y="22"/>
                    <a:pt x="205" y="22"/>
                    <a:pt x="205" y="22"/>
                  </a:cubicBezTo>
                  <a:cubicBezTo>
                    <a:pt x="209" y="24"/>
                    <a:pt x="212" y="27"/>
                    <a:pt x="216" y="30"/>
                  </a:cubicBezTo>
                  <a:cubicBezTo>
                    <a:pt x="216" y="30"/>
                    <a:pt x="216" y="30"/>
                    <a:pt x="216" y="30"/>
                  </a:cubicBezTo>
                  <a:cubicBezTo>
                    <a:pt x="217" y="30"/>
                    <a:pt x="218" y="30"/>
                    <a:pt x="218" y="31"/>
                  </a:cubicBezTo>
                  <a:cubicBezTo>
                    <a:pt x="219" y="32"/>
                    <a:pt x="220" y="33"/>
                    <a:pt x="222" y="34"/>
                  </a:cubicBezTo>
                  <a:cubicBezTo>
                    <a:pt x="224" y="35"/>
                    <a:pt x="225" y="36"/>
                    <a:pt x="227" y="37"/>
                  </a:cubicBezTo>
                  <a:cubicBezTo>
                    <a:pt x="228" y="38"/>
                    <a:pt x="230" y="39"/>
                    <a:pt x="231" y="40"/>
                  </a:cubicBezTo>
                  <a:close/>
                  <a:moveTo>
                    <a:pt x="35" y="40"/>
                  </a:moveTo>
                  <a:cubicBezTo>
                    <a:pt x="35" y="40"/>
                    <a:pt x="35" y="40"/>
                    <a:pt x="35" y="40"/>
                  </a:cubicBezTo>
                  <a:cubicBezTo>
                    <a:pt x="35" y="40"/>
                    <a:pt x="35" y="40"/>
                    <a:pt x="34" y="41"/>
                  </a:cubicBezTo>
                  <a:cubicBezTo>
                    <a:pt x="28" y="48"/>
                    <a:pt x="22" y="57"/>
                    <a:pt x="17" y="66"/>
                  </a:cubicBezTo>
                  <a:cubicBezTo>
                    <a:pt x="17" y="66"/>
                    <a:pt x="17" y="67"/>
                    <a:pt x="17" y="67"/>
                  </a:cubicBezTo>
                  <a:cubicBezTo>
                    <a:pt x="18" y="67"/>
                    <a:pt x="18" y="66"/>
                    <a:pt x="18" y="66"/>
                  </a:cubicBezTo>
                  <a:cubicBezTo>
                    <a:pt x="20" y="63"/>
                    <a:pt x="22" y="60"/>
                    <a:pt x="24" y="57"/>
                  </a:cubicBezTo>
                  <a:cubicBezTo>
                    <a:pt x="25" y="57"/>
                    <a:pt x="25" y="56"/>
                    <a:pt x="25" y="56"/>
                  </a:cubicBezTo>
                  <a:cubicBezTo>
                    <a:pt x="27" y="53"/>
                    <a:pt x="28" y="51"/>
                    <a:pt x="30" y="48"/>
                  </a:cubicBezTo>
                  <a:cubicBezTo>
                    <a:pt x="32" y="45"/>
                    <a:pt x="33" y="43"/>
                    <a:pt x="35" y="41"/>
                  </a:cubicBezTo>
                  <a:cubicBezTo>
                    <a:pt x="35" y="40"/>
                    <a:pt x="35" y="40"/>
                    <a:pt x="35" y="40"/>
                  </a:cubicBezTo>
                  <a:close/>
                  <a:moveTo>
                    <a:pt x="136" y="244"/>
                  </a:moveTo>
                  <a:cubicBezTo>
                    <a:pt x="134" y="243"/>
                    <a:pt x="133" y="243"/>
                    <a:pt x="132" y="243"/>
                  </a:cubicBezTo>
                  <a:cubicBezTo>
                    <a:pt x="132" y="244"/>
                    <a:pt x="131" y="244"/>
                    <a:pt x="131" y="244"/>
                  </a:cubicBezTo>
                  <a:cubicBezTo>
                    <a:pt x="130" y="244"/>
                    <a:pt x="128" y="244"/>
                    <a:pt x="127" y="244"/>
                  </a:cubicBezTo>
                  <a:cubicBezTo>
                    <a:pt x="130" y="247"/>
                    <a:pt x="144" y="249"/>
                    <a:pt x="148" y="248"/>
                  </a:cubicBezTo>
                  <a:cubicBezTo>
                    <a:pt x="149" y="247"/>
                    <a:pt x="149" y="247"/>
                    <a:pt x="149" y="247"/>
                  </a:cubicBezTo>
                  <a:cubicBezTo>
                    <a:pt x="148" y="247"/>
                    <a:pt x="148" y="247"/>
                    <a:pt x="147" y="246"/>
                  </a:cubicBezTo>
                  <a:cubicBezTo>
                    <a:pt x="146" y="246"/>
                    <a:pt x="146" y="246"/>
                    <a:pt x="146" y="246"/>
                  </a:cubicBezTo>
                  <a:cubicBezTo>
                    <a:pt x="145" y="246"/>
                    <a:pt x="145" y="246"/>
                    <a:pt x="144" y="246"/>
                  </a:cubicBezTo>
                  <a:cubicBezTo>
                    <a:pt x="142" y="247"/>
                    <a:pt x="139" y="247"/>
                    <a:pt x="136" y="247"/>
                  </a:cubicBezTo>
                  <a:cubicBezTo>
                    <a:pt x="135" y="247"/>
                    <a:pt x="135" y="247"/>
                    <a:pt x="134" y="247"/>
                  </a:cubicBezTo>
                  <a:cubicBezTo>
                    <a:pt x="134" y="247"/>
                    <a:pt x="134" y="246"/>
                    <a:pt x="134" y="246"/>
                  </a:cubicBezTo>
                  <a:cubicBezTo>
                    <a:pt x="133" y="245"/>
                    <a:pt x="134" y="245"/>
                    <a:pt x="134" y="245"/>
                  </a:cubicBezTo>
                  <a:cubicBezTo>
                    <a:pt x="135" y="244"/>
                    <a:pt x="135" y="244"/>
                    <a:pt x="136" y="244"/>
                  </a:cubicBezTo>
                  <a:close/>
                  <a:moveTo>
                    <a:pt x="15" y="168"/>
                  </a:moveTo>
                  <a:cubicBezTo>
                    <a:pt x="15" y="168"/>
                    <a:pt x="15" y="168"/>
                    <a:pt x="15" y="168"/>
                  </a:cubicBezTo>
                  <a:cubicBezTo>
                    <a:pt x="15" y="168"/>
                    <a:pt x="15" y="168"/>
                    <a:pt x="15" y="169"/>
                  </a:cubicBezTo>
                  <a:cubicBezTo>
                    <a:pt x="17" y="174"/>
                    <a:pt x="19" y="180"/>
                    <a:pt x="21" y="186"/>
                  </a:cubicBezTo>
                  <a:cubicBezTo>
                    <a:pt x="23" y="189"/>
                    <a:pt x="24" y="192"/>
                    <a:pt x="26" y="194"/>
                  </a:cubicBezTo>
                  <a:cubicBezTo>
                    <a:pt x="26" y="194"/>
                    <a:pt x="27" y="195"/>
                    <a:pt x="27" y="195"/>
                  </a:cubicBezTo>
                  <a:cubicBezTo>
                    <a:pt x="25" y="190"/>
                    <a:pt x="23" y="186"/>
                    <a:pt x="21" y="181"/>
                  </a:cubicBezTo>
                  <a:cubicBezTo>
                    <a:pt x="19" y="177"/>
                    <a:pt x="17" y="172"/>
                    <a:pt x="15" y="168"/>
                  </a:cubicBezTo>
                  <a:close/>
                  <a:moveTo>
                    <a:pt x="75" y="27"/>
                  </a:moveTo>
                  <a:cubicBezTo>
                    <a:pt x="76" y="27"/>
                    <a:pt x="76" y="26"/>
                    <a:pt x="77" y="26"/>
                  </a:cubicBezTo>
                  <a:cubicBezTo>
                    <a:pt x="78" y="25"/>
                    <a:pt x="79" y="25"/>
                    <a:pt x="79" y="24"/>
                  </a:cubicBezTo>
                  <a:cubicBezTo>
                    <a:pt x="80" y="23"/>
                    <a:pt x="81" y="23"/>
                    <a:pt x="81" y="22"/>
                  </a:cubicBezTo>
                  <a:cubicBezTo>
                    <a:pt x="82" y="22"/>
                    <a:pt x="83" y="21"/>
                    <a:pt x="83" y="20"/>
                  </a:cubicBezTo>
                  <a:cubicBezTo>
                    <a:pt x="83" y="20"/>
                    <a:pt x="82" y="20"/>
                    <a:pt x="82" y="21"/>
                  </a:cubicBezTo>
                  <a:cubicBezTo>
                    <a:pt x="82" y="21"/>
                    <a:pt x="81" y="21"/>
                    <a:pt x="81" y="21"/>
                  </a:cubicBezTo>
                  <a:cubicBezTo>
                    <a:pt x="80" y="21"/>
                    <a:pt x="79" y="21"/>
                    <a:pt x="79" y="22"/>
                  </a:cubicBezTo>
                  <a:cubicBezTo>
                    <a:pt x="77" y="22"/>
                    <a:pt x="75" y="23"/>
                    <a:pt x="74" y="24"/>
                  </a:cubicBezTo>
                  <a:cubicBezTo>
                    <a:pt x="74" y="24"/>
                    <a:pt x="74" y="25"/>
                    <a:pt x="73" y="25"/>
                  </a:cubicBezTo>
                  <a:cubicBezTo>
                    <a:pt x="74" y="26"/>
                    <a:pt x="74" y="26"/>
                    <a:pt x="75" y="27"/>
                  </a:cubicBezTo>
                  <a:close/>
                  <a:moveTo>
                    <a:pt x="59" y="39"/>
                  </a:moveTo>
                  <a:cubicBezTo>
                    <a:pt x="59" y="39"/>
                    <a:pt x="59" y="39"/>
                    <a:pt x="59" y="39"/>
                  </a:cubicBezTo>
                  <a:cubicBezTo>
                    <a:pt x="60" y="39"/>
                    <a:pt x="60" y="39"/>
                    <a:pt x="60" y="38"/>
                  </a:cubicBezTo>
                  <a:cubicBezTo>
                    <a:pt x="61" y="37"/>
                    <a:pt x="62" y="36"/>
                    <a:pt x="64" y="35"/>
                  </a:cubicBezTo>
                  <a:cubicBezTo>
                    <a:pt x="64" y="35"/>
                    <a:pt x="65" y="34"/>
                    <a:pt x="66" y="34"/>
                  </a:cubicBezTo>
                  <a:cubicBezTo>
                    <a:pt x="66" y="33"/>
                    <a:pt x="67" y="33"/>
                    <a:pt x="68" y="32"/>
                  </a:cubicBezTo>
                  <a:cubicBezTo>
                    <a:pt x="67" y="31"/>
                    <a:pt x="67" y="31"/>
                    <a:pt x="66" y="30"/>
                  </a:cubicBezTo>
                  <a:cubicBezTo>
                    <a:pt x="65" y="31"/>
                    <a:pt x="63" y="33"/>
                    <a:pt x="62" y="34"/>
                  </a:cubicBezTo>
                  <a:cubicBezTo>
                    <a:pt x="60" y="35"/>
                    <a:pt x="60" y="37"/>
                    <a:pt x="59" y="39"/>
                  </a:cubicBezTo>
                  <a:close/>
                  <a:moveTo>
                    <a:pt x="34" y="154"/>
                  </a:moveTo>
                  <a:cubicBezTo>
                    <a:pt x="34" y="154"/>
                    <a:pt x="34" y="153"/>
                    <a:pt x="35" y="152"/>
                  </a:cubicBezTo>
                  <a:cubicBezTo>
                    <a:pt x="35" y="152"/>
                    <a:pt x="35" y="152"/>
                    <a:pt x="35" y="151"/>
                  </a:cubicBezTo>
                  <a:cubicBezTo>
                    <a:pt x="34" y="150"/>
                    <a:pt x="33" y="149"/>
                    <a:pt x="33" y="147"/>
                  </a:cubicBezTo>
                  <a:cubicBezTo>
                    <a:pt x="32" y="148"/>
                    <a:pt x="31" y="149"/>
                    <a:pt x="31" y="150"/>
                  </a:cubicBezTo>
                  <a:cubicBezTo>
                    <a:pt x="31" y="151"/>
                    <a:pt x="31" y="153"/>
                    <a:pt x="30" y="154"/>
                  </a:cubicBezTo>
                  <a:cubicBezTo>
                    <a:pt x="30" y="155"/>
                    <a:pt x="30" y="155"/>
                    <a:pt x="31" y="155"/>
                  </a:cubicBezTo>
                  <a:cubicBezTo>
                    <a:pt x="32" y="155"/>
                    <a:pt x="32" y="154"/>
                    <a:pt x="34" y="154"/>
                  </a:cubicBezTo>
                  <a:close/>
                  <a:moveTo>
                    <a:pt x="225" y="221"/>
                  </a:moveTo>
                  <a:cubicBezTo>
                    <a:pt x="225" y="221"/>
                    <a:pt x="225" y="221"/>
                    <a:pt x="225" y="221"/>
                  </a:cubicBezTo>
                  <a:cubicBezTo>
                    <a:pt x="224" y="221"/>
                    <a:pt x="224" y="221"/>
                    <a:pt x="224" y="221"/>
                  </a:cubicBezTo>
                  <a:cubicBezTo>
                    <a:pt x="219" y="225"/>
                    <a:pt x="214" y="230"/>
                    <a:pt x="209" y="233"/>
                  </a:cubicBezTo>
                  <a:cubicBezTo>
                    <a:pt x="206" y="235"/>
                    <a:pt x="203" y="237"/>
                    <a:pt x="201" y="238"/>
                  </a:cubicBezTo>
                  <a:cubicBezTo>
                    <a:pt x="201" y="239"/>
                    <a:pt x="200" y="239"/>
                    <a:pt x="200" y="239"/>
                  </a:cubicBezTo>
                  <a:cubicBezTo>
                    <a:pt x="206" y="237"/>
                    <a:pt x="222" y="225"/>
                    <a:pt x="225" y="221"/>
                  </a:cubicBezTo>
                  <a:close/>
                  <a:moveTo>
                    <a:pt x="45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1" y="44"/>
                    <a:pt x="41" y="44"/>
                    <a:pt x="40" y="48"/>
                  </a:cubicBezTo>
                  <a:cubicBezTo>
                    <a:pt x="40" y="48"/>
                    <a:pt x="40" y="49"/>
                    <a:pt x="39" y="49"/>
                  </a:cubicBezTo>
                  <a:cubicBezTo>
                    <a:pt x="40" y="49"/>
                    <a:pt x="41" y="49"/>
                    <a:pt x="41" y="48"/>
                  </a:cubicBezTo>
                  <a:cubicBezTo>
                    <a:pt x="43" y="46"/>
                    <a:pt x="44" y="44"/>
                    <a:pt x="46" y="42"/>
                  </a:cubicBezTo>
                  <a:cubicBezTo>
                    <a:pt x="46" y="41"/>
                    <a:pt x="45" y="41"/>
                    <a:pt x="45" y="41"/>
                  </a:cubicBezTo>
                  <a:close/>
                  <a:moveTo>
                    <a:pt x="123" y="254"/>
                  </a:moveTo>
                  <a:cubicBezTo>
                    <a:pt x="123" y="254"/>
                    <a:pt x="123" y="254"/>
                    <a:pt x="123" y="254"/>
                  </a:cubicBezTo>
                  <a:cubicBezTo>
                    <a:pt x="118" y="253"/>
                    <a:pt x="113" y="252"/>
                    <a:pt x="108" y="251"/>
                  </a:cubicBezTo>
                  <a:cubicBezTo>
                    <a:pt x="104" y="250"/>
                    <a:pt x="100" y="249"/>
                    <a:pt x="97" y="248"/>
                  </a:cubicBezTo>
                  <a:cubicBezTo>
                    <a:pt x="95" y="248"/>
                    <a:pt x="94" y="248"/>
                    <a:pt x="92" y="248"/>
                  </a:cubicBezTo>
                  <a:cubicBezTo>
                    <a:pt x="103" y="251"/>
                    <a:pt x="113" y="253"/>
                    <a:pt x="123" y="254"/>
                  </a:cubicBezTo>
                  <a:close/>
                  <a:moveTo>
                    <a:pt x="80" y="244"/>
                  </a:moveTo>
                  <a:cubicBezTo>
                    <a:pt x="79" y="244"/>
                    <a:pt x="79" y="244"/>
                    <a:pt x="79" y="244"/>
                  </a:cubicBezTo>
                  <a:cubicBezTo>
                    <a:pt x="77" y="243"/>
                    <a:pt x="75" y="242"/>
                    <a:pt x="73" y="241"/>
                  </a:cubicBezTo>
                  <a:cubicBezTo>
                    <a:pt x="70" y="239"/>
                    <a:pt x="67" y="237"/>
                    <a:pt x="63" y="235"/>
                  </a:cubicBezTo>
                  <a:cubicBezTo>
                    <a:pt x="63" y="235"/>
                    <a:pt x="62" y="235"/>
                    <a:pt x="62" y="234"/>
                  </a:cubicBezTo>
                  <a:cubicBezTo>
                    <a:pt x="62" y="234"/>
                    <a:pt x="62" y="234"/>
                    <a:pt x="62" y="234"/>
                  </a:cubicBezTo>
                  <a:cubicBezTo>
                    <a:pt x="61" y="233"/>
                    <a:pt x="61" y="233"/>
                    <a:pt x="60" y="233"/>
                  </a:cubicBezTo>
                  <a:cubicBezTo>
                    <a:pt x="60" y="233"/>
                    <a:pt x="59" y="233"/>
                    <a:pt x="59" y="234"/>
                  </a:cubicBezTo>
                  <a:cubicBezTo>
                    <a:pt x="66" y="238"/>
                    <a:pt x="72" y="242"/>
                    <a:pt x="80" y="244"/>
                  </a:cubicBezTo>
                  <a:close/>
                  <a:moveTo>
                    <a:pt x="231" y="73"/>
                  </a:moveTo>
                  <a:cubicBezTo>
                    <a:pt x="230" y="73"/>
                    <a:pt x="230" y="73"/>
                    <a:pt x="229" y="72"/>
                  </a:cubicBezTo>
                  <a:cubicBezTo>
                    <a:pt x="229" y="72"/>
                    <a:pt x="228" y="71"/>
                    <a:pt x="228" y="71"/>
                  </a:cubicBezTo>
                  <a:cubicBezTo>
                    <a:pt x="227" y="69"/>
                    <a:pt x="227" y="68"/>
                    <a:pt x="226" y="67"/>
                  </a:cubicBezTo>
                  <a:cubicBezTo>
                    <a:pt x="226" y="66"/>
                    <a:pt x="225" y="66"/>
                    <a:pt x="225" y="66"/>
                  </a:cubicBezTo>
                  <a:cubicBezTo>
                    <a:pt x="225" y="67"/>
                    <a:pt x="226" y="72"/>
                    <a:pt x="227" y="73"/>
                  </a:cubicBezTo>
                  <a:cubicBezTo>
                    <a:pt x="228" y="73"/>
                    <a:pt x="228" y="73"/>
                    <a:pt x="229" y="73"/>
                  </a:cubicBezTo>
                  <a:cubicBezTo>
                    <a:pt x="229" y="74"/>
                    <a:pt x="229" y="74"/>
                    <a:pt x="229" y="74"/>
                  </a:cubicBezTo>
                  <a:cubicBezTo>
                    <a:pt x="230" y="74"/>
                    <a:pt x="231" y="74"/>
                    <a:pt x="231" y="75"/>
                  </a:cubicBezTo>
                  <a:cubicBezTo>
                    <a:pt x="231" y="76"/>
                    <a:pt x="232" y="76"/>
                    <a:pt x="232" y="76"/>
                  </a:cubicBezTo>
                  <a:cubicBezTo>
                    <a:pt x="232" y="77"/>
                    <a:pt x="232" y="77"/>
                    <a:pt x="233" y="77"/>
                  </a:cubicBezTo>
                  <a:cubicBezTo>
                    <a:pt x="233" y="76"/>
                    <a:pt x="232" y="75"/>
                    <a:pt x="231" y="73"/>
                  </a:cubicBezTo>
                  <a:close/>
                  <a:moveTo>
                    <a:pt x="200" y="30"/>
                  </a:moveTo>
                  <a:cubicBezTo>
                    <a:pt x="201" y="31"/>
                    <a:pt x="202" y="32"/>
                    <a:pt x="202" y="32"/>
                  </a:cubicBezTo>
                  <a:cubicBezTo>
                    <a:pt x="202" y="33"/>
                    <a:pt x="203" y="33"/>
                    <a:pt x="203" y="34"/>
                  </a:cubicBezTo>
                  <a:cubicBezTo>
                    <a:pt x="205" y="35"/>
                    <a:pt x="207" y="37"/>
                    <a:pt x="209" y="39"/>
                  </a:cubicBezTo>
                  <a:cubicBezTo>
                    <a:pt x="210" y="40"/>
                    <a:pt x="210" y="40"/>
                    <a:pt x="211" y="41"/>
                  </a:cubicBezTo>
                  <a:cubicBezTo>
                    <a:pt x="211" y="40"/>
                    <a:pt x="211" y="40"/>
                    <a:pt x="210" y="40"/>
                  </a:cubicBezTo>
                  <a:cubicBezTo>
                    <a:pt x="209" y="38"/>
                    <a:pt x="208" y="36"/>
                    <a:pt x="206" y="34"/>
                  </a:cubicBezTo>
                  <a:cubicBezTo>
                    <a:pt x="205" y="33"/>
                    <a:pt x="205" y="32"/>
                    <a:pt x="204" y="31"/>
                  </a:cubicBezTo>
                  <a:cubicBezTo>
                    <a:pt x="203" y="31"/>
                    <a:pt x="202" y="30"/>
                    <a:pt x="200" y="30"/>
                  </a:cubicBezTo>
                  <a:close/>
                  <a:moveTo>
                    <a:pt x="11" y="89"/>
                  </a:moveTo>
                  <a:cubicBezTo>
                    <a:pt x="11" y="89"/>
                    <a:pt x="11" y="88"/>
                    <a:pt x="11" y="88"/>
                  </a:cubicBezTo>
                  <a:cubicBezTo>
                    <a:pt x="12" y="85"/>
                    <a:pt x="13" y="83"/>
                    <a:pt x="14" y="81"/>
                  </a:cubicBezTo>
                  <a:cubicBezTo>
                    <a:pt x="15" y="77"/>
                    <a:pt x="17" y="73"/>
                    <a:pt x="19" y="70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16" y="73"/>
                    <a:pt x="11" y="85"/>
                    <a:pt x="11" y="89"/>
                  </a:cubicBezTo>
                  <a:close/>
                  <a:moveTo>
                    <a:pt x="20" y="136"/>
                  </a:moveTo>
                  <a:cubicBezTo>
                    <a:pt x="20" y="136"/>
                    <a:pt x="20" y="136"/>
                    <a:pt x="20" y="136"/>
                  </a:cubicBezTo>
                  <a:cubicBezTo>
                    <a:pt x="22" y="134"/>
                    <a:pt x="23" y="133"/>
                    <a:pt x="24" y="131"/>
                  </a:cubicBezTo>
                  <a:cubicBezTo>
                    <a:pt x="24" y="131"/>
                    <a:pt x="24" y="131"/>
                    <a:pt x="24" y="130"/>
                  </a:cubicBezTo>
                  <a:cubicBezTo>
                    <a:pt x="24" y="129"/>
                    <a:pt x="23" y="129"/>
                    <a:pt x="23" y="128"/>
                  </a:cubicBezTo>
                  <a:cubicBezTo>
                    <a:pt x="23" y="128"/>
                    <a:pt x="22" y="128"/>
                    <a:pt x="22" y="128"/>
                  </a:cubicBezTo>
                  <a:cubicBezTo>
                    <a:pt x="22" y="130"/>
                    <a:pt x="21" y="132"/>
                    <a:pt x="20" y="135"/>
                  </a:cubicBezTo>
                  <a:cubicBezTo>
                    <a:pt x="20" y="135"/>
                    <a:pt x="20" y="136"/>
                    <a:pt x="20" y="136"/>
                  </a:cubicBezTo>
                  <a:close/>
                  <a:moveTo>
                    <a:pt x="128" y="247"/>
                  </a:moveTo>
                  <a:cubicBezTo>
                    <a:pt x="126" y="246"/>
                    <a:pt x="124" y="245"/>
                    <a:pt x="123" y="244"/>
                  </a:cubicBezTo>
                  <a:cubicBezTo>
                    <a:pt x="122" y="244"/>
                    <a:pt x="122" y="244"/>
                    <a:pt x="122" y="244"/>
                  </a:cubicBezTo>
                  <a:cubicBezTo>
                    <a:pt x="120" y="244"/>
                    <a:pt x="119" y="245"/>
                    <a:pt x="118" y="246"/>
                  </a:cubicBezTo>
                  <a:cubicBezTo>
                    <a:pt x="118" y="247"/>
                    <a:pt x="119" y="247"/>
                    <a:pt x="119" y="247"/>
                  </a:cubicBezTo>
                  <a:cubicBezTo>
                    <a:pt x="120" y="247"/>
                    <a:pt x="121" y="247"/>
                    <a:pt x="122" y="247"/>
                  </a:cubicBezTo>
                  <a:cubicBezTo>
                    <a:pt x="124" y="247"/>
                    <a:pt x="126" y="247"/>
                    <a:pt x="128" y="247"/>
                  </a:cubicBezTo>
                  <a:close/>
                  <a:moveTo>
                    <a:pt x="192" y="203"/>
                  </a:moveTo>
                  <a:cubicBezTo>
                    <a:pt x="192" y="205"/>
                    <a:pt x="192" y="206"/>
                    <a:pt x="192" y="208"/>
                  </a:cubicBezTo>
                  <a:cubicBezTo>
                    <a:pt x="193" y="208"/>
                    <a:pt x="194" y="207"/>
                    <a:pt x="195" y="207"/>
                  </a:cubicBezTo>
                  <a:cubicBezTo>
                    <a:pt x="195" y="205"/>
                    <a:pt x="194" y="203"/>
                    <a:pt x="194" y="202"/>
                  </a:cubicBezTo>
                  <a:cubicBezTo>
                    <a:pt x="193" y="202"/>
                    <a:pt x="192" y="203"/>
                    <a:pt x="192" y="203"/>
                  </a:cubicBezTo>
                  <a:close/>
                  <a:moveTo>
                    <a:pt x="178" y="16"/>
                  </a:moveTo>
                  <a:cubicBezTo>
                    <a:pt x="176" y="15"/>
                    <a:pt x="173" y="14"/>
                    <a:pt x="171" y="14"/>
                  </a:cubicBezTo>
                  <a:cubicBezTo>
                    <a:pt x="171" y="14"/>
                    <a:pt x="172" y="15"/>
                    <a:pt x="172" y="16"/>
                  </a:cubicBezTo>
                  <a:cubicBezTo>
                    <a:pt x="174" y="17"/>
                    <a:pt x="176" y="17"/>
                    <a:pt x="177" y="18"/>
                  </a:cubicBezTo>
                  <a:cubicBezTo>
                    <a:pt x="177" y="18"/>
                    <a:pt x="178" y="18"/>
                    <a:pt x="178" y="19"/>
                  </a:cubicBezTo>
                  <a:cubicBezTo>
                    <a:pt x="178" y="18"/>
                    <a:pt x="178" y="17"/>
                    <a:pt x="178" y="16"/>
                  </a:cubicBezTo>
                  <a:close/>
                  <a:moveTo>
                    <a:pt x="174" y="240"/>
                  </a:moveTo>
                  <a:cubicBezTo>
                    <a:pt x="174" y="239"/>
                    <a:pt x="174" y="238"/>
                    <a:pt x="174" y="237"/>
                  </a:cubicBezTo>
                  <a:cubicBezTo>
                    <a:pt x="171" y="238"/>
                    <a:pt x="169" y="240"/>
                    <a:pt x="166" y="241"/>
                  </a:cubicBezTo>
                  <a:cubicBezTo>
                    <a:pt x="166" y="241"/>
                    <a:pt x="166" y="241"/>
                    <a:pt x="166" y="241"/>
                  </a:cubicBezTo>
                  <a:cubicBezTo>
                    <a:pt x="169" y="241"/>
                    <a:pt x="171" y="240"/>
                    <a:pt x="174" y="240"/>
                  </a:cubicBezTo>
                  <a:close/>
                  <a:moveTo>
                    <a:pt x="28" y="120"/>
                  </a:moveTo>
                  <a:cubicBezTo>
                    <a:pt x="27" y="122"/>
                    <a:pt x="25" y="124"/>
                    <a:pt x="24" y="125"/>
                  </a:cubicBezTo>
                  <a:cubicBezTo>
                    <a:pt x="24" y="125"/>
                    <a:pt x="24" y="126"/>
                    <a:pt x="24" y="126"/>
                  </a:cubicBezTo>
                  <a:cubicBezTo>
                    <a:pt x="24" y="126"/>
                    <a:pt x="25" y="128"/>
                    <a:pt x="26" y="129"/>
                  </a:cubicBezTo>
                  <a:cubicBezTo>
                    <a:pt x="27" y="126"/>
                    <a:pt x="27" y="123"/>
                    <a:pt x="28" y="120"/>
                  </a:cubicBezTo>
                  <a:close/>
                  <a:moveTo>
                    <a:pt x="50" y="62"/>
                  </a:moveTo>
                  <a:cubicBezTo>
                    <a:pt x="50" y="61"/>
                    <a:pt x="50" y="61"/>
                    <a:pt x="51" y="61"/>
                  </a:cubicBezTo>
                  <a:cubicBezTo>
                    <a:pt x="52" y="59"/>
                    <a:pt x="53" y="57"/>
                    <a:pt x="54" y="55"/>
                  </a:cubicBezTo>
                  <a:cubicBezTo>
                    <a:pt x="55" y="54"/>
                    <a:pt x="55" y="53"/>
                    <a:pt x="55" y="53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3" y="55"/>
                    <a:pt x="51" y="57"/>
                    <a:pt x="50" y="59"/>
                  </a:cubicBezTo>
                  <a:cubicBezTo>
                    <a:pt x="50" y="59"/>
                    <a:pt x="50" y="59"/>
                    <a:pt x="50" y="60"/>
                  </a:cubicBezTo>
                  <a:cubicBezTo>
                    <a:pt x="50" y="60"/>
                    <a:pt x="50" y="61"/>
                    <a:pt x="50" y="62"/>
                  </a:cubicBezTo>
                  <a:close/>
                  <a:moveTo>
                    <a:pt x="131" y="253"/>
                  </a:moveTo>
                  <a:cubicBezTo>
                    <a:pt x="131" y="253"/>
                    <a:pt x="131" y="253"/>
                    <a:pt x="130" y="252"/>
                  </a:cubicBezTo>
                  <a:cubicBezTo>
                    <a:pt x="128" y="252"/>
                    <a:pt x="126" y="251"/>
                    <a:pt x="124" y="251"/>
                  </a:cubicBezTo>
                  <a:cubicBezTo>
                    <a:pt x="123" y="251"/>
                    <a:pt x="122" y="250"/>
                    <a:pt x="121" y="250"/>
                  </a:cubicBezTo>
                  <a:cubicBezTo>
                    <a:pt x="119" y="250"/>
                    <a:pt x="116" y="250"/>
                    <a:pt x="114" y="250"/>
                  </a:cubicBezTo>
                  <a:cubicBezTo>
                    <a:pt x="114" y="250"/>
                    <a:pt x="114" y="250"/>
                    <a:pt x="113" y="250"/>
                  </a:cubicBezTo>
                  <a:cubicBezTo>
                    <a:pt x="119" y="251"/>
                    <a:pt x="125" y="252"/>
                    <a:pt x="131" y="253"/>
                  </a:cubicBezTo>
                  <a:close/>
                  <a:moveTo>
                    <a:pt x="179" y="28"/>
                  </a:moveTo>
                  <a:cubicBezTo>
                    <a:pt x="179" y="28"/>
                    <a:pt x="179" y="28"/>
                    <a:pt x="179" y="29"/>
                  </a:cubicBezTo>
                  <a:cubicBezTo>
                    <a:pt x="179" y="29"/>
                    <a:pt x="179" y="30"/>
                    <a:pt x="179" y="30"/>
                  </a:cubicBezTo>
                  <a:cubicBezTo>
                    <a:pt x="180" y="31"/>
                    <a:pt x="180" y="32"/>
                    <a:pt x="180" y="33"/>
                  </a:cubicBezTo>
                  <a:cubicBezTo>
                    <a:pt x="180" y="33"/>
                    <a:pt x="180" y="33"/>
                    <a:pt x="180" y="33"/>
                  </a:cubicBezTo>
                  <a:cubicBezTo>
                    <a:pt x="180" y="34"/>
                    <a:pt x="181" y="35"/>
                    <a:pt x="182" y="36"/>
                  </a:cubicBezTo>
                  <a:cubicBezTo>
                    <a:pt x="182" y="35"/>
                    <a:pt x="182" y="34"/>
                    <a:pt x="183" y="33"/>
                  </a:cubicBezTo>
                  <a:cubicBezTo>
                    <a:pt x="182" y="32"/>
                    <a:pt x="180" y="30"/>
                    <a:pt x="179" y="28"/>
                  </a:cubicBezTo>
                  <a:close/>
                  <a:moveTo>
                    <a:pt x="226" y="212"/>
                  </a:moveTo>
                  <a:cubicBezTo>
                    <a:pt x="226" y="212"/>
                    <a:pt x="226" y="212"/>
                    <a:pt x="225" y="212"/>
                  </a:cubicBezTo>
                  <a:cubicBezTo>
                    <a:pt x="225" y="212"/>
                    <a:pt x="224" y="213"/>
                    <a:pt x="223" y="214"/>
                  </a:cubicBezTo>
                  <a:cubicBezTo>
                    <a:pt x="222" y="215"/>
                    <a:pt x="222" y="215"/>
                    <a:pt x="221" y="216"/>
                  </a:cubicBezTo>
                  <a:cubicBezTo>
                    <a:pt x="220" y="216"/>
                    <a:pt x="220" y="217"/>
                    <a:pt x="219" y="217"/>
                  </a:cubicBezTo>
                  <a:cubicBezTo>
                    <a:pt x="220" y="218"/>
                    <a:pt x="220" y="218"/>
                    <a:pt x="221" y="218"/>
                  </a:cubicBezTo>
                  <a:cubicBezTo>
                    <a:pt x="223" y="216"/>
                    <a:pt x="225" y="214"/>
                    <a:pt x="226" y="212"/>
                  </a:cubicBezTo>
                  <a:close/>
                  <a:moveTo>
                    <a:pt x="82" y="17"/>
                  </a:moveTo>
                  <a:cubicBezTo>
                    <a:pt x="83" y="18"/>
                    <a:pt x="83" y="18"/>
                    <a:pt x="84" y="18"/>
                  </a:cubicBezTo>
                  <a:cubicBezTo>
                    <a:pt x="84" y="18"/>
                    <a:pt x="85" y="19"/>
                    <a:pt x="85" y="19"/>
                  </a:cubicBezTo>
                  <a:cubicBezTo>
                    <a:pt x="85" y="19"/>
                    <a:pt x="86" y="19"/>
                    <a:pt x="86" y="18"/>
                  </a:cubicBezTo>
                  <a:cubicBezTo>
                    <a:pt x="87" y="18"/>
                    <a:pt x="87" y="17"/>
                    <a:pt x="88" y="16"/>
                  </a:cubicBezTo>
                  <a:cubicBezTo>
                    <a:pt x="87" y="16"/>
                    <a:pt x="84" y="16"/>
                    <a:pt x="82" y="17"/>
                  </a:cubicBezTo>
                  <a:close/>
                  <a:moveTo>
                    <a:pt x="28" y="201"/>
                  </a:moveTo>
                  <a:cubicBezTo>
                    <a:pt x="31" y="205"/>
                    <a:pt x="34" y="209"/>
                    <a:pt x="38" y="212"/>
                  </a:cubicBezTo>
                  <a:cubicBezTo>
                    <a:pt x="35" y="208"/>
                    <a:pt x="32" y="205"/>
                    <a:pt x="29" y="201"/>
                  </a:cubicBezTo>
                  <a:cubicBezTo>
                    <a:pt x="29" y="201"/>
                    <a:pt x="28" y="201"/>
                    <a:pt x="28" y="201"/>
                  </a:cubicBezTo>
                  <a:close/>
                  <a:moveTo>
                    <a:pt x="175" y="11"/>
                  </a:moveTo>
                  <a:cubicBezTo>
                    <a:pt x="174" y="11"/>
                    <a:pt x="174" y="11"/>
                    <a:pt x="174" y="11"/>
                  </a:cubicBezTo>
                  <a:cubicBezTo>
                    <a:pt x="172" y="10"/>
                    <a:pt x="170" y="10"/>
                    <a:pt x="168" y="9"/>
                  </a:cubicBezTo>
                  <a:cubicBezTo>
                    <a:pt x="167" y="9"/>
                    <a:pt x="166" y="9"/>
                    <a:pt x="165" y="10"/>
                  </a:cubicBezTo>
                  <a:cubicBezTo>
                    <a:pt x="168" y="11"/>
                    <a:pt x="171" y="11"/>
                    <a:pt x="174" y="12"/>
                  </a:cubicBezTo>
                  <a:cubicBezTo>
                    <a:pt x="174" y="12"/>
                    <a:pt x="175" y="12"/>
                    <a:pt x="175" y="11"/>
                  </a:cubicBezTo>
                  <a:close/>
                  <a:moveTo>
                    <a:pt x="70" y="54"/>
                  </a:moveTo>
                  <a:cubicBezTo>
                    <a:pt x="67" y="54"/>
                    <a:pt x="66" y="56"/>
                    <a:pt x="65" y="58"/>
                  </a:cubicBezTo>
                  <a:cubicBezTo>
                    <a:pt x="65" y="59"/>
                    <a:pt x="65" y="59"/>
                    <a:pt x="66" y="60"/>
                  </a:cubicBezTo>
                  <a:cubicBezTo>
                    <a:pt x="67" y="58"/>
                    <a:pt x="68" y="56"/>
                    <a:pt x="70" y="54"/>
                  </a:cubicBezTo>
                  <a:close/>
                  <a:moveTo>
                    <a:pt x="162" y="23"/>
                  </a:moveTo>
                  <a:cubicBezTo>
                    <a:pt x="161" y="23"/>
                    <a:pt x="161" y="22"/>
                    <a:pt x="160" y="22"/>
                  </a:cubicBezTo>
                  <a:cubicBezTo>
                    <a:pt x="160" y="21"/>
                    <a:pt x="159" y="21"/>
                    <a:pt x="159" y="22"/>
                  </a:cubicBezTo>
                  <a:cubicBezTo>
                    <a:pt x="158" y="22"/>
                    <a:pt x="157" y="22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57" y="23"/>
                    <a:pt x="157" y="24"/>
                    <a:pt x="157" y="24"/>
                  </a:cubicBezTo>
                  <a:cubicBezTo>
                    <a:pt x="160" y="25"/>
                    <a:pt x="160" y="25"/>
                    <a:pt x="161" y="24"/>
                  </a:cubicBezTo>
                  <a:cubicBezTo>
                    <a:pt x="161" y="24"/>
                    <a:pt x="161" y="23"/>
                    <a:pt x="162" y="23"/>
                  </a:cubicBezTo>
                  <a:close/>
                  <a:moveTo>
                    <a:pt x="197" y="233"/>
                  </a:moveTo>
                  <a:cubicBezTo>
                    <a:pt x="195" y="233"/>
                    <a:pt x="194" y="234"/>
                    <a:pt x="193" y="235"/>
                  </a:cubicBezTo>
                  <a:cubicBezTo>
                    <a:pt x="191" y="235"/>
                    <a:pt x="190" y="236"/>
                    <a:pt x="189" y="235"/>
                  </a:cubicBezTo>
                  <a:cubicBezTo>
                    <a:pt x="188" y="235"/>
                    <a:pt x="188" y="236"/>
                    <a:pt x="187" y="236"/>
                  </a:cubicBezTo>
                  <a:cubicBezTo>
                    <a:pt x="188" y="237"/>
                    <a:pt x="188" y="237"/>
                    <a:pt x="189" y="237"/>
                  </a:cubicBezTo>
                  <a:cubicBezTo>
                    <a:pt x="192" y="236"/>
                    <a:pt x="194" y="235"/>
                    <a:pt x="197" y="234"/>
                  </a:cubicBezTo>
                  <a:cubicBezTo>
                    <a:pt x="197" y="234"/>
                    <a:pt x="197" y="233"/>
                    <a:pt x="197" y="233"/>
                  </a:cubicBezTo>
                  <a:cubicBezTo>
                    <a:pt x="197" y="233"/>
                    <a:pt x="197" y="233"/>
                    <a:pt x="197" y="233"/>
                  </a:cubicBezTo>
                  <a:close/>
                  <a:moveTo>
                    <a:pt x="105" y="235"/>
                  </a:moveTo>
                  <a:cubicBezTo>
                    <a:pt x="107" y="235"/>
                    <a:pt x="110" y="236"/>
                    <a:pt x="112" y="236"/>
                  </a:cubicBezTo>
                  <a:cubicBezTo>
                    <a:pt x="112" y="235"/>
                    <a:pt x="112" y="235"/>
                    <a:pt x="112" y="235"/>
                  </a:cubicBezTo>
                  <a:cubicBezTo>
                    <a:pt x="110" y="235"/>
                    <a:pt x="108" y="234"/>
                    <a:pt x="106" y="234"/>
                  </a:cubicBezTo>
                  <a:cubicBezTo>
                    <a:pt x="105" y="234"/>
                    <a:pt x="105" y="234"/>
                    <a:pt x="105" y="235"/>
                  </a:cubicBezTo>
                  <a:close/>
                  <a:moveTo>
                    <a:pt x="100" y="241"/>
                  </a:moveTo>
                  <a:cubicBezTo>
                    <a:pt x="101" y="241"/>
                    <a:pt x="101" y="242"/>
                    <a:pt x="102" y="242"/>
                  </a:cubicBezTo>
                  <a:cubicBezTo>
                    <a:pt x="104" y="242"/>
                    <a:pt x="106" y="242"/>
                    <a:pt x="108" y="242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6" y="241"/>
                    <a:pt x="104" y="240"/>
                    <a:pt x="102" y="240"/>
                  </a:cubicBezTo>
                  <a:cubicBezTo>
                    <a:pt x="102" y="240"/>
                    <a:pt x="102" y="240"/>
                    <a:pt x="101" y="240"/>
                  </a:cubicBezTo>
                  <a:cubicBezTo>
                    <a:pt x="101" y="240"/>
                    <a:pt x="100" y="240"/>
                    <a:pt x="100" y="241"/>
                  </a:cubicBezTo>
                  <a:close/>
                  <a:moveTo>
                    <a:pt x="175" y="228"/>
                  </a:moveTo>
                  <a:cubicBezTo>
                    <a:pt x="174" y="229"/>
                    <a:pt x="174" y="229"/>
                    <a:pt x="173" y="229"/>
                  </a:cubicBezTo>
                  <a:cubicBezTo>
                    <a:pt x="172" y="230"/>
                    <a:pt x="171" y="230"/>
                    <a:pt x="170" y="229"/>
                  </a:cubicBezTo>
                  <a:cubicBezTo>
                    <a:pt x="168" y="230"/>
                    <a:pt x="169" y="231"/>
                    <a:pt x="168" y="232"/>
                  </a:cubicBezTo>
                  <a:cubicBezTo>
                    <a:pt x="170" y="231"/>
                    <a:pt x="172" y="231"/>
                    <a:pt x="174" y="230"/>
                  </a:cubicBezTo>
                  <a:cubicBezTo>
                    <a:pt x="175" y="229"/>
                    <a:pt x="175" y="229"/>
                    <a:pt x="175" y="228"/>
                  </a:cubicBezTo>
                  <a:close/>
                  <a:moveTo>
                    <a:pt x="16" y="157"/>
                  </a:moveTo>
                  <a:cubicBezTo>
                    <a:pt x="16" y="157"/>
                    <a:pt x="16" y="156"/>
                    <a:pt x="16" y="156"/>
                  </a:cubicBezTo>
                  <a:cubicBezTo>
                    <a:pt x="16" y="153"/>
                    <a:pt x="16" y="149"/>
                    <a:pt x="16" y="146"/>
                  </a:cubicBezTo>
                  <a:cubicBezTo>
                    <a:pt x="16" y="145"/>
                    <a:pt x="16" y="145"/>
                    <a:pt x="15" y="145"/>
                  </a:cubicBezTo>
                  <a:cubicBezTo>
                    <a:pt x="15" y="146"/>
                    <a:pt x="15" y="147"/>
                    <a:pt x="15" y="149"/>
                  </a:cubicBezTo>
                  <a:cubicBezTo>
                    <a:pt x="15" y="150"/>
                    <a:pt x="15" y="152"/>
                    <a:pt x="16" y="154"/>
                  </a:cubicBezTo>
                  <a:cubicBezTo>
                    <a:pt x="16" y="155"/>
                    <a:pt x="16" y="155"/>
                    <a:pt x="16" y="156"/>
                  </a:cubicBezTo>
                  <a:cubicBezTo>
                    <a:pt x="16" y="156"/>
                    <a:pt x="16" y="156"/>
                    <a:pt x="16" y="157"/>
                  </a:cubicBezTo>
                  <a:close/>
                  <a:moveTo>
                    <a:pt x="131" y="232"/>
                  </a:moveTo>
                  <a:cubicBezTo>
                    <a:pt x="130" y="232"/>
                    <a:pt x="130" y="233"/>
                    <a:pt x="130" y="233"/>
                  </a:cubicBezTo>
                  <a:cubicBezTo>
                    <a:pt x="130" y="234"/>
                    <a:pt x="131" y="234"/>
                    <a:pt x="131" y="234"/>
                  </a:cubicBezTo>
                  <a:cubicBezTo>
                    <a:pt x="132" y="234"/>
                    <a:pt x="132" y="235"/>
                    <a:pt x="133" y="235"/>
                  </a:cubicBezTo>
                  <a:cubicBezTo>
                    <a:pt x="133" y="234"/>
                    <a:pt x="134" y="233"/>
                    <a:pt x="135" y="231"/>
                  </a:cubicBezTo>
                  <a:cubicBezTo>
                    <a:pt x="133" y="232"/>
                    <a:pt x="132" y="232"/>
                    <a:pt x="131" y="232"/>
                  </a:cubicBezTo>
                  <a:close/>
                  <a:moveTo>
                    <a:pt x="198" y="204"/>
                  </a:moveTo>
                  <a:cubicBezTo>
                    <a:pt x="199" y="203"/>
                    <a:pt x="200" y="201"/>
                    <a:pt x="201" y="200"/>
                  </a:cubicBezTo>
                  <a:cubicBezTo>
                    <a:pt x="201" y="200"/>
                    <a:pt x="201" y="199"/>
                    <a:pt x="201" y="199"/>
                  </a:cubicBezTo>
                  <a:cubicBezTo>
                    <a:pt x="199" y="200"/>
                    <a:pt x="198" y="200"/>
                    <a:pt x="198" y="200"/>
                  </a:cubicBezTo>
                  <a:cubicBezTo>
                    <a:pt x="198" y="202"/>
                    <a:pt x="198" y="203"/>
                    <a:pt x="198" y="204"/>
                  </a:cubicBezTo>
                  <a:close/>
                  <a:moveTo>
                    <a:pt x="176" y="216"/>
                  </a:moveTo>
                  <a:cubicBezTo>
                    <a:pt x="177" y="214"/>
                    <a:pt x="177" y="213"/>
                    <a:pt x="177" y="211"/>
                  </a:cubicBezTo>
                  <a:cubicBezTo>
                    <a:pt x="176" y="211"/>
                    <a:pt x="176" y="212"/>
                    <a:pt x="175" y="212"/>
                  </a:cubicBezTo>
                  <a:cubicBezTo>
                    <a:pt x="175" y="213"/>
                    <a:pt x="175" y="213"/>
                    <a:pt x="175" y="213"/>
                  </a:cubicBezTo>
                  <a:cubicBezTo>
                    <a:pt x="174" y="213"/>
                    <a:pt x="174" y="213"/>
                    <a:pt x="174" y="213"/>
                  </a:cubicBezTo>
                  <a:cubicBezTo>
                    <a:pt x="174" y="214"/>
                    <a:pt x="175" y="215"/>
                    <a:pt x="175" y="216"/>
                  </a:cubicBezTo>
                  <a:cubicBezTo>
                    <a:pt x="176" y="216"/>
                    <a:pt x="176" y="216"/>
                    <a:pt x="176" y="216"/>
                  </a:cubicBezTo>
                  <a:close/>
                  <a:moveTo>
                    <a:pt x="22" y="141"/>
                  </a:moveTo>
                  <a:cubicBezTo>
                    <a:pt x="23" y="139"/>
                    <a:pt x="24" y="137"/>
                    <a:pt x="24" y="135"/>
                  </a:cubicBezTo>
                  <a:cubicBezTo>
                    <a:pt x="24" y="135"/>
                    <a:pt x="24" y="135"/>
                    <a:pt x="24" y="135"/>
                  </a:cubicBezTo>
                  <a:cubicBezTo>
                    <a:pt x="23" y="136"/>
                    <a:pt x="22" y="137"/>
                    <a:pt x="21" y="138"/>
                  </a:cubicBezTo>
                  <a:cubicBezTo>
                    <a:pt x="21" y="138"/>
                    <a:pt x="21" y="139"/>
                    <a:pt x="21" y="139"/>
                  </a:cubicBezTo>
                  <a:cubicBezTo>
                    <a:pt x="21" y="140"/>
                    <a:pt x="21" y="141"/>
                    <a:pt x="22" y="141"/>
                  </a:cubicBezTo>
                  <a:close/>
                  <a:moveTo>
                    <a:pt x="107" y="224"/>
                  </a:moveTo>
                  <a:cubicBezTo>
                    <a:pt x="107" y="225"/>
                    <a:pt x="108" y="225"/>
                    <a:pt x="108" y="226"/>
                  </a:cubicBezTo>
                  <a:cubicBezTo>
                    <a:pt x="109" y="225"/>
                    <a:pt x="110" y="224"/>
                    <a:pt x="110" y="224"/>
                  </a:cubicBezTo>
                  <a:cubicBezTo>
                    <a:pt x="110" y="223"/>
                    <a:pt x="110" y="222"/>
                    <a:pt x="108" y="222"/>
                  </a:cubicBezTo>
                  <a:cubicBezTo>
                    <a:pt x="108" y="223"/>
                    <a:pt x="107" y="223"/>
                    <a:pt x="107" y="224"/>
                  </a:cubicBezTo>
                  <a:close/>
                  <a:moveTo>
                    <a:pt x="166" y="231"/>
                  </a:moveTo>
                  <a:cubicBezTo>
                    <a:pt x="164" y="232"/>
                    <a:pt x="162" y="233"/>
                    <a:pt x="161" y="234"/>
                  </a:cubicBezTo>
                  <a:cubicBezTo>
                    <a:pt x="160" y="234"/>
                    <a:pt x="160" y="235"/>
                    <a:pt x="160" y="235"/>
                  </a:cubicBezTo>
                  <a:cubicBezTo>
                    <a:pt x="161" y="235"/>
                    <a:pt x="162" y="235"/>
                    <a:pt x="162" y="234"/>
                  </a:cubicBezTo>
                  <a:cubicBezTo>
                    <a:pt x="163" y="234"/>
                    <a:pt x="164" y="234"/>
                    <a:pt x="165" y="233"/>
                  </a:cubicBezTo>
                  <a:cubicBezTo>
                    <a:pt x="165" y="233"/>
                    <a:pt x="166" y="233"/>
                    <a:pt x="166" y="233"/>
                  </a:cubicBezTo>
                  <a:cubicBezTo>
                    <a:pt x="166" y="232"/>
                    <a:pt x="166" y="232"/>
                    <a:pt x="166" y="231"/>
                  </a:cubicBezTo>
                  <a:close/>
                  <a:moveTo>
                    <a:pt x="247" y="89"/>
                  </a:moveTo>
                  <a:cubicBezTo>
                    <a:pt x="247" y="90"/>
                    <a:pt x="248" y="90"/>
                    <a:pt x="248" y="91"/>
                  </a:cubicBezTo>
                  <a:cubicBezTo>
                    <a:pt x="248" y="92"/>
                    <a:pt x="248" y="92"/>
                    <a:pt x="247" y="93"/>
                  </a:cubicBezTo>
                  <a:cubicBezTo>
                    <a:pt x="247" y="93"/>
                    <a:pt x="247" y="93"/>
                    <a:pt x="247" y="94"/>
                  </a:cubicBezTo>
                  <a:cubicBezTo>
                    <a:pt x="248" y="96"/>
                    <a:pt x="248" y="97"/>
                    <a:pt x="248" y="99"/>
                  </a:cubicBezTo>
                  <a:cubicBezTo>
                    <a:pt x="249" y="100"/>
                    <a:pt x="249" y="100"/>
                    <a:pt x="248" y="101"/>
                  </a:cubicBezTo>
                  <a:cubicBezTo>
                    <a:pt x="248" y="101"/>
                    <a:pt x="248" y="102"/>
                    <a:pt x="249" y="102"/>
                  </a:cubicBezTo>
                  <a:cubicBezTo>
                    <a:pt x="249" y="99"/>
                    <a:pt x="249" y="96"/>
                    <a:pt x="248" y="92"/>
                  </a:cubicBezTo>
                  <a:cubicBezTo>
                    <a:pt x="248" y="91"/>
                    <a:pt x="248" y="90"/>
                    <a:pt x="247" y="89"/>
                  </a:cubicBezTo>
                  <a:close/>
                  <a:moveTo>
                    <a:pt x="116" y="244"/>
                  </a:moveTo>
                  <a:cubicBezTo>
                    <a:pt x="113" y="244"/>
                    <a:pt x="110" y="244"/>
                    <a:pt x="107" y="244"/>
                  </a:cubicBezTo>
                  <a:cubicBezTo>
                    <a:pt x="107" y="244"/>
                    <a:pt x="107" y="244"/>
                    <a:pt x="107" y="244"/>
                  </a:cubicBezTo>
                  <a:cubicBezTo>
                    <a:pt x="108" y="244"/>
                    <a:pt x="109" y="245"/>
                    <a:pt x="110" y="245"/>
                  </a:cubicBezTo>
                  <a:cubicBezTo>
                    <a:pt x="111" y="245"/>
                    <a:pt x="113" y="245"/>
                    <a:pt x="115" y="245"/>
                  </a:cubicBezTo>
                  <a:cubicBezTo>
                    <a:pt x="115" y="245"/>
                    <a:pt x="116" y="245"/>
                    <a:pt x="116" y="244"/>
                  </a:cubicBezTo>
                  <a:close/>
                  <a:moveTo>
                    <a:pt x="24" y="145"/>
                  </a:moveTo>
                  <a:cubicBezTo>
                    <a:pt x="24" y="145"/>
                    <a:pt x="24" y="145"/>
                    <a:pt x="24" y="145"/>
                  </a:cubicBezTo>
                  <a:cubicBezTo>
                    <a:pt x="25" y="144"/>
                    <a:pt x="25" y="144"/>
                    <a:pt x="26" y="143"/>
                  </a:cubicBezTo>
                  <a:cubicBezTo>
                    <a:pt x="26" y="143"/>
                    <a:pt x="26" y="143"/>
                    <a:pt x="26" y="142"/>
                  </a:cubicBezTo>
                  <a:cubicBezTo>
                    <a:pt x="26" y="141"/>
                    <a:pt x="26" y="140"/>
                    <a:pt x="26" y="138"/>
                  </a:cubicBezTo>
                  <a:cubicBezTo>
                    <a:pt x="26" y="138"/>
                    <a:pt x="26" y="138"/>
                    <a:pt x="26" y="138"/>
                  </a:cubicBezTo>
                  <a:cubicBezTo>
                    <a:pt x="26" y="138"/>
                    <a:pt x="26" y="138"/>
                    <a:pt x="26" y="138"/>
                  </a:cubicBezTo>
                  <a:cubicBezTo>
                    <a:pt x="25" y="140"/>
                    <a:pt x="25" y="143"/>
                    <a:pt x="24" y="145"/>
                  </a:cubicBezTo>
                  <a:close/>
                  <a:moveTo>
                    <a:pt x="94" y="219"/>
                  </a:moveTo>
                  <a:cubicBezTo>
                    <a:pt x="93" y="220"/>
                    <a:pt x="93" y="221"/>
                    <a:pt x="93" y="222"/>
                  </a:cubicBezTo>
                  <a:cubicBezTo>
                    <a:pt x="93" y="223"/>
                    <a:pt x="93" y="223"/>
                    <a:pt x="93" y="223"/>
                  </a:cubicBezTo>
                  <a:cubicBezTo>
                    <a:pt x="94" y="223"/>
                    <a:pt x="95" y="222"/>
                    <a:pt x="95" y="222"/>
                  </a:cubicBezTo>
                  <a:cubicBezTo>
                    <a:pt x="96" y="221"/>
                    <a:pt x="96" y="221"/>
                    <a:pt x="95" y="221"/>
                  </a:cubicBezTo>
                  <a:cubicBezTo>
                    <a:pt x="95" y="220"/>
                    <a:pt x="95" y="220"/>
                    <a:pt x="94" y="219"/>
                  </a:cubicBezTo>
                  <a:close/>
                  <a:moveTo>
                    <a:pt x="250" y="165"/>
                  </a:moveTo>
                  <a:cubicBezTo>
                    <a:pt x="248" y="167"/>
                    <a:pt x="246" y="174"/>
                    <a:pt x="246" y="176"/>
                  </a:cubicBezTo>
                  <a:cubicBezTo>
                    <a:pt x="247" y="172"/>
                    <a:pt x="249" y="169"/>
                    <a:pt x="250" y="165"/>
                  </a:cubicBezTo>
                  <a:close/>
                  <a:moveTo>
                    <a:pt x="247" y="72"/>
                  </a:moveTo>
                  <a:cubicBezTo>
                    <a:pt x="247" y="72"/>
                    <a:pt x="247" y="72"/>
                    <a:pt x="247" y="72"/>
                  </a:cubicBezTo>
                  <a:cubicBezTo>
                    <a:pt x="248" y="76"/>
                    <a:pt x="250" y="80"/>
                    <a:pt x="251" y="84"/>
                  </a:cubicBezTo>
                  <a:cubicBezTo>
                    <a:pt x="251" y="82"/>
                    <a:pt x="251" y="80"/>
                    <a:pt x="250" y="78"/>
                  </a:cubicBezTo>
                  <a:cubicBezTo>
                    <a:pt x="249" y="76"/>
                    <a:pt x="249" y="75"/>
                    <a:pt x="248" y="74"/>
                  </a:cubicBezTo>
                  <a:cubicBezTo>
                    <a:pt x="248" y="73"/>
                    <a:pt x="247" y="72"/>
                    <a:pt x="247" y="72"/>
                  </a:cubicBezTo>
                  <a:close/>
                  <a:moveTo>
                    <a:pt x="62" y="50"/>
                  </a:moveTo>
                  <a:cubicBezTo>
                    <a:pt x="64" y="49"/>
                    <a:pt x="65" y="47"/>
                    <a:pt x="66" y="45"/>
                  </a:cubicBezTo>
                  <a:cubicBezTo>
                    <a:pt x="66" y="45"/>
                    <a:pt x="65" y="45"/>
                    <a:pt x="65" y="45"/>
                  </a:cubicBezTo>
                  <a:cubicBezTo>
                    <a:pt x="64" y="45"/>
                    <a:pt x="64" y="46"/>
                    <a:pt x="64" y="46"/>
                  </a:cubicBezTo>
                  <a:cubicBezTo>
                    <a:pt x="63" y="47"/>
                    <a:pt x="63" y="48"/>
                    <a:pt x="62" y="49"/>
                  </a:cubicBezTo>
                  <a:cubicBezTo>
                    <a:pt x="62" y="49"/>
                    <a:pt x="62" y="49"/>
                    <a:pt x="62" y="50"/>
                  </a:cubicBezTo>
                  <a:close/>
                  <a:moveTo>
                    <a:pt x="147" y="255"/>
                  </a:moveTo>
                  <a:cubicBezTo>
                    <a:pt x="150" y="255"/>
                    <a:pt x="153" y="255"/>
                    <a:pt x="156" y="254"/>
                  </a:cubicBezTo>
                  <a:cubicBezTo>
                    <a:pt x="153" y="254"/>
                    <a:pt x="150" y="254"/>
                    <a:pt x="147" y="254"/>
                  </a:cubicBezTo>
                  <a:cubicBezTo>
                    <a:pt x="147" y="254"/>
                    <a:pt x="147" y="255"/>
                    <a:pt x="147" y="255"/>
                  </a:cubicBezTo>
                  <a:close/>
                  <a:moveTo>
                    <a:pt x="229" y="189"/>
                  </a:moveTo>
                  <a:cubicBezTo>
                    <a:pt x="229" y="190"/>
                    <a:pt x="229" y="190"/>
                    <a:pt x="229" y="190"/>
                  </a:cubicBezTo>
                  <a:cubicBezTo>
                    <a:pt x="229" y="190"/>
                    <a:pt x="229" y="189"/>
                    <a:pt x="230" y="189"/>
                  </a:cubicBezTo>
                  <a:cubicBezTo>
                    <a:pt x="231" y="188"/>
                    <a:pt x="232" y="186"/>
                    <a:pt x="233" y="184"/>
                  </a:cubicBezTo>
                  <a:cubicBezTo>
                    <a:pt x="233" y="184"/>
                    <a:pt x="233" y="184"/>
                    <a:pt x="232" y="183"/>
                  </a:cubicBezTo>
                  <a:cubicBezTo>
                    <a:pt x="231" y="185"/>
                    <a:pt x="230" y="187"/>
                    <a:pt x="229" y="189"/>
                  </a:cubicBezTo>
                  <a:close/>
                  <a:moveTo>
                    <a:pt x="208" y="184"/>
                  </a:moveTo>
                  <a:cubicBezTo>
                    <a:pt x="207" y="184"/>
                    <a:pt x="207" y="184"/>
                    <a:pt x="207" y="184"/>
                  </a:cubicBezTo>
                  <a:cubicBezTo>
                    <a:pt x="207" y="185"/>
                    <a:pt x="206" y="185"/>
                    <a:pt x="206" y="186"/>
                  </a:cubicBezTo>
                  <a:cubicBezTo>
                    <a:pt x="205" y="186"/>
                    <a:pt x="205" y="187"/>
                    <a:pt x="205" y="187"/>
                  </a:cubicBezTo>
                  <a:cubicBezTo>
                    <a:pt x="205" y="188"/>
                    <a:pt x="206" y="188"/>
                    <a:pt x="206" y="189"/>
                  </a:cubicBezTo>
                  <a:cubicBezTo>
                    <a:pt x="206" y="189"/>
                    <a:pt x="207" y="188"/>
                    <a:pt x="207" y="188"/>
                  </a:cubicBezTo>
                  <a:cubicBezTo>
                    <a:pt x="207" y="188"/>
                    <a:pt x="207" y="188"/>
                    <a:pt x="207" y="188"/>
                  </a:cubicBezTo>
                  <a:cubicBezTo>
                    <a:pt x="207" y="187"/>
                    <a:pt x="207" y="185"/>
                    <a:pt x="208" y="184"/>
                  </a:cubicBezTo>
                  <a:close/>
                  <a:moveTo>
                    <a:pt x="195" y="211"/>
                  </a:moveTo>
                  <a:cubicBezTo>
                    <a:pt x="194" y="211"/>
                    <a:pt x="191" y="215"/>
                    <a:pt x="191" y="215"/>
                  </a:cubicBezTo>
                  <a:cubicBezTo>
                    <a:pt x="192" y="215"/>
                    <a:pt x="193" y="214"/>
                    <a:pt x="195" y="213"/>
                  </a:cubicBezTo>
                  <a:cubicBezTo>
                    <a:pt x="195" y="213"/>
                    <a:pt x="195" y="213"/>
                    <a:pt x="195" y="213"/>
                  </a:cubicBezTo>
                  <a:cubicBezTo>
                    <a:pt x="195" y="212"/>
                    <a:pt x="195" y="211"/>
                    <a:pt x="195" y="211"/>
                  </a:cubicBezTo>
                  <a:close/>
                  <a:moveTo>
                    <a:pt x="70" y="31"/>
                  </a:moveTo>
                  <a:cubicBezTo>
                    <a:pt x="70" y="31"/>
                    <a:pt x="70" y="31"/>
                    <a:pt x="70" y="30"/>
                  </a:cubicBezTo>
                  <a:cubicBezTo>
                    <a:pt x="71" y="29"/>
                    <a:pt x="71" y="28"/>
                    <a:pt x="71" y="26"/>
                  </a:cubicBezTo>
                  <a:cubicBezTo>
                    <a:pt x="70" y="27"/>
                    <a:pt x="69" y="28"/>
                    <a:pt x="68" y="29"/>
                  </a:cubicBezTo>
                  <a:cubicBezTo>
                    <a:pt x="69" y="30"/>
                    <a:pt x="69" y="30"/>
                    <a:pt x="70" y="31"/>
                  </a:cubicBezTo>
                  <a:close/>
                  <a:moveTo>
                    <a:pt x="243" y="73"/>
                  </a:moveTo>
                  <a:cubicBezTo>
                    <a:pt x="243" y="71"/>
                    <a:pt x="238" y="63"/>
                    <a:pt x="237" y="62"/>
                  </a:cubicBezTo>
                  <a:cubicBezTo>
                    <a:pt x="237" y="62"/>
                    <a:pt x="237" y="62"/>
                    <a:pt x="237" y="62"/>
                  </a:cubicBezTo>
                  <a:cubicBezTo>
                    <a:pt x="238" y="65"/>
                    <a:pt x="240" y="67"/>
                    <a:pt x="241" y="70"/>
                  </a:cubicBezTo>
                  <a:cubicBezTo>
                    <a:pt x="242" y="71"/>
                    <a:pt x="243" y="72"/>
                    <a:pt x="243" y="73"/>
                  </a:cubicBezTo>
                  <a:close/>
                  <a:moveTo>
                    <a:pt x="84" y="241"/>
                  </a:moveTo>
                  <a:cubicBezTo>
                    <a:pt x="80" y="239"/>
                    <a:pt x="76" y="238"/>
                    <a:pt x="72" y="237"/>
                  </a:cubicBezTo>
                  <a:cubicBezTo>
                    <a:pt x="76" y="238"/>
                    <a:pt x="80" y="240"/>
                    <a:pt x="84" y="241"/>
                  </a:cubicBezTo>
                  <a:close/>
                  <a:moveTo>
                    <a:pt x="29" y="147"/>
                  </a:moveTo>
                  <a:cubicBezTo>
                    <a:pt x="30" y="146"/>
                    <a:pt x="30" y="145"/>
                    <a:pt x="30" y="143"/>
                  </a:cubicBezTo>
                  <a:cubicBezTo>
                    <a:pt x="30" y="143"/>
                    <a:pt x="30" y="142"/>
                    <a:pt x="30" y="142"/>
                  </a:cubicBezTo>
                  <a:cubicBezTo>
                    <a:pt x="30" y="142"/>
                    <a:pt x="29" y="143"/>
                    <a:pt x="29" y="143"/>
                  </a:cubicBezTo>
                  <a:cubicBezTo>
                    <a:pt x="29" y="143"/>
                    <a:pt x="29" y="144"/>
                    <a:pt x="29" y="144"/>
                  </a:cubicBezTo>
                  <a:cubicBezTo>
                    <a:pt x="28" y="144"/>
                    <a:pt x="29" y="147"/>
                    <a:pt x="29" y="147"/>
                  </a:cubicBezTo>
                  <a:close/>
                  <a:moveTo>
                    <a:pt x="19" y="167"/>
                  </a:moveTo>
                  <a:cubicBezTo>
                    <a:pt x="19" y="167"/>
                    <a:pt x="19" y="167"/>
                    <a:pt x="19" y="167"/>
                  </a:cubicBezTo>
                  <a:cubicBezTo>
                    <a:pt x="20" y="166"/>
                    <a:pt x="20" y="165"/>
                    <a:pt x="21" y="164"/>
                  </a:cubicBezTo>
                  <a:cubicBezTo>
                    <a:pt x="21" y="163"/>
                    <a:pt x="21" y="162"/>
                    <a:pt x="20" y="161"/>
                  </a:cubicBezTo>
                  <a:cubicBezTo>
                    <a:pt x="20" y="163"/>
                    <a:pt x="20" y="164"/>
                    <a:pt x="18" y="164"/>
                  </a:cubicBezTo>
                  <a:cubicBezTo>
                    <a:pt x="19" y="165"/>
                    <a:pt x="19" y="165"/>
                    <a:pt x="19" y="165"/>
                  </a:cubicBezTo>
                  <a:cubicBezTo>
                    <a:pt x="19" y="166"/>
                    <a:pt x="19" y="166"/>
                    <a:pt x="19" y="167"/>
                  </a:cubicBezTo>
                  <a:close/>
                  <a:moveTo>
                    <a:pt x="177" y="29"/>
                  </a:moveTo>
                  <a:cubicBezTo>
                    <a:pt x="177" y="28"/>
                    <a:pt x="177" y="27"/>
                    <a:pt x="177" y="27"/>
                  </a:cubicBezTo>
                  <a:cubicBezTo>
                    <a:pt x="177" y="26"/>
                    <a:pt x="177" y="25"/>
                    <a:pt x="175" y="24"/>
                  </a:cubicBezTo>
                  <a:cubicBezTo>
                    <a:pt x="175" y="25"/>
                    <a:pt x="175" y="26"/>
                    <a:pt x="175" y="26"/>
                  </a:cubicBezTo>
                  <a:cubicBezTo>
                    <a:pt x="175" y="27"/>
                    <a:pt x="176" y="28"/>
                    <a:pt x="177" y="29"/>
                  </a:cubicBezTo>
                  <a:close/>
                  <a:moveTo>
                    <a:pt x="120" y="236"/>
                  </a:moveTo>
                  <a:cubicBezTo>
                    <a:pt x="121" y="237"/>
                    <a:pt x="121" y="237"/>
                    <a:pt x="121" y="238"/>
                  </a:cubicBezTo>
                  <a:cubicBezTo>
                    <a:pt x="122" y="238"/>
                    <a:pt x="122" y="238"/>
                    <a:pt x="123" y="238"/>
                  </a:cubicBezTo>
                  <a:cubicBezTo>
                    <a:pt x="124" y="238"/>
                    <a:pt x="124" y="238"/>
                    <a:pt x="124" y="237"/>
                  </a:cubicBezTo>
                  <a:cubicBezTo>
                    <a:pt x="123" y="236"/>
                    <a:pt x="122" y="236"/>
                    <a:pt x="120" y="236"/>
                  </a:cubicBezTo>
                  <a:close/>
                  <a:moveTo>
                    <a:pt x="191" y="227"/>
                  </a:moveTo>
                  <a:cubicBezTo>
                    <a:pt x="191" y="227"/>
                    <a:pt x="191" y="227"/>
                    <a:pt x="191" y="227"/>
                  </a:cubicBezTo>
                  <a:cubicBezTo>
                    <a:pt x="190" y="227"/>
                    <a:pt x="189" y="228"/>
                    <a:pt x="188" y="229"/>
                  </a:cubicBezTo>
                  <a:cubicBezTo>
                    <a:pt x="187" y="229"/>
                    <a:pt x="187" y="230"/>
                    <a:pt x="187" y="230"/>
                  </a:cubicBezTo>
                  <a:cubicBezTo>
                    <a:pt x="187" y="230"/>
                    <a:pt x="188" y="230"/>
                    <a:pt x="189" y="230"/>
                  </a:cubicBezTo>
                  <a:cubicBezTo>
                    <a:pt x="189" y="230"/>
                    <a:pt x="189" y="230"/>
                    <a:pt x="189" y="230"/>
                  </a:cubicBezTo>
                  <a:cubicBezTo>
                    <a:pt x="190" y="229"/>
                    <a:pt x="191" y="228"/>
                    <a:pt x="191" y="227"/>
                  </a:cubicBezTo>
                  <a:close/>
                  <a:moveTo>
                    <a:pt x="233" y="94"/>
                  </a:moveTo>
                  <a:cubicBezTo>
                    <a:pt x="234" y="94"/>
                    <a:pt x="234" y="93"/>
                    <a:pt x="234" y="92"/>
                  </a:cubicBezTo>
                  <a:cubicBezTo>
                    <a:pt x="234" y="91"/>
                    <a:pt x="233" y="90"/>
                    <a:pt x="232" y="88"/>
                  </a:cubicBezTo>
                  <a:cubicBezTo>
                    <a:pt x="232" y="88"/>
                    <a:pt x="232" y="88"/>
                    <a:pt x="232" y="87"/>
                  </a:cubicBezTo>
                  <a:cubicBezTo>
                    <a:pt x="232" y="87"/>
                    <a:pt x="232" y="87"/>
                    <a:pt x="232" y="87"/>
                  </a:cubicBezTo>
                  <a:cubicBezTo>
                    <a:pt x="232" y="90"/>
                    <a:pt x="233" y="92"/>
                    <a:pt x="233" y="94"/>
                  </a:cubicBezTo>
                  <a:close/>
                  <a:moveTo>
                    <a:pt x="20" y="118"/>
                  </a:moveTo>
                  <a:cubicBezTo>
                    <a:pt x="21" y="118"/>
                    <a:pt x="21" y="117"/>
                    <a:pt x="21" y="117"/>
                  </a:cubicBezTo>
                  <a:cubicBezTo>
                    <a:pt x="20" y="116"/>
                    <a:pt x="20" y="115"/>
                    <a:pt x="21" y="115"/>
                  </a:cubicBezTo>
                  <a:cubicBezTo>
                    <a:pt x="21" y="114"/>
                    <a:pt x="21" y="113"/>
                    <a:pt x="22" y="111"/>
                  </a:cubicBezTo>
                  <a:cubicBezTo>
                    <a:pt x="22" y="110"/>
                    <a:pt x="22" y="109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21" y="111"/>
                    <a:pt x="21" y="114"/>
                    <a:pt x="20" y="116"/>
                  </a:cubicBezTo>
                  <a:cubicBezTo>
                    <a:pt x="20" y="117"/>
                    <a:pt x="20" y="118"/>
                    <a:pt x="20" y="118"/>
                  </a:cubicBezTo>
                  <a:close/>
                  <a:moveTo>
                    <a:pt x="29" y="185"/>
                  </a:moveTo>
                  <a:cubicBezTo>
                    <a:pt x="29" y="186"/>
                    <a:pt x="28" y="186"/>
                    <a:pt x="28" y="186"/>
                  </a:cubicBezTo>
                  <a:cubicBezTo>
                    <a:pt x="29" y="188"/>
                    <a:pt x="29" y="189"/>
                    <a:pt x="30" y="190"/>
                  </a:cubicBezTo>
                  <a:cubicBezTo>
                    <a:pt x="31" y="189"/>
                    <a:pt x="31" y="189"/>
                    <a:pt x="31" y="188"/>
                  </a:cubicBezTo>
                  <a:cubicBezTo>
                    <a:pt x="30" y="187"/>
                    <a:pt x="30" y="186"/>
                    <a:pt x="29" y="185"/>
                  </a:cubicBezTo>
                  <a:close/>
                  <a:moveTo>
                    <a:pt x="164" y="13"/>
                  </a:moveTo>
                  <a:cubicBezTo>
                    <a:pt x="166" y="14"/>
                    <a:pt x="167" y="14"/>
                    <a:pt x="169" y="15"/>
                  </a:cubicBezTo>
                  <a:cubicBezTo>
                    <a:pt x="169" y="15"/>
                    <a:pt x="169" y="15"/>
                    <a:pt x="169" y="15"/>
                  </a:cubicBezTo>
                  <a:cubicBezTo>
                    <a:pt x="169" y="15"/>
                    <a:pt x="168" y="14"/>
                    <a:pt x="168" y="14"/>
                  </a:cubicBezTo>
                  <a:cubicBezTo>
                    <a:pt x="167" y="14"/>
                    <a:pt x="167" y="13"/>
                    <a:pt x="166" y="12"/>
                  </a:cubicBezTo>
                  <a:cubicBezTo>
                    <a:pt x="165" y="12"/>
                    <a:pt x="165" y="12"/>
                    <a:pt x="164" y="13"/>
                  </a:cubicBezTo>
                  <a:close/>
                  <a:moveTo>
                    <a:pt x="23" y="170"/>
                  </a:moveTo>
                  <a:cubicBezTo>
                    <a:pt x="23" y="170"/>
                    <a:pt x="22" y="171"/>
                    <a:pt x="22" y="171"/>
                  </a:cubicBezTo>
                  <a:cubicBezTo>
                    <a:pt x="22" y="172"/>
                    <a:pt x="23" y="173"/>
                    <a:pt x="23" y="174"/>
                  </a:cubicBezTo>
                  <a:cubicBezTo>
                    <a:pt x="25" y="172"/>
                    <a:pt x="24" y="171"/>
                    <a:pt x="23" y="170"/>
                  </a:cubicBezTo>
                  <a:close/>
                  <a:moveTo>
                    <a:pt x="36" y="173"/>
                  </a:moveTo>
                  <a:cubicBezTo>
                    <a:pt x="36" y="173"/>
                    <a:pt x="37" y="172"/>
                    <a:pt x="37" y="172"/>
                  </a:cubicBezTo>
                  <a:cubicBezTo>
                    <a:pt x="37" y="171"/>
                    <a:pt x="37" y="171"/>
                    <a:pt x="37" y="171"/>
                  </a:cubicBezTo>
                  <a:cubicBezTo>
                    <a:pt x="37" y="170"/>
                    <a:pt x="36" y="170"/>
                    <a:pt x="35" y="170"/>
                  </a:cubicBezTo>
                  <a:cubicBezTo>
                    <a:pt x="35" y="171"/>
                    <a:pt x="35" y="171"/>
                    <a:pt x="35" y="172"/>
                  </a:cubicBezTo>
                  <a:cubicBezTo>
                    <a:pt x="35" y="172"/>
                    <a:pt x="36" y="173"/>
                    <a:pt x="36" y="173"/>
                  </a:cubicBezTo>
                  <a:close/>
                  <a:moveTo>
                    <a:pt x="16" y="110"/>
                  </a:moveTo>
                  <a:cubicBezTo>
                    <a:pt x="16" y="108"/>
                    <a:pt x="16" y="107"/>
                    <a:pt x="17" y="105"/>
                  </a:cubicBezTo>
                  <a:cubicBezTo>
                    <a:pt x="16" y="105"/>
                    <a:pt x="16" y="105"/>
                    <a:pt x="15" y="106"/>
                  </a:cubicBezTo>
                  <a:cubicBezTo>
                    <a:pt x="15" y="107"/>
                    <a:pt x="15" y="108"/>
                    <a:pt x="16" y="110"/>
                  </a:cubicBezTo>
                  <a:close/>
                  <a:moveTo>
                    <a:pt x="141" y="5"/>
                  </a:moveTo>
                  <a:cubicBezTo>
                    <a:pt x="141" y="5"/>
                    <a:pt x="141" y="5"/>
                    <a:pt x="141" y="5"/>
                  </a:cubicBezTo>
                  <a:cubicBezTo>
                    <a:pt x="140" y="4"/>
                    <a:pt x="139" y="4"/>
                    <a:pt x="137" y="4"/>
                  </a:cubicBezTo>
                  <a:cubicBezTo>
                    <a:pt x="135" y="4"/>
                    <a:pt x="134" y="4"/>
                    <a:pt x="132" y="4"/>
                  </a:cubicBezTo>
                  <a:cubicBezTo>
                    <a:pt x="131" y="4"/>
                    <a:pt x="130" y="4"/>
                    <a:pt x="129" y="5"/>
                  </a:cubicBezTo>
                  <a:cubicBezTo>
                    <a:pt x="130" y="5"/>
                    <a:pt x="130" y="5"/>
                    <a:pt x="130" y="5"/>
                  </a:cubicBezTo>
                  <a:cubicBezTo>
                    <a:pt x="131" y="4"/>
                    <a:pt x="131" y="4"/>
                    <a:pt x="132" y="4"/>
                  </a:cubicBezTo>
                  <a:cubicBezTo>
                    <a:pt x="133" y="4"/>
                    <a:pt x="134" y="4"/>
                    <a:pt x="134" y="4"/>
                  </a:cubicBezTo>
                  <a:cubicBezTo>
                    <a:pt x="137" y="5"/>
                    <a:pt x="139" y="5"/>
                    <a:pt x="141" y="5"/>
                  </a:cubicBezTo>
                  <a:close/>
                  <a:moveTo>
                    <a:pt x="40" y="206"/>
                  </a:moveTo>
                  <a:cubicBezTo>
                    <a:pt x="38" y="204"/>
                    <a:pt x="37" y="203"/>
                    <a:pt x="35" y="201"/>
                  </a:cubicBezTo>
                  <a:cubicBezTo>
                    <a:pt x="35" y="201"/>
                    <a:pt x="35" y="201"/>
                    <a:pt x="35" y="201"/>
                  </a:cubicBezTo>
                  <a:cubicBezTo>
                    <a:pt x="36" y="202"/>
                    <a:pt x="36" y="202"/>
                    <a:pt x="37" y="203"/>
                  </a:cubicBezTo>
                  <a:cubicBezTo>
                    <a:pt x="37" y="205"/>
                    <a:pt x="38" y="206"/>
                    <a:pt x="40" y="206"/>
                  </a:cubicBezTo>
                  <a:close/>
                  <a:moveTo>
                    <a:pt x="194" y="26"/>
                  </a:moveTo>
                  <a:cubicBezTo>
                    <a:pt x="194" y="25"/>
                    <a:pt x="194" y="24"/>
                    <a:pt x="193" y="24"/>
                  </a:cubicBezTo>
                  <a:cubicBezTo>
                    <a:pt x="192" y="23"/>
                    <a:pt x="190" y="22"/>
                    <a:pt x="189" y="22"/>
                  </a:cubicBezTo>
                  <a:cubicBezTo>
                    <a:pt x="189" y="22"/>
                    <a:pt x="189" y="22"/>
                    <a:pt x="189" y="22"/>
                  </a:cubicBezTo>
                  <a:cubicBezTo>
                    <a:pt x="191" y="23"/>
                    <a:pt x="192" y="25"/>
                    <a:pt x="194" y="26"/>
                  </a:cubicBezTo>
                  <a:close/>
                  <a:moveTo>
                    <a:pt x="238" y="71"/>
                  </a:moveTo>
                  <a:cubicBezTo>
                    <a:pt x="237" y="69"/>
                    <a:pt x="236" y="68"/>
                    <a:pt x="235" y="67"/>
                  </a:cubicBezTo>
                  <a:cubicBezTo>
                    <a:pt x="236" y="68"/>
                    <a:pt x="236" y="70"/>
                    <a:pt x="237" y="71"/>
                  </a:cubicBezTo>
                  <a:cubicBezTo>
                    <a:pt x="237" y="72"/>
                    <a:pt x="237" y="72"/>
                    <a:pt x="238" y="71"/>
                  </a:cubicBezTo>
                  <a:close/>
                  <a:moveTo>
                    <a:pt x="82" y="55"/>
                  </a:moveTo>
                  <a:cubicBezTo>
                    <a:pt x="82" y="55"/>
                    <a:pt x="82" y="55"/>
                    <a:pt x="82" y="55"/>
                  </a:cubicBezTo>
                  <a:cubicBezTo>
                    <a:pt x="82" y="54"/>
                    <a:pt x="82" y="54"/>
                    <a:pt x="83" y="54"/>
                  </a:cubicBezTo>
                  <a:cubicBezTo>
                    <a:pt x="83" y="53"/>
                    <a:pt x="83" y="53"/>
                    <a:pt x="83" y="52"/>
                  </a:cubicBezTo>
                  <a:cubicBezTo>
                    <a:pt x="83" y="52"/>
                    <a:pt x="83" y="51"/>
                    <a:pt x="82" y="51"/>
                  </a:cubicBezTo>
                  <a:cubicBezTo>
                    <a:pt x="82" y="51"/>
                    <a:pt x="81" y="52"/>
                    <a:pt x="81" y="52"/>
                  </a:cubicBezTo>
                  <a:cubicBezTo>
                    <a:pt x="81" y="53"/>
                    <a:pt x="82" y="54"/>
                    <a:pt x="82" y="55"/>
                  </a:cubicBezTo>
                  <a:close/>
                  <a:moveTo>
                    <a:pt x="181" y="27"/>
                  </a:moveTo>
                  <a:cubicBezTo>
                    <a:pt x="181" y="28"/>
                    <a:pt x="181" y="28"/>
                    <a:pt x="181" y="28"/>
                  </a:cubicBezTo>
                  <a:cubicBezTo>
                    <a:pt x="182" y="29"/>
                    <a:pt x="183" y="30"/>
                    <a:pt x="184" y="31"/>
                  </a:cubicBezTo>
                  <a:cubicBezTo>
                    <a:pt x="184" y="31"/>
                    <a:pt x="184" y="30"/>
                    <a:pt x="185" y="30"/>
                  </a:cubicBezTo>
                  <a:cubicBezTo>
                    <a:pt x="184" y="29"/>
                    <a:pt x="182" y="28"/>
                    <a:pt x="181" y="27"/>
                  </a:cubicBezTo>
                  <a:close/>
                  <a:moveTo>
                    <a:pt x="241" y="193"/>
                  </a:moveTo>
                  <a:cubicBezTo>
                    <a:pt x="243" y="191"/>
                    <a:pt x="246" y="185"/>
                    <a:pt x="246" y="184"/>
                  </a:cubicBezTo>
                  <a:cubicBezTo>
                    <a:pt x="244" y="187"/>
                    <a:pt x="243" y="190"/>
                    <a:pt x="241" y="193"/>
                  </a:cubicBezTo>
                  <a:close/>
                  <a:moveTo>
                    <a:pt x="29" y="62"/>
                  </a:moveTo>
                  <a:cubicBezTo>
                    <a:pt x="28" y="63"/>
                    <a:pt x="26" y="67"/>
                    <a:pt x="26" y="68"/>
                  </a:cubicBezTo>
                  <a:cubicBezTo>
                    <a:pt x="27" y="67"/>
                    <a:pt x="27" y="67"/>
                    <a:pt x="28" y="66"/>
                  </a:cubicBezTo>
                  <a:cubicBezTo>
                    <a:pt x="28" y="66"/>
                    <a:pt x="28" y="66"/>
                    <a:pt x="28" y="65"/>
                  </a:cubicBezTo>
                  <a:cubicBezTo>
                    <a:pt x="28" y="64"/>
                    <a:pt x="28" y="63"/>
                    <a:pt x="29" y="62"/>
                  </a:cubicBezTo>
                  <a:close/>
                  <a:moveTo>
                    <a:pt x="188" y="224"/>
                  </a:moveTo>
                  <a:cubicBezTo>
                    <a:pt x="188" y="224"/>
                    <a:pt x="189" y="224"/>
                    <a:pt x="189" y="223"/>
                  </a:cubicBezTo>
                  <a:cubicBezTo>
                    <a:pt x="190" y="222"/>
                    <a:pt x="192" y="221"/>
                    <a:pt x="193" y="220"/>
                  </a:cubicBezTo>
                  <a:cubicBezTo>
                    <a:pt x="194" y="220"/>
                    <a:pt x="194" y="219"/>
                    <a:pt x="194" y="218"/>
                  </a:cubicBezTo>
                  <a:cubicBezTo>
                    <a:pt x="194" y="219"/>
                    <a:pt x="193" y="220"/>
                    <a:pt x="192" y="220"/>
                  </a:cubicBezTo>
                  <a:cubicBezTo>
                    <a:pt x="192" y="221"/>
                    <a:pt x="191" y="222"/>
                    <a:pt x="190" y="222"/>
                  </a:cubicBezTo>
                  <a:cubicBezTo>
                    <a:pt x="189" y="222"/>
                    <a:pt x="188" y="223"/>
                    <a:pt x="188" y="224"/>
                  </a:cubicBezTo>
                  <a:close/>
                  <a:moveTo>
                    <a:pt x="185" y="210"/>
                  </a:moveTo>
                  <a:cubicBezTo>
                    <a:pt x="185" y="210"/>
                    <a:pt x="184" y="210"/>
                    <a:pt x="184" y="211"/>
                  </a:cubicBezTo>
                  <a:cubicBezTo>
                    <a:pt x="183" y="211"/>
                    <a:pt x="183" y="212"/>
                    <a:pt x="182" y="213"/>
                  </a:cubicBezTo>
                  <a:cubicBezTo>
                    <a:pt x="182" y="213"/>
                    <a:pt x="182" y="213"/>
                    <a:pt x="182" y="213"/>
                  </a:cubicBezTo>
                  <a:cubicBezTo>
                    <a:pt x="184" y="213"/>
                    <a:pt x="185" y="212"/>
                    <a:pt x="185" y="210"/>
                  </a:cubicBezTo>
                  <a:close/>
                  <a:moveTo>
                    <a:pt x="9" y="85"/>
                  </a:moveTo>
                  <a:cubicBezTo>
                    <a:pt x="8" y="88"/>
                    <a:pt x="7" y="90"/>
                    <a:pt x="6" y="93"/>
                  </a:cubicBezTo>
                  <a:cubicBezTo>
                    <a:pt x="7" y="93"/>
                    <a:pt x="7" y="93"/>
                    <a:pt x="7" y="92"/>
                  </a:cubicBezTo>
                  <a:cubicBezTo>
                    <a:pt x="8" y="91"/>
                    <a:pt x="8" y="89"/>
                    <a:pt x="8" y="88"/>
                  </a:cubicBezTo>
                  <a:cubicBezTo>
                    <a:pt x="8" y="87"/>
                    <a:pt x="9" y="86"/>
                    <a:pt x="9" y="85"/>
                  </a:cubicBezTo>
                  <a:close/>
                  <a:moveTo>
                    <a:pt x="171" y="26"/>
                  </a:moveTo>
                  <a:cubicBezTo>
                    <a:pt x="171" y="26"/>
                    <a:pt x="171" y="26"/>
                    <a:pt x="171" y="26"/>
                  </a:cubicBezTo>
                  <a:cubicBezTo>
                    <a:pt x="172" y="28"/>
                    <a:pt x="172" y="29"/>
                    <a:pt x="173" y="31"/>
                  </a:cubicBezTo>
                  <a:cubicBezTo>
                    <a:pt x="173" y="30"/>
                    <a:pt x="173" y="29"/>
                    <a:pt x="173" y="29"/>
                  </a:cubicBezTo>
                  <a:cubicBezTo>
                    <a:pt x="173" y="29"/>
                    <a:pt x="173" y="28"/>
                    <a:pt x="173" y="28"/>
                  </a:cubicBezTo>
                  <a:cubicBezTo>
                    <a:pt x="173" y="28"/>
                    <a:pt x="172" y="27"/>
                    <a:pt x="171" y="26"/>
                  </a:cubicBezTo>
                  <a:close/>
                  <a:moveTo>
                    <a:pt x="126" y="228"/>
                  </a:moveTo>
                  <a:cubicBezTo>
                    <a:pt x="125" y="228"/>
                    <a:pt x="125" y="229"/>
                    <a:pt x="125" y="229"/>
                  </a:cubicBezTo>
                  <a:cubicBezTo>
                    <a:pt x="125" y="230"/>
                    <a:pt x="126" y="231"/>
                    <a:pt x="126" y="232"/>
                  </a:cubicBezTo>
                  <a:cubicBezTo>
                    <a:pt x="127" y="230"/>
                    <a:pt x="127" y="230"/>
                    <a:pt x="126" y="228"/>
                  </a:cubicBezTo>
                  <a:close/>
                  <a:moveTo>
                    <a:pt x="249" y="105"/>
                  </a:moveTo>
                  <a:cubicBezTo>
                    <a:pt x="248" y="105"/>
                    <a:pt x="248" y="105"/>
                    <a:pt x="247" y="105"/>
                  </a:cubicBezTo>
                  <a:cubicBezTo>
                    <a:pt x="248" y="107"/>
                    <a:pt x="248" y="109"/>
                    <a:pt x="249" y="110"/>
                  </a:cubicBezTo>
                  <a:cubicBezTo>
                    <a:pt x="249" y="108"/>
                    <a:pt x="249" y="107"/>
                    <a:pt x="249" y="105"/>
                  </a:cubicBezTo>
                  <a:close/>
                  <a:moveTo>
                    <a:pt x="107" y="228"/>
                  </a:moveTo>
                  <a:cubicBezTo>
                    <a:pt x="106" y="227"/>
                    <a:pt x="106" y="227"/>
                    <a:pt x="105" y="226"/>
                  </a:cubicBezTo>
                  <a:cubicBezTo>
                    <a:pt x="105" y="226"/>
                    <a:pt x="105" y="227"/>
                    <a:pt x="104" y="227"/>
                  </a:cubicBezTo>
                  <a:cubicBezTo>
                    <a:pt x="105" y="228"/>
                    <a:pt x="105" y="228"/>
                    <a:pt x="106" y="229"/>
                  </a:cubicBezTo>
                  <a:cubicBezTo>
                    <a:pt x="106" y="229"/>
                    <a:pt x="107" y="228"/>
                    <a:pt x="107" y="228"/>
                  </a:cubicBezTo>
                  <a:close/>
                  <a:moveTo>
                    <a:pt x="204" y="28"/>
                  </a:moveTo>
                  <a:cubicBezTo>
                    <a:pt x="204" y="28"/>
                    <a:pt x="204" y="28"/>
                    <a:pt x="204" y="28"/>
                  </a:cubicBezTo>
                  <a:cubicBezTo>
                    <a:pt x="204" y="28"/>
                    <a:pt x="204" y="28"/>
                    <a:pt x="204" y="28"/>
                  </a:cubicBezTo>
                  <a:cubicBezTo>
                    <a:pt x="205" y="29"/>
                    <a:pt x="205" y="29"/>
                    <a:pt x="206" y="30"/>
                  </a:cubicBezTo>
                  <a:cubicBezTo>
                    <a:pt x="207" y="31"/>
                    <a:pt x="209" y="32"/>
                    <a:pt x="210" y="34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4"/>
                    <a:pt x="210" y="34"/>
                    <a:pt x="211" y="34"/>
                  </a:cubicBezTo>
                  <a:cubicBezTo>
                    <a:pt x="208" y="32"/>
                    <a:pt x="206" y="30"/>
                    <a:pt x="204" y="28"/>
                  </a:cubicBezTo>
                  <a:close/>
                  <a:moveTo>
                    <a:pt x="28" y="155"/>
                  </a:moveTo>
                  <a:cubicBezTo>
                    <a:pt x="28" y="155"/>
                    <a:pt x="28" y="155"/>
                    <a:pt x="28" y="155"/>
                  </a:cubicBezTo>
                  <a:cubicBezTo>
                    <a:pt x="27" y="155"/>
                    <a:pt x="27" y="156"/>
                    <a:pt x="27" y="157"/>
                  </a:cubicBezTo>
                  <a:cubicBezTo>
                    <a:pt x="27" y="157"/>
                    <a:pt x="27" y="157"/>
                    <a:pt x="27" y="157"/>
                  </a:cubicBezTo>
                  <a:cubicBezTo>
                    <a:pt x="27" y="158"/>
                    <a:pt x="27" y="159"/>
                    <a:pt x="28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28" y="158"/>
                    <a:pt x="28" y="156"/>
                    <a:pt x="28" y="155"/>
                  </a:cubicBezTo>
                  <a:close/>
                  <a:moveTo>
                    <a:pt x="189" y="189"/>
                  </a:moveTo>
                  <a:cubicBezTo>
                    <a:pt x="189" y="188"/>
                    <a:pt x="188" y="188"/>
                    <a:pt x="188" y="187"/>
                  </a:cubicBezTo>
                  <a:cubicBezTo>
                    <a:pt x="188" y="188"/>
                    <a:pt x="187" y="188"/>
                    <a:pt x="187" y="188"/>
                  </a:cubicBezTo>
                  <a:cubicBezTo>
                    <a:pt x="187" y="189"/>
                    <a:pt x="188" y="190"/>
                    <a:pt x="188" y="191"/>
                  </a:cubicBezTo>
                  <a:cubicBezTo>
                    <a:pt x="188" y="191"/>
                    <a:pt x="188" y="191"/>
                    <a:pt x="188" y="191"/>
                  </a:cubicBezTo>
                  <a:cubicBezTo>
                    <a:pt x="189" y="190"/>
                    <a:pt x="189" y="190"/>
                    <a:pt x="189" y="189"/>
                  </a:cubicBezTo>
                  <a:close/>
                  <a:moveTo>
                    <a:pt x="220" y="210"/>
                  </a:moveTo>
                  <a:cubicBezTo>
                    <a:pt x="219" y="211"/>
                    <a:pt x="217" y="213"/>
                    <a:pt x="216" y="215"/>
                  </a:cubicBezTo>
                  <a:cubicBezTo>
                    <a:pt x="217" y="214"/>
                    <a:pt x="218" y="213"/>
                    <a:pt x="219" y="212"/>
                  </a:cubicBezTo>
                  <a:cubicBezTo>
                    <a:pt x="220" y="211"/>
                    <a:pt x="220" y="210"/>
                    <a:pt x="220" y="210"/>
                  </a:cubicBezTo>
                  <a:close/>
                  <a:moveTo>
                    <a:pt x="170" y="22"/>
                  </a:moveTo>
                  <a:cubicBezTo>
                    <a:pt x="171" y="23"/>
                    <a:pt x="173" y="25"/>
                    <a:pt x="173" y="25"/>
                  </a:cubicBezTo>
                  <a:cubicBezTo>
                    <a:pt x="173" y="24"/>
                    <a:pt x="173" y="24"/>
                    <a:pt x="173" y="23"/>
                  </a:cubicBezTo>
                  <a:cubicBezTo>
                    <a:pt x="173" y="23"/>
                    <a:pt x="173" y="23"/>
                    <a:pt x="173" y="23"/>
                  </a:cubicBezTo>
                  <a:cubicBezTo>
                    <a:pt x="172" y="23"/>
                    <a:pt x="171" y="22"/>
                    <a:pt x="170" y="22"/>
                  </a:cubicBezTo>
                  <a:close/>
                  <a:moveTo>
                    <a:pt x="200" y="214"/>
                  </a:moveTo>
                  <a:cubicBezTo>
                    <a:pt x="200" y="214"/>
                    <a:pt x="200" y="214"/>
                    <a:pt x="200" y="214"/>
                  </a:cubicBezTo>
                  <a:cubicBezTo>
                    <a:pt x="199" y="214"/>
                    <a:pt x="198" y="215"/>
                    <a:pt x="197" y="215"/>
                  </a:cubicBezTo>
                  <a:cubicBezTo>
                    <a:pt x="196" y="216"/>
                    <a:pt x="196" y="216"/>
                    <a:pt x="197" y="218"/>
                  </a:cubicBezTo>
                  <a:cubicBezTo>
                    <a:pt x="198" y="216"/>
                    <a:pt x="199" y="215"/>
                    <a:pt x="200" y="214"/>
                  </a:cubicBezTo>
                  <a:close/>
                  <a:moveTo>
                    <a:pt x="226" y="83"/>
                  </a:moveTo>
                  <a:cubicBezTo>
                    <a:pt x="227" y="85"/>
                    <a:pt x="227" y="87"/>
                    <a:pt x="228" y="88"/>
                  </a:cubicBezTo>
                  <a:cubicBezTo>
                    <a:pt x="228" y="88"/>
                    <a:pt x="228" y="88"/>
                    <a:pt x="228" y="88"/>
                  </a:cubicBezTo>
                  <a:cubicBezTo>
                    <a:pt x="228" y="86"/>
                    <a:pt x="227" y="84"/>
                    <a:pt x="226" y="83"/>
                  </a:cubicBezTo>
                  <a:close/>
                  <a:moveTo>
                    <a:pt x="93" y="239"/>
                  </a:moveTo>
                  <a:cubicBezTo>
                    <a:pt x="93" y="239"/>
                    <a:pt x="93" y="239"/>
                    <a:pt x="93" y="239"/>
                  </a:cubicBezTo>
                  <a:cubicBezTo>
                    <a:pt x="94" y="240"/>
                    <a:pt x="96" y="241"/>
                    <a:pt x="97" y="241"/>
                  </a:cubicBezTo>
                  <a:cubicBezTo>
                    <a:pt x="97" y="241"/>
                    <a:pt x="97" y="240"/>
                    <a:pt x="96" y="240"/>
                  </a:cubicBezTo>
                  <a:cubicBezTo>
                    <a:pt x="96" y="240"/>
                    <a:pt x="96" y="239"/>
                    <a:pt x="96" y="239"/>
                  </a:cubicBezTo>
                  <a:cubicBezTo>
                    <a:pt x="95" y="239"/>
                    <a:pt x="94" y="239"/>
                    <a:pt x="93" y="239"/>
                  </a:cubicBezTo>
                  <a:close/>
                  <a:moveTo>
                    <a:pt x="167" y="23"/>
                  </a:moveTo>
                  <a:cubicBezTo>
                    <a:pt x="168" y="22"/>
                    <a:pt x="166" y="20"/>
                    <a:pt x="164" y="21"/>
                  </a:cubicBezTo>
                  <a:cubicBezTo>
                    <a:pt x="164" y="21"/>
                    <a:pt x="164" y="22"/>
                    <a:pt x="164" y="22"/>
                  </a:cubicBezTo>
                  <a:cubicBezTo>
                    <a:pt x="164" y="22"/>
                    <a:pt x="165" y="22"/>
                    <a:pt x="165" y="22"/>
                  </a:cubicBezTo>
                  <a:cubicBezTo>
                    <a:pt x="166" y="21"/>
                    <a:pt x="167" y="22"/>
                    <a:pt x="167" y="23"/>
                  </a:cubicBezTo>
                  <a:close/>
                  <a:moveTo>
                    <a:pt x="44" y="51"/>
                  </a:moveTo>
                  <a:cubicBezTo>
                    <a:pt x="44" y="52"/>
                    <a:pt x="43" y="53"/>
                    <a:pt x="43" y="54"/>
                  </a:cubicBezTo>
                  <a:cubicBezTo>
                    <a:pt x="44" y="54"/>
                    <a:pt x="44" y="54"/>
                    <a:pt x="45" y="53"/>
                  </a:cubicBezTo>
                  <a:cubicBezTo>
                    <a:pt x="45" y="52"/>
                    <a:pt x="45" y="52"/>
                    <a:pt x="44" y="51"/>
                  </a:cubicBezTo>
                  <a:close/>
                  <a:moveTo>
                    <a:pt x="60" y="228"/>
                  </a:moveTo>
                  <a:cubicBezTo>
                    <a:pt x="61" y="229"/>
                    <a:pt x="63" y="230"/>
                    <a:pt x="65" y="231"/>
                  </a:cubicBezTo>
                  <a:cubicBezTo>
                    <a:pt x="63" y="229"/>
                    <a:pt x="62" y="228"/>
                    <a:pt x="60" y="227"/>
                  </a:cubicBezTo>
                  <a:cubicBezTo>
                    <a:pt x="60" y="228"/>
                    <a:pt x="60" y="228"/>
                    <a:pt x="60" y="228"/>
                  </a:cubicBezTo>
                  <a:close/>
                  <a:moveTo>
                    <a:pt x="36" y="156"/>
                  </a:moveTo>
                  <a:cubicBezTo>
                    <a:pt x="35" y="157"/>
                    <a:pt x="34" y="159"/>
                    <a:pt x="34" y="160"/>
                  </a:cubicBezTo>
                  <a:cubicBezTo>
                    <a:pt x="34" y="160"/>
                    <a:pt x="34" y="160"/>
                    <a:pt x="34" y="160"/>
                  </a:cubicBezTo>
                  <a:cubicBezTo>
                    <a:pt x="35" y="159"/>
                    <a:pt x="35" y="158"/>
                    <a:pt x="36" y="157"/>
                  </a:cubicBezTo>
                  <a:cubicBezTo>
                    <a:pt x="37" y="156"/>
                    <a:pt x="36" y="156"/>
                    <a:pt x="36" y="156"/>
                  </a:cubicBezTo>
                  <a:close/>
                  <a:moveTo>
                    <a:pt x="34" y="174"/>
                  </a:moveTo>
                  <a:cubicBezTo>
                    <a:pt x="33" y="175"/>
                    <a:pt x="33" y="175"/>
                    <a:pt x="33" y="177"/>
                  </a:cubicBezTo>
                  <a:cubicBezTo>
                    <a:pt x="34" y="176"/>
                    <a:pt x="34" y="175"/>
                    <a:pt x="35" y="175"/>
                  </a:cubicBezTo>
                  <a:cubicBezTo>
                    <a:pt x="34" y="174"/>
                    <a:pt x="34" y="174"/>
                    <a:pt x="34" y="174"/>
                  </a:cubicBezTo>
                  <a:close/>
                  <a:moveTo>
                    <a:pt x="117" y="13"/>
                  </a:moveTo>
                  <a:cubicBezTo>
                    <a:pt x="115" y="12"/>
                    <a:pt x="115" y="13"/>
                    <a:pt x="115" y="14"/>
                  </a:cubicBezTo>
                  <a:cubicBezTo>
                    <a:pt x="116" y="14"/>
                    <a:pt x="116" y="14"/>
                    <a:pt x="117" y="14"/>
                  </a:cubicBezTo>
                  <a:cubicBezTo>
                    <a:pt x="117" y="13"/>
                    <a:pt x="117" y="13"/>
                    <a:pt x="117" y="13"/>
                  </a:cubicBezTo>
                  <a:close/>
                  <a:moveTo>
                    <a:pt x="107" y="231"/>
                  </a:moveTo>
                  <a:cubicBezTo>
                    <a:pt x="108" y="232"/>
                    <a:pt x="109" y="233"/>
                    <a:pt x="110" y="232"/>
                  </a:cubicBezTo>
                  <a:cubicBezTo>
                    <a:pt x="109" y="231"/>
                    <a:pt x="109" y="231"/>
                    <a:pt x="108" y="230"/>
                  </a:cubicBezTo>
                  <a:cubicBezTo>
                    <a:pt x="108" y="230"/>
                    <a:pt x="108" y="230"/>
                    <a:pt x="107" y="231"/>
                  </a:cubicBezTo>
                  <a:close/>
                  <a:moveTo>
                    <a:pt x="55" y="36"/>
                  </a:moveTo>
                  <a:cubicBezTo>
                    <a:pt x="54" y="37"/>
                    <a:pt x="54" y="38"/>
                    <a:pt x="52" y="38"/>
                  </a:cubicBezTo>
                  <a:cubicBezTo>
                    <a:pt x="52" y="39"/>
                    <a:pt x="52" y="39"/>
                    <a:pt x="52" y="40"/>
                  </a:cubicBezTo>
                  <a:cubicBezTo>
                    <a:pt x="53" y="39"/>
                    <a:pt x="54" y="38"/>
                    <a:pt x="55" y="37"/>
                  </a:cubicBezTo>
                  <a:cubicBezTo>
                    <a:pt x="55" y="37"/>
                    <a:pt x="55" y="37"/>
                    <a:pt x="55" y="36"/>
                  </a:cubicBezTo>
                  <a:close/>
                  <a:moveTo>
                    <a:pt x="99" y="11"/>
                  </a:moveTo>
                  <a:cubicBezTo>
                    <a:pt x="97" y="11"/>
                    <a:pt x="93" y="12"/>
                    <a:pt x="93" y="13"/>
                  </a:cubicBezTo>
                  <a:cubicBezTo>
                    <a:pt x="96" y="12"/>
                    <a:pt x="97" y="12"/>
                    <a:pt x="99" y="11"/>
                  </a:cubicBezTo>
                  <a:close/>
                  <a:moveTo>
                    <a:pt x="21" y="196"/>
                  </a:moveTo>
                  <a:cubicBezTo>
                    <a:pt x="20" y="193"/>
                    <a:pt x="18" y="190"/>
                    <a:pt x="16" y="187"/>
                  </a:cubicBezTo>
                  <a:cubicBezTo>
                    <a:pt x="18" y="191"/>
                    <a:pt x="19" y="194"/>
                    <a:pt x="21" y="196"/>
                  </a:cubicBezTo>
                  <a:close/>
                  <a:moveTo>
                    <a:pt x="36" y="125"/>
                  </a:moveTo>
                  <a:cubicBezTo>
                    <a:pt x="36" y="125"/>
                    <a:pt x="36" y="125"/>
                    <a:pt x="36" y="125"/>
                  </a:cubicBezTo>
                  <a:cubicBezTo>
                    <a:pt x="35" y="126"/>
                    <a:pt x="35" y="127"/>
                    <a:pt x="34" y="128"/>
                  </a:cubicBezTo>
                  <a:cubicBezTo>
                    <a:pt x="34" y="128"/>
                    <a:pt x="34" y="129"/>
                    <a:pt x="34" y="130"/>
                  </a:cubicBezTo>
                  <a:cubicBezTo>
                    <a:pt x="35" y="128"/>
                    <a:pt x="36" y="127"/>
                    <a:pt x="36" y="125"/>
                  </a:cubicBezTo>
                  <a:close/>
                  <a:moveTo>
                    <a:pt x="41" y="138"/>
                  </a:moveTo>
                  <a:cubicBezTo>
                    <a:pt x="42" y="137"/>
                    <a:pt x="43" y="135"/>
                    <a:pt x="42" y="134"/>
                  </a:cubicBezTo>
                  <a:cubicBezTo>
                    <a:pt x="42" y="135"/>
                    <a:pt x="41" y="136"/>
                    <a:pt x="41" y="137"/>
                  </a:cubicBezTo>
                  <a:cubicBezTo>
                    <a:pt x="41" y="137"/>
                    <a:pt x="41" y="137"/>
                    <a:pt x="41" y="138"/>
                  </a:cubicBezTo>
                  <a:close/>
                  <a:moveTo>
                    <a:pt x="204" y="39"/>
                  </a:moveTo>
                  <a:cubicBezTo>
                    <a:pt x="203" y="38"/>
                    <a:pt x="203" y="36"/>
                    <a:pt x="201" y="36"/>
                  </a:cubicBezTo>
                  <a:cubicBezTo>
                    <a:pt x="201" y="36"/>
                    <a:pt x="201" y="36"/>
                    <a:pt x="201" y="36"/>
                  </a:cubicBezTo>
                  <a:cubicBezTo>
                    <a:pt x="202" y="37"/>
                    <a:pt x="203" y="38"/>
                    <a:pt x="204" y="39"/>
                  </a:cubicBezTo>
                  <a:close/>
                  <a:moveTo>
                    <a:pt x="23" y="152"/>
                  </a:moveTo>
                  <a:cubicBezTo>
                    <a:pt x="23" y="153"/>
                    <a:pt x="24" y="157"/>
                    <a:pt x="24" y="157"/>
                  </a:cubicBezTo>
                  <a:cubicBezTo>
                    <a:pt x="24" y="157"/>
                    <a:pt x="24" y="157"/>
                    <a:pt x="24" y="156"/>
                  </a:cubicBezTo>
                  <a:cubicBezTo>
                    <a:pt x="24" y="155"/>
                    <a:pt x="23" y="153"/>
                    <a:pt x="23" y="152"/>
                  </a:cubicBezTo>
                  <a:close/>
                  <a:moveTo>
                    <a:pt x="18" y="153"/>
                  </a:moveTo>
                  <a:cubicBezTo>
                    <a:pt x="18" y="154"/>
                    <a:pt x="19" y="156"/>
                    <a:pt x="19" y="158"/>
                  </a:cubicBezTo>
                  <a:cubicBezTo>
                    <a:pt x="20" y="156"/>
                    <a:pt x="19" y="154"/>
                    <a:pt x="18" y="153"/>
                  </a:cubicBezTo>
                  <a:close/>
                  <a:moveTo>
                    <a:pt x="36" y="177"/>
                  </a:moveTo>
                  <a:cubicBezTo>
                    <a:pt x="35" y="177"/>
                    <a:pt x="35" y="178"/>
                    <a:pt x="34" y="179"/>
                  </a:cubicBezTo>
                  <a:cubicBezTo>
                    <a:pt x="35" y="179"/>
                    <a:pt x="35" y="179"/>
                    <a:pt x="35" y="180"/>
                  </a:cubicBezTo>
                  <a:cubicBezTo>
                    <a:pt x="36" y="179"/>
                    <a:pt x="36" y="178"/>
                    <a:pt x="36" y="177"/>
                  </a:cubicBezTo>
                  <a:cubicBezTo>
                    <a:pt x="37" y="177"/>
                    <a:pt x="36" y="177"/>
                    <a:pt x="36" y="177"/>
                  </a:cubicBezTo>
                  <a:close/>
                  <a:moveTo>
                    <a:pt x="159" y="238"/>
                  </a:moveTo>
                  <a:cubicBezTo>
                    <a:pt x="159" y="238"/>
                    <a:pt x="159" y="238"/>
                    <a:pt x="159" y="238"/>
                  </a:cubicBezTo>
                  <a:cubicBezTo>
                    <a:pt x="161" y="238"/>
                    <a:pt x="163" y="238"/>
                    <a:pt x="164" y="237"/>
                  </a:cubicBezTo>
                  <a:cubicBezTo>
                    <a:pt x="163" y="237"/>
                    <a:pt x="161" y="237"/>
                    <a:pt x="160" y="237"/>
                  </a:cubicBezTo>
                  <a:cubicBezTo>
                    <a:pt x="160" y="237"/>
                    <a:pt x="159" y="237"/>
                    <a:pt x="159" y="238"/>
                  </a:cubicBezTo>
                  <a:close/>
                  <a:moveTo>
                    <a:pt x="76" y="40"/>
                  </a:moveTo>
                  <a:cubicBezTo>
                    <a:pt x="76" y="40"/>
                    <a:pt x="76" y="40"/>
                    <a:pt x="76" y="40"/>
                  </a:cubicBezTo>
                  <a:cubicBezTo>
                    <a:pt x="76" y="41"/>
                    <a:pt x="75" y="42"/>
                    <a:pt x="75" y="43"/>
                  </a:cubicBezTo>
                  <a:cubicBezTo>
                    <a:pt x="75" y="42"/>
                    <a:pt x="76" y="42"/>
                    <a:pt x="76" y="42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7" y="41"/>
                    <a:pt x="76" y="41"/>
                    <a:pt x="76" y="40"/>
                  </a:cubicBezTo>
                  <a:close/>
                  <a:moveTo>
                    <a:pt x="66" y="43"/>
                  </a:moveTo>
                  <a:cubicBezTo>
                    <a:pt x="66" y="43"/>
                    <a:pt x="66" y="43"/>
                    <a:pt x="66" y="43"/>
                  </a:cubicBezTo>
                  <a:cubicBezTo>
                    <a:pt x="67" y="43"/>
                    <a:pt x="68" y="44"/>
                    <a:pt x="69" y="43"/>
                  </a:cubicBezTo>
                  <a:cubicBezTo>
                    <a:pt x="68" y="43"/>
                    <a:pt x="68" y="42"/>
                    <a:pt x="67" y="42"/>
                  </a:cubicBezTo>
                  <a:cubicBezTo>
                    <a:pt x="67" y="42"/>
                    <a:pt x="66" y="43"/>
                    <a:pt x="66" y="43"/>
                  </a:cubicBezTo>
                  <a:close/>
                  <a:moveTo>
                    <a:pt x="177" y="239"/>
                  </a:moveTo>
                  <a:cubicBezTo>
                    <a:pt x="178" y="238"/>
                    <a:pt x="179" y="237"/>
                    <a:pt x="179" y="236"/>
                  </a:cubicBezTo>
                  <a:cubicBezTo>
                    <a:pt x="179" y="236"/>
                    <a:pt x="178" y="236"/>
                    <a:pt x="178" y="237"/>
                  </a:cubicBezTo>
                  <a:cubicBezTo>
                    <a:pt x="177" y="237"/>
                    <a:pt x="177" y="238"/>
                    <a:pt x="177" y="239"/>
                  </a:cubicBezTo>
                  <a:close/>
                  <a:moveTo>
                    <a:pt x="223" y="90"/>
                  </a:moveTo>
                  <a:cubicBezTo>
                    <a:pt x="223" y="90"/>
                    <a:pt x="223" y="90"/>
                    <a:pt x="223" y="90"/>
                  </a:cubicBezTo>
                  <a:cubicBezTo>
                    <a:pt x="223" y="91"/>
                    <a:pt x="224" y="92"/>
                    <a:pt x="224" y="93"/>
                  </a:cubicBezTo>
                  <a:cubicBezTo>
                    <a:pt x="225" y="92"/>
                    <a:pt x="225" y="92"/>
                    <a:pt x="225" y="92"/>
                  </a:cubicBezTo>
                  <a:cubicBezTo>
                    <a:pt x="225" y="91"/>
                    <a:pt x="224" y="90"/>
                    <a:pt x="223" y="90"/>
                  </a:cubicBezTo>
                  <a:close/>
                  <a:moveTo>
                    <a:pt x="154" y="19"/>
                  </a:moveTo>
                  <a:cubicBezTo>
                    <a:pt x="155" y="20"/>
                    <a:pt x="155" y="20"/>
                    <a:pt x="155" y="21"/>
                  </a:cubicBezTo>
                  <a:cubicBezTo>
                    <a:pt x="156" y="21"/>
                    <a:pt x="157" y="20"/>
                    <a:pt x="157" y="20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19"/>
                    <a:pt x="154" y="19"/>
                  </a:cubicBezTo>
                  <a:close/>
                  <a:moveTo>
                    <a:pt x="174" y="220"/>
                  </a:moveTo>
                  <a:cubicBezTo>
                    <a:pt x="174" y="220"/>
                    <a:pt x="174" y="219"/>
                    <a:pt x="174" y="219"/>
                  </a:cubicBezTo>
                  <a:cubicBezTo>
                    <a:pt x="173" y="220"/>
                    <a:pt x="172" y="220"/>
                    <a:pt x="171" y="220"/>
                  </a:cubicBezTo>
                  <a:cubicBezTo>
                    <a:pt x="171" y="220"/>
                    <a:pt x="171" y="220"/>
                    <a:pt x="172" y="220"/>
                  </a:cubicBezTo>
                  <a:cubicBezTo>
                    <a:pt x="172" y="220"/>
                    <a:pt x="173" y="221"/>
                    <a:pt x="174" y="221"/>
                  </a:cubicBezTo>
                  <a:cubicBezTo>
                    <a:pt x="174" y="221"/>
                    <a:pt x="174" y="220"/>
                    <a:pt x="174" y="220"/>
                  </a:cubicBezTo>
                  <a:close/>
                  <a:moveTo>
                    <a:pt x="112" y="13"/>
                  </a:moveTo>
                  <a:cubicBezTo>
                    <a:pt x="111" y="13"/>
                    <a:pt x="111" y="14"/>
                    <a:pt x="110" y="14"/>
                  </a:cubicBezTo>
                  <a:cubicBezTo>
                    <a:pt x="111" y="14"/>
                    <a:pt x="111" y="14"/>
                    <a:pt x="112" y="14"/>
                  </a:cubicBezTo>
                  <a:cubicBezTo>
                    <a:pt x="112" y="14"/>
                    <a:pt x="113" y="14"/>
                    <a:pt x="112" y="13"/>
                  </a:cubicBezTo>
                  <a:close/>
                  <a:moveTo>
                    <a:pt x="207" y="215"/>
                  </a:moveTo>
                  <a:cubicBezTo>
                    <a:pt x="207" y="215"/>
                    <a:pt x="207" y="215"/>
                    <a:pt x="207" y="215"/>
                  </a:cubicBezTo>
                  <a:cubicBezTo>
                    <a:pt x="208" y="215"/>
                    <a:pt x="209" y="214"/>
                    <a:pt x="210" y="213"/>
                  </a:cubicBezTo>
                  <a:cubicBezTo>
                    <a:pt x="210" y="213"/>
                    <a:pt x="210" y="212"/>
                    <a:pt x="210" y="212"/>
                  </a:cubicBezTo>
                  <a:cubicBezTo>
                    <a:pt x="210" y="212"/>
                    <a:pt x="210" y="212"/>
                    <a:pt x="210" y="212"/>
                  </a:cubicBezTo>
                  <a:cubicBezTo>
                    <a:pt x="209" y="213"/>
                    <a:pt x="208" y="214"/>
                    <a:pt x="207" y="215"/>
                  </a:cubicBezTo>
                  <a:close/>
                  <a:moveTo>
                    <a:pt x="162" y="14"/>
                  </a:moveTo>
                  <a:cubicBezTo>
                    <a:pt x="162" y="14"/>
                    <a:pt x="162" y="14"/>
                    <a:pt x="162" y="15"/>
                  </a:cubicBezTo>
                  <a:cubicBezTo>
                    <a:pt x="163" y="16"/>
                    <a:pt x="165" y="16"/>
                    <a:pt x="167" y="17"/>
                  </a:cubicBezTo>
                  <a:cubicBezTo>
                    <a:pt x="167" y="17"/>
                    <a:pt x="167" y="17"/>
                    <a:pt x="167" y="17"/>
                  </a:cubicBezTo>
                  <a:cubicBezTo>
                    <a:pt x="165" y="16"/>
                    <a:pt x="164" y="15"/>
                    <a:pt x="162" y="14"/>
                  </a:cubicBezTo>
                  <a:close/>
                  <a:moveTo>
                    <a:pt x="36" y="133"/>
                  </a:moveTo>
                  <a:cubicBezTo>
                    <a:pt x="36" y="133"/>
                    <a:pt x="36" y="133"/>
                    <a:pt x="36" y="133"/>
                  </a:cubicBezTo>
                  <a:cubicBezTo>
                    <a:pt x="36" y="132"/>
                    <a:pt x="37" y="131"/>
                    <a:pt x="37" y="130"/>
                  </a:cubicBezTo>
                  <a:cubicBezTo>
                    <a:pt x="38" y="129"/>
                    <a:pt x="38" y="129"/>
                    <a:pt x="37" y="128"/>
                  </a:cubicBezTo>
                  <a:cubicBezTo>
                    <a:pt x="37" y="130"/>
                    <a:pt x="36" y="131"/>
                    <a:pt x="36" y="133"/>
                  </a:cubicBezTo>
                  <a:close/>
                  <a:moveTo>
                    <a:pt x="151" y="245"/>
                  </a:moveTo>
                  <a:cubicBezTo>
                    <a:pt x="152" y="245"/>
                    <a:pt x="154" y="245"/>
                    <a:pt x="155" y="244"/>
                  </a:cubicBezTo>
                  <a:cubicBezTo>
                    <a:pt x="153" y="244"/>
                    <a:pt x="152" y="244"/>
                    <a:pt x="151" y="245"/>
                  </a:cubicBezTo>
                  <a:close/>
                  <a:moveTo>
                    <a:pt x="78" y="48"/>
                  </a:moveTo>
                  <a:cubicBezTo>
                    <a:pt x="77" y="49"/>
                    <a:pt x="76" y="49"/>
                    <a:pt x="76" y="50"/>
                  </a:cubicBezTo>
                  <a:cubicBezTo>
                    <a:pt x="77" y="51"/>
                    <a:pt x="77" y="50"/>
                    <a:pt x="78" y="49"/>
                  </a:cubicBezTo>
                  <a:cubicBezTo>
                    <a:pt x="78" y="49"/>
                    <a:pt x="78" y="49"/>
                    <a:pt x="78" y="48"/>
                  </a:cubicBezTo>
                  <a:close/>
                  <a:moveTo>
                    <a:pt x="121" y="230"/>
                  </a:moveTo>
                  <a:cubicBezTo>
                    <a:pt x="120" y="230"/>
                    <a:pt x="119" y="230"/>
                    <a:pt x="119" y="231"/>
                  </a:cubicBezTo>
                  <a:cubicBezTo>
                    <a:pt x="119" y="231"/>
                    <a:pt x="119" y="231"/>
                    <a:pt x="120" y="232"/>
                  </a:cubicBezTo>
                  <a:cubicBezTo>
                    <a:pt x="120" y="231"/>
                    <a:pt x="121" y="231"/>
                    <a:pt x="121" y="230"/>
                  </a:cubicBezTo>
                  <a:close/>
                  <a:moveTo>
                    <a:pt x="35" y="44"/>
                  </a:moveTo>
                  <a:cubicBezTo>
                    <a:pt x="34" y="46"/>
                    <a:pt x="33" y="47"/>
                    <a:pt x="32" y="48"/>
                  </a:cubicBezTo>
                  <a:cubicBezTo>
                    <a:pt x="34" y="47"/>
                    <a:pt x="35" y="46"/>
                    <a:pt x="35" y="44"/>
                  </a:cubicBezTo>
                  <a:close/>
                  <a:moveTo>
                    <a:pt x="48" y="56"/>
                  </a:moveTo>
                  <a:cubicBezTo>
                    <a:pt x="48" y="55"/>
                    <a:pt x="49" y="54"/>
                    <a:pt x="49" y="53"/>
                  </a:cubicBezTo>
                  <a:cubicBezTo>
                    <a:pt x="48" y="54"/>
                    <a:pt x="47" y="55"/>
                    <a:pt x="48" y="56"/>
                  </a:cubicBezTo>
                  <a:close/>
                  <a:moveTo>
                    <a:pt x="31" y="132"/>
                  </a:moveTo>
                  <a:cubicBezTo>
                    <a:pt x="31" y="132"/>
                    <a:pt x="31" y="132"/>
                    <a:pt x="31" y="132"/>
                  </a:cubicBezTo>
                  <a:cubicBezTo>
                    <a:pt x="31" y="132"/>
                    <a:pt x="31" y="133"/>
                    <a:pt x="31" y="133"/>
                  </a:cubicBezTo>
                  <a:cubicBezTo>
                    <a:pt x="31" y="134"/>
                    <a:pt x="31" y="135"/>
                    <a:pt x="32" y="135"/>
                  </a:cubicBezTo>
                  <a:cubicBezTo>
                    <a:pt x="32" y="134"/>
                    <a:pt x="31" y="133"/>
                    <a:pt x="31" y="132"/>
                  </a:cubicBezTo>
                  <a:close/>
                  <a:moveTo>
                    <a:pt x="30" y="164"/>
                  </a:moveTo>
                  <a:cubicBezTo>
                    <a:pt x="29" y="165"/>
                    <a:pt x="30" y="166"/>
                    <a:pt x="31" y="167"/>
                  </a:cubicBezTo>
                  <a:cubicBezTo>
                    <a:pt x="31" y="166"/>
                    <a:pt x="31" y="166"/>
                    <a:pt x="31" y="166"/>
                  </a:cubicBezTo>
                  <a:cubicBezTo>
                    <a:pt x="31" y="166"/>
                    <a:pt x="31" y="165"/>
                    <a:pt x="30" y="164"/>
                  </a:cubicBezTo>
                  <a:close/>
                  <a:moveTo>
                    <a:pt x="239" y="96"/>
                  </a:moveTo>
                  <a:cubicBezTo>
                    <a:pt x="239" y="96"/>
                    <a:pt x="239" y="96"/>
                    <a:pt x="239" y="96"/>
                  </a:cubicBezTo>
                  <a:cubicBezTo>
                    <a:pt x="239" y="98"/>
                    <a:pt x="239" y="100"/>
                    <a:pt x="241" y="101"/>
                  </a:cubicBezTo>
                  <a:cubicBezTo>
                    <a:pt x="240" y="99"/>
                    <a:pt x="239" y="98"/>
                    <a:pt x="239" y="96"/>
                  </a:cubicBezTo>
                  <a:close/>
                  <a:moveTo>
                    <a:pt x="20" y="146"/>
                  </a:moveTo>
                  <a:cubicBezTo>
                    <a:pt x="21" y="144"/>
                    <a:pt x="20" y="143"/>
                    <a:pt x="19" y="142"/>
                  </a:cubicBezTo>
                  <a:cubicBezTo>
                    <a:pt x="19" y="143"/>
                    <a:pt x="20" y="145"/>
                    <a:pt x="20" y="146"/>
                  </a:cubicBezTo>
                  <a:close/>
                  <a:moveTo>
                    <a:pt x="50" y="216"/>
                  </a:moveTo>
                  <a:cubicBezTo>
                    <a:pt x="50" y="216"/>
                    <a:pt x="50" y="217"/>
                    <a:pt x="49" y="217"/>
                  </a:cubicBezTo>
                  <a:cubicBezTo>
                    <a:pt x="51" y="218"/>
                    <a:pt x="52" y="219"/>
                    <a:pt x="54" y="220"/>
                  </a:cubicBezTo>
                  <a:cubicBezTo>
                    <a:pt x="54" y="220"/>
                    <a:pt x="54" y="219"/>
                    <a:pt x="53" y="219"/>
                  </a:cubicBezTo>
                  <a:cubicBezTo>
                    <a:pt x="52" y="218"/>
                    <a:pt x="51" y="217"/>
                    <a:pt x="50" y="216"/>
                  </a:cubicBezTo>
                  <a:close/>
                  <a:moveTo>
                    <a:pt x="102" y="17"/>
                  </a:moveTo>
                  <a:cubicBezTo>
                    <a:pt x="100" y="17"/>
                    <a:pt x="99" y="18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100" y="18"/>
                    <a:pt x="101" y="18"/>
                    <a:pt x="102" y="17"/>
                  </a:cubicBezTo>
                  <a:close/>
                  <a:moveTo>
                    <a:pt x="133" y="238"/>
                  </a:moveTo>
                  <a:cubicBezTo>
                    <a:pt x="134" y="238"/>
                    <a:pt x="135" y="238"/>
                    <a:pt x="136" y="238"/>
                  </a:cubicBezTo>
                  <a:cubicBezTo>
                    <a:pt x="136" y="238"/>
                    <a:pt x="135" y="237"/>
                    <a:pt x="134" y="237"/>
                  </a:cubicBezTo>
                  <a:cubicBezTo>
                    <a:pt x="134" y="237"/>
                    <a:pt x="133" y="237"/>
                    <a:pt x="133" y="238"/>
                  </a:cubicBezTo>
                  <a:close/>
                  <a:moveTo>
                    <a:pt x="59" y="32"/>
                  </a:moveTo>
                  <a:cubicBezTo>
                    <a:pt x="59" y="33"/>
                    <a:pt x="58" y="34"/>
                    <a:pt x="57" y="35"/>
                  </a:cubicBezTo>
                  <a:cubicBezTo>
                    <a:pt x="58" y="35"/>
                    <a:pt x="59" y="34"/>
                    <a:pt x="59" y="32"/>
                  </a:cubicBezTo>
                  <a:close/>
                  <a:moveTo>
                    <a:pt x="116" y="219"/>
                  </a:moveTo>
                  <a:cubicBezTo>
                    <a:pt x="115" y="218"/>
                    <a:pt x="115" y="218"/>
                    <a:pt x="114" y="217"/>
                  </a:cubicBezTo>
                  <a:cubicBezTo>
                    <a:pt x="114" y="218"/>
                    <a:pt x="114" y="218"/>
                    <a:pt x="114" y="219"/>
                  </a:cubicBezTo>
                  <a:cubicBezTo>
                    <a:pt x="115" y="219"/>
                    <a:pt x="115" y="219"/>
                    <a:pt x="116" y="219"/>
                  </a:cubicBezTo>
                  <a:close/>
                  <a:moveTo>
                    <a:pt x="220" y="49"/>
                  </a:moveTo>
                  <a:cubicBezTo>
                    <a:pt x="219" y="48"/>
                    <a:pt x="218" y="47"/>
                    <a:pt x="218" y="46"/>
                  </a:cubicBezTo>
                  <a:cubicBezTo>
                    <a:pt x="218" y="46"/>
                    <a:pt x="217" y="46"/>
                    <a:pt x="217" y="46"/>
                  </a:cubicBezTo>
                  <a:cubicBezTo>
                    <a:pt x="218" y="47"/>
                    <a:pt x="219" y="48"/>
                    <a:pt x="220" y="49"/>
                  </a:cubicBezTo>
                  <a:close/>
                  <a:moveTo>
                    <a:pt x="229" y="95"/>
                  </a:moveTo>
                  <a:cubicBezTo>
                    <a:pt x="228" y="97"/>
                    <a:pt x="229" y="99"/>
                    <a:pt x="229" y="100"/>
                  </a:cubicBezTo>
                  <a:cubicBezTo>
                    <a:pt x="229" y="98"/>
                    <a:pt x="229" y="97"/>
                    <a:pt x="229" y="95"/>
                  </a:cubicBezTo>
                  <a:close/>
                  <a:moveTo>
                    <a:pt x="169" y="219"/>
                  </a:moveTo>
                  <a:cubicBezTo>
                    <a:pt x="170" y="219"/>
                    <a:pt x="171" y="218"/>
                    <a:pt x="171" y="218"/>
                  </a:cubicBezTo>
                  <a:cubicBezTo>
                    <a:pt x="171" y="218"/>
                    <a:pt x="171" y="217"/>
                    <a:pt x="170" y="217"/>
                  </a:cubicBezTo>
                  <a:cubicBezTo>
                    <a:pt x="170" y="218"/>
                    <a:pt x="169" y="218"/>
                    <a:pt x="169" y="219"/>
                  </a:cubicBezTo>
                  <a:close/>
                  <a:moveTo>
                    <a:pt x="186" y="23"/>
                  </a:moveTo>
                  <a:cubicBezTo>
                    <a:pt x="186" y="23"/>
                    <a:pt x="187" y="24"/>
                    <a:pt x="187" y="24"/>
                  </a:cubicBezTo>
                  <a:cubicBezTo>
                    <a:pt x="188" y="24"/>
                    <a:pt x="188" y="24"/>
                    <a:pt x="189" y="24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88" y="24"/>
                    <a:pt x="187" y="23"/>
                    <a:pt x="186" y="23"/>
                  </a:cubicBezTo>
                  <a:close/>
                  <a:moveTo>
                    <a:pt x="184" y="22"/>
                  </a:moveTo>
                  <a:cubicBezTo>
                    <a:pt x="184" y="21"/>
                    <a:pt x="183" y="21"/>
                    <a:pt x="182" y="20"/>
                  </a:cubicBezTo>
                  <a:cubicBezTo>
                    <a:pt x="182" y="20"/>
                    <a:pt x="182" y="20"/>
                    <a:pt x="181" y="20"/>
                  </a:cubicBezTo>
                  <a:cubicBezTo>
                    <a:pt x="182" y="21"/>
                    <a:pt x="183" y="21"/>
                    <a:pt x="184" y="22"/>
                  </a:cubicBezTo>
                  <a:close/>
                  <a:moveTo>
                    <a:pt x="183" y="185"/>
                  </a:moveTo>
                  <a:cubicBezTo>
                    <a:pt x="183" y="185"/>
                    <a:pt x="182" y="186"/>
                    <a:pt x="182" y="186"/>
                  </a:cubicBezTo>
                  <a:cubicBezTo>
                    <a:pt x="182" y="186"/>
                    <a:pt x="182" y="187"/>
                    <a:pt x="183" y="187"/>
                  </a:cubicBezTo>
                  <a:cubicBezTo>
                    <a:pt x="183" y="187"/>
                    <a:pt x="183" y="187"/>
                    <a:pt x="183" y="187"/>
                  </a:cubicBezTo>
                  <a:cubicBezTo>
                    <a:pt x="183" y="187"/>
                    <a:pt x="183" y="187"/>
                    <a:pt x="183" y="187"/>
                  </a:cubicBezTo>
                  <a:cubicBezTo>
                    <a:pt x="183" y="186"/>
                    <a:pt x="183" y="186"/>
                    <a:pt x="183" y="185"/>
                  </a:cubicBezTo>
                  <a:close/>
                  <a:moveTo>
                    <a:pt x="186" y="32"/>
                  </a:moveTo>
                  <a:cubicBezTo>
                    <a:pt x="186" y="33"/>
                    <a:pt x="185" y="33"/>
                    <a:pt x="186" y="33"/>
                  </a:cubicBezTo>
                  <a:cubicBezTo>
                    <a:pt x="186" y="33"/>
                    <a:pt x="186" y="33"/>
                    <a:pt x="186" y="34"/>
                  </a:cubicBezTo>
                  <a:cubicBezTo>
                    <a:pt x="186" y="35"/>
                    <a:pt x="187" y="35"/>
                    <a:pt x="188" y="36"/>
                  </a:cubicBezTo>
                  <a:cubicBezTo>
                    <a:pt x="188" y="36"/>
                    <a:pt x="188" y="36"/>
                    <a:pt x="188" y="36"/>
                  </a:cubicBezTo>
                  <a:cubicBezTo>
                    <a:pt x="187" y="35"/>
                    <a:pt x="187" y="34"/>
                    <a:pt x="186" y="32"/>
                  </a:cubicBezTo>
                  <a:close/>
                  <a:moveTo>
                    <a:pt x="211" y="183"/>
                  </a:moveTo>
                  <a:cubicBezTo>
                    <a:pt x="210" y="183"/>
                    <a:pt x="210" y="183"/>
                    <a:pt x="210" y="182"/>
                  </a:cubicBezTo>
                  <a:cubicBezTo>
                    <a:pt x="210" y="182"/>
                    <a:pt x="210" y="182"/>
                    <a:pt x="210" y="182"/>
                  </a:cubicBezTo>
                  <a:cubicBezTo>
                    <a:pt x="210" y="183"/>
                    <a:pt x="210" y="184"/>
                    <a:pt x="210" y="185"/>
                  </a:cubicBezTo>
                  <a:cubicBezTo>
                    <a:pt x="210" y="185"/>
                    <a:pt x="210" y="185"/>
                    <a:pt x="210" y="185"/>
                  </a:cubicBezTo>
                  <a:cubicBezTo>
                    <a:pt x="210" y="185"/>
                    <a:pt x="210" y="184"/>
                    <a:pt x="211" y="183"/>
                  </a:cubicBezTo>
                  <a:close/>
                  <a:moveTo>
                    <a:pt x="169" y="27"/>
                  </a:moveTo>
                  <a:cubicBezTo>
                    <a:pt x="169" y="26"/>
                    <a:pt x="169" y="26"/>
                    <a:pt x="168" y="25"/>
                  </a:cubicBezTo>
                  <a:cubicBezTo>
                    <a:pt x="168" y="26"/>
                    <a:pt x="168" y="26"/>
                    <a:pt x="167" y="27"/>
                  </a:cubicBezTo>
                  <a:cubicBezTo>
                    <a:pt x="168" y="27"/>
                    <a:pt x="168" y="27"/>
                    <a:pt x="169" y="27"/>
                  </a:cubicBezTo>
                  <a:close/>
                  <a:moveTo>
                    <a:pt x="103" y="223"/>
                  </a:moveTo>
                  <a:cubicBezTo>
                    <a:pt x="103" y="224"/>
                    <a:pt x="103" y="225"/>
                    <a:pt x="103" y="225"/>
                  </a:cubicBezTo>
                  <a:cubicBezTo>
                    <a:pt x="103" y="225"/>
                    <a:pt x="103" y="225"/>
                    <a:pt x="103" y="225"/>
                  </a:cubicBezTo>
                  <a:cubicBezTo>
                    <a:pt x="103" y="225"/>
                    <a:pt x="104" y="225"/>
                    <a:pt x="104" y="224"/>
                  </a:cubicBezTo>
                  <a:cubicBezTo>
                    <a:pt x="104" y="224"/>
                    <a:pt x="104" y="223"/>
                    <a:pt x="103" y="223"/>
                  </a:cubicBezTo>
                  <a:close/>
                  <a:moveTo>
                    <a:pt x="118" y="223"/>
                  </a:moveTo>
                  <a:cubicBezTo>
                    <a:pt x="118" y="223"/>
                    <a:pt x="117" y="223"/>
                    <a:pt x="117" y="223"/>
                  </a:cubicBezTo>
                  <a:cubicBezTo>
                    <a:pt x="117" y="223"/>
                    <a:pt x="117" y="224"/>
                    <a:pt x="118" y="225"/>
                  </a:cubicBezTo>
                  <a:cubicBezTo>
                    <a:pt x="118" y="224"/>
                    <a:pt x="118" y="223"/>
                    <a:pt x="118" y="223"/>
                  </a:cubicBezTo>
                  <a:close/>
                  <a:moveTo>
                    <a:pt x="201" y="222"/>
                  </a:moveTo>
                  <a:cubicBezTo>
                    <a:pt x="200" y="223"/>
                    <a:pt x="200" y="224"/>
                    <a:pt x="199" y="225"/>
                  </a:cubicBezTo>
                  <a:cubicBezTo>
                    <a:pt x="200" y="224"/>
                    <a:pt x="200" y="224"/>
                    <a:pt x="201" y="224"/>
                  </a:cubicBezTo>
                  <a:cubicBezTo>
                    <a:pt x="201" y="224"/>
                    <a:pt x="201" y="223"/>
                    <a:pt x="201" y="222"/>
                  </a:cubicBezTo>
                  <a:close/>
                  <a:moveTo>
                    <a:pt x="21" y="73"/>
                  </a:moveTo>
                  <a:cubicBezTo>
                    <a:pt x="21" y="73"/>
                    <a:pt x="21" y="73"/>
                    <a:pt x="21" y="73"/>
                  </a:cubicBezTo>
                  <a:cubicBezTo>
                    <a:pt x="22" y="72"/>
                    <a:pt x="22" y="71"/>
                    <a:pt x="22" y="70"/>
                  </a:cubicBezTo>
                  <a:cubicBezTo>
                    <a:pt x="22" y="71"/>
                    <a:pt x="21" y="72"/>
                    <a:pt x="21" y="73"/>
                  </a:cubicBezTo>
                  <a:close/>
                  <a:moveTo>
                    <a:pt x="68" y="39"/>
                  </a:moveTo>
                  <a:cubicBezTo>
                    <a:pt x="68" y="39"/>
                    <a:pt x="68" y="39"/>
                    <a:pt x="68" y="39"/>
                  </a:cubicBezTo>
                  <a:cubicBezTo>
                    <a:pt x="69" y="38"/>
                    <a:pt x="69" y="38"/>
                    <a:pt x="69" y="36"/>
                  </a:cubicBezTo>
                  <a:cubicBezTo>
                    <a:pt x="68" y="37"/>
                    <a:pt x="68" y="38"/>
                    <a:pt x="68" y="39"/>
                  </a:cubicBezTo>
                  <a:close/>
                  <a:moveTo>
                    <a:pt x="199" y="227"/>
                  </a:moveTo>
                  <a:cubicBezTo>
                    <a:pt x="201" y="227"/>
                    <a:pt x="201" y="227"/>
                    <a:pt x="201" y="226"/>
                  </a:cubicBezTo>
                  <a:cubicBezTo>
                    <a:pt x="200" y="227"/>
                    <a:pt x="200" y="227"/>
                    <a:pt x="199" y="227"/>
                  </a:cubicBezTo>
                  <a:close/>
                  <a:moveTo>
                    <a:pt x="26" y="118"/>
                  </a:moveTo>
                  <a:cubicBezTo>
                    <a:pt x="26" y="118"/>
                    <a:pt x="27" y="118"/>
                    <a:pt x="27" y="118"/>
                  </a:cubicBezTo>
                  <a:cubicBezTo>
                    <a:pt x="27" y="117"/>
                    <a:pt x="27" y="117"/>
                    <a:pt x="28" y="116"/>
                  </a:cubicBezTo>
                  <a:cubicBezTo>
                    <a:pt x="28" y="116"/>
                    <a:pt x="28" y="115"/>
                    <a:pt x="27" y="114"/>
                  </a:cubicBezTo>
                  <a:cubicBezTo>
                    <a:pt x="27" y="116"/>
                    <a:pt x="27" y="117"/>
                    <a:pt x="26" y="118"/>
                  </a:cubicBezTo>
                  <a:close/>
                  <a:moveTo>
                    <a:pt x="199" y="208"/>
                  </a:moveTo>
                  <a:cubicBezTo>
                    <a:pt x="199" y="208"/>
                    <a:pt x="199" y="207"/>
                    <a:pt x="198" y="207"/>
                  </a:cubicBezTo>
                  <a:cubicBezTo>
                    <a:pt x="198" y="207"/>
                    <a:pt x="198" y="207"/>
                    <a:pt x="198" y="208"/>
                  </a:cubicBezTo>
                  <a:cubicBezTo>
                    <a:pt x="198" y="208"/>
                    <a:pt x="198" y="208"/>
                    <a:pt x="199" y="209"/>
                  </a:cubicBezTo>
                  <a:cubicBezTo>
                    <a:pt x="199" y="208"/>
                    <a:pt x="199" y="208"/>
                    <a:pt x="199" y="208"/>
                  </a:cubicBezTo>
                  <a:close/>
                  <a:moveTo>
                    <a:pt x="63" y="53"/>
                  </a:moveTo>
                  <a:cubicBezTo>
                    <a:pt x="63" y="53"/>
                    <a:pt x="63" y="53"/>
                    <a:pt x="63" y="53"/>
                  </a:cubicBezTo>
                  <a:cubicBezTo>
                    <a:pt x="64" y="52"/>
                    <a:pt x="65" y="51"/>
                    <a:pt x="65" y="50"/>
                  </a:cubicBezTo>
                  <a:cubicBezTo>
                    <a:pt x="64" y="51"/>
                    <a:pt x="63" y="52"/>
                    <a:pt x="63" y="53"/>
                  </a:cubicBezTo>
                  <a:close/>
                  <a:moveTo>
                    <a:pt x="111" y="228"/>
                  </a:moveTo>
                  <a:cubicBezTo>
                    <a:pt x="111" y="228"/>
                    <a:pt x="110" y="228"/>
                    <a:pt x="110" y="229"/>
                  </a:cubicBezTo>
                  <a:cubicBezTo>
                    <a:pt x="110" y="229"/>
                    <a:pt x="111" y="229"/>
                    <a:pt x="111" y="230"/>
                  </a:cubicBezTo>
                  <a:cubicBezTo>
                    <a:pt x="111" y="230"/>
                    <a:pt x="111" y="230"/>
                    <a:pt x="111" y="230"/>
                  </a:cubicBezTo>
                  <a:cubicBezTo>
                    <a:pt x="111" y="229"/>
                    <a:pt x="111" y="229"/>
                    <a:pt x="111" y="228"/>
                  </a:cubicBezTo>
                  <a:close/>
                  <a:moveTo>
                    <a:pt x="188" y="200"/>
                  </a:moveTo>
                  <a:cubicBezTo>
                    <a:pt x="188" y="201"/>
                    <a:pt x="187" y="201"/>
                    <a:pt x="187" y="201"/>
                  </a:cubicBezTo>
                  <a:cubicBezTo>
                    <a:pt x="187" y="201"/>
                    <a:pt x="187" y="202"/>
                    <a:pt x="187" y="202"/>
                  </a:cubicBezTo>
                  <a:cubicBezTo>
                    <a:pt x="187" y="202"/>
                    <a:pt x="188" y="202"/>
                    <a:pt x="188" y="201"/>
                  </a:cubicBezTo>
                  <a:cubicBezTo>
                    <a:pt x="188" y="201"/>
                    <a:pt x="188" y="201"/>
                    <a:pt x="188" y="200"/>
                  </a:cubicBezTo>
                  <a:close/>
                  <a:moveTo>
                    <a:pt x="29" y="131"/>
                  </a:moveTo>
                  <a:cubicBezTo>
                    <a:pt x="28" y="132"/>
                    <a:pt x="28" y="133"/>
                    <a:pt x="29" y="134"/>
                  </a:cubicBezTo>
                  <a:cubicBezTo>
                    <a:pt x="29" y="133"/>
                    <a:pt x="29" y="132"/>
                    <a:pt x="29" y="131"/>
                  </a:cubicBezTo>
                  <a:close/>
                  <a:moveTo>
                    <a:pt x="214" y="182"/>
                  </a:moveTo>
                  <a:cubicBezTo>
                    <a:pt x="213" y="183"/>
                    <a:pt x="213" y="183"/>
                    <a:pt x="214" y="184"/>
                  </a:cubicBezTo>
                  <a:cubicBezTo>
                    <a:pt x="214" y="183"/>
                    <a:pt x="215" y="183"/>
                    <a:pt x="214" y="182"/>
                  </a:cubicBezTo>
                  <a:close/>
                  <a:moveTo>
                    <a:pt x="162" y="11"/>
                  </a:moveTo>
                  <a:cubicBezTo>
                    <a:pt x="162" y="11"/>
                    <a:pt x="162" y="11"/>
                    <a:pt x="162" y="11"/>
                  </a:cubicBezTo>
                  <a:cubicBezTo>
                    <a:pt x="160" y="11"/>
                    <a:pt x="159" y="11"/>
                    <a:pt x="158" y="10"/>
                  </a:cubicBezTo>
                  <a:cubicBezTo>
                    <a:pt x="159" y="11"/>
                    <a:pt x="160" y="11"/>
                    <a:pt x="161" y="12"/>
                  </a:cubicBezTo>
                  <a:cubicBezTo>
                    <a:pt x="161" y="12"/>
                    <a:pt x="161" y="12"/>
                    <a:pt x="162" y="11"/>
                  </a:cubicBezTo>
                  <a:close/>
                  <a:moveTo>
                    <a:pt x="106" y="11"/>
                  </a:moveTo>
                  <a:cubicBezTo>
                    <a:pt x="107" y="11"/>
                    <a:pt x="107" y="12"/>
                    <a:pt x="107" y="12"/>
                  </a:cubicBezTo>
                  <a:cubicBezTo>
                    <a:pt x="108" y="12"/>
                    <a:pt x="108" y="12"/>
                    <a:pt x="108" y="10"/>
                  </a:cubicBezTo>
                  <a:cubicBezTo>
                    <a:pt x="107" y="11"/>
                    <a:pt x="107" y="11"/>
                    <a:pt x="106" y="11"/>
                  </a:cubicBezTo>
                  <a:close/>
                  <a:moveTo>
                    <a:pt x="22" y="166"/>
                  </a:moveTo>
                  <a:cubicBezTo>
                    <a:pt x="22" y="167"/>
                    <a:pt x="21" y="168"/>
                    <a:pt x="21" y="169"/>
                  </a:cubicBezTo>
                  <a:cubicBezTo>
                    <a:pt x="21" y="169"/>
                    <a:pt x="21" y="169"/>
                    <a:pt x="21" y="169"/>
                  </a:cubicBezTo>
                  <a:cubicBezTo>
                    <a:pt x="21" y="168"/>
                    <a:pt x="23" y="168"/>
                    <a:pt x="22" y="166"/>
                  </a:cubicBezTo>
                  <a:close/>
                  <a:moveTo>
                    <a:pt x="195" y="184"/>
                  </a:moveTo>
                  <a:cubicBezTo>
                    <a:pt x="195" y="184"/>
                    <a:pt x="195" y="185"/>
                    <a:pt x="195" y="185"/>
                  </a:cubicBezTo>
                  <a:cubicBezTo>
                    <a:pt x="195" y="185"/>
                    <a:pt x="194" y="185"/>
                    <a:pt x="194" y="186"/>
                  </a:cubicBezTo>
                  <a:cubicBezTo>
                    <a:pt x="195" y="186"/>
                    <a:pt x="195" y="186"/>
                    <a:pt x="196" y="185"/>
                  </a:cubicBezTo>
                  <a:cubicBezTo>
                    <a:pt x="196" y="185"/>
                    <a:pt x="195" y="185"/>
                    <a:pt x="195" y="184"/>
                  </a:cubicBezTo>
                  <a:close/>
                  <a:moveTo>
                    <a:pt x="26" y="162"/>
                  </a:moveTo>
                  <a:cubicBezTo>
                    <a:pt x="26" y="161"/>
                    <a:pt x="26" y="160"/>
                    <a:pt x="25" y="160"/>
                  </a:cubicBezTo>
                  <a:cubicBezTo>
                    <a:pt x="25" y="160"/>
                    <a:pt x="25" y="161"/>
                    <a:pt x="25" y="161"/>
                  </a:cubicBezTo>
                  <a:cubicBezTo>
                    <a:pt x="25" y="162"/>
                    <a:pt x="25" y="162"/>
                    <a:pt x="26" y="162"/>
                  </a:cubicBezTo>
                  <a:close/>
                  <a:moveTo>
                    <a:pt x="50" y="212"/>
                  </a:moveTo>
                  <a:cubicBezTo>
                    <a:pt x="51" y="213"/>
                    <a:pt x="52" y="214"/>
                    <a:pt x="52" y="214"/>
                  </a:cubicBezTo>
                  <a:cubicBezTo>
                    <a:pt x="52" y="214"/>
                    <a:pt x="52" y="214"/>
                    <a:pt x="52" y="213"/>
                  </a:cubicBezTo>
                  <a:cubicBezTo>
                    <a:pt x="52" y="213"/>
                    <a:pt x="51" y="212"/>
                    <a:pt x="50" y="212"/>
                  </a:cubicBezTo>
                  <a:close/>
                  <a:moveTo>
                    <a:pt x="93" y="228"/>
                  </a:moveTo>
                  <a:cubicBezTo>
                    <a:pt x="93" y="229"/>
                    <a:pt x="93" y="230"/>
                    <a:pt x="93" y="230"/>
                  </a:cubicBezTo>
                  <a:cubicBezTo>
                    <a:pt x="94" y="230"/>
                    <a:pt x="94" y="230"/>
                    <a:pt x="94" y="229"/>
                  </a:cubicBezTo>
                  <a:cubicBezTo>
                    <a:pt x="94" y="229"/>
                    <a:pt x="93" y="229"/>
                    <a:pt x="93" y="228"/>
                  </a:cubicBezTo>
                  <a:close/>
                  <a:moveTo>
                    <a:pt x="181" y="200"/>
                  </a:moveTo>
                  <a:cubicBezTo>
                    <a:pt x="182" y="199"/>
                    <a:pt x="182" y="199"/>
                    <a:pt x="182" y="198"/>
                  </a:cubicBezTo>
                  <a:cubicBezTo>
                    <a:pt x="182" y="198"/>
                    <a:pt x="181" y="199"/>
                    <a:pt x="181" y="199"/>
                  </a:cubicBezTo>
                  <a:cubicBezTo>
                    <a:pt x="181" y="199"/>
                    <a:pt x="181" y="199"/>
                    <a:pt x="181" y="200"/>
                  </a:cubicBezTo>
                  <a:close/>
                  <a:moveTo>
                    <a:pt x="135" y="249"/>
                  </a:moveTo>
                  <a:cubicBezTo>
                    <a:pt x="134" y="249"/>
                    <a:pt x="133" y="249"/>
                    <a:pt x="132" y="249"/>
                  </a:cubicBezTo>
                  <a:cubicBezTo>
                    <a:pt x="131" y="249"/>
                    <a:pt x="132" y="249"/>
                    <a:pt x="132" y="249"/>
                  </a:cubicBezTo>
                  <a:cubicBezTo>
                    <a:pt x="133" y="249"/>
                    <a:pt x="134" y="249"/>
                    <a:pt x="135" y="249"/>
                  </a:cubicBezTo>
                  <a:close/>
                  <a:moveTo>
                    <a:pt x="105" y="20"/>
                  </a:moveTo>
                  <a:cubicBezTo>
                    <a:pt x="103" y="20"/>
                    <a:pt x="102" y="21"/>
                    <a:pt x="101" y="21"/>
                  </a:cubicBezTo>
                  <a:cubicBezTo>
                    <a:pt x="103" y="21"/>
                    <a:pt x="104" y="21"/>
                    <a:pt x="105" y="20"/>
                  </a:cubicBezTo>
                  <a:close/>
                  <a:moveTo>
                    <a:pt x="200" y="194"/>
                  </a:moveTo>
                  <a:cubicBezTo>
                    <a:pt x="200" y="194"/>
                    <a:pt x="200" y="194"/>
                    <a:pt x="201" y="193"/>
                  </a:cubicBezTo>
                  <a:cubicBezTo>
                    <a:pt x="201" y="193"/>
                    <a:pt x="200" y="193"/>
                    <a:pt x="200" y="192"/>
                  </a:cubicBezTo>
                  <a:cubicBezTo>
                    <a:pt x="199" y="193"/>
                    <a:pt x="199" y="193"/>
                    <a:pt x="200" y="194"/>
                  </a:cubicBezTo>
                  <a:close/>
                  <a:moveTo>
                    <a:pt x="150" y="19"/>
                  </a:moveTo>
                  <a:cubicBezTo>
                    <a:pt x="150" y="20"/>
                    <a:pt x="150" y="20"/>
                    <a:pt x="150" y="21"/>
                  </a:cubicBezTo>
                  <a:cubicBezTo>
                    <a:pt x="151" y="20"/>
                    <a:pt x="151" y="20"/>
                    <a:pt x="152" y="19"/>
                  </a:cubicBezTo>
                  <a:cubicBezTo>
                    <a:pt x="151" y="19"/>
                    <a:pt x="151" y="19"/>
                    <a:pt x="150" y="19"/>
                  </a:cubicBezTo>
                  <a:close/>
                  <a:moveTo>
                    <a:pt x="32" y="190"/>
                  </a:moveTo>
                  <a:cubicBezTo>
                    <a:pt x="32" y="191"/>
                    <a:pt x="31" y="192"/>
                    <a:pt x="32" y="192"/>
                  </a:cubicBezTo>
                  <a:cubicBezTo>
                    <a:pt x="32" y="192"/>
                    <a:pt x="33" y="192"/>
                    <a:pt x="33" y="191"/>
                  </a:cubicBezTo>
                  <a:cubicBezTo>
                    <a:pt x="33" y="191"/>
                    <a:pt x="33" y="191"/>
                    <a:pt x="32" y="190"/>
                  </a:cubicBezTo>
                  <a:close/>
                  <a:moveTo>
                    <a:pt x="185" y="223"/>
                  </a:moveTo>
                  <a:cubicBezTo>
                    <a:pt x="184" y="224"/>
                    <a:pt x="183" y="225"/>
                    <a:pt x="182" y="225"/>
                  </a:cubicBezTo>
                  <a:cubicBezTo>
                    <a:pt x="184" y="225"/>
                    <a:pt x="184" y="224"/>
                    <a:pt x="185" y="223"/>
                  </a:cubicBezTo>
                  <a:close/>
                  <a:moveTo>
                    <a:pt x="104" y="230"/>
                  </a:moveTo>
                  <a:cubicBezTo>
                    <a:pt x="103" y="230"/>
                    <a:pt x="103" y="230"/>
                    <a:pt x="103" y="229"/>
                  </a:cubicBezTo>
                  <a:cubicBezTo>
                    <a:pt x="103" y="230"/>
                    <a:pt x="102" y="230"/>
                    <a:pt x="102" y="231"/>
                  </a:cubicBezTo>
                  <a:cubicBezTo>
                    <a:pt x="103" y="231"/>
                    <a:pt x="103" y="231"/>
                    <a:pt x="104" y="230"/>
                  </a:cubicBezTo>
                  <a:close/>
                  <a:moveTo>
                    <a:pt x="236" y="101"/>
                  </a:moveTo>
                  <a:cubicBezTo>
                    <a:pt x="237" y="100"/>
                    <a:pt x="237" y="99"/>
                    <a:pt x="236" y="99"/>
                  </a:cubicBezTo>
                  <a:cubicBezTo>
                    <a:pt x="236" y="99"/>
                    <a:pt x="236" y="100"/>
                    <a:pt x="236" y="101"/>
                  </a:cubicBezTo>
                  <a:close/>
                  <a:moveTo>
                    <a:pt x="235" y="49"/>
                  </a:moveTo>
                  <a:cubicBezTo>
                    <a:pt x="235" y="48"/>
                    <a:pt x="234" y="47"/>
                    <a:pt x="233" y="47"/>
                  </a:cubicBezTo>
                  <a:cubicBezTo>
                    <a:pt x="234" y="48"/>
                    <a:pt x="235" y="48"/>
                    <a:pt x="235" y="49"/>
                  </a:cubicBezTo>
                  <a:close/>
                  <a:moveTo>
                    <a:pt x="138" y="242"/>
                  </a:moveTo>
                  <a:cubicBezTo>
                    <a:pt x="138" y="242"/>
                    <a:pt x="138" y="242"/>
                    <a:pt x="138" y="242"/>
                  </a:cubicBezTo>
                  <a:cubicBezTo>
                    <a:pt x="138" y="243"/>
                    <a:pt x="139" y="243"/>
                    <a:pt x="140" y="243"/>
                  </a:cubicBezTo>
                  <a:cubicBezTo>
                    <a:pt x="140" y="243"/>
                    <a:pt x="140" y="243"/>
                    <a:pt x="140" y="242"/>
                  </a:cubicBezTo>
                  <a:cubicBezTo>
                    <a:pt x="139" y="242"/>
                    <a:pt x="138" y="242"/>
                    <a:pt x="138" y="242"/>
                  </a:cubicBezTo>
                  <a:close/>
                  <a:moveTo>
                    <a:pt x="159" y="27"/>
                  </a:moveTo>
                  <a:cubicBezTo>
                    <a:pt x="159" y="28"/>
                    <a:pt x="160" y="28"/>
                    <a:pt x="160" y="28"/>
                  </a:cubicBezTo>
                  <a:cubicBezTo>
                    <a:pt x="160" y="28"/>
                    <a:pt x="160" y="28"/>
                    <a:pt x="161" y="27"/>
                  </a:cubicBezTo>
                  <a:cubicBezTo>
                    <a:pt x="160" y="27"/>
                    <a:pt x="159" y="27"/>
                    <a:pt x="159" y="27"/>
                  </a:cubicBezTo>
                  <a:close/>
                  <a:moveTo>
                    <a:pt x="101" y="14"/>
                  </a:moveTo>
                  <a:cubicBezTo>
                    <a:pt x="100" y="14"/>
                    <a:pt x="100" y="14"/>
                    <a:pt x="99" y="15"/>
                  </a:cubicBezTo>
                  <a:cubicBezTo>
                    <a:pt x="100" y="15"/>
                    <a:pt x="101" y="15"/>
                    <a:pt x="101" y="14"/>
                  </a:cubicBezTo>
                  <a:close/>
                  <a:moveTo>
                    <a:pt x="166" y="229"/>
                  </a:moveTo>
                  <a:cubicBezTo>
                    <a:pt x="166" y="229"/>
                    <a:pt x="167" y="229"/>
                    <a:pt x="167" y="228"/>
                  </a:cubicBezTo>
                  <a:cubicBezTo>
                    <a:pt x="166" y="227"/>
                    <a:pt x="166" y="228"/>
                    <a:pt x="166" y="229"/>
                  </a:cubicBezTo>
                  <a:close/>
                  <a:moveTo>
                    <a:pt x="98" y="229"/>
                  </a:moveTo>
                  <a:cubicBezTo>
                    <a:pt x="99" y="228"/>
                    <a:pt x="99" y="227"/>
                    <a:pt x="99" y="226"/>
                  </a:cubicBezTo>
                  <a:cubicBezTo>
                    <a:pt x="99" y="227"/>
                    <a:pt x="99" y="228"/>
                    <a:pt x="98" y="229"/>
                  </a:cubicBezTo>
                  <a:close/>
                  <a:moveTo>
                    <a:pt x="166" y="40"/>
                  </a:moveTo>
                  <a:cubicBezTo>
                    <a:pt x="165" y="41"/>
                    <a:pt x="165" y="41"/>
                    <a:pt x="165" y="42"/>
                  </a:cubicBezTo>
                  <a:cubicBezTo>
                    <a:pt x="165" y="41"/>
                    <a:pt x="166" y="41"/>
                    <a:pt x="166" y="40"/>
                  </a:cubicBezTo>
                  <a:close/>
                  <a:moveTo>
                    <a:pt x="224" y="83"/>
                  </a:moveTo>
                  <a:cubicBezTo>
                    <a:pt x="224" y="82"/>
                    <a:pt x="224" y="81"/>
                    <a:pt x="224" y="80"/>
                  </a:cubicBezTo>
                  <a:cubicBezTo>
                    <a:pt x="223" y="81"/>
                    <a:pt x="224" y="82"/>
                    <a:pt x="224" y="83"/>
                  </a:cubicBezTo>
                  <a:close/>
                  <a:moveTo>
                    <a:pt x="72" y="44"/>
                  </a:moveTo>
                  <a:cubicBezTo>
                    <a:pt x="73" y="43"/>
                    <a:pt x="73" y="42"/>
                    <a:pt x="73" y="41"/>
                  </a:cubicBezTo>
                  <a:cubicBezTo>
                    <a:pt x="72" y="42"/>
                    <a:pt x="72" y="43"/>
                    <a:pt x="72" y="44"/>
                  </a:cubicBezTo>
                  <a:close/>
                  <a:moveTo>
                    <a:pt x="95" y="231"/>
                  </a:moveTo>
                  <a:cubicBezTo>
                    <a:pt x="95" y="231"/>
                    <a:pt x="95" y="231"/>
                    <a:pt x="95" y="232"/>
                  </a:cubicBezTo>
                  <a:cubicBezTo>
                    <a:pt x="96" y="232"/>
                    <a:pt x="96" y="232"/>
                    <a:pt x="96" y="231"/>
                  </a:cubicBezTo>
                  <a:cubicBezTo>
                    <a:pt x="96" y="231"/>
                    <a:pt x="96" y="231"/>
                    <a:pt x="95" y="231"/>
                  </a:cubicBezTo>
                  <a:close/>
                  <a:moveTo>
                    <a:pt x="75" y="35"/>
                  </a:moveTo>
                  <a:cubicBezTo>
                    <a:pt x="74" y="35"/>
                    <a:pt x="74" y="36"/>
                    <a:pt x="74" y="37"/>
                  </a:cubicBezTo>
                  <a:cubicBezTo>
                    <a:pt x="74" y="36"/>
                    <a:pt x="75" y="36"/>
                    <a:pt x="75" y="35"/>
                  </a:cubicBezTo>
                  <a:close/>
                  <a:moveTo>
                    <a:pt x="106" y="221"/>
                  </a:moveTo>
                  <a:cubicBezTo>
                    <a:pt x="106" y="221"/>
                    <a:pt x="106" y="221"/>
                    <a:pt x="105" y="221"/>
                  </a:cubicBezTo>
                  <a:cubicBezTo>
                    <a:pt x="105" y="221"/>
                    <a:pt x="105" y="222"/>
                    <a:pt x="106" y="222"/>
                  </a:cubicBezTo>
                  <a:cubicBezTo>
                    <a:pt x="106" y="222"/>
                    <a:pt x="106" y="222"/>
                    <a:pt x="106" y="221"/>
                  </a:cubicBezTo>
                  <a:close/>
                  <a:moveTo>
                    <a:pt x="164" y="228"/>
                  </a:moveTo>
                  <a:cubicBezTo>
                    <a:pt x="164" y="228"/>
                    <a:pt x="163" y="227"/>
                    <a:pt x="163" y="227"/>
                  </a:cubicBezTo>
                  <a:cubicBezTo>
                    <a:pt x="163" y="228"/>
                    <a:pt x="162" y="229"/>
                    <a:pt x="162" y="229"/>
                  </a:cubicBezTo>
                  <a:cubicBezTo>
                    <a:pt x="163" y="229"/>
                    <a:pt x="163" y="228"/>
                    <a:pt x="164" y="228"/>
                  </a:cubicBezTo>
                  <a:close/>
                  <a:moveTo>
                    <a:pt x="210" y="191"/>
                  </a:moveTo>
                  <a:cubicBezTo>
                    <a:pt x="210" y="190"/>
                    <a:pt x="210" y="189"/>
                    <a:pt x="210" y="189"/>
                  </a:cubicBezTo>
                  <a:cubicBezTo>
                    <a:pt x="210" y="189"/>
                    <a:pt x="209" y="190"/>
                    <a:pt x="210" y="191"/>
                  </a:cubicBezTo>
                  <a:close/>
                  <a:moveTo>
                    <a:pt x="46" y="202"/>
                  </a:moveTo>
                  <a:cubicBezTo>
                    <a:pt x="46" y="202"/>
                    <a:pt x="47" y="203"/>
                    <a:pt x="47" y="203"/>
                  </a:cubicBezTo>
                  <a:cubicBezTo>
                    <a:pt x="47" y="202"/>
                    <a:pt x="47" y="202"/>
                    <a:pt x="46" y="202"/>
                  </a:cubicBezTo>
                  <a:close/>
                  <a:moveTo>
                    <a:pt x="183" y="238"/>
                  </a:moveTo>
                  <a:cubicBezTo>
                    <a:pt x="182" y="238"/>
                    <a:pt x="182" y="238"/>
                    <a:pt x="181" y="238"/>
                  </a:cubicBezTo>
                  <a:cubicBezTo>
                    <a:pt x="181" y="239"/>
                    <a:pt x="182" y="239"/>
                    <a:pt x="182" y="239"/>
                  </a:cubicBezTo>
                  <a:cubicBezTo>
                    <a:pt x="182" y="239"/>
                    <a:pt x="183" y="238"/>
                    <a:pt x="183" y="238"/>
                  </a:cubicBezTo>
                  <a:cubicBezTo>
                    <a:pt x="183" y="238"/>
                    <a:pt x="183" y="238"/>
                    <a:pt x="183" y="238"/>
                  </a:cubicBezTo>
                  <a:close/>
                  <a:moveTo>
                    <a:pt x="55" y="43"/>
                  </a:moveTo>
                  <a:cubicBezTo>
                    <a:pt x="56" y="42"/>
                    <a:pt x="56" y="42"/>
                    <a:pt x="56" y="41"/>
                  </a:cubicBezTo>
                  <a:cubicBezTo>
                    <a:pt x="56" y="42"/>
                    <a:pt x="55" y="42"/>
                    <a:pt x="55" y="43"/>
                  </a:cubicBezTo>
                  <a:close/>
                  <a:moveTo>
                    <a:pt x="160" y="244"/>
                  </a:moveTo>
                  <a:cubicBezTo>
                    <a:pt x="161" y="244"/>
                    <a:pt x="161" y="244"/>
                    <a:pt x="162" y="244"/>
                  </a:cubicBezTo>
                  <a:cubicBezTo>
                    <a:pt x="162" y="244"/>
                    <a:pt x="161" y="244"/>
                    <a:pt x="160" y="244"/>
                  </a:cubicBezTo>
                  <a:close/>
                  <a:moveTo>
                    <a:pt x="221" y="194"/>
                  </a:moveTo>
                  <a:cubicBezTo>
                    <a:pt x="221" y="193"/>
                    <a:pt x="221" y="193"/>
                    <a:pt x="222" y="192"/>
                  </a:cubicBezTo>
                  <a:cubicBezTo>
                    <a:pt x="221" y="193"/>
                    <a:pt x="220" y="193"/>
                    <a:pt x="221" y="194"/>
                  </a:cubicBezTo>
                  <a:close/>
                  <a:moveTo>
                    <a:pt x="149" y="239"/>
                  </a:moveTo>
                  <a:cubicBezTo>
                    <a:pt x="149" y="239"/>
                    <a:pt x="149" y="239"/>
                    <a:pt x="149" y="239"/>
                  </a:cubicBezTo>
                  <a:cubicBezTo>
                    <a:pt x="148" y="239"/>
                    <a:pt x="147" y="239"/>
                    <a:pt x="146" y="239"/>
                  </a:cubicBezTo>
                  <a:cubicBezTo>
                    <a:pt x="146" y="240"/>
                    <a:pt x="146" y="240"/>
                    <a:pt x="146" y="240"/>
                  </a:cubicBezTo>
                  <a:cubicBezTo>
                    <a:pt x="147" y="240"/>
                    <a:pt x="148" y="239"/>
                    <a:pt x="149" y="239"/>
                  </a:cubicBezTo>
                  <a:close/>
                  <a:moveTo>
                    <a:pt x="103" y="214"/>
                  </a:moveTo>
                  <a:cubicBezTo>
                    <a:pt x="103" y="215"/>
                    <a:pt x="103" y="215"/>
                    <a:pt x="103" y="215"/>
                  </a:cubicBezTo>
                  <a:cubicBezTo>
                    <a:pt x="103" y="215"/>
                    <a:pt x="104" y="216"/>
                    <a:pt x="104" y="215"/>
                  </a:cubicBezTo>
                  <a:cubicBezTo>
                    <a:pt x="104" y="215"/>
                    <a:pt x="103" y="214"/>
                    <a:pt x="103" y="214"/>
                  </a:cubicBezTo>
                  <a:close/>
                  <a:moveTo>
                    <a:pt x="229" y="42"/>
                  </a:moveTo>
                  <a:cubicBezTo>
                    <a:pt x="230" y="43"/>
                    <a:pt x="230" y="43"/>
                    <a:pt x="231" y="44"/>
                  </a:cubicBezTo>
                  <a:cubicBezTo>
                    <a:pt x="230" y="43"/>
                    <a:pt x="230" y="42"/>
                    <a:pt x="229" y="42"/>
                  </a:cubicBezTo>
                  <a:close/>
                  <a:moveTo>
                    <a:pt x="222" y="183"/>
                  </a:moveTo>
                  <a:cubicBezTo>
                    <a:pt x="222" y="183"/>
                    <a:pt x="222" y="183"/>
                    <a:pt x="222" y="183"/>
                  </a:cubicBezTo>
                  <a:cubicBezTo>
                    <a:pt x="223" y="183"/>
                    <a:pt x="223" y="183"/>
                    <a:pt x="223" y="182"/>
                  </a:cubicBezTo>
                  <a:cubicBezTo>
                    <a:pt x="223" y="182"/>
                    <a:pt x="222" y="183"/>
                    <a:pt x="222" y="183"/>
                  </a:cubicBezTo>
                  <a:close/>
                  <a:moveTo>
                    <a:pt x="181" y="210"/>
                  </a:moveTo>
                  <a:cubicBezTo>
                    <a:pt x="180" y="210"/>
                    <a:pt x="180" y="210"/>
                    <a:pt x="180" y="211"/>
                  </a:cubicBezTo>
                  <a:cubicBezTo>
                    <a:pt x="180" y="211"/>
                    <a:pt x="181" y="211"/>
                    <a:pt x="181" y="210"/>
                  </a:cubicBezTo>
                  <a:close/>
                  <a:moveTo>
                    <a:pt x="235" y="181"/>
                  </a:moveTo>
                  <a:cubicBezTo>
                    <a:pt x="235" y="181"/>
                    <a:pt x="235" y="181"/>
                    <a:pt x="234" y="181"/>
                  </a:cubicBezTo>
                  <a:cubicBezTo>
                    <a:pt x="234" y="181"/>
                    <a:pt x="234" y="181"/>
                    <a:pt x="234" y="182"/>
                  </a:cubicBezTo>
                  <a:cubicBezTo>
                    <a:pt x="234" y="182"/>
                    <a:pt x="234" y="182"/>
                    <a:pt x="234" y="182"/>
                  </a:cubicBezTo>
                  <a:cubicBezTo>
                    <a:pt x="235" y="182"/>
                    <a:pt x="235" y="181"/>
                    <a:pt x="235" y="181"/>
                  </a:cubicBezTo>
                  <a:close/>
                  <a:moveTo>
                    <a:pt x="184" y="35"/>
                  </a:moveTo>
                  <a:cubicBezTo>
                    <a:pt x="184" y="36"/>
                    <a:pt x="184" y="36"/>
                    <a:pt x="184" y="36"/>
                  </a:cubicBezTo>
                  <a:cubicBezTo>
                    <a:pt x="184" y="36"/>
                    <a:pt x="185" y="36"/>
                    <a:pt x="185" y="36"/>
                  </a:cubicBezTo>
                  <a:cubicBezTo>
                    <a:pt x="185" y="36"/>
                    <a:pt x="185" y="36"/>
                    <a:pt x="184" y="35"/>
                  </a:cubicBezTo>
                  <a:close/>
                  <a:moveTo>
                    <a:pt x="19" y="81"/>
                  </a:moveTo>
                  <a:cubicBezTo>
                    <a:pt x="19" y="81"/>
                    <a:pt x="19" y="81"/>
                    <a:pt x="19" y="81"/>
                  </a:cubicBezTo>
                  <a:cubicBezTo>
                    <a:pt x="19" y="80"/>
                    <a:pt x="19" y="79"/>
                    <a:pt x="20" y="79"/>
                  </a:cubicBezTo>
                  <a:cubicBezTo>
                    <a:pt x="20" y="79"/>
                    <a:pt x="19" y="79"/>
                    <a:pt x="19" y="79"/>
                  </a:cubicBezTo>
                  <a:cubicBezTo>
                    <a:pt x="19" y="79"/>
                    <a:pt x="19" y="80"/>
                    <a:pt x="19" y="81"/>
                  </a:cubicBezTo>
                  <a:close/>
                  <a:moveTo>
                    <a:pt x="148" y="19"/>
                  </a:moveTo>
                  <a:cubicBezTo>
                    <a:pt x="148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20"/>
                    <a:pt x="148" y="20"/>
                    <a:pt x="148" y="20"/>
                  </a:cubicBezTo>
                  <a:cubicBezTo>
                    <a:pt x="148" y="20"/>
                    <a:pt x="148" y="19"/>
                    <a:pt x="148" y="19"/>
                  </a:cubicBezTo>
                  <a:close/>
                  <a:moveTo>
                    <a:pt x="96" y="224"/>
                  </a:moveTo>
                  <a:cubicBezTo>
                    <a:pt x="95" y="225"/>
                    <a:pt x="95" y="225"/>
                    <a:pt x="95" y="225"/>
                  </a:cubicBezTo>
                  <a:cubicBezTo>
                    <a:pt x="95" y="225"/>
                    <a:pt x="95" y="225"/>
                    <a:pt x="95" y="226"/>
                  </a:cubicBezTo>
                  <a:cubicBezTo>
                    <a:pt x="95" y="225"/>
                    <a:pt x="96" y="225"/>
                    <a:pt x="96" y="224"/>
                  </a:cubicBezTo>
                  <a:close/>
                  <a:moveTo>
                    <a:pt x="123" y="231"/>
                  </a:moveTo>
                  <a:cubicBezTo>
                    <a:pt x="123" y="232"/>
                    <a:pt x="123" y="232"/>
                    <a:pt x="122" y="232"/>
                  </a:cubicBezTo>
                  <a:cubicBezTo>
                    <a:pt x="123" y="232"/>
                    <a:pt x="123" y="232"/>
                    <a:pt x="124" y="232"/>
                  </a:cubicBezTo>
                  <a:cubicBezTo>
                    <a:pt x="123" y="232"/>
                    <a:pt x="123" y="232"/>
                    <a:pt x="123" y="231"/>
                  </a:cubicBezTo>
                  <a:close/>
                  <a:moveTo>
                    <a:pt x="192" y="232"/>
                  </a:moveTo>
                  <a:cubicBezTo>
                    <a:pt x="192" y="233"/>
                    <a:pt x="191" y="233"/>
                    <a:pt x="190" y="233"/>
                  </a:cubicBezTo>
                  <a:cubicBezTo>
                    <a:pt x="191" y="233"/>
                    <a:pt x="192" y="233"/>
                    <a:pt x="192" y="232"/>
                  </a:cubicBezTo>
                  <a:close/>
                  <a:moveTo>
                    <a:pt x="39" y="202"/>
                  </a:moveTo>
                  <a:cubicBezTo>
                    <a:pt x="39" y="202"/>
                    <a:pt x="39" y="201"/>
                    <a:pt x="38" y="201"/>
                  </a:cubicBezTo>
                  <a:cubicBezTo>
                    <a:pt x="39" y="202"/>
                    <a:pt x="39" y="202"/>
                    <a:pt x="39" y="202"/>
                  </a:cubicBezTo>
                  <a:close/>
                  <a:moveTo>
                    <a:pt x="92" y="236"/>
                  </a:moveTo>
                  <a:cubicBezTo>
                    <a:pt x="92" y="236"/>
                    <a:pt x="93" y="236"/>
                    <a:pt x="93" y="236"/>
                  </a:cubicBezTo>
                  <a:cubicBezTo>
                    <a:pt x="93" y="235"/>
                    <a:pt x="93" y="235"/>
                    <a:pt x="92" y="236"/>
                  </a:cubicBezTo>
                  <a:close/>
                  <a:moveTo>
                    <a:pt x="244" y="124"/>
                  </a:moveTo>
                  <a:cubicBezTo>
                    <a:pt x="244" y="124"/>
                    <a:pt x="244" y="123"/>
                    <a:pt x="244" y="123"/>
                  </a:cubicBezTo>
                  <a:cubicBezTo>
                    <a:pt x="244" y="123"/>
                    <a:pt x="244" y="123"/>
                    <a:pt x="244" y="124"/>
                  </a:cubicBezTo>
                  <a:close/>
                  <a:moveTo>
                    <a:pt x="33" y="165"/>
                  </a:moveTo>
                  <a:cubicBezTo>
                    <a:pt x="33" y="165"/>
                    <a:pt x="33" y="164"/>
                    <a:pt x="33" y="164"/>
                  </a:cubicBezTo>
                  <a:cubicBezTo>
                    <a:pt x="33" y="164"/>
                    <a:pt x="33" y="164"/>
                    <a:pt x="33" y="164"/>
                  </a:cubicBezTo>
                  <a:cubicBezTo>
                    <a:pt x="33" y="164"/>
                    <a:pt x="33" y="164"/>
                    <a:pt x="33" y="164"/>
                  </a:cubicBezTo>
                  <a:cubicBezTo>
                    <a:pt x="33" y="164"/>
                    <a:pt x="33" y="164"/>
                    <a:pt x="33" y="164"/>
                  </a:cubicBezTo>
                  <a:cubicBezTo>
                    <a:pt x="33" y="164"/>
                    <a:pt x="33" y="165"/>
                    <a:pt x="33" y="165"/>
                  </a:cubicBezTo>
                  <a:close/>
                  <a:moveTo>
                    <a:pt x="223" y="86"/>
                  </a:moveTo>
                  <a:cubicBezTo>
                    <a:pt x="222" y="87"/>
                    <a:pt x="222" y="87"/>
                    <a:pt x="223" y="87"/>
                  </a:cubicBezTo>
                  <a:cubicBezTo>
                    <a:pt x="223" y="87"/>
                    <a:pt x="223" y="86"/>
                    <a:pt x="223" y="86"/>
                  </a:cubicBezTo>
                  <a:close/>
                  <a:moveTo>
                    <a:pt x="38" y="152"/>
                  </a:moveTo>
                  <a:cubicBezTo>
                    <a:pt x="38" y="153"/>
                    <a:pt x="38" y="153"/>
                    <a:pt x="38" y="153"/>
                  </a:cubicBezTo>
                  <a:cubicBezTo>
                    <a:pt x="39" y="153"/>
                    <a:pt x="39" y="153"/>
                    <a:pt x="38" y="152"/>
                  </a:cubicBezTo>
                  <a:close/>
                  <a:moveTo>
                    <a:pt x="24" y="149"/>
                  </a:moveTo>
                  <a:cubicBezTo>
                    <a:pt x="24" y="150"/>
                    <a:pt x="24" y="150"/>
                    <a:pt x="25" y="151"/>
                  </a:cubicBezTo>
                  <a:cubicBezTo>
                    <a:pt x="25" y="150"/>
                    <a:pt x="25" y="150"/>
                    <a:pt x="24" y="149"/>
                  </a:cubicBezTo>
                  <a:close/>
                  <a:moveTo>
                    <a:pt x="27" y="111"/>
                  </a:moveTo>
                  <a:cubicBezTo>
                    <a:pt x="26" y="112"/>
                    <a:pt x="26" y="112"/>
                    <a:pt x="26" y="112"/>
                  </a:cubicBezTo>
                  <a:cubicBezTo>
                    <a:pt x="26" y="112"/>
                    <a:pt x="27" y="112"/>
                    <a:pt x="27" y="112"/>
                  </a:cubicBezTo>
                  <a:cubicBezTo>
                    <a:pt x="27" y="112"/>
                    <a:pt x="27" y="112"/>
                    <a:pt x="27" y="111"/>
                  </a:cubicBezTo>
                  <a:close/>
                  <a:moveTo>
                    <a:pt x="29" y="170"/>
                  </a:moveTo>
                  <a:cubicBezTo>
                    <a:pt x="29" y="169"/>
                    <a:pt x="28" y="169"/>
                    <a:pt x="28" y="168"/>
                  </a:cubicBezTo>
                  <a:cubicBezTo>
                    <a:pt x="28" y="169"/>
                    <a:pt x="28" y="169"/>
                    <a:pt x="29" y="170"/>
                  </a:cubicBezTo>
                  <a:close/>
                  <a:moveTo>
                    <a:pt x="60" y="51"/>
                  </a:moveTo>
                  <a:cubicBezTo>
                    <a:pt x="60" y="52"/>
                    <a:pt x="60" y="52"/>
                    <a:pt x="59" y="53"/>
                  </a:cubicBezTo>
                  <a:cubicBezTo>
                    <a:pt x="59" y="53"/>
                    <a:pt x="60" y="53"/>
                    <a:pt x="60" y="53"/>
                  </a:cubicBezTo>
                  <a:cubicBezTo>
                    <a:pt x="60" y="52"/>
                    <a:pt x="60" y="52"/>
                    <a:pt x="60" y="51"/>
                  </a:cubicBezTo>
                  <a:close/>
                  <a:moveTo>
                    <a:pt x="191" y="18"/>
                  </a:moveTo>
                  <a:cubicBezTo>
                    <a:pt x="191" y="18"/>
                    <a:pt x="191" y="18"/>
                    <a:pt x="191" y="18"/>
                  </a:cubicBezTo>
                  <a:cubicBezTo>
                    <a:pt x="190" y="18"/>
                    <a:pt x="190" y="17"/>
                    <a:pt x="189" y="17"/>
                  </a:cubicBezTo>
                  <a:cubicBezTo>
                    <a:pt x="189" y="17"/>
                    <a:pt x="189" y="17"/>
                    <a:pt x="189" y="17"/>
                  </a:cubicBezTo>
                  <a:cubicBezTo>
                    <a:pt x="189" y="18"/>
                    <a:pt x="190" y="18"/>
                    <a:pt x="191" y="18"/>
                  </a:cubicBezTo>
                  <a:close/>
                  <a:moveTo>
                    <a:pt x="63" y="42"/>
                  </a:moveTo>
                  <a:cubicBezTo>
                    <a:pt x="64" y="41"/>
                    <a:pt x="64" y="41"/>
                    <a:pt x="64" y="40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2"/>
                    <a:pt x="63" y="42"/>
                  </a:cubicBezTo>
                  <a:close/>
                  <a:moveTo>
                    <a:pt x="178" y="220"/>
                  </a:moveTo>
                  <a:cubicBezTo>
                    <a:pt x="178" y="220"/>
                    <a:pt x="179" y="219"/>
                    <a:pt x="179" y="219"/>
                  </a:cubicBezTo>
                  <a:cubicBezTo>
                    <a:pt x="178" y="219"/>
                    <a:pt x="178" y="219"/>
                    <a:pt x="178" y="220"/>
                  </a:cubicBezTo>
                  <a:close/>
                  <a:moveTo>
                    <a:pt x="73" y="33"/>
                  </a:moveTo>
                  <a:cubicBezTo>
                    <a:pt x="72" y="34"/>
                    <a:pt x="72" y="34"/>
                    <a:pt x="73" y="34"/>
                  </a:cubicBezTo>
                  <a:cubicBezTo>
                    <a:pt x="73" y="34"/>
                    <a:pt x="73" y="34"/>
                    <a:pt x="73" y="33"/>
                  </a:cubicBezTo>
                  <a:close/>
                  <a:moveTo>
                    <a:pt x="56" y="221"/>
                  </a:moveTo>
                  <a:cubicBezTo>
                    <a:pt x="56" y="222"/>
                    <a:pt x="56" y="222"/>
                    <a:pt x="57" y="222"/>
                  </a:cubicBezTo>
                  <a:cubicBezTo>
                    <a:pt x="57" y="222"/>
                    <a:pt x="56" y="221"/>
                    <a:pt x="56" y="221"/>
                  </a:cubicBezTo>
                  <a:close/>
                  <a:moveTo>
                    <a:pt x="35" y="56"/>
                  </a:moveTo>
                  <a:cubicBezTo>
                    <a:pt x="35" y="56"/>
                    <a:pt x="35" y="55"/>
                    <a:pt x="35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6"/>
                    <a:pt x="34" y="56"/>
                    <a:pt x="35" y="56"/>
                  </a:cubicBezTo>
                  <a:close/>
                  <a:moveTo>
                    <a:pt x="188" y="213"/>
                  </a:moveTo>
                  <a:cubicBezTo>
                    <a:pt x="188" y="213"/>
                    <a:pt x="188" y="213"/>
                    <a:pt x="188" y="213"/>
                  </a:cubicBezTo>
                  <a:cubicBezTo>
                    <a:pt x="188" y="213"/>
                    <a:pt x="188" y="214"/>
                    <a:pt x="187" y="214"/>
                  </a:cubicBezTo>
                  <a:cubicBezTo>
                    <a:pt x="188" y="214"/>
                    <a:pt x="188" y="214"/>
                    <a:pt x="188" y="213"/>
                  </a:cubicBezTo>
                  <a:close/>
                  <a:moveTo>
                    <a:pt x="92" y="244"/>
                  </a:moveTo>
                  <a:cubicBezTo>
                    <a:pt x="92" y="244"/>
                    <a:pt x="92" y="244"/>
                    <a:pt x="92" y="244"/>
                  </a:cubicBezTo>
                  <a:cubicBezTo>
                    <a:pt x="93" y="245"/>
                    <a:pt x="93" y="245"/>
                    <a:pt x="94" y="245"/>
                  </a:cubicBezTo>
                  <a:cubicBezTo>
                    <a:pt x="93" y="244"/>
                    <a:pt x="93" y="244"/>
                    <a:pt x="92" y="244"/>
                  </a:cubicBezTo>
                  <a:close/>
                  <a:moveTo>
                    <a:pt x="236" y="184"/>
                  </a:moveTo>
                  <a:cubicBezTo>
                    <a:pt x="236" y="184"/>
                    <a:pt x="236" y="184"/>
                    <a:pt x="236" y="185"/>
                  </a:cubicBezTo>
                  <a:cubicBezTo>
                    <a:pt x="236" y="184"/>
                    <a:pt x="237" y="184"/>
                    <a:pt x="237" y="183"/>
                  </a:cubicBezTo>
                  <a:cubicBezTo>
                    <a:pt x="237" y="183"/>
                    <a:pt x="237" y="183"/>
                    <a:pt x="236" y="183"/>
                  </a:cubicBezTo>
                  <a:cubicBezTo>
                    <a:pt x="236" y="184"/>
                    <a:pt x="236" y="184"/>
                    <a:pt x="236" y="184"/>
                  </a:cubicBezTo>
                  <a:close/>
                  <a:moveTo>
                    <a:pt x="201" y="195"/>
                  </a:moveTo>
                  <a:cubicBezTo>
                    <a:pt x="201" y="196"/>
                    <a:pt x="201" y="196"/>
                    <a:pt x="202" y="197"/>
                  </a:cubicBezTo>
                  <a:cubicBezTo>
                    <a:pt x="202" y="196"/>
                    <a:pt x="201" y="196"/>
                    <a:pt x="201" y="195"/>
                  </a:cubicBezTo>
                  <a:close/>
                  <a:moveTo>
                    <a:pt x="30" y="123"/>
                  </a:moveTo>
                  <a:cubicBezTo>
                    <a:pt x="30" y="123"/>
                    <a:pt x="30" y="124"/>
                    <a:pt x="29" y="124"/>
                  </a:cubicBezTo>
                  <a:cubicBezTo>
                    <a:pt x="30" y="124"/>
                    <a:pt x="30" y="124"/>
                    <a:pt x="30" y="123"/>
                  </a:cubicBezTo>
                  <a:close/>
                  <a:moveTo>
                    <a:pt x="39" y="180"/>
                  </a:moveTo>
                  <a:cubicBezTo>
                    <a:pt x="39" y="180"/>
                    <a:pt x="39" y="180"/>
                    <a:pt x="39" y="180"/>
                  </a:cubicBezTo>
                  <a:cubicBezTo>
                    <a:pt x="38" y="180"/>
                    <a:pt x="38" y="180"/>
                    <a:pt x="38" y="181"/>
                  </a:cubicBezTo>
                  <a:cubicBezTo>
                    <a:pt x="38" y="181"/>
                    <a:pt x="38" y="181"/>
                    <a:pt x="38" y="181"/>
                  </a:cubicBezTo>
                  <a:cubicBezTo>
                    <a:pt x="38" y="180"/>
                    <a:pt x="39" y="180"/>
                    <a:pt x="39" y="180"/>
                  </a:cubicBezTo>
                  <a:close/>
                  <a:moveTo>
                    <a:pt x="159" y="32"/>
                  </a:moveTo>
                  <a:cubicBezTo>
                    <a:pt x="160" y="32"/>
                    <a:pt x="160" y="33"/>
                    <a:pt x="160" y="32"/>
                  </a:cubicBezTo>
                  <a:cubicBezTo>
                    <a:pt x="160" y="32"/>
                    <a:pt x="160" y="32"/>
                    <a:pt x="159" y="32"/>
                  </a:cubicBezTo>
                  <a:close/>
                  <a:moveTo>
                    <a:pt x="20" y="122"/>
                  </a:moveTo>
                  <a:cubicBezTo>
                    <a:pt x="20" y="122"/>
                    <a:pt x="20" y="122"/>
                    <a:pt x="19" y="122"/>
                  </a:cubicBezTo>
                  <a:cubicBezTo>
                    <a:pt x="19" y="122"/>
                    <a:pt x="19" y="122"/>
                    <a:pt x="19" y="123"/>
                  </a:cubicBezTo>
                  <a:cubicBezTo>
                    <a:pt x="19" y="123"/>
                    <a:pt x="19" y="123"/>
                    <a:pt x="19" y="123"/>
                  </a:cubicBezTo>
                  <a:cubicBezTo>
                    <a:pt x="20" y="122"/>
                    <a:pt x="20" y="122"/>
                    <a:pt x="20" y="122"/>
                  </a:cubicBezTo>
                  <a:close/>
                  <a:moveTo>
                    <a:pt x="26" y="71"/>
                  </a:moveTo>
                  <a:cubicBezTo>
                    <a:pt x="26" y="71"/>
                    <a:pt x="26" y="71"/>
                    <a:pt x="26" y="71"/>
                  </a:cubicBezTo>
                  <a:cubicBezTo>
                    <a:pt x="26" y="71"/>
                    <a:pt x="26" y="72"/>
                    <a:pt x="25" y="72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6" y="72"/>
                    <a:pt x="26" y="72"/>
                    <a:pt x="26" y="71"/>
                  </a:cubicBezTo>
                  <a:close/>
                  <a:moveTo>
                    <a:pt x="39" y="144"/>
                  </a:moveTo>
                  <a:cubicBezTo>
                    <a:pt x="40" y="144"/>
                    <a:pt x="40" y="144"/>
                    <a:pt x="39" y="143"/>
                  </a:cubicBezTo>
                  <a:cubicBezTo>
                    <a:pt x="39" y="144"/>
                    <a:pt x="39" y="144"/>
                    <a:pt x="39" y="144"/>
                  </a:cubicBezTo>
                  <a:close/>
                  <a:moveTo>
                    <a:pt x="186" y="199"/>
                  </a:moveTo>
                  <a:cubicBezTo>
                    <a:pt x="187" y="198"/>
                    <a:pt x="187" y="198"/>
                    <a:pt x="187" y="198"/>
                  </a:cubicBezTo>
                  <a:cubicBezTo>
                    <a:pt x="187" y="198"/>
                    <a:pt x="187" y="198"/>
                    <a:pt x="186" y="199"/>
                  </a:cubicBezTo>
                  <a:close/>
                  <a:moveTo>
                    <a:pt x="56" y="217"/>
                  </a:moveTo>
                  <a:cubicBezTo>
                    <a:pt x="56" y="216"/>
                    <a:pt x="56" y="216"/>
                    <a:pt x="55" y="216"/>
                  </a:cubicBezTo>
                  <a:cubicBezTo>
                    <a:pt x="55" y="216"/>
                    <a:pt x="55" y="217"/>
                    <a:pt x="56" y="217"/>
                  </a:cubicBezTo>
                  <a:close/>
                  <a:moveTo>
                    <a:pt x="237" y="196"/>
                  </a:moveTo>
                  <a:cubicBezTo>
                    <a:pt x="237" y="196"/>
                    <a:pt x="237" y="196"/>
                    <a:pt x="237" y="196"/>
                  </a:cubicBezTo>
                  <a:cubicBezTo>
                    <a:pt x="236" y="196"/>
                    <a:pt x="236" y="196"/>
                    <a:pt x="236" y="197"/>
                  </a:cubicBezTo>
                  <a:cubicBezTo>
                    <a:pt x="236" y="197"/>
                    <a:pt x="236" y="197"/>
                    <a:pt x="236" y="197"/>
                  </a:cubicBezTo>
                  <a:cubicBezTo>
                    <a:pt x="236" y="196"/>
                    <a:pt x="237" y="196"/>
                    <a:pt x="237" y="196"/>
                  </a:cubicBezTo>
                  <a:close/>
                  <a:moveTo>
                    <a:pt x="116" y="231"/>
                  </a:moveTo>
                  <a:cubicBezTo>
                    <a:pt x="116" y="230"/>
                    <a:pt x="116" y="230"/>
                    <a:pt x="116" y="230"/>
                  </a:cubicBezTo>
                  <a:cubicBezTo>
                    <a:pt x="116" y="230"/>
                    <a:pt x="116" y="230"/>
                    <a:pt x="116" y="231"/>
                  </a:cubicBezTo>
                  <a:close/>
                  <a:moveTo>
                    <a:pt x="34" y="214"/>
                  </a:moveTo>
                  <a:cubicBezTo>
                    <a:pt x="34" y="214"/>
                    <a:pt x="34" y="214"/>
                    <a:pt x="34" y="214"/>
                  </a:cubicBezTo>
                  <a:cubicBezTo>
                    <a:pt x="34" y="215"/>
                    <a:pt x="35" y="215"/>
                    <a:pt x="35" y="215"/>
                  </a:cubicBezTo>
                  <a:cubicBezTo>
                    <a:pt x="35" y="215"/>
                    <a:pt x="35" y="215"/>
                    <a:pt x="35" y="215"/>
                  </a:cubicBezTo>
                  <a:cubicBezTo>
                    <a:pt x="35" y="215"/>
                    <a:pt x="34" y="215"/>
                    <a:pt x="34" y="214"/>
                  </a:cubicBezTo>
                  <a:close/>
                  <a:moveTo>
                    <a:pt x="197" y="196"/>
                  </a:moveTo>
                  <a:cubicBezTo>
                    <a:pt x="197" y="196"/>
                    <a:pt x="197" y="196"/>
                    <a:pt x="197" y="196"/>
                  </a:cubicBezTo>
                  <a:cubicBezTo>
                    <a:pt x="198" y="196"/>
                    <a:pt x="198" y="196"/>
                    <a:pt x="198" y="195"/>
                  </a:cubicBezTo>
                  <a:cubicBezTo>
                    <a:pt x="198" y="195"/>
                    <a:pt x="197" y="196"/>
                    <a:pt x="197" y="196"/>
                  </a:cubicBezTo>
                  <a:close/>
                  <a:moveTo>
                    <a:pt x="25" y="169"/>
                  </a:moveTo>
                  <a:cubicBezTo>
                    <a:pt x="25" y="169"/>
                    <a:pt x="25" y="169"/>
                    <a:pt x="25" y="169"/>
                  </a:cubicBezTo>
                  <a:cubicBezTo>
                    <a:pt x="25" y="168"/>
                    <a:pt x="25" y="168"/>
                    <a:pt x="25" y="168"/>
                  </a:cubicBezTo>
                  <a:cubicBezTo>
                    <a:pt x="25" y="168"/>
                    <a:pt x="25" y="168"/>
                    <a:pt x="25" y="168"/>
                  </a:cubicBezTo>
                  <a:cubicBezTo>
                    <a:pt x="25" y="168"/>
                    <a:pt x="25" y="169"/>
                    <a:pt x="25" y="169"/>
                  </a:cubicBezTo>
                  <a:close/>
                  <a:moveTo>
                    <a:pt x="212" y="186"/>
                  </a:moveTo>
                  <a:cubicBezTo>
                    <a:pt x="211" y="186"/>
                    <a:pt x="211" y="186"/>
                    <a:pt x="212" y="187"/>
                  </a:cubicBezTo>
                  <a:cubicBezTo>
                    <a:pt x="212" y="187"/>
                    <a:pt x="212" y="187"/>
                    <a:pt x="212" y="187"/>
                  </a:cubicBezTo>
                  <a:cubicBezTo>
                    <a:pt x="212" y="186"/>
                    <a:pt x="212" y="186"/>
                    <a:pt x="212" y="186"/>
                  </a:cubicBezTo>
                  <a:close/>
                  <a:moveTo>
                    <a:pt x="242" y="75"/>
                  </a:moveTo>
                  <a:cubicBezTo>
                    <a:pt x="242" y="75"/>
                    <a:pt x="241" y="75"/>
                    <a:pt x="241" y="75"/>
                  </a:cubicBezTo>
                  <a:cubicBezTo>
                    <a:pt x="242" y="75"/>
                    <a:pt x="242" y="76"/>
                    <a:pt x="242" y="76"/>
                  </a:cubicBezTo>
                  <a:cubicBezTo>
                    <a:pt x="242" y="76"/>
                    <a:pt x="242" y="76"/>
                    <a:pt x="242" y="76"/>
                  </a:cubicBezTo>
                  <a:cubicBezTo>
                    <a:pt x="242" y="76"/>
                    <a:pt x="242" y="75"/>
                    <a:pt x="242" y="75"/>
                  </a:cubicBezTo>
                  <a:close/>
                  <a:moveTo>
                    <a:pt x="120" y="225"/>
                  </a:moveTo>
                  <a:cubicBezTo>
                    <a:pt x="120" y="226"/>
                    <a:pt x="120" y="226"/>
                    <a:pt x="120" y="226"/>
                  </a:cubicBezTo>
                  <a:cubicBezTo>
                    <a:pt x="120" y="226"/>
                    <a:pt x="120" y="226"/>
                    <a:pt x="120" y="225"/>
                  </a:cubicBezTo>
                  <a:close/>
                  <a:moveTo>
                    <a:pt x="236" y="179"/>
                  </a:moveTo>
                  <a:cubicBezTo>
                    <a:pt x="236" y="178"/>
                    <a:pt x="236" y="178"/>
                    <a:pt x="236" y="178"/>
                  </a:cubicBezTo>
                  <a:cubicBezTo>
                    <a:pt x="236" y="178"/>
                    <a:pt x="235" y="178"/>
                    <a:pt x="236" y="179"/>
                  </a:cubicBezTo>
                  <a:close/>
                  <a:moveTo>
                    <a:pt x="255" y="131"/>
                  </a:moveTo>
                  <a:cubicBezTo>
                    <a:pt x="254" y="131"/>
                    <a:pt x="254" y="131"/>
                    <a:pt x="254" y="131"/>
                  </a:cubicBezTo>
                  <a:cubicBezTo>
                    <a:pt x="254" y="131"/>
                    <a:pt x="254" y="131"/>
                    <a:pt x="254" y="131"/>
                  </a:cubicBezTo>
                  <a:cubicBezTo>
                    <a:pt x="254" y="131"/>
                    <a:pt x="254" y="131"/>
                    <a:pt x="255" y="131"/>
                  </a:cubicBezTo>
                  <a:cubicBezTo>
                    <a:pt x="255" y="131"/>
                    <a:pt x="255" y="131"/>
                    <a:pt x="255" y="131"/>
                  </a:cubicBezTo>
                  <a:close/>
                  <a:moveTo>
                    <a:pt x="186" y="37"/>
                  </a:moveTo>
                  <a:cubicBezTo>
                    <a:pt x="186" y="38"/>
                    <a:pt x="186" y="38"/>
                    <a:pt x="186" y="38"/>
                  </a:cubicBezTo>
                  <a:cubicBezTo>
                    <a:pt x="186" y="38"/>
                    <a:pt x="186" y="38"/>
                    <a:pt x="186" y="37"/>
                  </a:cubicBezTo>
                  <a:close/>
                  <a:moveTo>
                    <a:pt x="244" y="132"/>
                  </a:moveTo>
                  <a:cubicBezTo>
                    <a:pt x="244" y="132"/>
                    <a:pt x="244" y="132"/>
                    <a:pt x="244" y="132"/>
                  </a:cubicBezTo>
                  <a:cubicBezTo>
                    <a:pt x="244" y="132"/>
                    <a:pt x="244" y="133"/>
                    <a:pt x="244" y="133"/>
                  </a:cubicBezTo>
                  <a:cubicBezTo>
                    <a:pt x="244" y="133"/>
                    <a:pt x="244" y="133"/>
                    <a:pt x="244" y="133"/>
                  </a:cubicBezTo>
                  <a:cubicBezTo>
                    <a:pt x="244" y="133"/>
                    <a:pt x="244" y="132"/>
                    <a:pt x="244" y="132"/>
                  </a:cubicBezTo>
                  <a:close/>
                  <a:moveTo>
                    <a:pt x="45" y="131"/>
                  </a:moveTo>
                  <a:cubicBezTo>
                    <a:pt x="45" y="131"/>
                    <a:pt x="45" y="131"/>
                    <a:pt x="45" y="131"/>
                  </a:cubicBezTo>
                  <a:cubicBezTo>
                    <a:pt x="45" y="132"/>
                    <a:pt x="45" y="132"/>
                    <a:pt x="45" y="132"/>
                  </a:cubicBezTo>
                  <a:cubicBezTo>
                    <a:pt x="45" y="132"/>
                    <a:pt x="45" y="132"/>
                    <a:pt x="45" y="132"/>
                  </a:cubicBezTo>
                  <a:cubicBezTo>
                    <a:pt x="45" y="132"/>
                    <a:pt x="45" y="132"/>
                    <a:pt x="45" y="131"/>
                  </a:cubicBezTo>
                  <a:close/>
                  <a:moveTo>
                    <a:pt x="220" y="195"/>
                  </a:moveTo>
                  <a:cubicBezTo>
                    <a:pt x="220" y="195"/>
                    <a:pt x="220" y="195"/>
                    <a:pt x="220" y="195"/>
                  </a:cubicBezTo>
                  <a:cubicBezTo>
                    <a:pt x="220" y="195"/>
                    <a:pt x="220" y="195"/>
                    <a:pt x="220" y="196"/>
                  </a:cubicBezTo>
                  <a:cubicBezTo>
                    <a:pt x="220" y="195"/>
                    <a:pt x="220" y="195"/>
                    <a:pt x="220" y="195"/>
                  </a:cubicBezTo>
                  <a:close/>
                  <a:moveTo>
                    <a:pt x="33" y="169"/>
                  </a:moveTo>
                  <a:cubicBezTo>
                    <a:pt x="33" y="169"/>
                    <a:pt x="33" y="170"/>
                    <a:pt x="33" y="169"/>
                  </a:cubicBezTo>
                  <a:cubicBezTo>
                    <a:pt x="33" y="169"/>
                    <a:pt x="33" y="169"/>
                    <a:pt x="33" y="169"/>
                  </a:cubicBezTo>
                  <a:close/>
                  <a:moveTo>
                    <a:pt x="197" y="33"/>
                  </a:moveTo>
                  <a:cubicBezTo>
                    <a:pt x="198" y="34"/>
                    <a:pt x="198" y="34"/>
                    <a:pt x="198" y="34"/>
                  </a:cubicBezTo>
                  <a:cubicBezTo>
                    <a:pt x="198" y="34"/>
                    <a:pt x="198" y="34"/>
                    <a:pt x="197" y="33"/>
                  </a:cubicBezTo>
                  <a:close/>
                  <a:moveTo>
                    <a:pt x="33" y="213"/>
                  </a:moveTo>
                  <a:cubicBezTo>
                    <a:pt x="33" y="213"/>
                    <a:pt x="33" y="213"/>
                    <a:pt x="33" y="213"/>
                  </a:cubicBezTo>
                  <a:cubicBezTo>
                    <a:pt x="33" y="213"/>
                    <a:pt x="33" y="213"/>
                    <a:pt x="33" y="213"/>
                  </a:cubicBezTo>
                  <a:cubicBezTo>
                    <a:pt x="33" y="213"/>
                    <a:pt x="33" y="213"/>
                    <a:pt x="33" y="213"/>
                  </a:cubicBezTo>
                  <a:cubicBezTo>
                    <a:pt x="33" y="213"/>
                    <a:pt x="33" y="213"/>
                    <a:pt x="33" y="213"/>
                  </a:cubicBezTo>
                  <a:close/>
                  <a:moveTo>
                    <a:pt x="194" y="29"/>
                  </a:moveTo>
                  <a:cubicBezTo>
                    <a:pt x="194" y="29"/>
                    <a:pt x="194" y="28"/>
                    <a:pt x="194" y="28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4" y="28"/>
                    <a:pt x="193" y="28"/>
                    <a:pt x="193" y="28"/>
                  </a:cubicBezTo>
                  <a:cubicBezTo>
                    <a:pt x="194" y="28"/>
                    <a:pt x="194" y="28"/>
                    <a:pt x="194" y="29"/>
                  </a:cubicBezTo>
                  <a:close/>
                  <a:moveTo>
                    <a:pt x="182" y="202"/>
                  </a:moveTo>
                  <a:cubicBezTo>
                    <a:pt x="182" y="202"/>
                    <a:pt x="182" y="202"/>
                    <a:pt x="182" y="202"/>
                  </a:cubicBezTo>
                  <a:cubicBezTo>
                    <a:pt x="182" y="202"/>
                    <a:pt x="182" y="202"/>
                    <a:pt x="182" y="201"/>
                  </a:cubicBezTo>
                  <a:cubicBezTo>
                    <a:pt x="182" y="201"/>
                    <a:pt x="182" y="201"/>
                    <a:pt x="182" y="201"/>
                  </a:cubicBezTo>
                  <a:cubicBezTo>
                    <a:pt x="182" y="202"/>
                    <a:pt x="182" y="202"/>
                    <a:pt x="182" y="202"/>
                  </a:cubicBezTo>
                  <a:close/>
                  <a:moveTo>
                    <a:pt x="235" y="82"/>
                  </a:moveTo>
                  <a:cubicBezTo>
                    <a:pt x="235" y="82"/>
                    <a:pt x="234" y="82"/>
                    <a:pt x="234" y="82"/>
                  </a:cubicBezTo>
                  <a:cubicBezTo>
                    <a:pt x="234" y="83"/>
                    <a:pt x="235" y="83"/>
                    <a:pt x="235" y="83"/>
                  </a:cubicBezTo>
                  <a:cubicBezTo>
                    <a:pt x="235" y="83"/>
                    <a:pt x="235" y="83"/>
                    <a:pt x="235" y="83"/>
                  </a:cubicBezTo>
                  <a:cubicBezTo>
                    <a:pt x="235" y="83"/>
                    <a:pt x="235" y="83"/>
                    <a:pt x="235" y="82"/>
                  </a:cubicBezTo>
                  <a:close/>
                  <a:moveTo>
                    <a:pt x="166" y="25"/>
                  </a:moveTo>
                  <a:cubicBezTo>
                    <a:pt x="166" y="24"/>
                    <a:pt x="166" y="24"/>
                    <a:pt x="166" y="24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66" y="25"/>
                    <a:pt x="166" y="25"/>
                    <a:pt x="166" y="25"/>
                  </a:cubicBezTo>
                  <a:close/>
                  <a:moveTo>
                    <a:pt x="41" y="33"/>
                  </a:moveTo>
                  <a:cubicBezTo>
                    <a:pt x="41" y="33"/>
                    <a:pt x="42" y="33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1" y="33"/>
                  </a:cubicBezTo>
                  <a:close/>
                  <a:moveTo>
                    <a:pt x="225" y="96"/>
                  </a:moveTo>
                  <a:cubicBezTo>
                    <a:pt x="225" y="96"/>
                    <a:pt x="225" y="95"/>
                    <a:pt x="225" y="95"/>
                  </a:cubicBezTo>
                  <a:cubicBezTo>
                    <a:pt x="225" y="95"/>
                    <a:pt x="225" y="95"/>
                    <a:pt x="225" y="95"/>
                  </a:cubicBezTo>
                  <a:cubicBezTo>
                    <a:pt x="225" y="95"/>
                    <a:pt x="225" y="95"/>
                    <a:pt x="225" y="95"/>
                  </a:cubicBezTo>
                  <a:cubicBezTo>
                    <a:pt x="225" y="95"/>
                    <a:pt x="225" y="95"/>
                    <a:pt x="225" y="96"/>
                  </a:cubicBezTo>
                  <a:close/>
                  <a:moveTo>
                    <a:pt x="205" y="193"/>
                  </a:moveTo>
                  <a:cubicBezTo>
                    <a:pt x="205" y="193"/>
                    <a:pt x="205" y="193"/>
                    <a:pt x="205" y="193"/>
                  </a:cubicBezTo>
                  <a:cubicBezTo>
                    <a:pt x="205" y="193"/>
                    <a:pt x="205" y="193"/>
                    <a:pt x="205" y="193"/>
                  </a:cubicBezTo>
                  <a:cubicBezTo>
                    <a:pt x="205" y="193"/>
                    <a:pt x="205" y="193"/>
                    <a:pt x="205" y="193"/>
                  </a:cubicBezTo>
                  <a:close/>
                  <a:moveTo>
                    <a:pt x="26" y="176"/>
                  </a:moveTo>
                  <a:cubicBezTo>
                    <a:pt x="26" y="176"/>
                    <a:pt x="26" y="176"/>
                    <a:pt x="26" y="176"/>
                  </a:cubicBezTo>
                  <a:cubicBezTo>
                    <a:pt x="26" y="177"/>
                    <a:pt x="26" y="177"/>
                    <a:pt x="26" y="177"/>
                  </a:cubicBezTo>
                  <a:cubicBezTo>
                    <a:pt x="26" y="177"/>
                    <a:pt x="26" y="177"/>
                    <a:pt x="26" y="177"/>
                  </a:cubicBezTo>
                  <a:cubicBezTo>
                    <a:pt x="26" y="177"/>
                    <a:pt x="26" y="176"/>
                    <a:pt x="26" y="176"/>
                  </a:cubicBezTo>
                  <a:close/>
                  <a:moveTo>
                    <a:pt x="228" y="42"/>
                  </a:moveTo>
                  <a:cubicBezTo>
                    <a:pt x="229" y="42"/>
                    <a:pt x="229" y="42"/>
                    <a:pt x="229" y="42"/>
                  </a:cubicBezTo>
                  <a:cubicBezTo>
                    <a:pt x="228" y="42"/>
                    <a:pt x="228" y="42"/>
                    <a:pt x="228" y="42"/>
                  </a:cubicBezTo>
                  <a:cubicBezTo>
                    <a:pt x="228" y="42"/>
                    <a:pt x="228" y="42"/>
                    <a:pt x="228" y="42"/>
                  </a:cubicBezTo>
                  <a:cubicBezTo>
                    <a:pt x="228" y="42"/>
                    <a:pt x="228" y="42"/>
                    <a:pt x="228" y="42"/>
                  </a:cubicBezTo>
                  <a:close/>
                  <a:moveTo>
                    <a:pt x="32" y="172"/>
                  </a:moveTo>
                  <a:cubicBezTo>
                    <a:pt x="32" y="172"/>
                    <a:pt x="32" y="172"/>
                    <a:pt x="32" y="172"/>
                  </a:cubicBezTo>
                  <a:cubicBezTo>
                    <a:pt x="32" y="172"/>
                    <a:pt x="32" y="172"/>
                    <a:pt x="32" y="171"/>
                  </a:cubicBezTo>
                  <a:cubicBezTo>
                    <a:pt x="32" y="172"/>
                    <a:pt x="32" y="172"/>
                    <a:pt x="32" y="172"/>
                  </a:cubicBezTo>
                  <a:cubicBezTo>
                    <a:pt x="32" y="172"/>
                    <a:pt x="32" y="172"/>
                    <a:pt x="32" y="172"/>
                  </a:cubicBezTo>
                  <a:close/>
                  <a:moveTo>
                    <a:pt x="216" y="225"/>
                  </a:moveTo>
                  <a:cubicBezTo>
                    <a:pt x="216" y="225"/>
                    <a:pt x="216" y="225"/>
                    <a:pt x="216" y="225"/>
                  </a:cubicBezTo>
                  <a:cubicBezTo>
                    <a:pt x="216" y="225"/>
                    <a:pt x="217" y="225"/>
                    <a:pt x="217" y="225"/>
                  </a:cubicBezTo>
                  <a:cubicBezTo>
                    <a:pt x="217" y="225"/>
                    <a:pt x="217" y="225"/>
                    <a:pt x="217" y="224"/>
                  </a:cubicBezTo>
                  <a:cubicBezTo>
                    <a:pt x="216" y="225"/>
                    <a:pt x="216" y="225"/>
                    <a:pt x="216" y="225"/>
                  </a:cubicBezTo>
                  <a:close/>
                  <a:moveTo>
                    <a:pt x="45" y="37"/>
                  </a:move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6" y="37"/>
                  </a:cubicBezTo>
                  <a:cubicBezTo>
                    <a:pt x="46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lose/>
                  <a:moveTo>
                    <a:pt x="69" y="40"/>
                  </a:moveTo>
                  <a:cubicBezTo>
                    <a:pt x="69" y="40"/>
                    <a:pt x="69" y="40"/>
                    <a:pt x="69" y="40"/>
                  </a:cubicBezTo>
                  <a:cubicBezTo>
                    <a:pt x="69" y="40"/>
                    <a:pt x="69" y="40"/>
                    <a:pt x="69" y="40"/>
                  </a:cubicBezTo>
                  <a:close/>
                  <a:moveTo>
                    <a:pt x="32" y="212"/>
                  </a:moveTo>
                  <a:cubicBezTo>
                    <a:pt x="32" y="212"/>
                    <a:pt x="32" y="212"/>
                    <a:pt x="32" y="212"/>
                  </a:cubicBezTo>
                  <a:cubicBezTo>
                    <a:pt x="32" y="212"/>
                    <a:pt x="32" y="212"/>
                    <a:pt x="32" y="211"/>
                  </a:cubicBezTo>
                  <a:cubicBezTo>
                    <a:pt x="32" y="211"/>
                    <a:pt x="32" y="212"/>
                    <a:pt x="32" y="212"/>
                  </a:cubicBezTo>
                  <a:cubicBezTo>
                    <a:pt x="32" y="212"/>
                    <a:pt x="32" y="212"/>
                    <a:pt x="32" y="2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36" name="Google Shape;1036;p50"/>
            <p:cNvSpPr/>
            <p:nvPr/>
          </p:nvSpPr>
          <p:spPr>
            <a:xfrm>
              <a:off x="1989465" y="2452010"/>
              <a:ext cx="205673" cy="217099"/>
            </a:xfrm>
            <a:custGeom>
              <a:avLst/>
              <a:gdLst/>
              <a:ahLst/>
              <a:cxnLst/>
              <a:rect l="l" t="t" r="r" b="b"/>
              <a:pathLst>
                <a:path w="79" h="84" extrusionOk="0">
                  <a:moveTo>
                    <a:pt x="78" y="18"/>
                  </a:moveTo>
                  <a:cubicBezTo>
                    <a:pt x="78" y="20"/>
                    <a:pt x="78" y="23"/>
                    <a:pt x="78" y="25"/>
                  </a:cubicBezTo>
                  <a:cubicBezTo>
                    <a:pt x="79" y="28"/>
                    <a:pt x="78" y="30"/>
                    <a:pt x="78" y="33"/>
                  </a:cubicBezTo>
                  <a:cubicBezTo>
                    <a:pt x="79" y="35"/>
                    <a:pt x="78" y="38"/>
                    <a:pt x="78" y="41"/>
                  </a:cubicBezTo>
                  <a:cubicBezTo>
                    <a:pt x="78" y="43"/>
                    <a:pt x="78" y="46"/>
                    <a:pt x="78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8"/>
                    <a:pt x="77" y="47"/>
                    <a:pt x="77" y="47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5" y="47"/>
                    <a:pt x="75" y="47"/>
                    <a:pt x="75" y="49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76" y="49"/>
                    <a:pt x="77" y="49"/>
                    <a:pt x="78" y="50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78" y="52"/>
                    <a:pt x="78" y="53"/>
                    <a:pt x="78" y="54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78" y="60"/>
                    <a:pt x="78" y="65"/>
                    <a:pt x="78" y="70"/>
                  </a:cubicBezTo>
                  <a:cubicBezTo>
                    <a:pt x="78" y="71"/>
                    <a:pt x="77" y="71"/>
                    <a:pt x="77" y="72"/>
                  </a:cubicBezTo>
                  <a:cubicBezTo>
                    <a:pt x="76" y="73"/>
                    <a:pt x="75" y="74"/>
                    <a:pt x="74" y="75"/>
                  </a:cubicBezTo>
                  <a:cubicBezTo>
                    <a:pt x="73" y="75"/>
                    <a:pt x="73" y="76"/>
                    <a:pt x="73" y="76"/>
                  </a:cubicBezTo>
                  <a:cubicBezTo>
                    <a:pt x="72" y="77"/>
                    <a:pt x="72" y="78"/>
                    <a:pt x="71" y="78"/>
                  </a:cubicBezTo>
                  <a:cubicBezTo>
                    <a:pt x="70" y="78"/>
                    <a:pt x="70" y="79"/>
                    <a:pt x="69" y="80"/>
                  </a:cubicBezTo>
                  <a:cubicBezTo>
                    <a:pt x="68" y="81"/>
                    <a:pt x="67" y="82"/>
                    <a:pt x="66" y="83"/>
                  </a:cubicBezTo>
                  <a:cubicBezTo>
                    <a:pt x="66" y="84"/>
                    <a:pt x="65" y="84"/>
                    <a:pt x="64" y="84"/>
                  </a:cubicBezTo>
                  <a:cubicBezTo>
                    <a:pt x="63" y="83"/>
                    <a:pt x="61" y="83"/>
                    <a:pt x="60" y="83"/>
                  </a:cubicBezTo>
                  <a:cubicBezTo>
                    <a:pt x="61" y="82"/>
                    <a:pt x="61" y="81"/>
                    <a:pt x="61" y="79"/>
                  </a:cubicBezTo>
                  <a:cubicBezTo>
                    <a:pt x="61" y="79"/>
                    <a:pt x="62" y="79"/>
                    <a:pt x="62" y="79"/>
                  </a:cubicBezTo>
                  <a:cubicBezTo>
                    <a:pt x="62" y="78"/>
                    <a:pt x="62" y="78"/>
                    <a:pt x="61" y="78"/>
                  </a:cubicBezTo>
                  <a:cubicBezTo>
                    <a:pt x="61" y="79"/>
                    <a:pt x="60" y="81"/>
                    <a:pt x="60" y="83"/>
                  </a:cubicBezTo>
                  <a:cubicBezTo>
                    <a:pt x="59" y="83"/>
                    <a:pt x="58" y="82"/>
                    <a:pt x="58" y="82"/>
                  </a:cubicBezTo>
                  <a:cubicBezTo>
                    <a:pt x="58" y="80"/>
                    <a:pt x="59" y="78"/>
                    <a:pt x="60" y="76"/>
                  </a:cubicBezTo>
                  <a:cubicBezTo>
                    <a:pt x="60" y="76"/>
                    <a:pt x="59" y="76"/>
                    <a:pt x="59" y="76"/>
                  </a:cubicBezTo>
                  <a:cubicBezTo>
                    <a:pt x="58" y="78"/>
                    <a:pt x="57" y="80"/>
                    <a:pt x="56" y="82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1" y="80"/>
                    <a:pt x="46" y="79"/>
                    <a:pt x="41" y="77"/>
                  </a:cubicBezTo>
                  <a:cubicBezTo>
                    <a:pt x="35" y="75"/>
                    <a:pt x="28" y="73"/>
                    <a:pt x="21" y="71"/>
                  </a:cubicBezTo>
                  <a:cubicBezTo>
                    <a:pt x="17" y="70"/>
                    <a:pt x="13" y="68"/>
                    <a:pt x="10" y="67"/>
                  </a:cubicBezTo>
                  <a:cubicBezTo>
                    <a:pt x="7" y="66"/>
                    <a:pt x="5" y="65"/>
                    <a:pt x="3" y="64"/>
                  </a:cubicBezTo>
                  <a:cubicBezTo>
                    <a:pt x="3" y="64"/>
                    <a:pt x="2" y="63"/>
                    <a:pt x="2" y="63"/>
                  </a:cubicBezTo>
                  <a:cubicBezTo>
                    <a:pt x="2" y="61"/>
                    <a:pt x="2" y="59"/>
                    <a:pt x="1" y="57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2" y="56"/>
                    <a:pt x="2" y="55"/>
                    <a:pt x="2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49"/>
                    <a:pt x="0" y="43"/>
                    <a:pt x="0" y="37"/>
                  </a:cubicBezTo>
                  <a:cubicBezTo>
                    <a:pt x="0" y="35"/>
                    <a:pt x="0" y="32"/>
                    <a:pt x="0" y="30"/>
                  </a:cubicBezTo>
                  <a:cubicBezTo>
                    <a:pt x="0" y="30"/>
                    <a:pt x="0" y="29"/>
                    <a:pt x="1" y="29"/>
                  </a:cubicBezTo>
                  <a:cubicBezTo>
                    <a:pt x="10" y="18"/>
                    <a:pt x="21" y="9"/>
                    <a:pt x="32" y="1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4" y="1"/>
                    <a:pt x="33" y="2"/>
                    <a:pt x="33" y="2"/>
                  </a:cubicBezTo>
                  <a:cubicBezTo>
                    <a:pt x="34" y="2"/>
                    <a:pt x="35" y="2"/>
                    <a:pt x="36" y="2"/>
                  </a:cubicBezTo>
                  <a:cubicBezTo>
                    <a:pt x="35" y="2"/>
                    <a:pt x="35" y="1"/>
                    <a:pt x="35" y="1"/>
                  </a:cubicBezTo>
                  <a:cubicBezTo>
                    <a:pt x="44" y="4"/>
                    <a:pt x="54" y="6"/>
                    <a:pt x="63" y="10"/>
                  </a:cubicBezTo>
                  <a:cubicBezTo>
                    <a:pt x="63" y="12"/>
                    <a:pt x="63" y="13"/>
                    <a:pt x="61" y="12"/>
                  </a:cubicBezTo>
                  <a:cubicBezTo>
                    <a:pt x="61" y="14"/>
                    <a:pt x="60" y="15"/>
                    <a:pt x="60" y="17"/>
                  </a:cubicBezTo>
                  <a:cubicBezTo>
                    <a:pt x="59" y="17"/>
                    <a:pt x="60" y="18"/>
                    <a:pt x="60" y="19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2" y="16"/>
                    <a:pt x="63" y="14"/>
                    <a:pt x="64" y="13"/>
                  </a:cubicBezTo>
                  <a:cubicBezTo>
                    <a:pt x="64" y="12"/>
                    <a:pt x="65" y="12"/>
                    <a:pt x="64" y="11"/>
                  </a:cubicBezTo>
                  <a:cubicBezTo>
                    <a:pt x="65" y="11"/>
                    <a:pt x="66" y="11"/>
                    <a:pt x="67" y="12"/>
                  </a:cubicBezTo>
                  <a:cubicBezTo>
                    <a:pt x="67" y="12"/>
                    <a:pt x="67" y="13"/>
                    <a:pt x="68" y="14"/>
                  </a:cubicBezTo>
                  <a:cubicBezTo>
                    <a:pt x="68" y="13"/>
                    <a:pt x="68" y="13"/>
                    <a:pt x="68" y="12"/>
                  </a:cubicBezTo>
                  <a:cubicBezTo>
                    <a:pt x="69" y="13"/>
                    <a:pt x="70" y="13"/>
                    <a:pt x="70" y="13"/>
                  </a:cubicBezTo>
                  <a:cubicBezTo>
                    <a:pt x="71" y="13"/>
                    <a:pt x="73" y="14"/>
                    <a:pt x="74" y="14"/>
                  </a:cubicBezTo>
                  <a:cubicBezTo>
                    <a:pt x="75" y="15"/>
                    <a:pt x="75" y="15"/>
                    <a:pt x="75" y="16"/>
                  </a:cubicBezTo>
                  <a:cubicBezTo>
                    <a:pt x="75" y="17"/>
                    <a:pt x="75" y="17"/>
                    <a:pt x="76" y="18"/>
                  </a:cubicBezTo>
                  <a:cubicBezTo>
                    <a:pt x="76" y="18"/>
                    <a:pt x="77" y="18"/>
                    <a:pt x="78" y="18"/>
                  </a:cubicBezTo>
                  <a:close/>
                  <a:moveTo>
                    <a:pt x="61" y="26"/>
                  </a:moveTo>
                  <a:cubicBezTo>
                    <a:pt x="60" y="25"/>
                    <a:pt x="60" y="24"/>
                    <a:pt x="59" y="23"/>
                  </a:cubicBezTo>
                  <a:cubicBezTo>
                    <a:pt x="57" y="21"/>
                    <a:pt x="54" y="19"/>
                    <a:pt x="51" y="18"/>
                  </a:cubicBezTo>
                  <a:cubicBezTo>
                    <a:pt x="47" y="17"/>
                    <a:pt x="44" y="16"/>
                    <a:pt x="40" y="18"/>
                  </a:cubicBezTo>
                  <a:cubicBezTo>
                    <a:pt x="40" y="18"/>
                    <a:pt x="39" y="18"/>
                    <a:pt x="39" y="18"/>
                  </a:cubicBezTo>
                  <a:cubicBezTo>
                    <a:pt x="35" y="18"/>
                    <a:pt x="32" y="19"/>
                    <a:pt x="29" y="21"/>
                  </a:cubicBezTo>
                  <a:cubicBezTo>
                    <a:pt x="28" y="23"/>
                    <a:pt x="26" y="25"/>
                    <a:pt x="25" y="27"/>
                  </a:cubicBezTo>
                  <a:cubicBezTo>
                    <a:pt x="24" y="27"/>
                    <a:pt x="24" y="27"/>
                    <a:pt x="24" y="28"/>
                  </a:cubicBezTo>
                  <a:cubicBezTo>
                    <a:pt x="23" y="28"/>
                    <a:pt x="23" y="29"/>
                    <a:pt x="23" y="29"/>
                  </a:cubicBezTo>
                  <a:cubicBezTo>
                    <a:pt x="22" y="31"/>
                    <a:pt x="21" y="32"/>
                    <a:pt x="21" y="34"/>
                  </a:cubicBezTo>
                  <a:cubicBezTo>
                    <a:pt x="19" y="39"/>
                    <a:pt x="20" y="43"/>
                    <a:pt x="22" y="47"/>
                  </a:cubicBezTo>
                  <a:cubicBezTo>
                    <a:pt x="22" y="48"/>
                    <a:pt x="23" y="48"/>
                    <a:pt x="23" y="48"/>
                  </a:cubicBezTo>
                  <a:cubicBezTo>
                    <a:pt x="24" y="52"/>
                    <a:pt x="27" y="55"/>
                    <a:pt x="30" y="57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1" y="59"/>
                    <a:pt x="31" y="59"/>
                    <a:pt x="31" y="60"/>
                  </a:cubicBezTo>
                  <a:cubicBezTo>
                    <a:pt x="31" y="60"/>
                    <a:pt x="32" y="59"/>
                    <a:pt x="32" y="59"/>
                  </a:cubicBezTo>
                  <a:cubicBezTo>
                    <a:pt x="33" y="59"/>
                    <a:pt x="33" y="59"/>
                    <a:pt x="34" y="60"/>
                  </a:cubicBezTo>
                  <a:cubicBezTo>
                    <a:pt x="35" y="61"/>
                    <a:pt x="35" y="62"/>
                    <a:pt x="35" y="64"/>
                  </a:cubicBezTo>
                  <a:cubicBezTo>
                    <a:pt x="36" y="63"/>
                    <a:pt x="36" y="62"/>
                    <a:pt x="36" y="61"/>
                  </a:cubicBezTo>
                  <a:cubicBezTo>
                    <a:pt x="35" y="61"/>
                    <a:pt x="35" y="60"/>
                    <a:pt x="35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40" y="61"/>
                    <a:pt x="43" y="62"/>
                    <a:pt x="47" y="61"/>
                  </a:cubicBezTo>
                  <a:cubicBezTo>
                    <a:pt x="54" y="60"/>
                    <a:pt x="59" y="55"/>
                    <a:pt x="62" y="48"/>
                  </a:cubicBezTo>
                  <a:cubicBezTo>
                    <a:pt x="62" y="46"/>
                    <a:pt x="63" y="43"/>
                    <a:pt x="62" y="41"/>
                  </a:cubicBezTo>
                  <a:cubicBezTo>
                    <a:pt x="62" y="41"/>
                    <a:pt x="62" y="40"/>
                    <a:pt x="62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1"/>
                    <a:pt x="63" y="41"/>
                  </a:cubicBezTo>
                  <a:cubicBezTo>
                    <a:pt x="64" y="41"/>
                    <a:pt x="64" y="40"/>
                    <a:pt x="64" y="40"/>
                  </a:cubicBezTo>
                  <a:cubicBezTo>
                    <a:pt x="64" y="39"/>
                    <a:pt x="63" y="39"/>
                    <a:pt x="63" y="38"/>
                  </a:cubicBezTo>
                  <a:cubicBezTo>
                    <a:pt x="63" y="38"/>
                    <a:pt x="63" y="38"/>
                    <a:pt x="62" y="39"/>
                  </a:cubicBezTo>
                  <a:cubicBezTo>
                    <a:pt x="62" y="36"/>
                    <a:pt x="63" y="33"/>
                    <a:pt x="62" y="30"/>
                  </a:cubicBezTo>
                  <a:cubicBezTo>
                    <a:pt x="63" y="30"/>
                    <a:pt x="63" y="30"/>
                    <a:pt x="64" y="30"/>
                  </a:cubicBezTo>
                  <a:cubicBezTo>
                    <a:pt x="64" y="30"/>
                    <a:pt x="64" y="29"/>
                    <a:pt x="65" y="29"/>
                  </a:cubicBezTo>
                  <a:cubicBezTo>
                    <a:pt x="65" y="28"/>
                    <a:pt x="65" y="27"/>
                    <a:pt x="66" y="25"/>
                  </a:cubicBezTo>
                  <a:cubicBezTo>
                    <a:pt x="65" y="25"/>
                    <a:pt x="64" y="24"/>
                    <a:pt x="63" y="24"/>
                  </a:cubicBezTo>
                  <a:cubicBezTo>
                    <a:pt x="62" y="24"/>
                    <a:pt x="62" y="25"/>
                    <a:pt x="61" y="26"/>
                  </a:cubicBezTo>
                  <a:close/>
                  <a:moveTo>
                    <a:pt x="11" y="43"/>
                  </a:moveTo>
                  <a:cubicBezTo>
                    <a:pt x="11" y="43"/>
                    <a:pt x="12" y="43"/>
                    <a:pt x="12" y="42"/>
                  </a:cubicBezTo>
                  <a:cubicBezTo>
                    <a:pt x="13" y="42"/>
                    <a:pt x="13" y="41"/>
                    <a:pt x="13" y="40"/>
                  </a:cubicBezTo>
                  <a:cubicBezTo>
                    <a:pt x="12" y="39"/>
                    <a:pt x="11" y="38"/>
                    <a:pt x="10" y="37"/>
                  </a:cubicBezTo>
                  <a:cubicBezTo>
                    <a:pt x="10" y="37"/>
                    <a:pt x="10" y="37"/>
                    <a:pt x="9" y="37"/>
                  </a:cubicBezTo>
                  <a:cubicBezTo>
                    <a:pt x="9" y="38"/>
                    <a:pt x="9" y="39"/>
                    <a:pt x="8" y="40"/>
                  </a:cubicBezTo>
                  <a:cubicBezTo>
                    <a:pt x="10" y="40"/>
                    <a:pt x="11" y="41"/>
                    <a:pt x="11" y="43"/>
                  </a:cubicBezTo>
                  <a:close/>
                  <a:moveTo>
                    <a:pt x="20" y="18"/>
                  </a:moveTo>
                  <a:cubicBezTo>
                    <a:pt x="19" y="19"/>
                    <a:pt x="18" y="20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3"/>
                    <a:pt x="18" y="24"/>
                    <a:pt x="18" y="26"/>
                  </a:cubicBezTo>
                  <a:cubicBezTo>
                    <a:pt x="18" y="26"/>
                    <a:pt x="18" y="26"/>
                    <a:pt x="18" y="27"/>
                  </a:cubicBezTo>
                  <a:cubicBezTo>
                    <a:pt x="19" y="25"/>
                    <a:pt x="20" y="20"/>
                    <a:pt x="20" y="18"/>
                  </a:cubicBezTo>
                  <a:close/>
                  <a:moveTo>
                    <a:pt x="66" y="49"/>
                  </a:moveTo>
                  <a:cubicBezTo>
                    <a:pt x="67" y="49"/>
                    <a:pt x="67" y="48"/>
                    <a:pt x="68" y="48"/>
                  </a:cubicBezTo>
                  <a:cubicBezTo>
                    <a:pt x="69" y="47"/>
                    <a:pt x="69" y="46"/>
                    <a:pt x="69" y="46"/>
                  </a:cubicBezTo>
                  <a:cubicBezTo>
                    <a:pt x="69" y="45"/>
                    <a:pt x="68" y="45"/>
                    <a:pt x="68" y="44"/>
                  </a:cubicBezTo>
                  <a:cubicBezTo>
                    <a:pt x="67" y="45"/>
                    <a:pt x="66" y="46"/>
                    <a:pt x="66" y="47"/>
                  </a:cubicBezTo>
                  <a:cubicBezTo>
                    <a:pt x="65" y="47"/>
                    <a:pt x="65" y="47"/>
                    <a:pt x="65" y="48"/>
                  </a:cubicBezTo>
                  <a:cubicBezTo>
                    <a:pt x="65" y="48"/>
                    <a:pt x="65" y="49"/>
                    <a:pt x="66" y="49"/>
                  </a:cubicBezTo>
                  <a:close/>
                  <a:moveTo>
                    <a:pt x="15" y="23"/>
                  </a:moveTo>
                  <a:cubicBezTo>
                    <a:pt x="15" y="24"/>
                    <a:pt x="14" y="25"/>
                    <a:pt x="14" y="25"/>
                  </a:cubicBezTo>
                  <a:cubicBezTo>
                    <a:pt x="14" y="25"/>
                    <a:pt x="14" y="25"/>
                    <a:pt x="14" y="26"/>
                  </a:cubicBezTo>
                  <a:cubicBezTo>
                    <a:pt x="15" y="28"/>
                    <a:pt x="15" y="30"/>
                    <a:pt x="16" y="32"/>
                  </a:cubicBezTo>
                  <a:cubicBezTo>
                    <a:pt x="17" y="31"/>
                    <a:pt x="16" y="28"/>
                    <a:pt x="15" y="23"/>
                  </a:cubicBezTo>
                  <a:close/>
                  <a:moveTo>
                    <a:pt x="14" y="37"/>
                  </a:moveTo>
                  <a:cubicBezTo>
                    <a:pt x="15" y="37"/>
                    <a:pt x="15" y="36"/>
                    <a:pt x="14" y="36"/>
                  </a:cubicBezTo>
                  <a:cubicBezTo>
                    <a:pt x="14" y="33"/>
                    <a:pt x="13" y="31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9"/>
                    <a:pt x="11" y="30"/>
                    <a:pt x="12" y="30"/>
                  </a:cubicBezTo>
                  <a:cubicBezTo>
                    <a:pt x="12" y="32"/>
                    <a:pt x="13" y="33"/>
                    <a:pt x="13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6"/>
                    <a:pt x="14" y="36"/>
                    <a:pt x="14" y="37"/>
                  </a:cubicBezTo>
                  <a:close/>
                  <a:moveTo>
                    <a:pt x="39" y="16"/>
                  </a:moveTo>
                  <a:cubicBezTo>
                    <a:pt x="40" y="15"/>
                    <a:pt x="41" y="14"/>
                    <a:pt x="41" y="13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1"/>
                    <a:pt x="41" y="11"/>
                    <a:pt x="40" y="10"/>
                  </a:cubicBezTo>
                  <a:cubicBezTo>
                    <a:pt x="40" y="10"/>
                    <a:pt x="40" y="11"/>
                    <a:pt x="40" y="11"/>
                  </a:cubicBezTo>
                  <a:cubicBezTo>
                    <a:pt x="39" y="12"/>
                    <a:pt x="39" y="13"/>
                    <a:pt x="38" y="14"/>
                  </a:cubicBezTo>
                  <a:cubicBezTo>
                    <a:pt x="38" y="15"/>
                    <a:pt x="39" y="15"/>
                    <a:pt x="39" y="16"/>
                  </a:cubicBezTo>
                  <a:close/>
                  <a:moveTo>
                    <a:pt x="64" y="36"/>
                  </a:moveTo>
                  <a:cubicBezTo>
                    <a:pt x="65" y="37"/>
                    <a:pt x="65" y="38"/>
                    <a:pt x="66" y="38"/>
                  </a:cubicBezTo>
                  <a:cubicBezTo>
                    <a:pt x="67" y="38"/>
                    <a:pt x="67" y="37"/>
                    <a:pt x="68" y="36"/>
                  </a:cubicBezTo>
                  <a:cubicBezTo>
                    <a:pt x="67" y="35"/>
                    <a:pt x="66" y="35"/>
                    <a:pt x="65" y="34"/>
                  </a:cubicBezTo>
                  <a:cubicBezTo>
                    <a:pt x="65" y="35"/>
                    <a:pt x="64" y="36"/>
                    <a:pt x="64" y="36"/>
                  </a:cubicBezTo>
                  <a:close/>
                  <a:moveTo>
                    <a:pt x="31" y="70"/>
                  </a:moveTo>
                  <a:cubicBezTo>
                    <a:pt x="31" y="69"/>
                    <a:pt x="30" y="68"/>
                    <a:pt x="30" y="67"/>
                  </a:cubicBezTo>
                  <a:cubicBezTo>
                    <a:pt x="29" y="68"/>
                    <a:pt x="29" y="69"/>
                    <a:pt x="29" y="71"/>
                  </a:cubicBezTo>
                  <a:cubicBezTo>
                    <a:pt x="29" y="71"/>
                    <a:pt x="30" y="71"/>
                    <a:pt x="30" y="72"/>
                  </a:cubicBezTo>
                  <a:cubicBezTo>
                    <a:pt x="31" y="71"/>
                    <a:pt x="31" y="71"/>
                    <a:pt x="31" y="70"/>
                  </a:cubicBezTo>
                  <a:close/>
                  <a:moveTo>
                    <a:pt x="57" y="69"/>
                  </a:moveTo>
                  <a:cubicBezTo>
                    <a:pt x="58" y="69"/>
                    <a:pt x="58" y="69"/>
                    <a:pt x="58" y="68"/>
                  </a:cubicBezTo>
                  <a:cubicBezTo>
                    <a:pt x="58" y="68"/>
                    <a:pt x="58" y="67"/>
                    <a:pt x="57" y="66"/>
                  </a:cubicBezTo>
                  <a:cubicBezTo>
                    <a:pt x="57" y="66"/>
                    <a:pt x="57" y="65"/>
                    <a:pt x="56" y="64"/>
                  </a:cubicBezTo>
                  <a:cubicBezTo>
                    <a:pt x="56" y="65"/>
                    <a:pt x="56" y="66"/>
                    <a:pt x="56" y="67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6" y="68"/>
                    <a:pt x="57" y="69"/>
                    <a:pt x="57" y="69"/>
                  </a:cubicBezTo>
                  <a:close/>
                  <a:moveTo>
                    <a:pt x="65" y="15"/>
                  </a:moveTo>
                  <a:cubicBezTo>
                    <a:pt x="65" y="15"/>
                    <a:pt x="64" y="16"/>
                    <a:pt x="63" y="17"/>
                  </a:cubicBezTo>
                  <a:cubicBezTo>
                    <a:pt x="64" y="18"/>
                    <a:pt x="64" y="19"/>
                    <a:pt x="64" y="19"/>
                  </a:cubicBezTo>
                  <a:cubicBezTo>
                    <a:pt x="65" y="19"/>
                    <a:pt x="65" y="18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6"/>
                    <a:pt x="65" y="15"/>
                    <a:pt x="65" y="15"/>
                  </a:cubicBezTo>
                  <a:close/>
                  <a:moveTo>
                    <a:pt x="26" y="65"/>
                  </a:moveTo>
                  <a:cubicBezTo>
                    <a:pt x="26" y="64"/>
                    <a:pt x="26" y="63"/>
                    <a:pt x="27" y="62"/>
                  </a:cubicBezTo>
                  <a:cubicBezTo>
                    <a:pt x="27" y="61"/>
                    <a:pt x="27" y="60"/>
                    <a:pt x="26" y="60"/>
                  </a:cubicBezTo>
                  <a:cubicBezTo>
                    <a:pt x="25" y="61"/>
                    <a:pt x="25" y="62"/>
                    <a:pt x="26" y="65"/>
                  </a:cubicBezTo>
                  <a:close/>
                  <a:moveTo>
                    <a:pt x="13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14" y="22"/>
                    <a:pt x="14" y="21"/>
                    <a:pt x="15" y="21"/>
                  </a:cubicBezTo>
                  <a:cubicBezTo>
                    <a:pt x="15" y="20"/>
                    <a:pt x="15" y="19"/>
                    <a:pt x="14" y="18"/>
                  </a:cubicBezTo>
                  <a:cubicBezTo>
                    <a:pt x="14" y="19"/>
                    <a:pt x="13" y="19"/>
                    <a:pt x="13" y="20"/>
                  </a:cubicBezTo>
                  <a:cubicBezTo>
                    <a:pt x="13" y="21"/>
                    <a:pt x="13" y="22"/>
                    <a:pt x="13" y="23"/>
                  </a:cubicBezTo>
                  <a:close/>
                  <a:moveTo>
                    <a:pt x="68" y="30"/>
                  </a:moveTo>
                  <a:cubicBezTo>
                    <a:pt x="67" y="31"/>
                    <a:pt x="67" y="31"/>
                    <a:pt x="66" y="32"/>
                  </a:cubicBezTo>
                  <a:cubicBezTo>
                    <a:pt x="67" y="33"/>
                    <a:pt x="68" y="33"/>
                    <a:pt x="69" y="34"/>
                  </a:cubicBezTo>
                  <a:cubicBezTo>
                    <a:pt x="68" y="32"/>
                    <a:pt x="68" y="31"/>
                    <a:pt x="68" y="30"/>
                  </a:cubicBezTo>
                  <a:close/>
                  <a:moveTo>
                    <a:pt x="73" y="41"/>
                  </a:moveTo>
                  <a:cubicBezTo>
                    <a:pt x="73" y="42"/>
                    <a:pt x="72" y="43"/>
                    <a:pt x="72" y="44"/>
                  </a:cubicBezTo>
                  <a:cubicBezTo>
                    <a:pt x="72" y="44"/>
                    <a:pt x="72" y="45"/>
                    <a:pt x="72" y="45"/>
                  </a:cubicBezTo>
                  <a:cubicBezTo>
                    <a:pt x="71" y="46"/>
                    <a:pt x="72" y="46"/>
                    <a:pt x="72" y="46"/>
                  </a:cubicBezTo>
                  <a:cubicBezTo>
                    <a:pt x="73" y="45"/>
                    <a:pt x="74" y="43"/>
                    <a:pt x="73" y="41"/>
                  </a:cubicBezTo>
                  <a:close/>
                  <a:moveTo>
                    <a:pt x="23" y="14"/>
                  </a:moveTo>
                  <a:cubicBezTo>
                    <a:pt x="22" y="14"/>
                    <a:pt x="22" y="15"/>
                    <a:pt x="21" y="15"/>
                  </a:cubicBezTo>
                  <a:cubicBezTo>
                    <a:pt x="21" y="15"/>
                    <a:pt x="21" y="16"/>
                    <a:pt x="21" y="16"/>
                  </a:cubicBezTo>
                  <a:cubicBezTo>
                    <a:pt x="21" y="16"/>
                    <a:pt x="22" y="17"/>
                    <a:pt x="22" y="18"/>
                  </a:cubicBezTo>
                  <a:cubicBezTo>
                    <a:pt x="22" y="17"/>
                    <a:pt x="23" y="16"/>
                    <a:pt x="23" y="15"/>
                  </a:cubicBezTo>
                  <a:cubicBezTo>
                    <a:pt x="23" y="15"/>
                    <a:pt x="23" y="14"/>
                    <a:pt x="23" y="14"/>
                  </a:cubicBezTo>
                  <a:close/>
                  <a:moveTo>
                    <a:pt x="6" y="32"/>
                  </a:moveTo>
                  <a:cubicBezTo>
                    <a:pt x="6" y="31"/>
                    <a:pt x="6" y="29"/>
                    <a:pt x="5" y="27"/>
                  </a:cubicBezTo>
                  <a:cubicBezTo>
                    <a:pt x="4" y="29"/>
                    <a:pt x="5" y="31"/>
                    <a:pt x="6" y="32"/>
                  </a:cubicBezTo>
                  <a:close/>
                  <a:moveTo>
                    <a:pt x="55" y="14"/>
                  </a:moveTo>
                  <a:cubicBezTo>
                    <a:pt x="54" y="15"/>
                    <a:pt x="54" y="16"/>
                    <a:pt x="54" y="18"/>
                  </a:cubicBezTo>
                  <a:cubicBezTo>
                    <a:pt x="54" y="17"/>
                    <a:pt x="55" y="16"/>
                    <a:pt x="56" y="14"/>
                  </a:cubicBezTo>
                  <a:cubicBezTo>
                    <a:pt x="56" y="14"/>
                    <a:pt x="55" y="14"/>
                    <a:pt x="55" y="14"/>
                  </a:cubicBezTo>
                  <a:close/>
                  <a:moveTo>
                    <a:pt x="32" y="68"/>
                  </a:moveTo>
                  <a:cubicBezTo>
                    <a:pt x="33" y="67"/>
                    <a:pt x="34" y="66"/>
                    <a:pt x="33" y="66"/>
                  </a:cubicBezTo>
                  <a:cubicBezTo>
                    <a:pt x="32" y="66"/>
                    <a:pt x="32" y="66"/>
                    <a:pt x="31" y="66"/>
                  </a:cubicBezTo>
                  <a:cubicBezTo>
                    <a:pt x="32" y="66"/>
                    <a:pt x="32" y="67"/>
                    <a:pt x="32" y="68"/>
                  </a:cubicBezTo>
                  <a:close/>
                  <a:moveTo>
                    <a:pt x="74" y="53"/>
                  </a:moveTo>
                  <a:cubicBezTo>
                    <a:pt x="74" y="53"/>
                    <a:pt x="74" y="52"/>
                    <a:pt x="74" y="52"/>
                  </a:cubicBezTo>
                  <a:cubicBezTo>
                    <a:pt x="73" y="51"/>
                    <a:pt x="73" y="52"/>
                    <a:pt x="73" y="52"/>
                  </a:cubicBezTo>
                  <a:cubicBezTo>
                    <a:pt x="72" y="52"/>
                    <a:pt x="72" y="53"/>
                    <a:pt x="73" y="54"/>
                  </a:cubicBezTo>
                  <a:cubicBezTo>
                    <a:pt x="73" y="54"/>
                    <a:pt x="74" y="53"/>
                    <a:pt x="74" y="53"/>
                  </a:cubicBezTo>
                  <a:close/>
                  <a:moveTo>
                    <a:pt x="10" y="25"/>
                  </a:moveTo>
                  <a:cubicBezTo>
                    <a:pt x="10" y="24"/>
                    <a:pt x="11" y="23"/>
                    <a:pt x="10" y="22"/>
                  </a:cubicBezTo>
                  <a:cubicBezTo>
                    <a:pt x="9" y="23"/>
                    <a:pt x="9" y="24"/>
                    <a:pt x="10" y="25"/>
                  </a:cubicBezTo>
                  <a:close/>
                  <a:moveTo>
                    <a:pt x="36" y="69"/>
                  </a:moveTo>
                  <a:cubicBezTo>
                    <a:pt x="36" y="70"/>
                    <a:pt x="36" y="71"/>
                    <a:pt x="36" y="72"/>
                  </a:cubicBezTo>
                  <a:cubicBezTo>
                    <a:pt x="37" y="72"/>
                    <a:pt x="37" y="72"/>
                    <a:pt x="38" y="71"/>
                  </a:cubicBezTo>
                  <a:cubicBezTo>
                    <a:pt x="37" y="70"/>
                    <a:pt x="37" y="70"/>
                    <a:pt x="36" y="69"/>
                  </a:cubicBezTo>
                  <a:close/>
                  <a:moveTo>
                    <a:pt x="20" y="61"/>
                  </a:moveTo>
                  <a:cubicBezTo>
                    <a:pt x="19" y="61"/>
                    <a:pt x="18" y="62"/>
                    <a:pt x="18" y="63"/>
                  </a:cubicBezTo>
                  <a:cubicBezTo>
                    <a:pt x="18" y="63"/>
                    <a:pt x="18" y="63"/>
                    <a:pt x="18" y="64"/>
                  </a:cubicBezTo>
                  <a:cubicBezTo>
                    <a:pt x="19" y="63"/>
                    <a:pt x="20" y="62"/>
                    <a:pt x="20" y="61"/>
                  </a:cubicBezTo>
                  <a:close/>
                  <a:moveTo>
                    <a:pt x="29" y="12"/>
                  </a:moveTo>
                  <a:cubicBezTo>
                    <a:pt x="28" y="13"/>
                    <a:pt x="27" y="14"/>
                    <a:pt x="28" y="15"/>
                  </a:cubicBezTo>
                  <a:cubicBezTo>
                    <a:pt x="28" y="14"/>
                    <a:pt x="29" y="13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lose/>
                  <a:moveTo>
                    <a:pt x="68" y="73"/>
                  </a:moveTo>
                  <a:cubicBezTo>
                    <a:pt x="68" y="73"/>
                    <a:pt x="68" y="73"/>
                    <a:pt x="69" y="74"/>
                  </a:cubicBezTo>
                  <a:cubicBezTo>
                    <a:pt x="69" y="73"/>
                    <a:pt x="70" y="72"/>
                    <a:pt x="70" y="71"/>
                  </a:cubicBezTo>
                  <a:cubicBezTo>
                    <a:pt x="71" y="70"/>
                    <a:pt x="71" y="70"/>
                    <a:pt x="70" y="69"/>
                  </a:cubicBezTo>
                  <a:cubicBezTo>
                    <a:pt x="70" y="71"/>
                    <a:pt x="69" y="72"/>
                    <a:pt x="68" y="73"/>
                  </a:cubicBezTo>
                  <a:close/>
                  <a:moveTo>
                    <a:pt x="40" y="73"/>
                  </a:moveTo>
                  <a:cubicBezTo>
                    <a:pt x="39" y="73"/>
                    <a:pt x="39" y="73"/>
                    <a:pt x="39" y="73"/>
                  </a:cubicBezTo>
                  <a:cubicBezTo>
                    <a:pt x="38" y="73"/>
                    <a:pt x="38" y="74"/>
                    <a:pt x="37" y="74"/>
                  </a:cubicBezTo>
                  <a:cubicBezTo>
                    <a:pt x="36" y="74"/>
                    <a:pt x="37" y="75"/>
                    <a:pt x="37" y="75"/>
                  </a:cubicBezTo>
                  <a:cubicBezTo>
                    <a:pt x="38" y="75"/>
                    <a:pt x="39" y="74"/>
                    <a:pt x="40" y="73"/>
                  </a:cubicBezTo>
                  <a:close/>
                  <a:moveTo>
                    <a:pt x="24" y="53"/>
                  </a:moveTo>
                  <a:cubicBezTo>
                    <a:pt x="24" y="53"/>
                    <a:pt x="24" y="52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2" y="52"/>
                    <a:pt x="22" y="53"/>
                    <a:pt x="23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3" y="53"/>
                    <a:pt x="24" y="53"/>
                    <a:pt x="24" y="53"/>
                  </a:cubicBezTo>
                  <a:close/>
                  <a:moveTo>
                    <a:pt x="21" y="31"/>
                  </a:moveTo>
                  <a:cubicBezTo>
                    <a:pt x="20" y="32"/>
                    <a:pt x="19" y="34"/>
                    <a:pt x="19" y="35"/>
                  </a:cubicBezTo>
                  <a:cubicBezTo>
                    <a:pt x="20" y="34"/>
                    <a:pt x="20" y="33"/>
                    <a:pt x="21" y="33"/>
                  </a:cubicBezTo>
                  <a:cubicBezTo>
                    <a:pt x="21" y="32"/>
                    <a:pt x="21" y="32"/>
                    <a:pt x="21" y="31"/>
                  </a:cubicBezTo>
                  <a:close/>
                  <a:moveTo>
                    <a:pt x="30" y="16"/>
                  </a:moveTo>
                  <a:cubicBezTo>
                    <a:pt x="29" y="17"/>
                    <a:pt x="29" y="17"/>
                    <a:pt x="29" y="18"/>
                  </a:cubicBezTo>
                  <a:cubicBezTo>
                    <a:pt x="29" y="18"/>
                    <a:pt x="30" y="19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18"/>
                    <a:pt x="30" y="17"/>
                    <a:pt x="30" y="16"/>
                  </a:cubicBezTo>
                  <a:close/>
                  <a:moveTo>
                    <a:pt x="54" y="77"/>
                  </a:moveTo>
                  <a:cubicBezTo>
                    <a:pt x="56" y="76"/>
                    <a:pt x="57" y="74"/>
                    <a:pt x="57" y="73"/>
                  </a:cubicBezTo>
                  <a:cubicBezTo>
                    <a:pt x="56" y="74"/>
                    <a:pt x="54" y="76"/>
                    <a:pt x="54" y="77"/>
                  </a:cubicBezTo>
                  <a:close/>
                  <a:moveTo>
                    <a:pt x="55" y="70"/>
                  </a:moveTo>
                  <a:cubicBezTo>
                    <a:pt x="55" y="70"/>
                    <a:pt x="55" y="70"/>
                    <a:pt x="55" y="70"/>
                  </a:cubicBezTo>
                  <a:cubicBezTo>
                    <a:pt x="55" y="71"/>
                    <a:pt x="55" y="72"/>
                    <a:pt x="54" y="73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55" y="72"/>
                    <a:pt x="56" y="72"/>
                    <a:pt x="56" y="71"/>
                  </a:cubicBezTo>
                  <a:cubicBezTo>
                    <a:pt x="56" y="71"/>
                    <a:pt x="55" y="70"/>
                    <a:pt x="55" y="70"/>
                  </a:cubicBezTo>
                  <a:close/>
                  <a:moveTo>
                    <a:pt x="13" y="51"/>
                  </a:moveTo>
                  <a:cubicBezTo>
                    <a:pt x="15" y="50"/>
                    <a:pt x="15" y="50"/>
                    <a:pt x="15" y="48"/>
                  </a:cubicBezTo>
                  <a:cubicBezTo>
                    <a:pt x="14" y="49"/>
                    <a:pt x="13" y="50"/>
                    <a:pt x="13" y="51"/>
                  </a:cubicBezTo>
                  <a:close/>
                  <a:moveTo>
                    <a:pt x="58" y="57"/>
                  </a:moveTo>
                  <a:cubicBezTo>
                    <a:pt x="58" y="58"/>
                    <a:pt x="58" y="60"/>
                    <a:pt x="59" y="60"/>
                  </a:cubicBezTo>
                  <a:cubicBezTo>
                    <a:pt x="59" y="59"/>
                    <a:pt x="59" y="58"/>
                    <a:pt x="58" y="57"/>
                  </a:cubicBezTo>
                  <a:close/>
                  <a:moveTo>
                    <a:pt x="68" y="65"/>
                  </a:moveTo>
                  <a:cubicBezTo>
                    <a:pt x="68" y="66"/>
                    <a:pt x="68" y="66"/>
                    <a:pt x="68" y="66"/>
                  </a:cubicBezTo>
                  <a:cubicBezTo>
                    <a:pt x="68" y="67"/>
                    <a:pt x="68" y="68"/>
                    <a:pt x="68" y="69"/>
                  </a:cubicBezTo>
                  <a:cubicBezTo>
                    <a:pt x="68" y="68"/>
                    <a:pt x="69" y="68"/>
                    <a:pt x="69" y="67"/>
                  </a:cubicBezTo>
                  <a:cubicBezTo>
                    <a:pt x="68" y="66"/>
                    <a:pt x="68" y="66"/>
                    <a:pt x="68" y="65"/>
                  </a:cubicBezTo>
                  <a:close/>
                  <a:moveTo>
                    <a:pt x="26" y="21"/>
                  </a:moveTo>
                  <a:cubicBezTo>
                    <a:pt x="26" y="22"/>
                    <a:pt x="25" y="22"/>
                    <a:pt x="26" y="23"/>
                  </a:cubicBezTo>
                  <a:cubicBezTo>
                    <a:pt x="26" y="23"/>
                    <a:pt x="26" y="23"/>
                    <a:pt x="27" y="23"/>
                  </a:cubicBezTo>
                  <a:cubicBezTo>
                    <a:pt x="27" y="22"/>
                    <a:pt x="27" y="22"/>
                    <a:pt x="26" y="21"/>
                  </a:cubicBezTo>
                  <a:close/>
                  <a:moveTo>
                    <a:pt x="37" y="12"/>
                  </a:moveTo>
                  <a:cubicBezTo>
                    <a:pt x="37" y="11"/>
                    <a:pt x="38" y="10"/>
                    <a:pt x="38" y="9"/>
                  </a:cubicBezTo>
                  <a:cubicBezTo>
                    <a:pt x="38" y="10"/>
                    <a:pt x="37" y="10"/>
                    <a:pt x="37" y="11"/>
                  </a:cubicBezTo>
                  <a:cubicBezTo>
                    <a:pt x="36" y="11"/>
                    <a:pt x="36" y="11"/>
                    <a:pt x="37" y="12"/>
                  </a:cubicBezTo>
                  <a:close/>
                  <a:moveTo>
                    <a:pt x="23" y="21"/>
                  </a:moveTo>
                  <a:cubicBezTo>
                    <a:pt x="22" y="23"/>
                    <a:pt x="22" y="24"/>
                    <a:pt x="22" y="25"/>
                  </a:cubicBezTo>
                  <a:cubicBezTo>
                    <a:pt x="22" y="24"/>
                    <a:pt x="23" y="23"/>
                    <a:pt x="23" y="21"/>
                  </a:cubicBezTo>
                  <a:close/>
                  <a:moveTo>
                    <a:pt x="78" y="60"/>
                  </a:moveTo>
                  <a:cubicBezTo>
                    <a:pt x="77" y="59"/>
                    <a:pt x="77" y="59"/>
                    <a:pt x="76" y="59"/>
                  </a:cubicBezTo>
                  <a:cubicBezTo>
                    <a:pt x="77" y="60"/>
                    <a:pt x="77" y="60"/>
                    <a:pt x="77" y="61"/>
                  </a:cubicBezTo>
                  <a:cubicBezTo>
                    <a:pt x="77" y="60"/>
                    <a:pt x="78" y="60"/>
                    <a:pt x="78" y="60"/>
                  </a:cubicBezTo>
                  <a:close/>
                  <a:moveTo>
                    <a:pt x="69" y="76"/>
                  </a:moveTo>
                  <a:cubicBezTo>
                    <a:pt x="70" y="76"/>
                    <a:pt x="70" y="76"/>
                    <a:pt x="70" y="76"/>
                  </a:cubicBezTo>
                  <a:cubicBezTo>
                    <a:pt x="70" y="75"/>
                    <a:pt x="71" y="75"/>
                    <a:pt x="71" y="74"/>
                  </a:cubicBezTo>
                  <a:cubicBezTo>
                    <a:pt x="71" y="75"/>
                    <a:pt x="70" y="75"/>
                    <a:pt x="69" y="76"/>
                  </a:cubicBezTo>
                  <a:close/>
                  <a:moveTo>
                    <a:pt x="7" y="37"/>
                  </a:moveTo>
                  <a:cubicBezTo>
                    <a:pt x="7" y="36"/>
                    <a:pt x="8" y="35"/>
                    <a:pt x="8" y="34"/>
                  </a:cubicBezTo>
                  <a:cubicBezTo>
                    <a:pt x="7" y="35"/>
                    <a:pt x="7" y="36"/>
                    <a:pt x="7" y="37"/>
                  </a:cubicBezTo>
                  <a:close/>
                  <a:moveTo>
                    <a:pt x="51" y="11"/>
                  </a:move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51" y="11"/>
                    <a:pt x="52" y="10"/>
                  </a:cubicBezTo>
                  <a:cubicBezTo>
                    <a:pt x="52" y="10"/>
                    <a:pt x="52" y="10"/>
                    <a:pt x="51" y="9"/>
                  </a:cubicBezTo>
                  <a:cubicBezTo>
                    <a:pt x="51" y="10"/>
                    <a:pt x="51" y="10"/>
                    <a:pt x="51" y="11"/>
                  </a:cubicBezTo>
                  <a:close/>
                  <a:moveTo>
                    <a:pt x="48" y="5"/>
                  </a:moveTo>
                  <a:cubicBezTo>
                    <a:pt x="48" y="5"/>
                    <a:pt x="48" y="5"/>
                    <a:pt x="47" y="5"/>
                  </a:cubicBezTo>
                  <a:cubicBezTo>
                    <a:pt x="48" y="5"/>
                    <a:pt x="48" y="6"/>
                    <a:pt x="48" y="6"/>
                  </a:cubicBezTo>
                  <a:cubicBezTo>
                    <a:pt x="48" y="6"/>
                    <a:pt x="48" y="6"/>
                    <a:pt x="49" y="6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8" y="6"/>
                    <a:pt x="48" y="5"/>
                    <a:pt x="48" y="5"/>
                  </a:cubicBezTo>
                  <a:close/>
                  <a:moveTo>
                    <a:pt x="32" y="16"/>
                  </a:moveTo>
                  <a:cubicBezTo>
                    <a:pt x="32" y="17"/>
                    <a:pt x="32" y="18"/>
                    <a:pt x="32" y="18"/>
                  </a:cubicBezTo>
                  <a:cubicBezTo>
                    <a:pt x="33" y="18"/>
                    <a:pt x="32" y="17"/>
                    <a:pt x="32" y="16"/>
                  </a:cubicBezTo>
                  <a:close/>
                  <a:moveTo>
                    <a:pt x="76" y="56"/>
                  </a:moveTo>
                  <a:cubicBezTo>
                    <a:pt x="76" y="56"/>
                    <a:pt x="75" y="57"/>
                    <a:pt x="75" y="57"/>
                  </a:cubicBezTo>
                  <a:cubicBezTo>
                    <a:pt x="76" y="57"/>
                    <a:pt x="76" y="57"/>
                    <a:pt x="77" y="57"/>
                  </a:cubicBezTo>
                  <a:cubicBezTo>
                    <a:pt x="76" y="57"/>
                    <a:pt x="76" y="56"/>
                    <a:pt x="76" y="56"/>
                  </a:cubicBezTo>
                  <a:close/>
                  <a:moveTo>
                    <a:pt x="4" y="39"/>
                  </a:moveTo>
                  <a:cubicBezTo>
                    <a:pt x="3" y="40"/>
                    <a:pt x="3" y="40"/>
                    <a:pt x="4" y="41"/>
                  </a:cubicBezTo>
                  <a:cubicBezTo>
                    <a:pt x="4" y="40"/>
                    <a:pt x="4" y="39"/>
                    <a:pt x="4" y="39"/>
                  </a:cubicBezTo>
                  <a:close/>
                  <a:moveTo>
                    <a:pt x="13" y="59"/>
                  </a:moveTo>
                  <a:cubicBezTo>
                    <a:pt x="13" y="58"/>
                    <a:pt x="12" y="57"/>
                    <a:pt x="12" y="56"/>
                  </a:cubicBezTo>
                  <a:cubicBezTo>
                    <a:pt x="12" y="58"/>
                    <a:pt x="12" y="59"/>
                    <a:pt x="13" y="59"/>
                  </a:cubicBezTo>
                  <a:close/>
                  <a:moveTo>
                    <a:pt x="13" y="53"/>
                  </a:moveTo>
                  <a:cubicBezTo>
                    <a:pt x="14" y="54"/>
                    <a:pt x="14" y="54"/>
                    <a:pt x="14" y="55"/>
                  </a:cubicBezTo>
                  <a:cubicBezTo>
                    <a:pt x="14" y="54"/>
                    <a:pt x="14" y="54"/>
                    <a:pt x="14" y="53"/>
                  </a:cubicBezTo>
                  <a:cubicBezTo>
                    <a:pt x="14" y="53"/>
                    <a:pt x="14" y="53"/>
                    <a:pt x="13" y="53"/>
                  </a:cubicBezTo>
                  <a:close/>
                  <a:moveTo>
                    <a:pt x="17" y="50"/>
                  </a:moveTo>
                  <a:cubicBezTo>
                    <a:pt x="17" y="51"/>
                    <a:pt x="17" y="51"/>
                    <a:pt x="17" y="52"/>
                  </a:cubicBezTo>
                  <a:cubicBezTo>
                    <a:pt x="17" y="52"/>
                    <a:pt x="18" y="51"/>
                    <a:pt x="17" y="50"/>
                  </a:cubicBezTo>
                  <a:close/>
                  <a:moveTo>
                    <a:pt x="51" y="70"/>
                  </a:moveTo>
                  <a:cubicBezTo>
                    <a:pt x="51" y="69"/>
                    <a:pt x="51" y="69"/>
                    <a:pt x="50" y="68"/>
                  </a:cubicBezTo>
                  <a:cubicBezTo>
                    <a:pt x="50" y="68"/>
                    <a:pt x="50" y="69"/>
                    <a:pt x="51" y="70"/>
                  </a:cubicBezTo>
                  <a:close/>
                  <a:moveTo>
                    <a:pt x="4" y="50"/>
                  </a:moveTo>
                  <a:cubicBezTo>
                    <a:pt x="4" y="51"/>
                    <a:pt x="4" y="51"/>
                    <a:pt x="4" y="52"/>
                  </a:cubicBezTo>
                  <a:cubicBezTo>
                    <a:pt x="5" y="51"/>
                    <a:pt x="5" y="51"/>
                    <a:pt x="4" y="50"/>
                  </a:cubicBezTo>
                  <a:close/>
                  <a:moveTo>
                    <a:pt x="64" y="7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64" y="71"/>
                    <a:pt x="64" y="72"/>
                    <a:pt x="65" y="72"/>
                  </a:cubicBezTo>
                  <a:cubicBezTo>
                    <a:pt x="64" y="72"/>
                    <a:pt x="64" y="71"/>
                    <a:pt x="64" y="70"/>
                  </a:cubicBezTo>
                  <a:close/>
                  <a:moveTo>
                    <a:pt x="45" y="11"/>
                  </a:moveTo>
                  <a:cubicBezTo>
                    <a:pt x="45" y="10"/>
                    <a:pt x="45" y="9"/>
                    <a:pt x="44" y="8"/>
                  </a:cubicBezTo>
                  <a:cubicBezTo>
                    <a:pt x="44" y="9"/>
                    <a:pt x="45" y="10"/>
                    <a:pt x="45" y="11"/>
                  </a:cubicBezTo>
                  <a:close/>
                  <a:moveTo>
                    <a:pt x="74" y="26"/>
                  </a:moveTo>
                  <a:cubicBezTo>
                    <a:pt x="74" y="26"/>
                    <a:pt x="74" y="26"/>
                    <a:pt x="74" y="26"/>
                  </a:cubicBezTo>
                  <a:cubicBezTo>
                    <a:pt x="74" y="25"/>
                    <a:pt x="74" y="25"/>
                    <a:pt x="74" y="2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4" y="25"/>
                    <a:pt x="74" y="25"/>
                    <a:pt x="74" y="26"/>
                  </a:cubicBezTo>
                  <a:close/>
                  <a:moveTo>
                    <a:pt x="1" y="33"/>
                  </a:move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4"/>
                    <a:pt x="2" y="34"/>
                  </a:cubicBezTo>
                  <a:cubicBezTo>
                    <a:pt x="2" y="34"/>
                    <a:pt x="2" y="33"/>
                    <a:pt x="1" y="33"/>
                  </a:cubicBezTo>
                  <a:close/>
                  <a:moveTo>
                    <a:pt x="37" y="66"/>
                  </a:moveTo>
                  <a:cubicBezTo>
                    <a:pt x="37" y="67"/>
                    <a:pt x="37" y="67"/>
                    <a:pt x="38" y="68"/>
                  </a:cubicBezTo>
                  <a:cubicBezTo>
                    <a:pt x="38" y="67"/>
                    <a:pt x="37" y="67"/>
                    <a:pt x="37" y="66"/>
                  </a:cubicBezTo>
                  <a:close/>
                  <a:moveTo>
                    <a:pt x="70" y="42"/>
                  </a:moveTo>
                  <a:cubicBezTo>
                    <a:pt x="69" y="42"/>
                    <a:pt x="69" y="42"/>
                    <a:pt x="70" y="43"/>
                  </a:cubicBezTo>
                  <a:cubicBezTo>
                    <a:pt x="70" y="43"/>
                    <a:pt x="70" y="42"/>
                    <a:pt x="70" y="42"/>
                  </a:cubicBezTo>
                  <a:close/>
                  <a:moveTo>
                    <a:pt x="51" y="14"/>
                  </a:moveTo>
                  <a:cubicBezTo>
                    <a:pt x="50" y="15"/>
                    <a:pt x="50" y="15"/>
                    <a:pt x="51" y="15"/>
                  </a:cubicBezTo>
                  <a:cubicBezTo>
                    <a:pt x="51" y="15"/>
                    <a:pt x="51" y="14"/>
                    <a:pt x="51" y="14"/>
                  </a:cubicBezTo>
                  <a:close/>
                  <a:moveTo>
                    <a:pt x="76" y="52"/>
                  </a:moveTo>
                  <a:cubicBezTo>
                    <a:pt x="77" y="52"/>
                    <a:pt x="77" y="52"/>
                    <a:pt x="77" y="52"/>
                  </a:cubicBezTo>
                  <a:cubicBezTo>
                    <a:pt x="77" y="52"/>
                    <a:pt x="76" y="52"/>
                    <a:pt x="76" y="52"/>
                  </a:cubicBezTo>
                  <a:close/>
                  <a:moveTo>
                    <a:pt x="68" y="62"/>
                  </a:moveTo>
                  <a:cubicBezTo>
                    <a:pt x="68" y="62"/>
                    <a:pt x="68" y="62"/>
                    <a:pt x="69" y="63"/>
                  </a:cubicBezTo>
                  <a:cubicBezTo>
                    <a:pt x="68" y="62"/>
                    <a:pt x="68" y="62"/>
                    <a:pt x="68" y="62"/>
                  </a:cubicBezTo>
                  <a:close/>
                  <a:moveTo>
                    <a:pt x="73" y="21"/>
                  </a:moveTo>
                  <a:cubicBezTo>
                    <a:pt x="73" y="21"/>
                    <a:pt x="73" y="21"/>
                    <a:pt x="73" y="21"/>
                  </a:cubicBezTo>
                  <a:cubicBezTo>
                    <a:pt x="73" y="21"/>
                    <a:pt x="73" y="22"/>
                    <a:pt x="73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22"/>
                    <a:pt x="73" y="21"/>
                    <a:pt x="73" y="21"/>
                  </a:cubicBezTo>
                  <a:close/>
                  <a:moveTo>
                    <a:pt x="4" y="34"/>
                  </a:move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4"/>
                    <a:pt x="4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4"/>
                    <a:pt x="4" y="34"/>
                  </a:cubicBezTo>
                  <a:close/>
                  <a:moveTo>
                    <a:pt x="54" y="62"/>
                  </a:moveTo>
                  <a:cubicBezTo>
                    <a:pt x="55" y="62"/>
                    <a:pt x="55" y="62"/>
                    <a:pt x="55" y="62"/>
                  </a:cubicBezTo>
                  <a:cubicBezTo>
                    <a:pt x="54" y="62"/>
                    <a:pt x="54" y="62"/>
                    <a:pt x="54" y="62"/>
                  </a:cubicBezTo>
                  <a:close/>
                  <a:moveTo>
                    <a:pt x="19" y="57"/>
                  </a:moveTo>
                  <a:cubicBezTo>
                    <a:pt x="19" y="57"/>
                    <a:pt x="19" y="57"/>
                    <a:pt x="19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9" y="57"/>
                    <a:pt x="19" y="57"/>
                    <a:pt x="19" y="57"/>
                  </a:cubicBezTo>
                  <a:close/>
                  <a:moveTo>
                    <a:pt x="66" y="21"/>
                  </a:moveTo>
                  <a:cubicBezTo>
                    <a:pt x="66" y="21"/>
                    <a:pt x="66" y="21"/>
                    <a:pt x="66" y="21"/>
                  </a:cubicBezTo>
                  <a:cubicBezTo>
                    <a:pt x="66" y="21"/>
                    <a:pt x="66" y="21"/>
                    <a:pt x="67" y="20"/>
                  </a:cubicBezTo>
                  <a:cubicBezTo>
                    <a:pt x="67" y="20"/>
                    <a:pt x="66" y="20"/>
                    <a:pt x="66" y="20"/>
                  </a:cubicBezTo>
                  <a:cubicBezTo>
                    <a:pt x="66" y="20"/>
                    <a:pt x="66" y="20"/>
                    <a:pt x="66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37" name="Google Shape;1037;p50"/>
            <p:cNvSpPr/>
            <p:nvPr/>
          </p:nvSpPr>
          <p:spPr>
            <a:xfrm>
              <a:off x="1823784" y="2427729"/>
              <a:ext cx="155682" cy="151398"/>
            </a:xfrm>
            <a:custGeom>
              <a:avLst/>
              <a:gdLst/>
              <a:ahLst/>
              <a:cxnLst/>
              <a:rect l="l" t="t" r="r" b="b"/>
              <a:pathLst>
                <a:path w="60" h="58" extrusionOk="0">
                  <a:moveTo>
                    <a:pt x="45" y="40"/>
                  </a:moveTo>
                  <a:cubicBezTo>
                    <a:pt x="45" y="40"/>
                    <a:pt x="45" y="40"/>
                    <a:pt x="45" y="39"/>
                  </a:cubicBezTo>
                  <a:cubicBezTo>
                    <a:pt x="44" y="39"/>
                    <a:pt x="44" y="40"/>
                    <a:pt x="44" y="41"/>
                  </a:cubicBezTo>
                  <a:cubicBezTo>
                    <a:pt x="44" y="42"/>
                    <a:pt x="43" y="42"/>
                    <a:pt x="43" y="43"/>
                  </a:cubicBezTo>
                  <a:cubicBezTo>
                    <a:pt x="41" y="45"/>
                    <a:pt x="40" y="47"/>
                    <a:pt x="38" y="50"/>
                  </a:cubicBezTo>
                  <a:cubicBezTo>
                    <a:pt x="38" y="50"/>
                    <a:pt x="38" y="50"/>
                    <a:pt x="37" y="50"/>
                  </a:cubicBezTo>
                  <a:cubicBezTo>
                    <a:pt x="37" y="51"/>
                    <a:pt x="37" y="51"/>
                    <a:pt x="37" y="52"/>
                  </a:cubicBezTo>
                  <a:cubicBezTo>
                    <a:pt x="36" y="53"/>
                    <a:pt x="35" y="54"/>
                    <a:pt x="34" y="55"/>
                  </a:cubicBezTo>
                  <a:cubicBezTo>
                    <a:pt x="33" y="54"/>
                    <a:pt x="32" y="53"/>
                    <a:pt x="32" y="51"/>
                  </a:cubicBezTo>
                  <a:cubicBezTo>
                    <a:pt x="31" y="52"/>
                    <a:pt x="31" y="52"/>
                    <a:pt x="32" y="52"/>
                  </a:cubicBezTo>
                  <a:cubicBezTo>
                    <a:pt x="32" y="53"/>
                    <a:pt x="33" y="54"/>
                    <a:pt x="33" y="55"/>
                  </a:cubicBezTo>
                  <a:cubicBezTo>
                    <a:pt x="34" y="56"/>
                    <a:pt x="34" y="56"/>
                    <a:pt x="33" y="56"/>
                  </a:cubicBezTo>
                  <a:cubicBezTo>
                    <a:pt x="33" y="57"/>
                    <a:pt x="33" y="57"/>
                    <a:pt x="33" y="58"/>
                  </a:cubicBezTo>
                  <a:cubicBezTo>
                    <a:pt x="31" y="57"/>
                    <a:pt x="30" y="57"/>
                    <a:pt x="29" y="56"/>
                  </a:cubicBezTo>
                  <a:cubicBezTo>
                    <a:pt x="29" y="56"/>
                    <a:pt x="29" y="56"/>
                    <a:pt x="29" y="55"/>
                  </a:cubicBezTo>
                  <a:cubicBezTo>
                    <a:pt x="29" y="55"/>
                    <a:pt x="29" y="55"/>
                    <a:pt x="29" y="54"/>
                  </a:cubicBezTo>
                  <a:cubicBezTo>
                    <a:pt x="29" y="54"/>
                    <a:pt x="28" y="55"/>
                    <a:pt x="28" y="55"/>
                  </a:cubicBezTo>
                  <a:cubicBezTo>
                    <a:pt x="27" y="54"/>
                    <a:pt x="26" y="54"/>
                    <a:pt x="24" y="53"/>
                  </a:cubicBezTo>
                  <a:cubicBezTo>
                    <a:pt x="22" y="51"/>
                    <a:pt x="19" y="49"/>
                    <a:pt x="16" y="47"/>
                  </a:cubicBezTo>
                  <a:cubicBezTo>
                    <a:pt x="16" y="46"/>
                    <a:pt x="15" y="46"/>
                    <a:pt x="14" y="45"/>
                  </a:cubicBezTo>
                  <a:cubicBezTo>
                    <a:pt x="14" y="45"/>
                    <a:pt x="13" y="45"/>
                    <a:pt x="13" y="44"/>
                  </a:cubicBezTo>
                  <a:cubicBezTo>
                    <a:pt x="11" y="42"/>
                    <a:pt x="9" y="41"/>
                    <a:pt x="7" y="39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5" y="36"/>
                    <a:pt x="4" y="35"/>
                    <a:pt x="3" y="34"/>
                  </a:cubicBezTo>
                  <a:cubicBezTo>
                    <a:pt x="2" y="32"/>
                    <a:pt x="2" y="31"/>
                    <a:pt x="1" y="30"/>
                  </a:cubicBezTo>
                  <a:cubicBezTo>
                    <a:pt x="0" y="28"/>
                    <a:pt x="0" y="26"/>
                    <a:pt x="0" y="24"/>
                  </a:cubicBezTo>
                  <a:cubicBezTo>
                    <a:pt x="0" y="23"/>
                    <a:pt x="1" y="22"/>
                    <a:pt x="1" y="21"/>
                  </a:cubicBezTo>
                  <a:cubicBezTo>
                    <a:pt x="2" y="21"/>
                    <a:pt x="2" y="22"/>
                    <a:pt x="2" y="23"/>
                  </a:cubicBezTo>
                  <a:cubicBezTo>
                    <a:pt x="2" y="23"/>
                    <a:pt x="2" y="22"/>
                    <a:pt x="3" y="22"/>
                  </a:cubicBezTo>
                  <a:cubicBezTo>
                    <a:pt x="3" y="20"/>
                    <a:pt x="3" y="18"/>
                    <a:pt x="4" y="16"/>
                  </a:cubicBezTo>
                  <a:cubicBezTo>
                    <a:pt x="4" y="16"/>
                    <a:pt x="4" y="15"/>
                    <a:pt x="4" y="15"/>
                  </a:cubicBezTo>
                  <a:cubicBezTo>
                    <a:pt x="7" y="11"/>
                    <a:pt x="10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7"/>
                    <a:pt x="15" y="6"/>
                    <a:pt x="16" y="5"/>
                  </a:cubicBezTo>
                  <a:cubicBezTo>
                    <a:pt x="16" y="4"/>
                    <a:pt x="17" y="4"/>
                    <a:pt x="17" y="4"/>
                  </a:cubicBezTo>
                  <a:cubicBezTo>
                    <a:pt x="19" y="3"/>
                    <a:pt x="21" y="2"/>
                    <a:pt x="23" y="1"/>
                  </a:cubicBezTo>
                  <a:cubicBezTo>
                    <a:pt x="25" y="0"/>
                    <a:pt x="26" y="0"/>
                    <a:pt x="28" y="0"/>
                  </a:cubicBezTo>
                  <a:cubicBezTo>
                    <a:pt x="31" y="0"/>
                    <a:pt x="35" y="0"/>
                    <a:pt x="39" y="0"/>
                  </a:cubicBezTo>
                  <a:cubicBezTo>
                    <a:pt x="39" y="0"/>
                    <a:pt x="40" y="0"/>
                    <a:pt x="40" y="0"/>
                  </a:cubicBezTo>
                  <a:cubicBezTo>
                    <a:pt x="40" y="1"/>
                    <a:pt x="40" y="2"/>
                    <a:pt x="40" y="2"/>
                  </a:cubicBezTo>
                  <a:cubicBezTo>
                    <a:pt x="40" y="2"/>
                    <a:pt x="40" y="1"/>
                    <a:pt x="41" y="0"/>
                  </a:cubicBezTo>
                  <a:cubicBezTo>
                    <a:pt x="41" y="0"/>
                    <a:pt x="41" y="0"/>
                    <a:pt x="42" y="0"/>
                  </a:cubicBezTo>
                  <a:cubicBezTo>
                    <a:pt x="46" y="0"/>
                    <a:pt x="50" y="1"/>
                    <a:pt x="55" y="1"/>
                  </a:cubicBezTo>
                  <a:cubicBezTo>
                    <a:pt x="55" y="1"/>
                    <a:pt x="56" y="2"/>
                    <a:pt x="56" y="2"/>
                  </a:cubicBezTo>
                  <a:cubicBezTo>
                    <a:pt x="56" y="3"/>
                    <a:pt x="57" y="4"/>
                    <a:pt x="57" y="4"/>
                  </a:cubicBezTo>
                  <a:cubicBezTo>
                    <a:pt x="58" y="4"/>
                    <a:pt x="58" y="3"/>
                    <a:pt x="58" y="2"/>
                  </a:cubicBezTo>
                  <a:cubicBezTo>
                    <a:pt x="59" y="2"/>
                    <a:pt x="59" y="2"/>
                    <a:pt x="60" y="2"/>
                  </a:cubicBezTo>
                  <a:cubicBezTo>
                    <a:pt x="60" y="3"/>
                    <a:pt x="60" y="4"/>
                    <a:pt x="60" y="5"/>
                  </a:cubicBezTo>
                  <a:cubicBezTo>
                    <a:pt x="59" y="8"/>
                    <a:pt x="59" y="12"/>
                    <a:pt x="59" y="16"/>
                  </a:cubicBezTo>
                  <a:cubicBezTo>
                    <a:pt x="58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6"/>
                  </a:cubicBezTo>
                  <a:cubicBezTo>
                    <a:pt x="57" y="27"/>
                    <a:pt x="56" y="28"/>
                    <a:pt x="55" y="29"/>
                  </a:cubicBezTo>
                  <a:cubicBezTo>
                    <a:pt x="55" y="27"/>
                    <a:pt x="55" y="26"/>
                    <a:pt x="55" y="25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5" y="25"/>
                    <a:pt x="54" y="26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4" y="28"/>
                    <a:pt x="54" y="28"/>
                  </a:cubicBezTo>
                  <a:cubicBezTo>
                    <a:pt x="55" y="30"/>
                    <a:pt x="55" y="30"/>
                    <a:pt x="53" y="31"/>
                  </a:cubicBezTo>
                  <a:cubicBezTo>
                    <a:pt x="53" y="31"/>
                    <a:pt x="53" y="30"/>
                    <a:pt x="52" y="30"/>
                  </a:cubicBezTo>
                  <a:cubicBezTo>
                    <a:pt x="52" y="31"/>
                    <a:pt x="51" y="32"/>
                    <a:pt x="51" y="33"/>
                  </a:cubicBezTo>
                  <a:cubicBezTo>
                    <a:pt x="51" y="33"/>
                    <a:pt x="51" y="34"/>
                    <a:pt x="51" y="34"/>
                  </a:cubicBezTo>
                  <a:cubicBezTo>
                    <a:pt x="49" y="36"/>
                    <a:pt x="47" y="38"/>
                    <a:pt x="45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40"/>
                    <a:pt x="45" y="40"/>
                    <a:pt x="45" y="40"/>
                  </a:cubicBezTo>
                  <a:close/>
                  <a:moveTo>
                    <a:pt x="44" y="28"/>
                  </a:moveTo>
                  <a:cubicBezTo>
                    <a:pt x="44" y="28"/>
                    <a:pt x="44" y="28"/>
                    <a:pt x="44" y="28"/>
                  </a:cubicBezTo>
                  <a:cubicBezTo>
                    <a:pt x="45" y="26"/>
                    <a:pt x="47" y="23"/>
                    <a:pt x="48" y="21"/>
                  </a:cubicBezTo>
                  <a:cubicBezTo>
                    <a:pt x="48" y="20"/>
                    <a:pt x="48" y="19"/>
                    <a:pt x="48" y="18"/>
                  </a:cubicBezTo>
                  <a:cubicBezTo>
                    <a:pt x="48" y="19"/>
                    <a:pt x="48" y="19"/>
                    <a:pt x="47" y="19"/>
                  </a:cubicBezTo>
                  <a:cubicBezTo>
                    <a:pt x="46" y="21"/>
                    <a:pt x="45" y="23"/>
                    <a:pt x="44" y="25"/>
                  </a:cubicBezTo>
                  <a:cubicBezTo>
                    <a:pt x="43" y="26"/>
                    <a:pt x="43" y="27"/>
                    <a:pt x="44" y="28"/>
                  </a:cubicBezTo>
                  <a:cubicBezTo>
                    <a:pt x="44" y="28"/>
                    <a:pt x="44" y="28"/>
                    <a:pt x="44" y="28"/>
                  </a:cubicBezTo>
                  <a:close/>
                  <a:moveTo>
                    <a:pt x="46" y="8"/>
                  </a:moveTo>
                  <a:cubicBezTo>
                    <a:pt x="45" y="11"/>
                    <a:pt x="44" y="14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4" y="16"/>
                    <a:pt x="45" y="16"/>
                    <a:pt x="46" y="15"/>
                  </a:cubicBezTo>
                  <a:cubicBezTo>
                    <a:pt x="46" y="15"/>
                    <a:pt x="46" y="14"/>
                    <a:pt x="46" y="14"/>
                  </a:cubicBezTo>
                  <a:cubicBezTo>
                    <a:pt x="46" y="13"/>
                    <a:pt x="46" y="11"/>
                    <a:pt x="46" y="10"/>
                  </a:cubicBezTo>
                  <a:cubicBezTo>
                    <a:pt x="46" y="9"/>
                    <a:pt x="46" y="9"/>
                    <a:pt x="46" y="8"/>
                  </a:cubicBezTo>
                  <a:close/>
                  <a:moveTo>
                    <a:pt x="34" y="15"/>
                  </a:moveTo>
                  <a:cubicBezTo>
                    <a:pt x="34" y="14"/>
                    <a:pt x="34" y="14"/>
                    <a:pt x="33" y="13"/>
                  </a:cubicBezTo>
                  <a:cubicBezTo>
                    <a:pt x="33" y="13"/>
                    <a:pt x="33" y="14"/>
                    <a:pt x="32" y="14"/>
                  </a:cubicBezTo>
                  <a:cubicBezTo>
                    <a:pt x="32" y="14"/>
                    <a:pt x="31" y="14"/>
                    <a:pt x="31" y="15"/>
                  </a:cubicBezTo>
                  <a:cubicBezTo>
                    <a:pt x="31" y="16"/>
                    <a:pt x="31" y="17"/>
                    <a:pt x="31" y="18"/>
                  </a:cubicBezTo>
                  <a:cubicBezTo>
                    <a:pt x="31" y="19"/>
                    <a:pt x="31" y="19"/>
                    <a:pt x="31" y="20"/>
                  </a:cubicBezTo>
                  <a:cubicBezTo>
                    <a:pt x="32" y="18"/>
                    <a:pt x="33" y="17"/>
                    <a:pt x="34" y="15"/>
                  </a:cubicBezTo>
                  <a:close/>
                  <a:moveTo>
                    <a:pt x="34" y="30"/>
                  </a:moveTo>
                  <a:cubicBezTo>
                    <a:pt x="35" y="29"/>
                    <a:pt x="36" y="28"/>
                    <a:pt x="36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6"/>
                    <a:pt x="37" y="26"/>
                    <a:pt x="36" y="25"/>
                  </a:cubicBezTo>
                  <a:cubicBezTo>
                    <a:pt x="33" y="26"/>
                    <a:pt x="33" y="28"/>
                    <a:pt x="34" y="30"/>
                  </a:cubicBezTo>
                  <a:close/>
                  <a:moveTo>
                    <a:pt x="42" y="24"/>
                  </a:moveTo>
                  <a:cubicBezTo>
                    <a:pt x="42" y="23"/>
                    <a:pt x="46" y="18"/>
                    <a:pt x="46" y="17"/>
                  </a:cubicBezTo>
                  <a:cubicBezTo>
                    <a:pt x="44" y="19"/>
                    <a:pt x="43" y="20"/>
                    <a:pt x="42" y="21"/>
                  </a:cubicBezTo>
                  <a:cubicBezTo>
                    <a:pt x="42" y="21"/>
                    <a:pt x="41" y="21"/>
                    <a:pt x="41" y="22"/>
                  </a:cubicBezTo>
                  <a:cubicBezTo>
                    <a:pt x="41" y="22"/>
                    <a:pt x="42" y="23"/>
                    <a:pt x="42" y="24"/>
                  </a:cubicBezTo>
                  <a:close/>
                  <a:moveTo>
                    <a:pt x="31" y="43"/>
                  </a:moveTo>
                  <a:cubicBezTo>
                    <a:pt x="32" y="43"/>
                    <a:pt x="32" y="43"/>
                    <a:pt x="32" y="43"/>
                  </a:cubicBezTo>
                  <a:cubicBezTo>
                    <a:pt x="32" y="41"/>
                    <a:pt x="33" y="40"/>
                    <a:pt x="34" y="39"/>
                  </a:cubicBezTo>
                  <a:cubicBezTo>
                    <a:pt x="34" y="38"/>
                    <a:pt x="34" y="38"/>
                    <a:pt x="33" y="37"/>
                  </a:cubicBezTo>
                  <a:cubicBezTo>
                    <a:pt x="33" y="38"/>
                    <a:pt x="32" y="39"/>
                    <a:pt x="32" y="40"/>
                  </a:cubicBezTo>
                  <a:cubicBezTo>
                    <a:pt x="31" y="40"/>
                    <a:pt x="31" y="41"/>
                    <a:pt x="31" y="41"/>
                  </a:cubicBezTo>
                  <a:cubicBezTo>
                    <a:pt x="31" y="41"/>
                    <a:pt x="31" y="42"/>
                    <a:pt x="31" y="43"/>
                  </a:cubicBezTo>
                  <a:close/>
                  <a:moveTo>
                    <a:pt x="33" y="5"/>
                  </a:moveTo>
                  <a:cubicBezTo>
                    <a:pt x="33" y="5"/>
                    <a:pt x="33" y="5"/>
                    <a:pt x="33" y="5"/>
                  </a:cubicBezTo>
                  <a:cubicBezTo>
                    <a:pt x="34" y="5"/>
                    <a:pt x="34" y="4"/>
                    <a:pt x="35" y="3"/>
                  </a:cubicBezTo>
                  <a:cubicBezTo>
                    <a:pt x="35" y="2"/>
                    <a:pt x="35" y="1"/>
                    <a:pt x="35" y="0"/>
                  </a:cubicBezTo>
                  <a:cubicBezTo>
                    <a:pt x="35" y="0"/>
                    <a:pt x="34" y="0"/>
                    <a:pt x="34" y="0"/>
                  </a:cubicBezTo>
                  <a:cubicBezTo>
                    <a:pt x="34" y="2"/>
                    <a:pt x="33" y="4"/>
                    <a:pt x="33" y="5"/>
                  </a:cubicBezTo>
                  <a:close/>
                  <a:moveTo>
                    <a:pt x="33" y="44"/>
                  </a:moveTo>
                  <a:cubicBezTo>
                    <a:pt x="34" y="44"/>
                    <a:pt x="34" y="45"/>
                    <a:pt x="35" y="46"/>
                  </a:cubicBezTo>
                  <a:cubicBezTo>
                    <a:pt x="35" y="45"/>
                    <a:pt x="36" y="45"/>
                    <a:pt x="36" y="44"/>
                  </a:cubicBezTo>
                  <a:cubicBezTo>
                    <a:pt x="35" y="43"/>
                    <a:pt x="35" y="43"/>
                    <a:pt x="35" y="42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4" y="42"/>
                    <a:pt x="34" y="43"/>
                    <a:pt x="33" y="44"/>
                  </a:cubicBezTo>
                  <a:close/>
                  <a:moveTo>
                    <a:pt x="41" y="11"/>
                  </a:moveTo>
                  <a:cubicBezTo>
                    <a:pt x="42" y="10"/>
                    <a:pt x="43" y="6"/>
                    <a:pt x="43" y="5"/>
                  </a:cubicBezTo>
                  <a:cubicBezTo>
                    <a:pt x="43" y="6"/>
                    <a:pt x="42" y="7"/>
                    <a:pt x="42" y="7"/>
                  </a:cubicBezTo>
                  <a:cubicBezTo>
                    <a:pt x="42" y="9"/>
                    <a:pt x="42" y="10"/>
                    <a:pt x="41" y="11"/>
                  </a:cubicBezTo>
                  <a:close/>
                  <a:moveTo>
                    <a:pt x="27" y="29"/>
                  </a:moveTo>
                  <a:cubicBezTo>
                    <a:pt x="28" y="28"/>
                    <a:pt x="28" y="24"/>
                    <a:pt x="27" y="22"/>
                  </a:cubicBezTo>
                  <a:cubicBezTo>
                    <a:pt x="27" y="24"/>
                    <a:pt x="27" y="26"/>
                    <a:pt x="27" y="29"/>
                  </a:cubicBezTo>
                  <a:close/>
                  <a:moveTo>
                    <a:pt x="9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10" y="25"/>
                    <a:pt x="10" y="24"/>
                  </a:cubicBezTo>
                  <a:cubicBezTo>
                    <a:pt x="11" y="23"/>
                    <a:pt x="11" y="23"/>
                    <a:pt x="10" y="22"/>
                  </a:cubicBezTo>
                  <a:cubicBezTo>
                    <a:pt x="9" y="23"/>
                    <a:pt x="9" y="25"/>
                    <a:pt x="9" y="26"/>
                  </a:cubicBezTo>
                  <a:close/>
                  <a:moveTo>
                    <a:pt x="11" y="35"/>
                  </a:move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9" y="38"/>
                    <a:pt x="9" y="38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1" y="38"/>
                    <a:pt x="11" y="37"/>
                    <a:pt x="11" y="37"/>
                  </a:cubicBezTo>
                  <a:cubicBezTo>
                    <a:pt x="11" y="36"/>
                    <a:pt x="11" y="36"/>
                    <a:pt x="11" y="35"/>
                  </a:cubicBezTo>
                  <a:close/>
                  <a:moveTo>
                    <a:pt x="16" y="26"/>
                  </a:moveTo>
                  <a:cubicBezTo>
                    <a:pt x="15" y="27"/>
                    <a:pt x="15" y="28"/>
                    <a:pt x="15" y="28"/>
                  </a:cubicBezTo>
                  <a:cubicBezTo>
                    <a:pt x="15" y="29"/>
                    <a:pt x="14" y="30"/>
                    <a:pt x="15" y="30"/>
                  </a:cubicBezTo>
                  <a:cubicBezTo>
                    <a:pt x="16" y="29"/>
                    <a:pt x="16" y="29"/>
                    <a:pt x="16" y="26"/>
                  </a:cubicBezTo>
                  <a:close/>
                  <a:moveTo>
                    <a:pt x="11" y="27"/>
                  </a:moveTo>
                  <a:cubicBezTo>
                    <a:pt x="11" y="27"/>
                    <a:pt x="11" y="27"/>
                    <a:pt x="11" y="27"/>
                  </a:cubicBezTo>
                  <a:cubicBezTo>
                    <a:pt x="10" y="29"/>
                    <a:pt x="9" y="30"/>
                    <a:pt x="8" y="32"/>
                  </a:cubicBezTo>
                  <a:cubicBezTo>
                    <a:pt x="9" y="31"/>
                    <a:pt x="10" y="30"/>
                    <a:pt x="11" y="29"/>
                  </a:cubicBezTo>
                  <a:cubicBezTo>
                    <a:pt x="11" y="28"/>
                    <a:pt x="11" y="28"/>
                    <a:pt x="11" y="27"/>
                  </a:cubicBezTo>
                  <a:close/>
                  <a:moveTo>
                    <a:pt x="7" y="25"/>
                  </a:moveTo>
                  <a:cubicBezTo>
                    <a:pt x="6" y="25"/>
                    <a:pt x="6" y="26"/>
                    <a:pt x="6" y="26"/>
                  </a:cubicBezTo>
                  <a:cubicBezTo>
                    <a:pt x="6" y="27"/>
                    <a:pt x="6" y="28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28"/>
                    <a:pt x="6" y="27"/>
                    <a:pt x="7" y="25"/>
                  </a:cubicBezTo>
                  <a:close/>
                  <a:moveTo>
                    <a:pt x="15" y="43"/>
                  </a:moveTo>
                  <a:cubicBezTo>
                    <a:pt x="15" y="43"/>
                    <a:pt x="16" y="44"/>
                    <a:pt x="16" y="44"/>
                  </a:cubicBezTo>
                  <a:cubicBezTo>
                    <a:pt x="16" y="43"/>
                    <a:pt x="16" y="42"/>
                    <a:pt x="16" y="41"/>
                  </a:cubicBezTo>
                  <a:cubicBezTo>
                    <a:pt x="15" y="42"/>
                    <a:pt x="15" y="42"/>
                    <a:pt x="15" y="43"/>
                  </a:cubicBezTo>
                  <a:close/>
                  <a:moveTo>
                    <a:pt x="15" y="39"/>
                  </a:moveTo>
                  <a:cubicBezTo>
                    <a:pt x="13" y="39"/>
                    <a:pt x="13" y="39"/>
                    <a:pt x="13" y="41"/>
                  </a:cubicBezTo>
                  <a:cubicBezTo>
                    <a:pt x="14" y="40"/>
                    <a:pt x="14" y="39"/>
                    <a:pt x="15" y="39"/>
                  </a:cubicBezTo>
                  <a:close/>
                  <a:moveTo>
                    <a:pt x="20" y="42"/>
                  </a:moveTo>
                  <a:cubicBezTo>
                    <a:pt x="19" y="43"/>
                    <a:pt x="20" y="44"/>
                    <a:pt x="19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3"/>
                    <a:pt x="20" y="42"/>
                  </a:cubicBezTo>
                  <a:close/>
                  <a:moveTo>
                    <a:pt x="23" y="45"/>
                  </a:moveTo>
                  <a:cubicBezTo>
                    <a:pt x="24" y="45"/>
                    <a:pt x="24" y="44"/>
                    <a:pt x="24" y="43"/>
                  </a:cubicBezTo>
                  <a:cubicBezTo>
                    <a:pt x="23" y="44"/>
                    <a:pt x="23" y="44"/>
                    <a:pt x="23" y="45"/>
                  </a:cubicBezTo>
                  <a:close/>
                  <a:moveTo>
                    <a:pt x="47" y="5"/>
                  </a:moveTo>
                  <a:cubicBezTo>
                    <a:pt x="48" y="4"/>
                    <a:pt x="48" y="4"/>
                    <a:pt x="47" y="3"/>
                  </a:cubicBezTo>
                  <a:cubicBezTo>
                    <a:pt x="47" y="4"/>
                    <a:pt x="47" y="4"/>
                    <a:pt x="47" y="5"/>
                  </a:cubicBezTo>
                  <a:close/>
                  <a:moveTo>
                    <a:pt x="36" y="35"/>
                  </a:moveTo>
                  <a:cubicBezTo>
                    <a:pt x="36" y="34"/>
                    <a:pt x="37" y="34"/>
                    <a:pt x="36" y="33"/>
                  </a:cubicBezTo>
                  <a:cubicBezTo>
                    <a:pt x="35" y="34"/>
                    <a:pt x="35" y="34"/>
                    <a:pt x="36" y="35"/>
                  </a:cubicBezTo>
                  <a:close/>
                  <a:moveTo>
                    <a:pt x="23" y="40"/>
                  </a:moveTo>
                  <a:cubicBezTo>
                    <a:pt x="23" y="39"/>
                    <a:pt x="23" y="39"/>
                    <a:pt x="22" y="39"/>
                  </a:cubicBezTo>
                  <a:cubicBezTo>
                    <a:pt x="22" y="40"/>
                    <a:pt x="22" y="40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3" y="40"/>
                    <a:pt x="23" y="40"/>
                    <a:pt x="23" y="40"/>
                  </a:cubicBezTo>
                  <a:close/>
                  <a:moveTo>
                    <a:pt x="27" y="48"/>
                  </a:moveTo>
                  <a:cubicBezTo>
                    <a:pt x="28" y="48"/>
                    <a:pt x="28" y="47"/>
                    <a:pt x="28" y="47"/>
                  </a:cubicBezTo>
                  <a:cubicBezTo>
                    <a:pt x="27" y="47"/>
                    <a:pt x="27" y="48"/>
                    <a:pt x="27" y="48"/>
                  </a:cubicBezTo>
                  <a:close/>
                  <a:moveTo>
                    <a:pt x="40" y="32"/>
                  </a:moveTo>
                  <a:cubicBezTo>
                    <a:pt x="40" y="32"/>
                    <a:pt x="40" y="32"/>
                    <a:pt x="40" y="32"/>
                  </a:cubicBezTo>
                  <a:cubicBezTo>
                    <a:pt x="40" y="33"/>
                    <a:pt x="40" y="33"/>
                    <a:pt x="40" y="34"/>
                  </a:cubicBezTo>
                  <a:cubicBezTo>
                    <a:pt x="40" y="34"/>
                    <a:pt x="40" y="33"/>
                    <a:pt x="40" y="32"/>
                  </a:cubicBezTo>
                  <a:close/>
                  <a:moveTo>
                    <a:pt x="55" y="6"/>
                  </a:moveTo>
                  <a:cubicBezTo>
                    <a:pt x="55" y="6"/>
                    <a:pt x="55" y="6"/>
                    <a:pt x="55" y="5"/>
                  </a:cubicBezTo>
                  <a:cubicBezTo>
                    <a:pt x="55" y="5"/>
                    <a:pt x="54" y="6"/>
                    <a:pt x="55" y="6"/>
                  </a:cubicBezTo>
                  <a:close/>
                  <a:moveTo>
                    <a:pt x="46" y="37"/>
                  </a:moveTo>
                  <a:cubicBezTo>
                    <a:pt x="46" y="37"/>
                    <a:pt x="46" y="36"/>
                    <a:pt x="46" y="36"/>
                  </a:cubicBezTo>
                  <a:cubicBezTo>
                    <a:pt x="46" y="36"/>
                    <a:pt x="45" y="37"/>
                    <a:pt x="45" y="37"/>
                  </a:cubicBezTo>
                  <a:cubicBezTo>
                    <a:pt x="46" y="37"/>
                    <a:pt x="46" y="37"/>
                    <a:pt x="46" y="37"/>
                  </a:cubicBezTo>
                  <a:close/>
                  <a:moveTo>
                    <a:pt x="19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19" y="39"/>
                    <a:pt x="19" y="39"/>
                    <a:pt x="19" y="40"/>
                  </a:cubicBezTo>
                  <a:cubicBezTo>
                    <a:pt x="20" y="39"/>
                    <a:pt x="19" y="39"/>
                    <a:pt x="19" y="38"/>
                  </a:cubicBezTo>
                  <a:close/>
                  <a:moveTo>
                    <a:pt x="30" y="9"/>
                  </a:moveTo>
                  <a:cubicBezTo>
                    <a:pt x="30" y="9"/>
                    <a:pt x="30" y="10"/>
                    <a:pt x="30" y="10"/>
                  </a:cubicBezTo>
                  <a:cubicBezTo>
                    <a:pt x="30" y="10"/>
                    <a:pt x="30" y="9"/>
                    <a:pt x="30" y="9"/>
                  </a:cubicBezTo>
                  <a:close/>
                  <a:moveTo>
                    <a:pt x="53" y="21"/>
                  </a:moveTo>
                  <a:cubicBezTo>
                    <a:pt x="53" y="20"/>
                    <a:pt x="53" y="20"/>
                    <a:pt x="53" y="20"/>
                  </a:cubicBezTo>
                  <a:cubicBezTo>
                    <a:pt x="53" y="20"/>
                    <a:pt x="53" y="20"/>
                    <a:pt x="53" y="21"/>
                  </a:cubicBezTo>
                  <a:close/>
                  <a:moveTo>
                    <a:pt x="37" y="15"/>
                  </a:move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lose/>
                  <a:moveTo>
                    <a:pt x="23" y="34"/>
                  </a:moveTo>
                  <a:cubicBezTo>
                    <a:pt x="23" y="34"/>
                    <a:pt x="23" y="34"/>
                    <a:pt x="23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5"/>
                    <a:pt x="22" y="35"/>
                    <a:pt x="23" y="35"/>
                  </a:cubicBezTo>
                  <a:cubicBezTo>
                    <a:pt x="23" y="35"/>
                    <a:pt x="23" y="35"/>
                    <a:pt x="23" y="34"/>
                  </a:cubicBezTo>
                  <a:close/>
                  <a:moveTo>
                    <a:pt x="48" y="9"/>
                  </a:moveTo>
                  <a:cubicBezTo>
                    <a:pt x="48" y="9"/>
                    <a:pt x="48" y="9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9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lose/>
                  <a:moveTo>
                    <a:pt x="39" y="29"/>
                  </a:moveTo>
                  <a:cubicBezTo>
                    <a:pt x="39" y="29"/>
                    <a:pt x="39" y="29"/>
                    <a:pt x="39" y="29"/>
                  </a:cubicBezTo>
                  <a:cubicBezTo>
                    <a:pt x="39" y="29"/>
                    <a:pt x="39" y="28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8"/>
                    <a:pt x="39" y="29"/>
                    <a:pt x="39" y="29"/>
                  </a:cubicBezTo>
                  <a:close/>
                  <a:moveTo>
                    <a:pt x="23" y="30"/>
                  </a:move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29"/>
                    <a:pt x="23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3" y="30"/>
                    <a:pt x="23" y="30"/>
                  </a:cubicBezTo>
                  <a:close/>
                  <a:moveTo>
                    <a:pt x="28" y="50"/>
                  </a:moveTo>
                  <a:cubicBezTo>
                    <a:pt x="28" y="50"/>
                    <a:pt x="28" y="50"/>
                    <a:pt x="27" y="50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8" y="51"/>
                    <a:pt x="28" y="51"/>
                    <a:pt x="28" y="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38" name="Google Shape;1038;p50"/>
            <p:cNvSpPr/>
            <p:nvPr/>
          </p:nvSpPr>
          <p:spPr>
            <a:xfrm>
              <a:off x="1885201" y="2614834"/>
              <a:ext cx="135686" cy="167109"/>
            </a:xfrm>
            <a:custGeom>
              <a:avLst/>
              <a:gdLst/>
              <a:ahLst/>
              <a:cxnLst/>
              <a:rect l="l" t="t" r="r" b="b"/>
              <a:pathLst>
                <a:path w="52" h="64" extrusionOk="0">
                  <a:moveTo>
                    <a:pt x="15" y="0"/>
                  </a:moveTo>
                  <a:cubicBezTo>
                    <a:pt x="21" y="3"/>
                    <a:pt x="27" y="5"/>
                    <a:pt x="32" y="9"/>
                  </a:cubicBezTo>
                  <a:cubicBezTo>
                    <a:pt x="32" y="10"/>
                    <a:pt x="31" y="10"/>
                    <a:pt x="31" y="11"/>
                  </a:cubicBezTo>
                  <a:cubicBezTo>
                    <a:pt x="31" y="11"/>
                    <a:pt x="32" y="12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5" y="10"/>
                    <a:pt x="36" y="11"/>
                    <a:pt x="37" y="11"/>
                  </a:cubicBezTo>
                  <a:cubicBezTo>
                    <a:pt x="36" y="12"/>
                    <a:pt x="36" y="13"/>
                    <a:pt x="35" y="14"/>
                  </a:cubicBezTo>
                  <a:cubicBezTo>
                    <a:pt x="36" y="15"/>
                    <a:pt x="37" y="15"/>
                    <a:pt x="37" y="16"/>
                  </a:cubicBezTo>
                  <a:cubicBezTo>
                    <a:pt x="38" y="16"/>
                    <a:pt x="38" y="17"/>
                    <a:pt x="38" y="17"/>
                  </a:cubicBezTo>
                  <a:cubicBezTo>
                    <a:pt x="39" y="20"/>
                    <a:pt x="40" y="23"/>
                    <a:pt x="40" y="27"/>
                  </a:cubicBezTo>
                  <a:cubicBezTo>
                    <a:pt x="42" y="33"/>
                    <a:pt x="44" y="39"/>
                    <a:pt x="47" y="45"/>
                  </a:cubicBezTo>
                  <a:cubicBezTo>
                    <a:pt x="47" y="46"/>
                    <a:pt x="47" y="47"/>
                    <a:pt x="47" y="48"/>
                  </a:cubicBezTo>
                  <a:cubicBezTo>
                    <a:pt x="48" y="50"/>
                    <a:pt x="48" y="50"/>
                    <a:pt x="49" y="50"/>
                  </a:cubicBezTo>
                  <a:cubicBezTo>
                    <a:pt x="50" y="52"/>
                    <a:pt x="51" y="54"/>
                    <a:pt x="52" y="56"/>
                  </a:cubicBezTo>
                  <a:cubicBezTo>
                    <a:pt x="51" y="56"/>
                    <a:pt x="51" y="57"/>
                    <a:pt x="50" y="58"/>
                  </a:cubicBezTo>
                  <a:cubicBezTo>
                    <a:pt x="51" y="58"/>
                    <a:pt x="51" y="59"/>
                    <a:pt x="52" y="60"/>
                  </a:cubicBezTo>
                  <a:cubicBezTo>
                    <a:pt x="49" y="62"/>
                    <a:pt x="46" y="63"/>
                    <a:pt x="42" y="64"/>
                  </a:cubicBezTo>
                  <a:cubicBezTo>
                    <a:pt x="40" y="61"/>
                    <a:pt x="38" y="57"/>
                    <a:pt x="35" y="54"/>
                  </a:cubicBezTo>
                  <a:cubicBezTo>
                    <a:pt x="35" y="54"/>
                    <a:pt x="34" y="54"/>
                    <a:pt x="34" y="54"/>
                  </a:cubicBezTo>
                  <a:cubicBezTo>
                    <a:pt x="33" y="54"/>
                    <a:pt x="32" y="53"/>
                    <a:pt x="30" y="53"/>
                  </a:cubicBezTo>
                  <a:cubicBezTo>
                    <a:pt x="30" y="52"/>
                    <a:pt x="30" y="52"/>
                    <a:pt x="30" y="51"/>
                  </a:cubicBezTo>
                  <a:cubicBezTo>
                    <a:pt x="29" y="52"/>
                    <a:pt x="29" y="52"/>
                    <a:pt x="29" y="53"/>
                  </a:cubicBezTo>
                  <a:cubicBezTo>
                    <a:pt x="28" y="53"/>
                    <a:pt x="27" y="53"/>
                    <a:pt x="25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4" y="53"/>
                    <a:pt x="23" y="54"/>
                    <a:pt x="22" y="55"/>
                  </a:cubicBezTo>
                  <a:cubicBezTo>
                    <a:pt x="19" y="57"/>
                    <a:pt x="16" y="59"/>
                    <a:pt x="15" y="62"/>
                  </a:cubicBezTo>
                  <a:cubicBezTo>
                    <a:pt x="15" y="63"/>
                    <a:pt x="14" y="63"/>
                    <a:pt x="14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2" y="63"/>
                    <a:pt x="9" y="62"/>
                    <a:pt x="7" y="60"/>
                  </a:cubicBezTo>
                  <a:cubicBezTo>
                    <a:pt x="5" y="59"/>
                    <a:pt x="4" y="58"/>
                    <a:pt x="3" y="56"/>
                  </a:cubicBezTo>
                  <a:cubicBezTo>
                    <a:pt x="2" y="53"/>
                    <a:pt x="1" y="51"/>
                    <a:pt x="0" y="48"/>
                  </a:cubicBezTo>
                  <a:cubicBezTo>
                    <a:pt x="0" y="47"/>
                    <a:pt x="0" y="46"/>
                    <a:pt x="0" y="46"/>
                  </a:cubicBezTo>
                  <a:cubicBezTo>
                    <a:pt x="0" y="39"/>
                    <a:pt x="1" y="32"/>
                    <a:pt x="4" y="26"/>
                  </a:cubicBezTo>
                  <a:cubicBezTo>
                    <a:pt x="5" y="23"/>
                    <a:pt x="5" y="20"/>
                    <a:pt x="6" y="17"/>
                  </a:cubicBezTo>
                  <a:cubicBezTo>
                    <a:pt x="8" y="12"/>
                    <a:pt x="10" y="8"/>
                    <a:pt x="13" y="4"/>
                  </a:cubicBezTo>
                  <a:cubicBezTo>
                    <a:pt x="13" y="3"/>
                    <a:pt x="14" y="1"/>
                    <a:pt x="15" y="0"/>
                  </a:cubicBezTo>
                  <a:close/>
                  <a:moveTo>
                    <a:pt x="24" y="37"/>
                  </a:moveTo>
                  <a:cubicBezTo>
                    <a:pt x="23" y="38"/>
                    <a:pt x="23" y="40"/>
                    <a:pt x="22" y="41"/>
                  </a:cubicBezTo>
                  <a:cubicBezTo>
                    <a:pt x="22" y="42"/>
                    <a:pt x="22" y="42"/>
                    <a:pt x="23" y="43"/>
                  </a:cubicBezTo>
                  <a:cubicBezTo>
                    <a:pt x="24" y="44"/>
                    <a:pt x="25" y="46"/>
                    <a:pt x="26" y="48"/>
                  </a:cubicBezTo>
                  <a:cubicBezTo>
                    <a:pt x="26" y="48"/>
                    <a:pt x="26" y="49"/>
                    <a:pt x="26" y="49"/>
                  </a:cubicBezTo>
                  <a:cubicBezTo>
                    <a:pt x="27" y="48"/>
                    <a:pt x="27" y="46"/>
                    <a:pt x="28" y="45"/>
                  </a:cubicBezTo>
                  <a:cubicBezTo>
                    <a:pt x="28" y="45"/>
                    <a:pt x="28" y="44"/>
                    <a:pt x="28" y="44"/>
                  </a:cubicBezTo>
                  <a:cubicBezTo>
                    <a:pt x="27" y="43"/>
                    <a:pt x="27" y="42"/>
                    <a:pt x="27" y="42"/>
                  </a:cubicBezTo>
                  <a:cubicBezTo>
                    <a:pt x="26" y="40"/>
                    <a:pt x="25" y="39"/>
                    <a:pt x="24" y="37"/>
                  </a:cubicBezTo>
                  <a:close/>
                  <a:moveTo>
                    <a:pt x="19" y="36"/>
                  </a:moveTo>
                  <a:cubicBezTo>
                    <a:pt x="20" y="37"/>
                    <a:pt x="20" y="38"/>
                    <a:pt x="21" y="39"/>
                  </a:cubicBezTo>
                  <a:cubicBezTo>
                    <a:pt x="21" y="38"/>
                    <a:pt x="22" y="36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3"/>
                    <a:pt x="21" y="33"/>
                  </a:cubicBezTo>
                  <a:cubicBezTo>
                    <a:pt x="21" y="34"/>
                    <a:pt x="20" y="35"/>
                    <a:pt x="19" y="36"/>
                  </a:cubicBezTo>
                  <a:close/>
                  <a:moveTo>
                    <a:pt x="21" y="22"/>
                  </a:moveTo>
                  <a:cubicBezTo>
                    <a:pt x="22" y="22"/>
                    <a:pt x="23" y="22"/>
                    <a:pt x="23" y="23"/>
                  </a:cubicBezTo>
                  <a:cubicBezTo>
                    <a:pt x="24" y="24"/>
                    <a:pt x="25" y="25"/>
                    <a:pt x="25" y="26"/>
                  </a:cubicBezTo>
                  <a:cubicBezTo>
                    <a:pt x="25" y="26"/>
                    <a:pt x="26" y="26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5" y="24"/>
                    <a:pt x="23" y="21"/>
                    <a:pt x="22" y="18"/>
                  </a:cubicBezTo>
                  <a:cubicBezTo>
                    <a:pt x="22" y="19"/>
                    <a:pt x="21" y="20"/>
                    <a:pt x="21" y="20"/>
                  </a:cubicBezTo>
                  <a:cubicBezTo>
                    <a:pt x="21" y="21"/>
                    <a:pt x="21" y="22"/>
                    <a:pt x="21" y="22"/>
                  </a:cubicBezTo>
                  <a:close/>
                  <a:moveTo>
                    <a:pt x="6" y="29"/>
                  </a:moveTo>
                  <a:cubicBezTo>
                    <a:pt x="7" y="31"/>
                    <a:pt x="8" y="32"/>
                    <a:pt x="9" y="34"/>
                  </a:cubicBezTo>
                  <a:cubicBezTo>
                    <a:pt x="10" y="33"/>
                    <a:pt x="10" y="33"/>
                    <a:pt x="9" y="32"/>
                  </a:cubicBezTo>
                  <a:cubicBezTo>
                    <a:pt x="9" y="31"/>
                    <a:pt x="8" y="29"/>
                    <a:pt x="7" y="28"/>
                  </a:cubicBezTo>
                  <a:cubicBezTo>
                    <a:pt x="7" y="28"/>
                    <a:pt x="7" y="28"/>
                    <a:pt x="7" y="27"/>
                  </a:cubicBezTo>
                  <a:cubicBezTo>
                    <a:pt x="6" y="28"/>
                    <a:pt x="6" y="29"/>
                    <a:pt x="6" y="29"/>
                  </a:cubicBezTo>
                  <a:close/>
                  <a:moveTo>
                    <a:pt x="5" y="32"/>
                  </a:moveTo>
                  <a:cubicBezTo>
                    <a:pt x="4" y="32"/>
                    <a:pt x="4" y="33"/>
                    <a:pt x="5" y="33"/>
                  </a:cubicBezTo>
                  <a:cubicBezTo>
                    <a:pt x="5" y="35"/>
                    <a:pt x="6" y="36"/>
                    <a:pt x="7" y="37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8" y="37"/>
                    <a:pt x="8" y="37"/>
                    <a:pt x="8" y="36"/>
                  </a:cubicBezTo>
                  <a:cubicBezTo>
                    <a:pt x="7" y="35"/>
                    <a:pt x="6" y="33"/>
                    <a:pt x="5" y="32"/>
                  </a:cubicBezTo>
                  <a:close/>
                  <a:moveTo>
                    <a:pt x="7" y="53"/>
                  </a:moveTo>
                  <a:cubicBezTo>
                    <a:pt x="7" y="53"/>
                    <a:pt x="7" y="54"/>
                    <a:pt x="7" y="54"/>
                  </a:cubicBezTo>
                  <a:cubicBezTo>
                    <a:pt x="6" y="54"/>
                    <a:pt x="6" y="54"/>
                    <a:pt x="6" y="55"/>
                  </a:cubicBezTo>
                  <a:cubicBezTo>
                    <a:pt x="7" y="56"/>
                    <a:pt x="7" y="57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7"/>
                    <a:pt x="9" y="57"/>
                    <a:pt x="9" y="56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8" y="54"/>
                    <a:pt x="8" y="54"/>
                    <a:pt x="7" y="53"/>
                  </a:cubicBezTo>
                  <a:close/>
                  <a:moveTo>
                    <a:pt x="19" y="18"/>
                  </a:moveTo>
                  <a:cubicBezTo>
                    <a:pt x="20" y="17"/>
                    <a:pt x="20" y="17"/>
                    <a:pt x="20" y="16"/>
                  </a:cubicBezTo>
                  <a:cubicBezTo>
                    <a:pt x="20" y="16"/>
                    <a:pt x="20" y="15"/>
                    <a:pt x="20" y="15"/>
                  </a:cubicBezTo>
                  <a:cubicBezTo>
                    <a:pt x="20" y="14"/>
                    <a:pt x="20" y="13"/>
                    <a:pt x="19" y="12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4"/>
                    <a:pt x="19" y="15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9" y="17"/>
                    <a:pt x="19" y="18"/>
                    <a:pt x="19" y="18"/>
                  </a:cubicBezTo>
                  <a:close/>
                  <a:moveTo>
                    <a:pt x="12" y="22"/>
                  </a:moveTo>
                  <a:cubicBezTo>
                    <a:pt x="12" y="23"/>
                    <a:pt x="12" y="24"/>
                    <a:pt x="13" y="25"/>
                  </a:cubicBezTo>
                  <a:cubicBezTo>
                    <a:pt x="13" y="24"/>
                    <a:pt x="14" y="23"/>
                    <a:pt x="14" y="22"/>
                  </a:cubicBezTo>
                  <a:cubicBezTo>
                    <a:pt x="14" y="21"/>
                    <a:pt x="14" y="21"/>
                    <a:pt x="13" y="20"/>
                  </a:cubicBezTo>
                  <a:cubicBezTo>
                    <a:pt x="13" y="21"/>
                    <a:pt x="12" y="22"/>
                    <a:pt x="12" y="22"/>
                  </a:cubicBezTo>
                  <a:close/>
                  <a:moveTo>
                    <a:pt x="9" y="19"/>
                  </a:moveTo>
                  <a:cubicBezTo>
                    <a:pt x="10" y="18"/>
                    <a:pt x="10" y="17"/>
                    <a:pt x="11" y="17"/>
                  </a:cubicBezTo>
                  <a:cubicBezTo>
                    <a:pt x="10" y="16"/>
                    <a:pt x="10" y="15"/>
                    <a:pt x="9" y="14"/>
                  </a:cubicBezTo>
                  <a:cubicBezTo>
                    <a:pt x="8" y="15"/>
                    <a:pt x="8" y="16"/>
                    <a:pt x="9" y="17"/>
                  </a:cubicBezTo>
                  <a:cubicBezTo>
                    <a:pt x="9" y="18"/>
                    <a:pt x="9" y="18"/>
                    <a:pt x="9" y="19"/>
                  </a:cubicBezTo>
                  <a:close/>
                  <a:moveTo>
                    <a:pt x="16" y="4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5" y="9"/>
                    <a:pt x="16" y="9"/>
                    <a:pt x="16" y="10"/>
                  </a:cubicBezTo>
                  <a:cubicBezTo>
                    <a:pt x="16" y="9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6" y="5"/>
                    <a:pt x="16" y="4"/>
                  </a:cubicBezTo>
                  <a:close/>
                  <a:moveTo>
                    <a:pt x="15" y="28"/>
                  </a:moveTo>
                  <a:cubicBezTo>
                    <a:pt x="16" y="27"/>
                    <a:pt x="16" y="26"/>
                    <a:pt x="17" y="24"/>
                  </a:cubicBezTo>
                  <a:cubicBezTo>
                    <a:pt x="17" y="24"/>
                    <a:pt x="16" y="24"/>
                    <a:pt x="16" y="23"/>
                  </a:cubicBezTo>
                  <a:cubicBezTo>
                    <a:pt x="16" y="23"/>
                    <a:pt x="16" y="24"/>
                    <a:pt x="16" y="24"/>
                  </a:cubicBezTo>
                  <a:cubicBezTo>
                    <a:pt x="15" y="25"/>
                    <a:pt x="15" y="26"/>
                    <a:pt x="14" y="27"/>
                  </a:cubicBezTo>
                  <a:cubicBezTo>
                    <a:pt x="14" y="27"/>
                    <a:pt x="14" y="28"/>
                    <a:pt x="15" y="28"/>
                  </a:cubicBezTo>
                  <a:close/>
                  <a:moveTo>
                    <a:pt x="19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18" y="30"/>
                    <a:pt x="18" y="32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0" y="30"/>
                    <a:pt x="20" y="29"/>
                    <a:pt x="19" y="29"/>
                  </a:cubicBezTo>
                  <a:cubicBezTo>
                    <a:pt x="19" y="29"/>
                    <a:pt x="19" y="28"/>
                    <a:pt x="19" y="28"/>
                  </a:cubicBezTo>
                  <a:close/>
                  <a:moveTo>
                    <a:pt x="15" y="57"/>
                  </a:moveTo>
                  <a:cubicBezTo>
                    <a:pt x="16" y="55"/>
                    <a:pt x="16" y="54"/>
                    <a:pt x="14" y="53"/>
                  </a:cubicBezTo>
                  <a:cubicBezTo>
                    <a:pt x="14" y="53"/>
                    <a:pt x="14" y="54"/>
                    <a:pt x="14" y="54"/>
                  </a:cubicBezTo>
                  <a:cubicBezTo>
                    <a:pt x="14" y="54"/>
                    <a:pt x="14" y="55"/>
                    <a:pt x="14" y="55"/>
                  </a:cubicBezTo>
                  <a:cubicBezTo>
                    <a:pt x="14" y="56"/>
                    <a:pt x="15" y="56"/>
                    <a:pt x="15" y="57"/>
                  </a:cubicBezTo>
                  <a:close/>
                  <a:moveTo>
                    <a:pt x="3" y="40"/>
                  </a:moveTo>
                  <a:cubicBezTo>
                    <a:pt x="3" y="40"/>
                    <a:pt x="3" y="40"/>
                    <a:pt x="3" y="40"/>
                  </a:cubicBezTo>
                  <a:cubicBezTo>
                    <a:pt x="3" y="41"/>
                    <a:pt x="3" y="41"/>
                    <a:pt x="2" y="42"/>
                  </a:cubicBezTo>
                  <a:cubicBezTo>
                    <a:pt x="2" y="42"/>
                    <a:pt x="2" y="42"/>
                    <a:pt x="3" y="43"/>
                  </a:cubicBezTo>
                  <a:cubicBezTo>
                    <a:pt x="3" y="43"/>
                    <a:pt x="3" y="44"/>
                    <a:pt x="4" y="44"/>
                  </a:cubicBezTo>
                  <a:cubicBezTo>
                    <a:pt x="4" y="44"/>
                    <a:pt x="5" y="44"/>
                    <a:pt x="4" y="43"/>
                  </a:cubicBezTo>
                  <a:cubicBezTo>
                    <a:pt x="4" y="42"/>
                    <a:pt x="3" y="41"/>
                    <a:pt x="3" y="40"/>
                  </a:cubicBezTo>
                  <a:close/>
                  <a:moveTo>
                    <a:pt x="45" y="42"/>
                  </a:moveTo>
                  <a:cubicBezTo>
                    <a:pt x="44" y="43"/>
                    <a:pt x="44" y="43"/>
                    <a:pt x="44" y="44"/>
                  </a:cubicBezTo>
                  <a:cubicBezTo>
                    <a:pt x="44" y="45"/>
                    <a:pt x="45" y="46"/>
                    <a:pt x="45" y="46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45" y="45"/>
                    <a:pt x="45" y="44"/>
                    <a:pt x="45" y="42"/>
                  </a:cubicBezTo>
                  <a:close/>
                  <a:moveTo>
                    <a:pt x="40" y="29"/>
                  </a:moveTo>
                  <a:cubicBezTo>
                    <a:pt x="40" y="28"/>
                    <a:pt x="39" y="27"/>
                    <a:pt x="38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40" y="29"/>
                    <a:pt x="40" y="29"/>
                  </a:cubicBezTo>
                  <a:close/>
                  <a:moveTo>
                    <a:pt x="50" y="54"/>
                  </a:moveTo>
                  <a:cubicBezTo>
                    <a:pt x="49" y="53"/>
                    <a:pt x="49" y="53"/>
                    <a:pt x="48" y="52"/>
                  </a:cubicBezTo>
                  <a:cubicBezTo>
                    <a:pt x="48" y="53"/>
                    <a:pt x="48" y="54"/>
                    <a:pt x="49" y="54"/>
                  </a:cubicBezTo>
                  <a:cubicBezTo>
                    <a:pt x="49" y="54"/>
                    <a:pt x="50" y="54"/>
                    <a:pt x="50" y="54"/>
                  </a:cubicBezTo>
                  <a:close/>
                  <a:moveTo>
                    <a:pt x="36" y="18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6" y="17"/>
                    <a:pt x="35" y="17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5" y="17"/>
                    <a:pt x="36" y="18"/>
                    <a:pt x="36" y="18"/>
                  </a:cubicBezTo>
                  <a:close/>
                  <a:moveTo>
                    <a:pt x="43" y="55"/>
                  </a:moveTo>
                  <a:cubicBezTo>
                    <a:pt x="42" y="56"/>
                    <a:pt x="43" y="57"/>
                    <a:pt x="44" y="57"/>
                  </a:cubicBezTo>
                  <a:cubicBezTo>
                    <a:pt x="44" y="56"/>
                    <a:pt x="43" y="55"/>
                    <a:pt x="43" y="55"/>
                  </a:cubicBezTo>
                  <a:close/>
                  <a:moveTo>
                    <a:pt x="10" y="41"/>
                  </a:moveTo>
                  <a:cubicBezTo>
                    <a:pt x="10" y="41"/>
                    <a:pt x="10" y="41"/>
                    <a:pt x="10" y="41"/>
                  </a:cubicBezTo>
                  <a:cubicBezTo>
                    <a:pt x="10" y="41"/>
                    <a:pt x="10" y="41"/>
                    <a:pt x="10" y="42"/>
                  </a:cubicBezTo>
                  <a:cubicBezTo>
                    <a:pt x="10" y="42"/>
                    <a:pt x="10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2"/>
                    <a:pt x="10" y="42"/>
                    <a:pt x="10" y="41"/>
                  </a:cubicBezTo>
                  <a:close/>
                  <a:moveTo>
                    <a:pt x="30" y="49"/>
                  </a:moveTo>
                  <a:cubicBezTo>
                    <a:pt x="29" y="48"/>
                    <a:pt x="29" y="48"/>
                    <a:pt x="29" y="47"/>
                  </a:cubicBezTo>
                  <a:cubicBezTo>
                    <a:pt x="29" y="48"/>
                    <a:pt x="28" y="49"/>
                    <a:pt x="28" y="50"/>
                  </a:cubicBezTo>
                  <a:cubicBezTo>
                    <a:pt x="29" y="49"/>
                    <a:pt x="29" y="49"/>
                    <a:pt x="30" y="49"/>
                  </a:cubicBezTo>
                  <a:close/>
                  <a:moveTo>
                    <a:pt x="12" y="15"/>
                  </a:moveTo>
                  <a:cubicBezTo>
                    <a:pt x="12" y="14"/>
                    <a:pt x="11" y="12"/>
                    <a:pt x="10" y="12"/>
                  </a:cubicBezTo>
                  <a:cubicBezTo>
                    <a:pt x="10" y="13"/>
                    <a:pt x="11" y="14"/>
                    <a:pt x="12" y="15"/>
                  </a:cubicBezTo>
                  <a:close/>
                  <a:moveTo>
                    <a:pt x="12" y="46"/>
                  </a:moveTo>
                  <a:cubicBezTo>
                    <a:pt x="13" y="47"/>
                    <a:pt x="13" y="47"/>
                    <a:pt x="13" y="47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12" y="46"/>
                    <a:pt x="12" y="46"/>
                  </a:cubicBezTo>
                  <a:close/>
                  <a:moveTo>
                    <a:pt x="46" y="61"/>
                  </a:moveTo>
                  <a:cubicBezTo>
                    <a:pt x="46" y="61"/>
                    <a:pt x="46" y="60"/>
                    <a:pt x="46" y="60"/>
                  </a:cubicBezTo>
                  <a:cubicBezTo>
                    <a:pt x="45" y="60"/>
                    <a:pt x="45" y="60"/>
                    <a:pt x="45" y="61"/>
                  </a:cubicBezTo>
                  <a:cubicBezTo>
                    <a:pt x="45" y="61"/>
                    <a:pt x="45" y="62"/>
                    <a:pt x="46" y="61"/>
                  </a:cubicBezTo>
                  <a:close/>
                  <a:moveTo>
                    <a:pt x="7" y="23"/>
                  </a:moveTo>
                  <a:cubicBezTo>
                    <a:pt x="7" y="22"/>
                    <a:pt x="7" y="22"/>
                    <a:pt x="7" y="21"/>
                  </a:cubicBezTo>
                  <a:cubicBezTo>
                    <a:pt x="6" y="22"/>
                    <a:pt x="7" y="22"/>
                    <a:pt x="7" y="23"/>
                  </a:cubicBezTo>
                  <a:close/>
                  <a:moveTo>
                    <a:pt x="12" y="10"/>
                  </a:moveTo>
                  <a:cubicBezTo>
                    <a:pt x="12" y="10"/>
                    <a:pt x="12" y="9"/>
                    <a:pt x="11" y="8"/>
                  </a:cubicBezTo>
                  <a:cubicBezTo>
                    <a:pt x="11" y="10"/>
                    <a:pt x="11" y="10"/>
                    <a:pt x="12" y="10"/>
                  </a:cubicBezTo>
                  <a:close/>
                  <a:moveTo>
                    <a:pt x="40" y="41"/>
                  </a:moveTo>
                  <a:cubicBezTo>
                    <a:pt x="39" y="43"/>
                    <a:pt x="39" y="43"/>
                    <a:pt x="40" y="43"/>
                  </a:cubicBezTo>
                  <a:cubicBezTo>
                    <a:pt x="40" y="43"/>
                    <a:pt x="40" y="42"/>
                    <a:pt x="40" y="41"/>
                  </a:cubicBezTo>
                  <a:close/>
                  <a:moveTo>
                    <a:pt x="9" y="27"/>
                  </a:moveTo>
                  <a:cubicBezTo>
                    <a:pt x="9" y="26"/>
                    <a:pt x="9" y="26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6"/>
                    <a:pt x="9" y="27"/>
                    <a:pt x="9" y="27"/>
                  </a:cubicBez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0"/>
                  </a:cubicBezTo>
                  <a:cubicBezTo>
                    <a:pt x="43" y="40"/>
                    <a:pt x="42" y="40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40"/>
                    <a:pt x="42" y="41"/>
                    <a:pt x="43" y="41"/>
                  </a:cubicBezTo>
                  <a:close/>
                  <a:moveTo>
                    <a:pt x="30" y="33"/>
                  </a:move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4"/>
                    <a:pt x="31" y="35"/>
                  </a:cubicBezTo>
                  <a:cubicBezTo>
                    <a:pt x="31" y="34"/>
                    <a:pt x="31" y="33"/>
                    <a:pt x="30" y="33"/>
                  </a:cubicBezTo>
                  <a:close/>
                  <a:moveTo>
                    <a:pt x="27" y="16"/>
                  </a:moveTo>
                  <a:cubicBezTo>
                    <a:pt x="28" y="16"/>
                    <a:pt x="28" y="16"/>
                    <a:pt x="28" y="16"/>
                  </a:cubicBezTo>
                  <a:cubicBezTo>
                    <a:pt x="28" y="15"/>
                    <a:pt x="28" y="15"/>
                    <a:pt x="27" y="14"/>
                  </a:cubicBezTo>
                  <a:cubicBezTo>
                    <a:pt x="27" y="15"/>
                    <a:pt x="27" y="15"/>
                    <a:pt x="27" y="16"/>
                  </a:cubicBezTo>
                  <a:close/>
                  <a:moveTo>
                    <a:pt x="12" y="49"/>
                  </a:moveTo>
                  <a:cubicBezTo>
                    <a:pt x="12" y="50"/>
                    <a:pt x="12" y="50"/>
                    <a:pt x="12" y="51"/>
                  </a:cubicBezTo>
                  <a:cubicBezTo>
                    <a:pt x="12" y="50"/>
                    <a:pt x="13" y="50"/>
                    <a:pt x="12" y="49"/>
                  </a:cubicBezTo>
                  <a:close/>
                  <a:moveTo>
                    <a:pt x="23" y="48"/>
                  </a:moveTo>
                  <a:cubicBezTo>
                    <a:pt x="23" y="48"/>
                    <a:pt x="23" y="48"/>
                    <a:pt x="23" y="48"/>
                  </a:cubicBezTo>
                  <a:cubicBezTo>
                    <a:pt x="23" y="48"/>
                    <a:pt x="23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3" y="48"/>
                    <a:pt x="23" y="48"/>
                  </a:cubicBezTo>
                  <a:close/>
                  <a:moveTo>
                    <a:pt x="36" y="33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6" y="32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3"/>
                    <a:pt x="36" y="33"/>
                    <a:pt x="36" y="33"/>
                  </a:cubicBezTo>
                  <a:close/>
                  <a:moveTo>
                    <a:pt x="38" y="37"/>
                  </a:moveTo>
                  <a:cubicBezTo>
                    <a:pt x="38" y="37"/>
                    <a:pt x="38" y="38"/>
                    <a:pt x="38" y="38"/>
                  </a:cubicBezTo>
                  <a:cubicBezTo>
                    <a:pt x="38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39" name="Google Shape;1039;p50"/>
            <p:cNvSpPr/>
            <p:nvPr/>
          </p:nvSpPr>
          <p:spPr>
            <a:xfrm>
              <a:off x="2227989" y="2544848"/>
              <a:ext cx="135686" cy="148541"/>
            </a:xfrm>
            <a:custGeom>
              <a:avLst/>
              <a:gdLst/>
              <a:ahLst/>
              <a:cxnLst/>
              <a:rect l="l" t="t" r="r" b="b"/>
              <a:pathLst>
                <a:path w="52" h="57" extrusionOk="0">
                  <a:moveTo>
                    <a:pt x="27" y="49"/>
                  </a:moveTo>
                  <a:cubicBezTo>
                    <a:pt x="26" y="51"/>
                    <a:pt x="26" y="52"/>
                    <a:pt x="25" y="53"/>
                  </a:cubicBezTo>
                  <a:cubicBezTo>
                    <a:pt x="25" y="53"/>
                    <a:pt x="25" y="54"/>
                    <a:pt x="25" y="55"/>
                  </a:cubicBezTo>
                  <a:cubicBezTo>
                    <a:pt x="24" y="55"/>
                    <a:pt x="24" y="56"/>
                    <a:pt x="25" y="56"/>
                  </a:cubicBezTo>
                  <a:cubicBezTo>
                    <a:pt x="25" y="56"/>
                    <a:pt x="25" y="56"/>
                    <a:pt x="25" y="57"/>
                  </a:cubicBezTo>
                  <a:cubicBezTo>
                    <a:pt x="20" y="57"/>
                    <a:pt x="15" y="57"/>
                    <a:pt x="10" y="56"/>
                  </a:cubicBezTo>
                  <a:cubicBezTo>
                    <a:pt x="11" y="55"/>
                    <a:pt x="11" y="55"/>
                    <a:pt x="11" y="54"/>
                  </a:cubicBezTo>
                  <a:cubicBezTo>
                    <a:pt x="12" y="53"/>
                    <a:pt x="12" y="52"/>
                    <a:pt x="12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52"/>
                    <a:pt x="12" y="52"/>
                    <a:pt x="11" y="52"/>
                  </a:cubicBezTo>
                  <a:cubicBezTo>
                    <a:pt x="11" y="53"/>
                    <a:pt x="10" y="54"/>
                    <a:pt x="9" y="55"/>
                  </a:cubicBezTo>
                  <a:cubicBezTo>
                    <a:pt x="9" y="56"/>
                    <a:pt x="9" y="56"/>
                    <a:pt x="8" y="56"/>
                  </a:cubicBezTo>
                  <a:cubicBezTo>
                    <a:pt x="6" y="55"/>
                    <a:pt x="3" y="55"/>
                    <a:pt x="1" y="54"/>
                  </a:cubicBezTo>
                  <a:cubicBezTo>
                    <a:pt x="1" y="54"/>
                    <a:pt x="1" y="54"/>
                    <a:pt x="0" y="54"/>
                  </a:cubicBezTo>
                  <a:cubicBezTo>
                    <a:pt x="0" y="54"/>
                    <a:pt x="0" y="54"/>
                    <a:pt x="0" y="53"/>
                  </a:cubicBezTo>
                  <a:cubicBezTo>
                    <a:pt x="0" y="48"/>
                    <a:pt x="0" y="42"/>
                    <a:pt x="0" y="37"/>
                  </a:cubicBezTo>
                  <a:cubicBezTo>
                    <a:pt x="0" y="36"/>
                    <a:pt x="0" y="36"/>
                    <a:pt x="1" y="36"/>
                  </a:cubicBezTo>
                  <a:cubicBezTo>
                    <a:pt x="2" y="34"/>
                    <a:pt x="4" y="32"/>
                    <a:pt x="5" y="30"/>
                  </a:cubicBezTo>
                  <a:cubicBezTo>
                    <a:pt x="5" y="30"/>
                    <a:pt x="5" y="30"/>
                    <a:pt x="6" y="30"/>
                  </a:cubicBezTo>
                  <a:cubicBezTo>
                    <a:pt x="6" y="29"/>
                    <a:pt x="7" y="28"/>
                    <a:pt x="7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14" y="19"/>
                    <a:pt x="19" y="11"/>
                    <a:pt x="23" y="3"/>
                  </a:cubicBezTo>
                  <a:cubicBezTo>
                    <a:pt x="24" y="2"/>
                    <a:pt x="24" y="1"/>
                    <a:pt x="25" y="0"/>
                  </a:cubicBezTo>
                  <a:cubicBezTo>
                    <a:pt x="25" y="0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5" y="2"/>
                    <a:pt x="24" y="4"/>
                    <a:pt x="24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4" y="7"/>
                    <a:pt x="24" y="7"/>
                    <a:pt x="25" y="8"/>
                  </a:cubicBezTo>
                  <a:cubicBezTo>
                    <a:pt x="25" y="8"/>
                    <a:pt x="26" y="8"/>
                    <a:pt x="26" y="8"/>
                  </a:cubicBezTo>
                  <a:cubicBezTo>
                    <a:pt x="27" y="7"/>
                    <a:pt x="27" y="7"/>
                    <a:pt x="28" y="6"/>
                  </a:cubicBezTo>
                  <a:cubicBezTo>
                    <a:pt x="28" y="6"/>
                    <a:pt x="28" y="6"/>
                    <a:pt x="28" y="5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7" y="2"/>
                    <a:pt x="27" y="2"/>
                    <a:pt x="27" y="1"/>
                  </a:cubicBezTo>
                  <a:cubicBezTo>
                    <a:pt x="28" y="2"/>
                    <a:pt x="29" y="3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5"/>
                  </a:cubicBezTo>
                  <a:cubicBezTo>
                    <a:pt x="29" y="7"/>
                    <a:pt x="29" y="9"/>
                    <a:pt x="29" y="12"/>
                  </a:cubicBezTo>
                  <a:cubicBezTo>
                    <a:pt x="29" y="14"/>
                    <a:pt x="29" y="16"/>
                    <a:pt x="30" y="17"/>
                  </a:cubicBezTo>
                  <a:cubicBezTo>
                    <a:pt x="31" y="19"/>
                    <a:pt x="32" y="20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2" y="22"/>
                    <a:pt x="32" y="22"/>
                    <a:pt x="31" y="24"/>
                  </a:cubicBezTo>
                  <a:cubicBezTo>
                    <a:pt x="31" y="24"/>
                    <a:pt x="31" y="25"/>
                    <a:pt x="31" y="26"/>
                  </a:cubicBezTo>
                  <a:cubicBezTo>
                    <a:pt x="32" y="25"/>
                    <a:pt x="33" y="24"/>
                    <a:pt x="33" y="22"/>
                  </a:cubicBezTo>
                  <a:cubicBezTo>
                    <a:pt x="34" y="22"/>
                    <a:pt x="35" y="23"/>
                    <a:pt x="35" y="23"/>
                  </a:cubicBezTo>
                  <a:cubicBezTo>
                    <a:pt x="36" y="24"/>
                    <a:pt x="37" y="24"/>
                    <a:pt x="37" y="25"/>
                  </a:cubicBezTo>
                  <a:cubicBezTo>
                    <a:pt x="37" y="25"/>
                    <a:pt x="37" y="26"/>
                    <a:pt x="37" y="27"/>
                  </a:cubicBezTo>
                  <a:cubicBezTo>
                    <a:pt x="38" y="27"/>
                    <a:pt x="39" y="26"/>
                    <a:pt x="39" y="25"/>
                  </a:cubicBezTo>
                  <a:cubicBezTo>
                    <a:pt x="40" y="26"/>
                    <a:pt x="42" y="27"/>
                    <a:pt x="44" y="27"/>
                  </a:cubicBezTo>
                  <a:cubicBezTo>
                    <a:pt x="45" y="27"/>
                    <a:pt x="47" y="26"/>
                    <a:pt x="49" y="26"/>
                  </a:cubicBezTo>
                  <a:cubicBezTo>
                    <a:pt x="49" y="27"/>
                    <a:pt x="50" y="28"/>
                    <a:pt x="50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32"/>
                    <a:pt x="52" y="35"/>
                    <a:pt x="52" y="38"/>
                  </a:cubicBezTo>
                  <a:cubicBezTo>
                    <a:pt x="52" y="41"/>
                    <a:pt x="50" y="43"/>
                    <a:pt x="48" y="46"/>
                  </a:cubicBezTo>
                  <a:cubicBezTo>
                    <a:pt x="46" y="49"/>
                    <a:pt x="42" y="51"/>
                    <a:pt x="39" y="53"/>
                  </a:cubicBezTo>
                  <a:cubicBezTo>
                    <a:pt x="39" y="53"/>
                    <a:pt x="39" y="53"/>
                    <a:pt x="38" y="53"/>
                  </a:cubicBezTo>
                  <a:cubicBezTo>
                    <a:pt x="39" y="53"/>
                    <a:pt x="39" y="52"/>
                    <a:pt x="39" y="51"/>
                  </a:cubicBezTo>
                  <a:cubicBezTo>
                    <a:pt x="39" y="50"/>
                    <a:pt x="39" y="49"/>
                    <a:pt x="39" y="48"/>
                  </a:cubicBezTo>
                  <a:cubicBezTo>
                    <a:pt x="38" y="48"/>
                    <a:pt x="37" y="49"/>
                    <a:pt x="37" y="50"/>
                  </a:cubicBezTo>
                  <a:cubicBezTo>
                    <a:pt x="37" y="51"/>
                    <a:pt x="37" y="51"/>
                    <a:pt x="37" y="52"/>
                  </a:cubicBezTo>
                  <a:cubicBezTo>
                    <a:pt x="37" y="52"/>
                    <a:pt x="38" y="53"/>
                    <a:pt x="38" y="54"/>
                  </a:cubicBezTo>
                  <a:cubicBezTo>
                    <a:pt x="37" y="54"/>
                    <a:pt x="37" y="55"/>
                    <a:pt x="36" y="55"/>
                  </a:cubicBezTo>
                  <a:cubicBezTo>
                    <a:pt x="34" y="55"/>
                    <a:pt x="33" y="56"/>
                    <a:pt x="31" y="57"/>
                  </a:cubicBezTo>
                  <a:cubicBezTo>
                    <a:pt x="29" y="57"/>
                    <a:pt x="28" y="57"/>
                    <a:pt x="26" y="57"/>
                  </a:cubicBezTo>
                  <a:cubicBezTo>
                    <a:pt x="26" y="57"/>
                    <a:pt x="26" y="57"/>
                    <a:pt x="26" y="56"/>
                  </a:cubicBezTo>
                  <a:cubicBezTo>
                    <a:pt x="27" y="55"/>
                    <a:pt x="27" y="53"/>
                    <a:pt x="27" y="52"/>
                  </a:cubicBezTo>
                  <a:cubicBezTo>
                    <a:pt x="28" y="51"/>
                    <a:pt x="27" y="51"/>
                    <a:pt x="27" y="49"/>
                  </a:cubicBezTo>
                  <a:close/>
                  <a:moveTo>
                    <a:pt x="24" y="36"/>
                  </a:moveTo>
                  <a:cubicBezTo>
                    <a:pt x="23" y="37"/>
                    <a:pt x="22" y="39"/>
                    <a:pt x="22" y="41"/>
                  </a:cubicBezTo>
                  <a:cubicBezTo>
                    <a:pt x="22" y="41"/>
                    <a:pt x="22" y="41"/>
                    <a:pt x="22" y="42"/>
                  </a:cubicBezTo>
                  <a:cubicBezTo>
                    <a:pt x="23" y="43"/>
                    <a:pt x="23" y="43"/>
                    <a:pt x="22" y="44"/>
                  </a:cubicBezTo>
                  <a:cubicBezTo>
                    <a:pt x="22" y="44"/>
                    <a:pt x="21" y="44"/>
                    <a:pt x="21" y="44"/>
                  </a:cubicBezTo>
                  <a:cubicBezTo>
                    <a:pt x="21" y="45"/>
                    <a:pt x="21" y="46"/>
                    <a:pt x="21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2" y="45"/>
                    <a:pt x="23" y="43"/>
                    <a:pt x="24" y="42"/>
                  </a:cubicBezTo>
                  <a:cubicBezTo>
                    <a:pt x="24" y="41"/>
                    <a:pt x="24" y="41"/>
                    <a:pt x="24" y="40"/>
                  </a:cubicBezTo>
                  <a:cubicBezTo>
                    <a:pt x="24" y="39"/>
                    <a:pt x="24" y="39"/>
                    <a:pt x="25" y="39"/>
                  </a:cubicBezTo>
                  <a:cubicBezTo>
                    <a:pt x="25" y="39"/>
                    <a:pt x="25" y="38"/>
                    <a:pt x="25" y="38"/>
                  </a:cubicBezTo>
                  <a:cubicBezTo>
                    <a:pt x="26" y="38"/>
                    <a:pt x="26" y="37"/>
                    <a:pt x="26" y="36"/>
                  </a:cubicBezTo>
                  <a:cubicBezTo>
                    <a:pt x="26" y="36"/>
                    <a:pt x="25" y="36"/>
                    <a:pt x="24" y="36"/>
                  </a:cubicBezTo>
                  <a:close/>
                  <a:moveTo>
                    <a:pt x="12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0" y="36"/>
                    <a:pt x="10" y="38"/>
                  </a:cubicBezTo>
                  <a:cubicBezTo>
                    <a:pt x="9" y="38"/>
                    <a:pt x="10" y="39"/>
                    <a:pt x="10" y="39"/>
                  </a:cubicBezTo>
                  <a:cubicBezTo>
                    <a:pt x="10" y="39"/>
                    <a:pt x="10" y="40"/>
                    <a:pt x="9" y="40"/>
                  </a:cubicBezTo>
                  <a:cubicBezTo>
                    <a:pt x="9" y="40"/>
                    <a:pt x="9" y="41"/>
                    <a:pt x="8" y="42"/>
                  </a:cubicBezTo>
                  <a:cubicBezTo>
                    <a:pt x="8" y="42"/>
                    <a:pt x="8" y="43"/>
                    <a:pt x="8" y="43"/>
                  </a:cubicBezTo>
                  <a:cubicBezTo>
                    <a:pt x="8" y="43"/>
                    <a:pt x="8" y="43"/>
                    <a:pt x="9" y="43"/>
                  </a:cubicBezTo>
                  <a:cubicBezTo>
                    <a:pt x="9" y="42"/>
                    <a:pt x="10" y="42"/>
                    <a:pt x="10" y="41"/>
                  </a:cubicBezTo>
                  <a:cubicBezTo>
                    <a:pt x="11" y="39"/>
                    <a:pt x="12" y="37"/>
                    <a:pt x="12" y="35"/>
                  </a:cubicBezTo>
                  <a:cubicBezTo>
                    <a:pt x="13" y="34"/>
                    <a:pt x="13" y="33"/>
                    <a:pt x="12" y="32"/>
                  </a:cubicBezTo>
                  <a:close/>
                  <a:moveTo>
                    <a:pt x="20" y="22"/>
                  </a:moveTo>
                  <a:cubicBezTo>
                    <a:pt x="19" y="22"/>
                    <a:pt x="19" y="23"/>
                    <a:pt x="19" y="24"/>
                  </a:cubicBezTo>
                  <a:cubicBezTo>
                    <a:pt x="19" y="24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20" y="27"/>
                  </a:cubicBezTo>
                  <a:cubicBezTo>
                    <a:pt x="20" y="26"/>
                    <a:pt x="21" y="25"/>
                    <a:pt x="22" y="25"/>
                  </a:cubicBezTo>
                  <a:cubicBezTo>
                    <a:pt x="21" y="24"/>
                    <a:pt x="21" y="23"/>
                    <a:pt x="20" y="22"/>
                  </a:cubicBezTo>
                  <a:close/>
                  <a:moveTo>
                    <a:pt x="50" y="33"/>
                  </a:moveTo>
                  <a:cubicBezTo>
                    <a:pt x="50" y="35"/>
                    <a:pt x="49" y="35"/>
                    <a:pt x="49" y="36"/>
                  </a:cubicBezTo>
                  <a:cubicBezTo>
                    <a:pt x="49" y="38"/>
                    <a:pt x="49" y="39"/>
                    <a:pt x="49" y="40"/>
                  </a:cubicBezTo>
                  <a:cubicBezTo>
                    <a:pt x="49" y="40"/>
                    <a:pt x="49" y="40"/>
                    <a:pt x="49" y="41"/>
                  </a:cubicBezTo>
                  <a:cubicBezTo>
                    <a:pt x="50" y="40"/>
                    <a:pt x="51" y="39"/>
                    <a:pt x="51" y="37"/>
                  </a:cubicBezTo>
                  <a:cubicBezTo>
                    <a:pt x="51" y="37"/>
                    <a:pt x="51" y="36"/>
                    <a:pt x="51" y="36"/>
                  </a:cubicBezTo>
                  <a:cubicBezTo>
                    <a:pt x="51" y="35"/>
                    <a:pt x="51" y="34"/>
                    <a:pt x="50" y="33"/>
                  </a:cubicBezTo>
                  <a:close/>
                  <a:moveTo>
                    <a:pt x="23" y="18"/>
                  </a:moveTo>
                  <a:cubicBezTo>
                    <a:pt x="24" y="19"/>
                    <a:pt x="25" y="20"/>
                    <a:pt x="25" y="21"/>
                  </a:cubicBezTo>
                  <a:cubicBezTo>
                    <a:pt x="26" y="20"/>
                    <a:pt x="27" y="19"/>
                    <a:pt x="27" y="18"/>
                  </a:cubicBezTo>
                  <a:cubicBezTo>
                    <a:pt x="26" y="17"/>
                    <a:pt x="26" y="17"/>
                    <a:pt x="25" y="16"/>
                  </a:cubicBezTo>
                  <a:cubicBezTo>
                    <a:pt x="25" y="16"/>
                    <a:pt x="24" y="17"/>
                    <a:pt x="23" y="18"/>
                  </a:cubicBezTo>
                  <a:close/>
                  <a:moveTo>
                    <a:pt x="21" y="52"/>
                  </a:moveTo>
                  <a:cubicBezTo>
                    <a:pt x="22" y="53"/>
                    <a:pt x="22" y="53"/>
                    <a:pt x="23" y="54"/>
                  </a:cubicBezTo>
                  <a:cubicBezTo>
                    <a:pt x="24" y="51"/>
                    <a:pt x="25" y="49"/>
                    <a:pt x="25" y="47"/>
                  </a:cubicBezTo>
                  <a:cubicBezTo>
                    <a:pt x="24" y="49"/>
                    <a:pt x="23" y="50"/>
                    <a:pt x="21" y="52"/>
                  </a:cubicBezTo>
                  <a:close/>
                  <a:moveTo>
                    <a:pt x="22" y="31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21" y="34"/>
                    <a:pt x="20" y="36"/>
                    <a:pt x="19" y="39"/>
                  </a:cubicBezTo>
                  <a:cubicBezTo>
                    <a:pt x="19" y="38"/>
                    <a:pt x="20" y="38"/>
                    <a:pt x="20" y="37"/>
                  </a:cubicBezTo>
                  <a:cubicBezTo>
                    <a:pt x="21" y="35"/>
                    <a:pt x="21" y="33"/>
                    <a:pt x="22" y="31"/>
                  </a:cubicBezTo>
                  <a:close/>
                  <a:moveTo>
                    <a:pt x="7" y="55"/>
                  </a:moveTo>
                  <a:cubicBezTo>
                    <a:pt x="8" y="54"/>
                    <a:pt x="10" y="51"/>
                    <a:pt x="10" y="50"/>
                  </a:cubicBezTo>
                  <a:cubicBezTo>
                    <a:pt x="9" y="51"/>
                    <a:pt x="9" y="51"/>
                    <a:pt x="8" y="52"/>
                  </a:cubicBezTo>
                  <a:cubicBezTo>
                    <a:pt x="7" y="52"/>
                    <a:pt x="7" y="53"/>
                    <a:pt x="6" y="54"/>
                  </a:cubicBezTo>
                  <a:cubicBezTo>
                    <a:pt x="6" y="54"/>
                    <a:pt x="6" y="55"/>
                    <a:pt x="7" y="55"/>
                  </a:cubicBezTo>
                  <a:close/>
                  <a:moveTo>
                    <a:pt x="16" y="39"/>
                  </a:moveTo>
                  <a:cubicBezTo>
                    <a:pt x="17" y="38"/>
                    <a:pt x="17" y="36"/>
                    <a:pt x="18" y="35"/>
                  </a:cubicBezTo>
                  <a:cubicBezTo>
                    <a:pt x="18" y="35"/>
                    <a:pt x="18" y="35"/>
                    <a:pt x="17" y="35"/>
                  </a:cubicBezTo>
                  <a:cubicBezTo>
                    <a:pt x="17" y="36"/>
                    <a:pt x="15" y="37"/>
                    <a:pt x="16" y="39"/>
                  </a:cubicBezTo>
                  <a:close/>
                  <a:moveTo>
                    <a:pt x="28" y="41"/>
                  </a:moveTo>
                  <a:cubicBezTo>
                    <a:pt x="28" y="41"/>
                    <a:pt x="29" y="41"/>
                    <a:pt x="29" y="41"/>
                  </a:cubicBezTo>
                  <a:cubicBezTo>
                    <a:pt x="29" y="40"/>
                    <a:pt x="29" y="39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8"/>
                    <a:pt x="27" y="39"/>
                    <a:pt x="27" y="40"/>
                  </a:cubicBezTo>
                  <a:cubicBezTo>
                    <a:pt x="28" y="40"/>
                    <a:pt x="28" y="41"/>
                    <a:pt x="28" y="41"/>
                  </a:cubicBezTo>
                  <a:close/>
                  <a:moveTo>
                    <a:pt x="20" y="15"/>
                  </a:moveTo>
                  <a:cubicBezTo>
                    <a:pt x="21" y="13"/>
                    <a:pt x="22" y="12"/>
                    <a:pt x="23" y="11"/>
                  </a:cubicBezTo>
                  <a:cubicBezTo>
                    <a:pt x="21" y="12"/>
                    <a:pt x="20" y="13"/>
                    <a:pt x="20" y="15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5" y="43"/>
                    <a:pt x="6" y="42"/>
                    <a:pt x="6" y="42"/>
                  </a:cubicBezTo>
                  <a:cubicBezTo>
                    <a:pt x="6" y="41"/>
                    <a:pt x="6" y="40"/>
                    <a:pt x="7" y="39"/>
                  </a:cubicBezTo>
                  <a:cubicBezTo>
                    <a:pt x="7" y="39"/>
                    <a:pt x="7" y="38"/>
                    <a:pt x="6" y="38"/>
                  </a:cubicBezTo>
                  <a:cubicBezTo>
                    <a:pt x="6" y="40"/>
                    <a:pt x="5" y="41"/>
                    <a:pt x="5" y="43"/>
                  </a:cubicBezTo>
                  <a:close/>
                  <a:moveTo>
                    <a:pt x="35" y="25"/>
                  </a:moveTo>
                  <a:cubicBezTo>
                    <a:pt x="35" y="27"/>
                    <a:pt x="34" y="30"/>
                    <a:pt x="35" y="31"/>
                  </a:cubicBezTo>
                  <a:cubicBezTo>
                    <a:pt x="35" y="29"/>
                    <a:pt x="35" y="27"/>
                    <a:pt x="35" y="25"/>
                  </a:cubicBezTo>
                  <a:close/>
                  <a:moveTo>
                    <a:pt x="32" y="34"/>
                  </a:moveTo>
                  <a:cubicBezTo>
                    <a:pt x="32" y="33"/>
                    <a:pt x="32" y="33"/>
                    <a:pt x="32" y="32"/>
                  </a:cubicBezTo>
                  <a:cubicBezTo>
                    <a:pt x="32" y="31"/>
                    <a:pt x="32" y="31"/>
                    <a:pt x="31" y="30"/>
                  </a:cubicBezTo>
                  <a:cubicBezTo>
                    <a:pt x="31" y="32"/>
                    <a:pt x="31" y="33"/>
                    <a:pt x="32" y="34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3" y="14"/>
                    <a:pt x="22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3" y="15"/>
                    <a:pt x="23" y="15"/>
                    <a:pt x="24" y="14"/>
                  </a:cubicBezTo>
                  <a:cubicBezTo>
                    <a:pt x="24" y="14"/>
                    <a:pt x="24" y="13"/>
                    <a:pt x="24" y="13"/>
                  </a:cubicBezTo>
                  <a:close/>
                  <a:moveTo>
                    <a:pt x="22" y="20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2" y="21"/>
                    <a:pt x="23" y="22"/>
                    <a:pt x="23" y="23"/>
                  </a:cubicBezTo>
                  <a:cubicBezTo>
                    <a:pt x="23" y="23"/>
                    <a:pt x="24" y="23"/>
                    <a:pt x="24" y="22"/>
                  </a:cubicBezTo>
                  <a:cubicBezTo>
                    <a:pt x="23" y="21"/>
                    <a:pt x="23" y="21"/>
                    <a:pt x="22" y="20"/>
                  </a:cubicBezTo>
                  <a:close/>
                  <a:moveTo>
                    <a:pt x="13" y="28"/>
                  </a:moveTo>
                  <a:cubicBezTo>
                    <a:pt x="13" y="30"/>
                    <a:pt x="13" y="30"/>
                    <a:pt x="14" y="31"/>
                  </a:cubicBezTo>
                  <a:cubicBezTo>
                    <a:pt x="14" y="30"/>
                    <a:pt x="14" y="29"/>
                    <a:pt x="13" y="28"/>
                  </a:cubicBezTo>
                  <a:close/>
                  <a:moveTo>
                    <a:pt x="32" y="52"/>
                  </a:moveTo>
                  <a:cubicBezTo>
                    <a:pt x="32" y="53"/>
                    <a:pt x="32" y="53"/>
                    <a:pt x="32" y="54"/>
                  </a:cubicBezTo>
                  <a:cubicBezTo>
                    <a:pt x="33" y="54"/>
                    <a:pt x="33" y="53"/>
                    <a:pt x="33" y="53"/>
                  </a:cubicBezTo>
                  <a:cubicBezTo>
                    <a:pt x="33" y="53"/>
                    <a:pt x="33" y="52"/>
                    <a:pt x="32" y="52"/>
                  </a:cubicBezTo>
                  <a:close/>
                  <a:moveTo>
                    <a:pt x="29" y="25"/>
                  </a:moveTo>
                  <a:cubicBezTo>
                    <a:pt x="29" y="25"/>
                    <a:pt x="28" y="26"/>
                    <a:pt x="28" y="26"/>
                  </a:cubicBezTo>
                  <a:cubicBezTo>
                    <a:pt x="29" y="26"/>
                    <a:pt x="29" y="26"/>
                    <a:pt x="29" y="25"/>
                  </a:cubicBezTo>
                  <a:close/>
                  <a:moveTo>
                    <a:pt x="14" y="42"/>
                  </a:moveTo>
                  <a:cubicBezTo>
                    <a:pt x="14" y="42"/>
                    <a:pt x="14" y="41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4" y="41"/>
                    <a:pt x="13" y="42"/>
                  </a:cubicBezTo>
                  <a:cubicBezTo>
                    <a:pt x="14" y="42"/>
                    <a:pt x="14" y="42"/>
                    <a:pt x="14" y="42"/>
                  </a:cubicBezTo>
                  <a:close/>
                  <a:moveTo>
                    <a:pt x="29" y="8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10"/>
                  </a:cubicBezTo>
                  <a:cubicBezTo>
                    <a:pt x="29" y="9"/>
                    <a:pt x="29" y="9"/>
                    <a:pt x="29" y="8"/>
                  </a:cubicBezTo>
                  <a:close/>
                  <a:moveTo>
                    <a:pt x="42" y="37"/>
                  </a:moveTo>
                  <a:cubicBezTo>
                    <a:pt x="42" y="37"/>
                    <a:pt x="42" y="38"/>
                    <a:pt x="42" y="38"/>
                  </a:cubicBezTo>
                  <a:cubicBezTo>
                    <a:pt x="42" y="38"/>
                    <a:pt x="42" y="38"/>
                    <a:pt x="42" y="37"/>
                  </a:cubicBezTo>
                  <a:close/>
                  <a:moveTo>
                    <a:pt x="6" y="49"/>
                  </a:moveTo>
                  <a:cubicBezTo>
                    <a:pt x="6" y="49"/>
                    <a:pt x="6" y="49"/>
                    <a:pt x="6" y="49"/>
                  </a:cubicBezTo>
                  <a:cubicBezTo>
                    <a:pt x="5" y="49"/>
                    <a:pt x="5" y="50"/>
                    <a:pt x="5" y="50"/>
                  </a:cubicBezTo>
                  <a:cubicBezTo>
                    <a:pt x="6" y="50"/>
                    <a:pt x="6" y="49"/>
                    <a:pt x="6" y="49"/>
                  </a:cubicBezTo>
                  <a:close/>
                  <a:moveTo>
                    <a:pt x="47" y="31"/>
                  </a:moveTo>
                  <a:cubicBezTo>
                    <a:pt x="47" y="31"/>
                    <a:pt x="47" y="31"/>
                    <a:pt x="47" y="31"/>
                  </a:cubicBezTo>
                  <a:cubicBezTo>
                    <a:pt x="46" y="32"/>
                    <a:pt x="46" y="32"/>
                    <a:pt x="46" y="33"/>
                  </a:cubicBezTo>
                  <a:cubicBezTo>
                    <a:pt x="47" y="32"/>
                    <a:pt x="47" y="32"/>
                    <a:pt x="47" y="31"/>
                  </a:cubicBezTo>
                  <a:close/>
                  <a:moveTo>
                    <a:pt x="18" y="29"/>
                  </a:moveTo>
                  <a:cubicBezTo>
                    <a:pt x="18" y="29"/>
                    <a:pt x="18" y="30"/>
                    <a:pt x="18" y="30"/>
                  </a:cubicBezTo>
                  <a:cubicBezTo>
                    <a:pt x="18" y="29"/>
                    <a:pt x="18" y="29"/>
                    <a:pt x="18" y="29"/>
                  </a:cubicBezTo>
                  <a:close/>
                  <a:moveTo>
                    <a:pt x="26" y="12"/>
                  </a:moveTo>
                  <a:cubicBezTo>
                    <a:pt x="26" y="11"/>
                    <a:pt x="27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2"/>
                  </a:cubicBezTo>
                  <a:close/>
                  <a:moveTo>
                    <a:pt x="21" y="55"/>
                  </a:moveTo>
                  <a:cubicBezTo>
                    <a:pt x="21" y="56"/>
                    <a:pt x="21" y="56"/>
                    <a:pt x="22" y="56"/>
                  </a:cubicBezTo>
                  <a:cubicBezTo>
                    <a:pt x="22" y="56"/>
                    <a:pt x="21" y="55"/>
                    <a:pt x="21" y="55"/>
                  </a:cubicBezTo>
                  <a:close/>
                  <a:moveTo>
                    <a:pt x="34" y="50"/>
                  </a:moveTo>
                  <a:cubicBezTo>
                    <a:pt x="34" y="50"/>
                    <a:pt x="34" y="50"/>
                    <a:pt x="34" y="50"/>
                  </a:cubicBezTo>
                  <a:cubicBezTo>
                    <a:pt x="34" y="50"/>
                    <a:pt x="34" y="50"/>
                    <a:pt x="34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4" y="51"/>
                    <a:pt x="34" y="51"/>
                    <a:pt x="34" y="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40" name="Google Shape;1040;p50"/>
            <p:cNvSpPr/>
            <p:nvPr/>
          </p:nvSpPr>
          <p:spPr>
            <a:xfrm>
              <a:off x="2189424" y="2373454"/>
              <a:ext cx="114263" cy="139972"/>
            </a:xfrm>
            <a:custGeom>
              <a:avLst/>
              <a:gdLst/>
              <a:ahLst/>
              <a:cxnLst/>
              <a:rect l="l" t="t" r="r" b="b"/>
              <a:pathLst>
                <a:path w="44" h="54" extrusionOk="0">
                  <a:moveTo>
                    <a:pt x="9" y="0"/>
                  </a:moveTo>
                  <a:cubicBezTo>
                    <a:pt x="9" y="0"/>
                    <a:pt x="10" y="0"/>
                    <a:pt x="10" y="0"/>
                  </a:cubicBezTo>
                  <a:cubicBezTo>
                    <a:pt x="10" y="0"/>
                    <a:pt x="10" y="1"/>
                    <a:pt x="10" y="1"/>
                  </a:cubicBezTo>
                  <a:cubicBezTo>
                    <a:pt x="10" y="1"/>
                    <a:pt x="10" y="1"/>
                    <a:pt x="11" y="2"/>
                  </a:cubicBezTo>
                  <a:cubicBezTo>
                    <a:pt x="11" y="1"/>
                    <a:pt x="11" y="1"/>
                    <a:pt x="12" y="0"/>
                  </a:cubicBezTo>
                  <a:cubicBezTo>
                    <a:pt x="13" y="0"/>
                    <a:pt x="14" y="0"/>
                    <a:pt x="15" y="0"/>
                  </a:cubicBezTo>
                  <a:cubicBezTo>
                    <a:pt x="19" y="1"/>
                    <a:pt x="24" y="1"/>
                    <a:pt x="28" y="3"/>
                  </a:cubicBezTo>
                  <a:cubicBezTo>
                    <a:pt x="30" y="4"/>
                    <a:pt x="32" y="5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3" y="7"/>
                    <a:pt x="34" y="8"/>
                    <a:pt x="34" y="8"/>
                  </a:cubicBezTo>
                  <a:cubicBezTo>
                    <a:pt x="35" y="9"/>
                    <a:pt x="36" y="11"/>
                    <a:pt x="37" y="13"/>
                  </a:cubicBezTo>
                  <a:cubicBezTo>
                    <a:pt x="37" y="12"/>
                    <a:pt x="38" y="12"/>
                    <a:pt x="38" y="12"/>
                  </a:cubicBezTo>
                  <a:cubicBezTo>
                    <a:pt x="38" y="11"/>
                    <a:pt x="37" y="10"/>
                    <a:pt x="36" y="9"/>
                  </a:cubicBezTo>
                  <a:cubicBezTo>
                    <a:pt x="38" y="10"/>
                    <a:pt x="39" y="12"/>
                    <a:pt x="40" y="13"/>
                  </a:cubicBezTo>
                  <a:cubicBezTo>
                    <a:pt x="42" y="15"/>
                    <a:pt x="43" y="17"/>
                    <a:pt x="43" y="20"/>
                  </a:cubicBezTo>
                  <a:cubicBezTo>
                    <a:pt x="44" y="21"/>
                    <a:pt x="44" y="22"/>
                    <a:pt x="44" y="24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2" y="23"/>
                    <a:pt x="42" y="23"/>
                    <a:pt x="42" y="24"/>
                  </a:cubicBezTo>
                  <a:cubicBezTo>
                    <a:pt x="43" y="25"/>
                    <a:pt x="43" y="26"/>
                    <a:pt x="43" y="27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9"/>
                    <a:pt x="44" y="30"/>
                    <a:pt x="44" y="30"/>
                  </a:cubicBezTo>
                  <a:cubicBezTo>
                    <a:pt x="44" y="33"/>
                    <a:pt x="43" y="35"/>
                    <a:pt x="43" y="38"/>
                  </a:cubicBezTo>
                  <a:cubicBezTo>
                    <a:pt x="43" y="41"/>
                    <a:pt x="41" y="44"/>
                    <a:pt x="40" y="47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9" y="46"/>
                    <a:pt x="39" y="47"/>
                    <a:pt x="39" y="47"/>
                  </a:cubicBezTo>
                  <a:cubicBezTo>
                    <a:pt x="40" y="47"/>
                    <a:pt x="40" y="47"/>
                    <a:pt x="40" y="48"/>
                  </a:cubicBezTo>
                  <a:cubicBezTo>
                    <a:pt x="39" y="50"/>
                    <a:pt x="38" y="52"/>
                    <a:pt x="37" y="54"/>
                  </a:cubicBezTo>
                  <a:cubicBezTo>
                    <a:pt x="37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0" y="49"/>
                    <a:pt x="23" y="46"/>
                    <a:pt x="17" y="43"/>
                  </a:cubicBezTo>
                  <a:cubicBezTo>
                    <a:pt x="16" y="42"/>
                    <a:pt x="15" y="41"/>
                    <a:pt x="14" y="41"/>
                  </a:cubicBezTo>
                  <a:cubicBezTo>
                    <a:pt x="13" y="41"/>
                    <a:pt x="13" y="41"/>
                    <a:pt x="13" y="40"/>
                  </a:cubicBezTo>
                  <a:cubicBezTo>
                    <a:pt x="12" y="35"/>
                    <a:pt x="10" y="31"/>
                    <a:pt x="8" y="26"/>
                  </a:cubicBezTo>
                  <a:cubicBezTo>
                    <a:pt x="8" y="26"/>
                    <a:pt x="8" y="25"/>
                    <a:pt x="8" y="25"/>
                  </a:cubicBezTo>
                  <a:cubicBezTo>
                    <a:pt x="8" y="25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3"/>
                    <a:pt x="8" y="24"/>
                    <a:pt x="7" y="24"/>
                  </a:cubicBezTo>
                  <a:cubicBezTo>
                    <a:pt x="7" y="23"/>
                    <a:pt x="7" y="22"/>
                    <a:pt x="6" y="21"/>
                  </a:cubicBezTo>
                  <a:cubicBezTo>
                    <a:pt x="6" y="21"/>
                    <a:pt x="7" y="21"/>
                    <a:pt x="7" y="20"/>
                  </a:cubicBezTo>
                  <a:cubicBezTo>
                    <a:pt x="7" y="20"/>
                    <a:pt x="7" y="20"/>
                    <a:pt x="7" y="19"/>
                  </a:cubicBezTo>
                  <a:cubicBezTo>
                    <a:pt x="7" y="20"/>
                    <a:pt x="7" y="20"/>
                    <a:pt x="6" y="21"/>
                  </a:cubicBezTo>
                  <a:cubicBezTo>
                    <a:pt x="5" y="19"/>
                    <a:pt x="5" y="16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2"/>
                    <a:pt x="3" y="11"/>
                    <a:pt x="2" y="10"/>
                  </a:cubicBezTo>
                  <a:cubicBezTo>
                    <a:pt x="2" y="10"/>
                    <a:pt x="2" y="10"/>
                    <a:pt x="2" y="9"/>
                  </a:cubicBezTo>
                  <a:cubicBezTo>
                    <a:pt x="1" y="8"/>
                    <a:pt x="0" y="7"/>
                    <a:pt x="0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2" y="4"/>
                    <a:pt x="4" y="4"/>
                    <a:pt x="6" y="3"/>
                  </a:cubicBezTo>
                  <a:cubicBezTo>
                    <a:pt x="8" y="2"/>
                    <a:pt x="8" y="2"/>
                    <a:pt x="9" y="0"/>
                  </a:cubicBezTo>
                  <a:close/>
                  <a:moveTo>
                    <a:pt x="37" y="37"/>
                  </a:moveTo>
                  <a:cubicBezTo>
                    <a:pt x="36" y="37"/>
                    <a:pt x="36" y="37"/>
                    <a:pt x="36" y="37"/>
                  </a:cubicBezTo>
                  <a:cubicBezTo>
                    <a:pt x="35" y="36"/>
                    <a:pt x="35" y="36"/>
                    <a:pt x="35" y="35"/>
                  </a:cubicBezTo>
                  <a:cubicBezTo>
                    <a:pt x="35" y="35"/>
                    <a:pt x="34" y="36"/>
                    <a:pt x="34" y="37"/>
                  </a:cubicBezTo>
                  <a:cubicBezTo>
                    <a:pt x="34" y="37"/>
                    <a:pt x="34" y="38"/>
                    <a:pt x="34" y="39"/>
                  </a:cubicBezTo>
                  <a:cubicBezTo>
                    <a:pt x="34" y="40"/>
                    <a:pt x="35" y="41"/>
                    <a:pt x="35" y="42"/>
                  </a:cubicBezTo>
                  <a:cubicBezTo>
                    <a:pt x="36" y="41"/>
                    <a:pt x="37" y="41"/>
                    <a:pt x="37" y="40"/>
                  </a:cubicBezTo>
                  <a:cubicBezTo>
                    <a:pt x="37" y="39"/>
                    <a:pt x="37" y="39"/>
                    <a:pt x="37" y="38"/>
                  </a:cubicBezTo>
                  <a:cubicBezTo>
                    <a:pt x="37" y="38"/>
                    <a:pt x="37" y="38"/>
                    <a:pt x="37" y="37"/>
                  </a:cubicBezTo>
                  <a:close/>
                  <a:moveTo>
                    <a:pt x="36" y="21"/>
                  </a:moveTo>
                  <a:cubicBezTo>
                    <a:pt x="35" y="22"/>
                    <a:pt x="35" y="23"/>
                    <a:pt x="34" y="23"/>
                  </a:cubicBezTo>
                  <a:cubicBezTo>
                    <a:pt x="34" y="24"/>
                    <a:pt x="34" y="24"/>
                    <a:pt x="34" y="25"/>
                  </a:cubicBezTo>
                  <a:cubicBezTo>
                    <a:pt x="35" y="24"/>
                    <a:pt x="35" y="24"/>
                    <a:pt x="37" y="25"/>
                  </a:cubicBezTo>
                  <a:cubicBezTo>
                    <a:pt x="37" y="25"/>
                    <a:pt x="37" y="24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2"/>
                    <a:pt x="36" y="22"/>
                    <a:pt x="36" y="21"/>
                  </a:cubicBezTo>
                  <a:close/>
                  <a:moveTo>
                    <a:pt x="23" y="18"/>
                  </a:moveTo>
                  <a:cubicBezTo>
                    <a:pt x="22" y="19"/>
                    <a:pt x="22" y="19"/>
                    <a:pt x="21" y="20"/>
                  </a:cubicBezTo>
                  <a:cubicBezTo>
                    <a:pt x="22" y="21"/>
                    <a:pt x="23" y="23"/>
                    <a:pt x="23" y="24"/>
                  </a:cubicBezTo>
                  <a:cubicBezTo>
                    <a:pt x="23" y="24"/>
                    <a:pt x="24" y="24"/>
                    <a:pt x="24" y="24"/>
                  </a:cubicBezTo>
                  <a:cubicBezTo>
                    <a:pt x="24" y="22"/>
                    <a:pt x="23" y="20"/>
                    <a:pt x="23" y="18"/>
                  </a:cubicBezTo>
                  <a:close/>
                  <a:moveTo>
                    <a:pt x="20" y="22"/>
                  </a:moveTo>
                  <a:cubicBezTo>
                    <a:pt x="19" y="24"/>
                    <a:pt x="19" y="24"/>
                    <a:pt x="20" y="25"/>
                  </a:cubicBezTo>
                  <a:cubicBezTo>
                    <a:pt x="20" y="25"/>
                    <a:pt x="21" y="25"/>
                    <a:pt x="21" y="25"/>
                  </a:cubicBezTo>
                  <a:cubicBezTo>
                    <a:pt x="21" y="24"/>
                    <a:pt x="20" y="23"/>
                    <a:pt x="20" y="22"/>
                  </a:cubicBezTo>
                  <a:close/>
                  <a:moveTo>
                    <a:pt x="32" y="17"/>
                  </a:moveTo>
                  <a:cubicBezTo>
                    <a:pt x="32" y="16"/>
                    <a:pt x="31" y="15"/>
                    <a:pt x="30" y="15"/>
                  </a:cubicBezTo>
                  <a:cubicBezTo>
                    <a:pt x="30" y="16"/>
                    <a:pt x="30" y="16"/>
                    <a:pt x="31" y="17"/>
                  </a:cubicBezTo>
                  <a:cubicBezTo>
                    <a:pt x="31" y="17"/>
                    <a:pt x="31" y="17"/>
                    <a:pt x="32" y="18"/>
                  </a:cubicBezTo>
                  <a:cubicBezTo>
                    <a:pt x="32" y="17"/>
                    <a:pt x="32" y="17"/>
                    <a:pt x="32" y="17"/>
                  </a:cubicBez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6" y="40"/>
                    <a:pt x="26" y="38"/>
                    <a:pt x="25" y="37"/>
                  </a:cubicBezTo>
                  <a:cubicBezTo>
                    <a:pt x="25" y="37"/>
                    <a:pt x="25" y="38"/>
                    <a:pt x="25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6" y="41"/>
                    <a:pt x="26" y="41"/>
                    <a:pt x="26" y="41"/>
                  </a:cubicBezTo>
                  <a:close/>
                  <a:moveTo>
                    <a:pt x="18" y="18"/>
                  </a:moveTo>
                  <a:cubicBezTo>
                    <a:pt x="17" y="19"/>
                    <a:pt x="17" y="20"/>
                    <a:pt x="18" y="21"/>
                  </a:cubicBezTo>
                  <a:cubicBezTo>
                    <a:pt x="18" y="20"/>
                    <a:pt x="19" y="19"/>
                    <a:pt x="18" y="18"/>
                  </a:cubicBezTo>
                  <a:close/>
                  <a:moveTo>
                    <a:pt x="20" y="5"/>
                  </a:moveTo>
                  <a:cubicBezTo>
                    <a:pt x="20" y="5"/>
                    <a:pt x="19" y="4"/>
                    <a:pt x="19" y="4"/>
                  </a:cubicBezTo>
                  <a:cubicBezTo>
                    <a:pt x="19" y="5"/>
                    <a:pt x="18" y="5"/>
                    <a:pt x="18" y="5"/>
                  </a:cubicBezTo>
                  <a:cubicBezTo>
                    <a:pt x="18" y="6"/>
                    <a:pt x="19" y="6"/>
                    <a:pt x="19" y="6"/>
                  </a:cubicBezTo>
                  <a:cubicBezTo>
                    <a:pt x="19" y="6"/>
                    <a:pt x="20" y="5"/>
                    <a:pt x="20" y="5"/>
                  </a:cubicBezTo>
                  <a:close/>
                  <a:moveTo>
                    <a:pt x="30" y="6"/>
                  </a:moveTo>
                  <a:cubicBezTo>
                    <a:pt x="30" y="6"/>
                    <a:pt x="30" y="7"/>
                    <a:pt x="30" y="7"/>
                  </a:cubicBezTo>
                  <a:cubicBezTo>
                    <a:pt x="30" y="7"/>
                    <a:pt x="30" y="9"/>
                    <a:pt x="30" y="9"/>
                  </a:cubicBezTo>
                  <a:cubicBezTo>
                    <a:pt x="31" y="8"/>
                    <a:pt x="31" y="8"/>
                    <a:pt x="30" y="6"/>
                  </a:cubicBezTo>
                  <a:close/>
                  <a:moveTo>
                    <a:pt x="11" y="22"/>
                  </a:moveTo>
                  <a:cubicBezTo>
                    <a:pt x="11" y="22"/>
                    <a:pt x="12" y="21"/>
                    <a:pt x="12" y="21"/>
                  </a:cubicBezTo>
                  <a:cubicBezTo>
                    <a:pt x="12" y="21"/>
                    <a:pt x="11" y="20"/>
                    <a:pt x="11" y="20"/>
                  </a:cubicBezTo>
                  <a:cubicBezTo>
                    <a:pt x="11" y="20"/>
                    <a:pt x="11" y="20"/>
                    <a:pt x="10" y="21"/>
                  </a:cubicBezTo>
                  <a:cubicBezTo>
                    <a:pt x="10" y="21"/>
                    <a:pt x="11" y="21"/>
                    <a:pt x="11" y="22"/>
                  </a:cubicBezTo>
                  <a:close/>
                  <a:moveTo>
                    <a:pt x="34" y="30"/>
                  </a:moveTo>
                  <a:cubicBezTo>
                    <a:pt x="34" y="30"/>
                    <a:pt x="34" y="30"/>
                    <a:pt x="34" y="30"/>
                  </a:cubicBezTo>
                  <a:cubicBezTo>
                    <a:pt x="34" y="31"/>
                    <a:pt x="34" y="32"/>
                    <a:pt x="34" y="33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1"/>
                    <a:pt x="35" y="30"/>
                    <a:pt x="34" y="30"/>
                  </a:cubicBezTo>
                  <a:close/>
                  <a:moveTo>
                    <a:pt x="34" y="14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2"/>
                    <a:pt x="32" y="1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2"/>
                    <a:pt x="34" y="13"/>
                    <a:pt x="34" y="14"/>
                  </a:cubicBezTo>
                  <a:close/>
                  <a:moveTo>
                    <a:pt x="4" y="9"/>
                  </a:moveTo>
                  <a:cubicBezTo>
                    <a:pt x="5" y="10"/>
                    <a:pt x="5" y="10"/>
                    <a:pt x="5" y="11"/>
                  </a:cubicBezTo>
                  <a:cubicBezTo>
                    <a:pt x="6" y="11"/>
                    <a:pt x="6" y="10"/>
                    <a:pt x="6" y="10"/>
                  </a:cubicBezTo>
                  <a:cubicBezTo>
                    <a:pt x="6" y="10"/>
                    <a:pt x="5" y="9"/>
                    <a:pt x="5" y="9"/>
                  </a:cubicBezTo>
                  <a:cubicBezTo>
                    <a:pt x="5" y="9"/>
                    <a:pt x="5" y="9"/>
                    <a:pt x="4" y="9"/>
                  </a:cubicBezTo>
                  <a:close/>
                  <a:moveTo>
                    <a:pt x="29" y="27"/>
                  </a:moveTo>
                  <a:cubicBezTo>
                    <a:pt x="30" y="26"/>
                    <a:pt x="30" y="25"/>
                    <a:pt x="30" y="24"/>
                  </a:cubicBezTo>
                  <a:cubicBezTo>
                    <a:pt x="29" y="24"/>
                    <a:pt x="29" y="25"/>
                    <a:pt x="29" y="25"/>
                  </a:cubicBezTo>
                  <a:cubicBezTo>
                    <a:pt x="29" y="26"/>
                    <a:pt x="29" y="26"/>
                    <a:pt x="29" y="27"/>
                  </a:cubicBezTo>
                  <a:close/>
                  <a:moveTo>
                    <a:pt x="9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9" y="17"/>
                    <a:pt x="8" y="18"/>
                    <a:pt x="9" y="18"/>
                  </a:cubicBezTo>
                  <a:close/>
                  <a:moveTo>
                    <a:pt x="27" y="13"/>
                  </a:moveTo>
                  <a:cubicBezTo>
                    <a:pt x="28" y="13"/>
                    <a:pt x="28" y="14"/>
                    <a:pt x="28" y="14"/>
                  </a:cubicBezTo>
                  <a:cubicBezTo>
                    <a:pt x="29" y="14"/>
                    <a:pt x="29" y="13"/>
                    <a:pt x="29" y="13"/>
                  </a:cubicBezTo>
                  <a:cubicBezTo>
                    <a:pt x="28" y="13"/>
                    <a:pt x="28" y="12"/>
                    <a:pt x="28" y="12"/>
                  </a:cubicBezTo>
                  <a:cubicBezTo>
                    <a:pt x="28" y="12"/>
                    <a:pt x="27" y="13"/>
                    <a:pt x="27" y="13"/>
                  </a:cubicBezTo>
                  <a:close/>
                  <a:moveTo>
                    <a:pt x="26" y="4"/>
                  </a:moveTo>
                  <a:cubicBezTo>
                    <a:pt x="26" y="5"/>
                    <a:pt x="26" y="5"/>
                    <a:pt x="26" y="5"/>
                  </a:cubicBezTo>
                  <a:cubicBezTo>
                    <a:pt x="27" y="5"/>
                    <a:pt x="27" y="6"/>
                    <a:pt x="28" y="6"/>
                  </a:cubicBezTo>
                  <a:cubicBezTo>
                    <a:pt x="28" y="6"/>
                    <a:pt x="28" y="5"/>
                    <a:pt x="28" y="5"/>
                  </a:cubicBezTo>
                  <a:cubicBezTo>
                    <a:pt x="27" y="5"/>
                    <a:pt x="27" y="5"/>
                    <a:pt x="26" y="4"/>
                  </a:cubicBezTo>
                  <a:close/>
                  <a:moveTo>
                    <a:pt x="18" y="8"/>
                  </a:moveTo>
                  <a:cubicBezTo>
                    <a:pt x="17" y="8"/>
                    <a:pt x="17" y="8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8"/>
                    <a:pt x="17" y="8"/>
                    <a:pt x="18" y="8"/>
                  </a:cubicBezTo>
                  <a:close/>
                  <a:moveTo>
                    <a:pt x="26" y="18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9"/>
                    <a:pt x="25" y="19"/>
                    <a:pt x="26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0"/>
                    <a:pt x="26" y="19"/>
                    <a:pt x="26" y="19"/>
                  </a:cubicBezTo>
                  <a:cubicBezTo>
                    <a:pt x="26" y="18"/>
                    <a:pt x="26" y="18"/>
                    <a:pt x="26" y="18"/>
                  </a:cubicBezTo>
                  <a:close/>
                  <a:moveTo>
                    <a:pt x="17" y="16"/>
                  </a:moveTo>
                  <a:cubicBezTo>
                    <a:pt x="17" y="16"/>
                    <a:pt x="17" y="16"/>
                    <a:pt x="17" y="15"/>
                  </a:cubicBezTo>
                  <a:cubicBezTo>
                    <a:pt x="16" y="16"/>
                    <a:pt x="16" y="16"/>
                    <a:pt x="17" y="17"/>
                  </a:cubicBezTo>
                  <a:cubicBezTo>
                    <a:pt x="17" y="17"/>
                    <a:pt x="17" y="16"/>
                    <a:pt x="17" y="16"/>
                  </a:cubicBezTo>
                  <a:close/>
                  <a:moveTo>
                    <a:pt x="43" y="37"/>
                  </a:moveTo>
                  <a:cubicBezTo>
                    <a:pt x="43" y="37"/>
                    <a:pt x="42" y="36"/>
                    <a:pt x="42" y="35"/>
                  </a:cubicBezTo>
                  <a:cubicBezTo>
                    <a:pt x="42" y="36"/>
                    <a:pt x="42" y="37"/>
                    <a:pt x="43" y="37"/>
                  </a:cubicBezTo>
                  <a:close/>
                  <a:moveTo>
                    <a:pt x="34" y="50"/>
                  </a:moveTo>
                  <a:cubicBezTo>
                    <a:pt x="35" y="49"/>
                    <a:pt x="35" y="49"/>
                    <a:pt x="35" y="48"/>
                  </a:cubicBezTo>
                  <a:cubicBezTo>
                    <a:pt x="34" y="48"/>
                    <a:pt x="34" y="49"/>
                    <a:pt x="34" y="50"/>
                  </a:cubicBezTo>
                  <a:close/>
                  <a:moveTo>
                    <a:pt x="16" y="23"/>
                  </a:moveTo>
                  <a:cubicBezTo>
                    <a:pt x="16" y="23"/>
                    <a:pt x="15" y="22"/>
                    <a:pt x="15" y="21"/>
                  </a:cubicBezTo>
                  <a:cubicBezTo>
                    <a:pt x="15" y="22"/>
                    <a:pt x="15" y="22"/>
                    <a:pt x="16" y="23"/>
                  </a:cubicBezTo>
                  <a:close/>
                  <a:moveTo>
                    <a:pt x="13" y="3"/>
                  </a:moveTo>
                  <a:cubicBezTo>
                    <a:pt x="14" y="4"/>
                    <a:pt x="14" y="3"/>
                    <a:pt x="15" y="3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4" y="3"/>
                    <a:pt x="13" y="3"/>
                  </a:cubicBezTo>
                  <a:close/>
                  <a:moveTo>
                    <a:pt x="7" y="5"/>
                  </a:moveTo>
                  <a:cubicBezTo>
                    <a:pt x="6" y="5"/>
                    <a:pt x="6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6" y="5"/>
                    <a:pt x="6" y="6"/>
                  </a:cubicBezTo>
                  <a:cubicBezTo>
                    <a:pt x="6" y="6"/>
                    <a:pt x="6" y="5"/>
                    <a:pt x="7" y="5"/>
                  </a:cubicBezTo>
                  <a:close/>
                  <a:moveTo>
                    <a:pt x="27" y="22"/>
                  </a:moveTo>
                  <a:cubicBezTo>
                    <a:pt x="27" y="22"/>
                    <a:pt x="27" y="22"/>
                    <a:pt x="27" y="22"/>
                  </a:cubicBezTo>
                  <a:cubicBezTo>
                    <a:pt x="28" y="22"/>
                    <a:pt x="28" y="21"/>
                    <a:pt x="28" y="21"/>
                  </a:cubicBezTo>
                  <a:cubicBezTo>
                    <a:pt x="28" y="21"/>
                    <a:pt x="28" y="21"/>
                    <a:pt x="28" y="20"/>
                  </a:cubicBezTo>
                  <a:cubicBezTo>
                    <a:pt x="28" y="21"/>
                    <a:pt x="27" y="21"/>
                    <a:pt x="27" y="22"/>
                  </a:cubicBezTo>
                  <a:close/>
                  <a:moveTo>
                    <a:pt x="29" y="31"/>
                  </a:moveTo>
                  <a:cubicBezTo>
                    <a:pt x="28" y="31"/>
                    <a:pt x="28" y="31"/>
                    <a:pt x="29" y="32"/>
                  </a:cubicBezTo>
                  <a:cubicBezTo>
                    <a:pt x="29" y="31"/>
                    <a:pt x="29" y="31"/>
                    <a:pt x="29" y="31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9" y="37"/>
                    <a:pt x="28" y="37"/>
                  </a:cubicBezTo>
                  <a:close/>
                  <a:moveTo>
                    <a:pt x="10" y="8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lose/>
                  <a:moveTo>
                    <a:pt x="17" y="30"/>
                  </a:move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30"/>
                    <a:pt x="16" y="31"/>
                  </a:cubicBezTo>
                  <a:cubicBezTo>
                    <a:pt x="16" y="31"/>
                    <a:pt x="16" y="31"/>
                    <a:pt x="17" y="30"/>
                  </a:cubicBezTo>
                  <a:close/>
                  <a:moveTo>
                    <a:pt x="13" y="13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  <a:moveTo>
                    <a:pt x="9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lose/>
                  <a:moveTo>
                    <a:pt x="26" y="44"/>
                  </a:moveTo>
                  <a:cubicBezTo>
                    <a:pt x="27" y="44"/>
                    <a:pt x="27" y="44"/>
                    <a:pt x="27" y="44"/>
                  </a:cubicBezTo>
                  <a:cubicBezTo>
                    <a:pt x="27" y="44"/>
                    <a:pt x="27" y="44"/>
                    <a:pt x="26" y="44"/>
                  </a:cubicBezTo>
                  <a:close/>
                  <a:moveTo>
                    <a:pt x="12" y="28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lose/>
                  <a:moveTo>
                    <a:pt x="39" y="15"/>
                  </a:moveTo>
                  <a:cubicBezTo>
                    <a:pt x="39" y="15"/>
                    <a:pt x="39" y="14"/>
                    <a:pt x="39" y="14"/>
                  </a:cubicBezTo>
                  <a:cubicBezTo>
                    <a:pt x="38" y="14"/>
                    <a:pt x="38" y="14"/>
                    <a:pt x="39" y="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41" name="Google Shape;1041;p50"/>
            <p:cNvSpPr/>
            <p:nvPr/>
          </p:nvSpPr>
          <p:spPr>
            <a:xfrm>
              <a:off x="2002320" y="2300612"/>
              <a:ext cx="151398" cy="119976"/>
            </a:xfrm>
            <a:custGeom>
              <a:avLst/>
              <a:gdLst/>
              <a:ahLst/>
              <a:cxnLst/>
              <a:rect l="l" t="t" r="r" b="b"/>
              <a:pathLst>
                <a:path w="58" h="46" extrusionOk="0">
                  <a:moveTo>
                    <a:pt x="49" y="14"/>
                  </a:moveTo>
                  <a:cubicBezTo>
                    <a:pt x="48" y="14"/>
                    <a:pt x="48" y="15"/>
                    <a:pt x="48" y="15"/>
                  </a:cubicBezTo>
                  <a:cubicBezTo>
                    <a:pt x="49" y="15"/>
                    <a:pt x="49" y="15"/>
                    <a:pt x="50" y="16"/>
                  </a:cubicBezTo>
                  <a:cubicBezTo>
                    <a:pt x="53" y="19"/>
                    <a:pt x="56" y="22"/>
                    <a:pt x="58" y="25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2" y="29"/>
                    <a:pt x="45" y="32"/>
                    <a:pt x="39" y="35"/>
                  </a:cubicBezTo>
                  <a:cubicBezTo>
                    <a:pt x="34" y="39"/>
                    <a:pt x="28" y="42"/>
                    <a:pt x="22" y="46"/>
                  </a:cubicBezTo>
                  <a:cubicBezTo>
                    <a:pt x="21" y="46"/>
                    <a:pt x="21" y="45"/>
                    <a:pt x="20" y="44"/>
                  </a:cubicBezTo>
                  <a:cubicBezTo>
                    <a:pt x="20" y="44"/>
                    <a:pt x="20" y="44"/>
                    <a:pt x="19" y="45"/>
                  </a:cubicBezTo>
                  <a:cubicBezTo>
                    <a:pt x="20" y="45"/>
                    <a:pt x="20" y="45"/>
                    <a:pt x="20" y="46"/>
                  </a:cubicBezTo>
                  <a:cubicBezTo>
                    <a:pt x="13" y="44"/>
                    <a:pt x="7" y="43"/>
                    <a:pt x="0" y="42"/>
                  </a:cubicBezTo>
                  <a:cubicBezTo>
                    <a:pt x="0" y="41"/>
                    <a:pt x="1" y="41"/>
                    <a:pt x="1" y="40"/>
                  </a:cubicBezTo>
                  <a:cubicBezTo>
                    <a:pt x="1" y="39"/>
                    <a:pt x="1" y="38"/>
                    <a:pt x="2" y="36"/>
                  </a:cubicBezTo>
                  <a:cubicBezTo>
                    <a:pt x="2" y="35"/>
                    <a:pt x="2" y="34"/>
                    <a:pt x="3" y="33"/>
                  </a:cubicBezTo>
                  <a:cubicBezTo>
                    <a:pt x="3" y="32"/>
                    <a:pt x="3" y="32"/>
                    <a:pt x="4" y="32"/>
                  </a:cubicBezTo>
                  <a:cubicBezTo>
                    <a:pt x="5" y="31"/>
                    <a:pt x="6" y="31"/>
                    <a:pt x="8" y="31"/>
                  </a:cubicBezTo>
                  <a:cubicBezTo>
                    <a:pt x="8" y="31"/>
                    <a:pt x="7" y="31"/>
                    <a:pt x="7" y="31"/>
                  </a:cubicBezTo>
                  <a:cubicBezTo>
                    <a:pt x="6" y="32"/>
                    <a:pt x="6" y="33"/>
                    <a:pt x="6" y="33"/>
                  </a:cubicBezTo>
                  <a:cubicBezTo>
                    <a:pt x="6" y="34"/>
                    <a:pt x="7" y="34"/>
                    <a:pt x="7" y="35"/>
                  </a:cubicBezTo>
                  <a:cubicBezTo>
                    <a:pt x="8" y="34"/>
                    <a:pt x="9" y="33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1"/>
                    <a:pt x="9" y="31"/>
                    <a:pt x="9" y="30"/>
                  </a:cubicBezTo>
                  <a:cubicBezTo>
                    <a:pt x="9" y="30"/>
                    <a:pt x="10" y="30"/>
                    <a:pt x="10" y="29"/>
                  </a:cubicBezTo>
                  <a:cubicBezTo>
                    <a:pt x="13" y="28"/>
                    <a:pt x="15" y="25"/>
                    <a:pt x="15" y="22"/>
                  </a:cubicBezTo>
                  <a:cubicBezTo>
                    <a:pt x="16" y="21"/>
                    <a:pt x="16" y="21"/>
                    <a:pt x="16" y="20"/>
                  </a:cubicBezTo>
                  <a:cubicBezTo>
                    <a:pt x="18" y="16"/>
                    <a:pt x="18" y="13"/>
                    <a:pt x="15" y="9"/>
                  </a:cubicBezTo>
                  <a:cubicBezTo>
                    <a:pt x="15" y="9"/>
                    <a:pt x="15" y="9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5"/>
                    <a:pt x="20" y="3"/>
                    <a:pt x="22" y="1"/>
                  </a:cubicBezTo>
                  <a:cubicBezTo>
                    <a:pt x="23" y="1"/>
                    <a:pt x="24" y="0"/>
                    <a:pt x="25" y="1"/>
                  </a:cubicBezTo>
                  <a:cubicBezTo>
                    <a:pt x="30" y="1"/>
                    <a:pt x="34" y="3"/>
                    <a:pt x="38" y="5"/>
                  </a:cubicBezTo>
                  <a:cubicBezTo>
                    <a:pt x="42" y="7"/>
                    <a:pt x="45" y="11"/>
                    <a:pt x="48" y="14"/>
                  </a:cubicBezTo>
                  <a:cubicBezTo>
                    <a:pt x="48" y="14"/>
                    <a:pt x="48" y="14"/>
                    <a:pt x="49" y="14"/>
                  </a:cubicBezTo>
                  <a:close/>
                  <a:moveTo>
                    <a:pt x="31" y="24"/>
                  </a:moveTo>
                  <a:cubicBezTo>
                    <a:pt x="30" y="25"/>
                    <a:pt x="30" y="26"/>
                    <a:pt x="29" y="27"/>
                  </a:cubicBezTo>
                  <a:cubicBezTo>
                    <a:pt x="29" y="28"/>
                    <a:pt x="29" y="29"/>
                    <a:pt x="30" y="30"/>
                  </a:cubicBezTo>
                  <a:cubicBezTo>
                    <a:pt x="30" y="30"/>
                    <a:pt x="30" y="30"/>
                    <a:pt x="31" y="30"/>
                  </a:cubicBezTo>
                  <a:cubicBezTo>
                    <a:pt x="31" y="30"/>
                    <a:pt x="31" y="29"/>
                    <a:pt x="31" y="29"/>
                  </a:cubicBezTo>
                  <a:cubicBezTo>
                    <a:pt x="31" y="28"/>
                    <a:pt x="32" y="27"/>
                    <a:pt x="32" y="26"/>
                  </a:cubicBezTo>
                  <a:cubicBezTo>
                    <a:pt x="32" y="25"/>
                    <a:pt x="32" y="25"/>
                    <a:pt x="31" y="24"/>
                  </a:cubicBezTo>
                  <a:close/>
                  <a:moveTo>
                    <a:pt x="38" y="27"/>
                  </a:moveTo>
                  <a:cubicBezTo>
                    <a:pt x="40" y="26"/>
                    <a:pt x="41" y="26"/>
                    <a:pt x="42" y="25"/>
                  </a:cubicBezTo>
                  <a:cubicBezTo>
                    <a:pt x="43" y="25"/>
                    <a:pt x="43" y="24"/>
                    <a:pt x="42" y="24"/>
                  </a:cubicBezTo>
                  <a:cubicBezTo>
                    <a:pt x="42" y="23"/>
                    <a:pt x="42" y="23"/>
                    <a:pt x="41" y="22"/>
                  </a:cubicBezTo>
                  <a:cubicBezTo>
                    <a:pt x="41" y="23"/>
                    <a:pt x="41" y="23"/>
                    <a:pt x="40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25"/>
                    <a:pt x="39" y="26"/>
                    <a:pt x="38" y="27"/>
                  </a:cubicBezTo>
                  <a:close/>
                  <a:moveTo>
                    <a:pt x="18" y="11"/>
                  </a:moveTo>
                  <a:cubicBezTo>
                    <a:pt x="19" y="11"/>
                    <a:pt x="19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1" y="12"/>
                    <a:pt x="21" y="12"/>
                  </a:cubicBezTo>
                  <a:cubicBezTo>
                    <a:pt x="21" y="11"/>
                    <a:pt x="21" y="11"/>
                    <a:pt x="21" y="10"/>
                  </a:cubicBezTo>
                  <a:cubicBezTo>
                    <a:pt x="21" y="10"/>
                    <a:pt x="21" y="9"/>
                    <a:pt x="21" y="9"/>
                  </a:cubicBezTo>
                  <a:cubicBezTo>
                    <a:pt x="19" y="9"/>
                    <a:pt x="19" y="9"/>
                    <a:pt x="18" y="11"/>
                  </a:cubicBezTo>
                  <a:close/>
                  <a:moveTo>
                    <a:pt x="42" y="12"/>
                  </a:moveTo>
                  <a:cubicBezTo>
                    <a:pt x="42" y="13"/>
                    <a:pt x="43" y="13"/>
                    <a:pt x="43" y="13"/>
                  </a:cubicBezTo>
                  <a:cubicBezTo>
                    <a:pt x="43" y="13"/>
                    <a:pt x="43" y="12"/>
                    <a:pt x="43" y="12"/>
                  </a:cubicBezTo>
                  <a:cubicBezTo>
                    <a:pt x="43" y="11"/>
                    <a:pt x="43" y="10"/>
                    <a:pt x="43" y="9"/>
                  </a:cubicBezTo>
                  <a:cubicBezTo>
                    <a:pt x="43" y="9"/>
                    <a:pt x="42" y="9"/>
                    <a:pt x="42" y="9"/>
                  </a:cubicBezTo>
                  <a:cubicBezTo>
                    <a:pt x="42" y="10"/>
                    <a:pt x="42" y="11"/>
                    <a:pt x="42" y="12"/>
                  </a:cubicBezTo>
                  <a:close/>
                  <a:moveTo>
                    <a:pt x="29" y="20"/>
                  </a:moveTo>
                  <a:cubicBezTo>
                    <a:pt x="28" y="20"/>
                    <a:pt x="28" y="21"/>
                    <a:pt x="27" y="22"/>
                  </a:cubicBezTo>
                  <a:cubicBezTo>
                    <a:pt x="27" y="22"/>
                    <a:pt x="27" y="23"/>
                    <a:pt x="28" y="23"/>
                  </a:cubicBezTo>
                  <a:cubicBezTo>
                    <a:pt x="28" y="23"/>
                    <a:pt x="28" y="23"/>
                    <a:pt x="29" y="22"/>
                  </a:cubicBezTo>
                  <a:cubicBezTo>
                    <a:pt x="30" y="21"/>
                    <a:pt x="30" y="21"/>
                    <a:pt x="29" y="20"/>
                  </a:cubicBezTo>
                  <a:close/>
                  <a:moveTo>
                    <a:pt x="45" y="31"/>
                  </a:moveTo>
                  <a:cubicBezTo>
                    <a:pt x="46" y="31"/>
                    <a:pt x="46" y="30"/>
                    <a:pt x="46" y="29"/>
                  </a:cubicBezTo>
                  <a:cubicBezTo>
                    <a:pt x="46" y="28"/>
                    <a:pt x="46" y="28"/>
                    <a:pt x="45" y="28"/>
                  </a:cubicBezTo>
                  <a:cubicBezTo>
                    <a:pt x="45" y="28"/>
                    <a:pt x="44" y="29"/>
                    <a:pt x="44" y="29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1"/>
                    <a:pt x="45" y="31"/>
                    <a:pt x="45" y="31"/>
                  </a:cubicBezTo>
                  <a:close/>
                  <a:moveTo>
                    <a:pt x="29" y="12"/>
                  </a:moveTo>
                  <a:cubicBezTo>
                    <a:pt x="29" y="12"/>
                    <a:pt x="29" y="12"/>
                    <a:pt x="29" y="12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1" y="14"/>
                    <a:pt x="31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13"/>
                    <a:pt x="30" y="12"/>
                    <a:pt x="29" y="12"/>
                  </a:cubicBezTo>
                  <a:close/>
                  <a:moveTo>
                    <a:pt x="36" y="7"/>
                  </a:moveTo>
                  <a:cubicBezTo>
                    <a:pt x="36" y="7"/>
                    <a:pt x="36" y="7"/>
                    <a:pt x="36" y="7"/>
                  </a:cubicBezTo>
                  <a:cubicBezTo>
                    <a:pt x="36" y="8"/>
                    <a:pt x="36" y="9"/>
                    <a:pt x="36" y="9"/>
                  </a:cubicBezTo>
                  <a:cubicBezTo>
                    <a:pt x="36" y="10"/>
                    <a:pt x="36" y="10"/>
                    <a:pt x="38" y="11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9"/>
                    <a:pt x="37" y="8"/>
                    <a:pt x="37" y="8"/>
                  </a:cubicBezTo>
                  <a:cubicBezTo>
                    <a:pt x="37" y="7"/>
                    <a:pt x="36" y="7"/>
                    <a:pt x="36" y="7"/>
                  </a:cubicBezTo>
                  <a:close/>
                  <a:moveTo>
                    <a:pt x="47" y="24"/>
                  </a:moveTo>
                  <a:cubicBezTo>
                    <a:pt x="47" y="23"/>
                    <a:pt x="47" y="23"/>
                    <a:pt x="48" y="22"/>
                  </a:cubicBezTo>
                  <a:cubicBezTo>
                    <a:pt x="47" y="22"/>
                    <a:pt x="47" y="22"/>
                    <a:pt x="46" y="22"/>
                  </a:cubicBezTo>
                  <a:cubicBezTo>
                    <a:pt x="46" y="23"/>
                    <a:pt x="46" y="24"/>
                    <a:pt x="46" y="24"/>
                  </a:cubicBezTo>
                  <a:cubicBezTo>
                    <a:pt x="46" y="24"/>
                    <a:pt x="47" y="24"/>
                    <a:pt x="47" y="24"/>
                  </a:cubicBezTo>
                  <a:close/>
                  <a:moveTo>
                    <a:pt x="28" y="4"/>
                  </a:moveTo>
                  <a:cubicBezTo>
                    <a:pt x="28" y="3"/>
                    <a:pt x="29" y="3"/>
                    <a:pt x="29" y="2"/>
                  </a:cubicBezTo>
                  <a:cubicBezTo>
                    <a:pt x="28" y="2"/>
                    <a:pt x="26" y="3"/>
                    <a:pt x="25" y="3"/>
                  </a:cubicBezTo>
                  <a:cubicBezTo>
                    <a:pt x="26" y="3"/>
                    <a:pt x="27" y="4"/>
                    <a:pt x="28" y="4"/>
                  </a:cubicBezTo>
                  <a:close/>
                  <a:moveTo>
                    <a:pt x="19" y="15"/>
                  </a:moveTo>
                  <a:cubicBezTo>
                    <a:pt x="20" y="16"/>
                    <a:pt x="20" y="16"/>
                    <a:pt x="21" y="16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5"/>
                    <a:pt x="20" y="15"/>
                    <a:pt x="19" y="15"/>
                  </a:cubicBezTo>
                  <a:close/>
                  <a:moveTo>
                    <a:pt x="32" y="6"/>
                  </a:moveTo>
                  <a:cubicBezTo>
                    <a:pt x="31" y="7"/>
                    <a:pt x="31" y="7"/>
                    <a:pt x="30" y="8"/>
                  </a:cubicBezTo>
                  <a:cubicBezTo>
                    <a:pt x="31" y="8"/>
                    <a:pt x="31" y="8"/>
                    <a:pt x="32" y="8"/>
                  </a:cubicBezTo>
                  <a:cubicBezTo>
                    <a:pt x="32" y="8"/>
                    <a:pt x="32" y="7"/>
                    <a:pt x="32" y="6"/>
                  </a:cubicBezTo>
                  <a:close/>
                  <a:moveTo>
                    <a:pt x="10" y="39"/>
                  </a:move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8"/>
                  </a:cubicBezTo>
                  <a:cubicBezTo>
                    <a:pt x="12" y="37"/>
                    <a:pt x="12" y="37"/>
                    <a:pt x="11" y="36"/>
                  </a:cubicBezTo>
                  <a:cubicBezTo>
                    <a:pt x="11" y="37"/>
                    <a:pt x="11" y="38"/>
                    <a:pt x="10" y="39"/>
                  </a:cubicBezTo>
                  <a:close/>
                  <a:moveTo>
                    <a:pt x="25" y="23"/>
                  </a:moveTo>
                  <a:cubicBezTo>
                    <a:pt x="25" y="24"/>
                    <a:pt x="25" y="24"/>
                    <a:pt x="25" y="25"/>
                  </a:cubicBezTo>
                  <a:cubicBezTo>
                    <a:pt x="26" y="24"/>
                    <a:pt x="26" y="24"/>
                    <a:pt x="25" y="23"/>
                  </a:cubicBezTo>
                  <a:close/>
                  <a:moveTo>
                    <a:pt x="34" y="22"/>
                  </a:moveTo>
                  <a:cubicBezTo>
                    <a:pt x="34" y="23"/>
                    <a:pt x="33" y="23"/>
                    <a:pt x="33" y="23"/>
                  </a:cubicBezTo>
                  <a:cubicBezTo>
                    <a:pt x="33" y="24"/>
                    <a:pt x="34" y="24"/>
                    <a:pt x="34" y="24"/>
                  </a:cubicBezTo>
                  <a:cubicBezTo>
                    <a:pt x="34" y="23"/>
                    <a:pt x="34" y="23"/>
                    <a:pt x="34" y="22"/>
                  </a:cubicBezTo>
                  <a:close/>
                  <a:moveTo>
                    <a:pt x="6" y="40"/>
                  </a:moveTo>
                  <a:cubicBezTo>
                    <a:pt x="5" y="41"/>
                    <a:pt x="5" y="41"/>
                    <a:pt x="6" y="42"/>
                  </a:cubicBezTo>
                  <a:cubicBezTo>
                    <a:pt x="6" y="41"/>
                    <a:pt x="6" y="41"/>
                    <a:pt x="6" y="40"/>
                  </a:cubicBezTo>
                  <a:close/>
                  <a:moveTo>
                    <a:pt x="16" y="33"/>
                  </a:moveTo>
                  <a:cubicBezTo>
                    <a:pt x="16" y="32"/>
                    <a:pt x="16" y="32"/>
                    <a:pt x="16" y="31"/>
                  </a:cubicBezTo>
                  <a:cubicBezTo>
                    <a:pt x="15" y="32"/>
                    <a:pt x="15" y="32"/>
                    <a:pt x="16" y="33"/>
                  </a:cubicBezTo>
                  <a:close/>
                  <a:moveTo>
                    <a:pt x="8" y="39"/>
                  </a:moveTo>
                  <a:cubicBezTo>
                    <a:pt x="8" y="39"/>
                    <a:pt x="8" y="38"/>
                    <a:pt x="8" y="38"/>
                  </a:cubicBezTo>
                  <a:cubicBezTo>
                    <a:pt x="8" y="39"/>
                    <a:pt x="8" y="39"/>
                    <a:pt x="8" y="39"/>
                  </a:cubicBezTo>
                  <a:close/>
                  <a:moveTo>
                    <a:pt x="56" y="27"/>
                  </a:moveTo>
                  <a:cubicBezTo>
                    <a:pt x="57" y="27"/>
                    <a:pt x="57" y="26"/>
                    <a:pt x="57" y="26"/>
                  </a:cubicBezTo>
                  <a:cubicBezTo>
                    <a:pt x="57" y="26"/>
                    <a:pt x="57" y="26"/>
                    <a:pt x="56" y="27"/>
                  </a:cubicBezTo>
                  <a:close/>
                  <a:moveTo>
                    <a:pt x="42" y="21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21"/>
                    <a:pt x="43" y="21"/>
                    <a:pt x="42" y="21"/>
                  </a:cubicBezTo>
                  <a:close/>
                  <a:moveTo>
                    <a:pt x="25" y="12"/>
                  </a:moveTo>
                  <a:cubicBezTo>
                    <a:pt x="25" y="11"/>
                    <a:pt x="25" y="11"/>
                    <a:pt x="24" y="10"/>
                  </a:cubicBezTo>
                  <a:cubicBezTo>
                    <a:pt x="24" y="11"/>
                    <a:pt x="25" y="11"/>
                    <a:pt x="25" y="12"/>
                  </a:cubicBezTo>
                  <a:close/>
                  <a:moveTo>
                    <a:pt x="16" y="8"/>
                  </a:moveTo>
                  <a:cubicBezTo>
                    <a:pt x="16" y="9"/>
                    <a:pt x="16" y="9"/>
                    <a:pt x="16" y="1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8"/>
                  </a:cubicBezTo>
                  <a:cubicBezTo>
                    <a:pt x="17" y="8"/>
                    <a:pt x="16" y="8"/>
                    <a:pt x="16" y="8"/>
                  </a:cubicBezTo>
                  <a:close/>
                  <a:moveTo>
                    <a:pt x="40" y="30"/>
                  </a:moveTo>
                  <a:cubicBezTo>
                    <a:pt x="39" y="31"/>
                    <a:pt x="39" y="31"/>
                    <a:pt x="38" y="31"/>
                  </a:cubicBezTo>
                  <a:cubicBezTo>
                    <a:pt x="39" y="31"/>
                    <a:pt x="40" y="31"/>
                    <a:pt x="40" y="30"/>
                  </a:cubicBezTo>
                  <a:close/>
                  <a:moveTo>
                    <a:pt x="27" y="16"/>
                  </a:move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7"/>
                  </a:cubicBezTo>
                  <a:cubicBezTo>
                    <a:pt x="27" y="17"/>
                    <a:pt x="27" y="17"/>
                    <a:pt x="28" y="17"/>
                  </a:cubicBezTo>
                  <a:cubicBezTo>
                    <a:pt x="28" y="16"/>
                    <a:pt x="28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lose/>
                  <a:moveTo>
                    <a:pt x="51" y="23"/>
                  </a:moveTo>
                  <a:cubicBezTo>
                    <a:pt x="50" y="23"/>
                    <a:pt x="50" y="23"/>
                    <a:pt x="50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23"/>
                    <a:pt x="50" y="23"/>
                    <a:pt x="51" y="23"/>
                  </a:cubicBezTo>
                  <a:close/>
                  <a:moveTo>
                    <a:pt x="13" y="43"/>
                  </a:moveTo>
                  <a:cubicBezTo>
                    <a:pt x="14" y="43"/>
                    <a:pt x="14" y="43"/>
                    <a:pt x="13" y="42"/>
                  </a:cubicBezTo>
                  <a:cubicBezTo>
                    <a:pt x="13" y="42"/>
                    <a:pt x="13" y="43"/>
                    <a:pt x="13" y="43"/>
                  </a:cubicBezTo>
                  <a:close/>
                  <a:moveTo>
                    <a:pt x="30" y="16"/>
                  </a:move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1" y="16"/>
                  </a:cubicBezTo>
                  <a:cubicBezTo>
                    <a:pt x="30" y="16"/>
                    <a:pt x="30" y="16"/>
                    <a:pt x="30" y="16"/>
                  </a:cubicBezTo>
                  <a:close/>
                  <a:moveTo>
                    <a:pt x="37" y="15"/>
                  </a:move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5"/>
                    <a:pt x="37" y="15"/>
                  </a:cubicBezTo>
                  <a:close/>
                  <a:moveTo>
                    <a:pt x="19" y="41"/>
                  </a:moveTo>
                  <a:cubicBezTo>
                    <a:pt x="19" y="41"/>
                    <a:pt x="18" y="41"/>
                    <a:pt x="18" y="40"/>
                  </a:cubicBezTo>
                  <a:cubicBezTo>
                    <a:pt x="18" y="41"/>
                    <a:pt x="18" y="41"/>
                    <a:pt x="19" y="41"/>
                  </a:cubicBezTo>
                  <a:close/>
                  <a:moveTo>
                    <a:pt x="26" y="6"/>
                  </a:move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6" y="6"/>
                  </a:cubicBezTo>
                  <a:close/>
                  <a:moveTo>
                    <a:pt x="4" y="35"/>
                  </a:moveTo>
                  <a:cubicBezTo>
                    <a:pt x="4" y="35"/>
                    <a:pt x="4" y="35"/>
                    <a:pt x="4" y="35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4"/>
                    <a:pt x="4" y="35"/>
                  </a:cubicBezTo>
                  <a:close/>
                  <a:moveTo>
                    <a:pt x="46" y="12"/>
                  </a:moveTo>
                  <a:cubicBezTo>
                    <a:pt x="45" y="13"/>
                    <a:pt x="45" y="13"/>
                    <a:pt x="46" y="14"/>
                  </a:cubicBezTo>
                  <a:cubicBezTo>
                    <a:pt x="46" y="13"/>
                    <a:pt x="46" y="13"/>
                    <a:pt x="46" y="12"/>
                  </a:cubicBezTo>
                  <a:close/>
                  <a:moveTo>
                    <a:pt x="22" y="6"/>
                  </a:moveTo>
                  <a:cubicBezTo>
                    <a:pt x="22" y="6"/>
                    <a:pt x="22" y="6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6"/>
                  </a:cubicBezTo>
                  <a:cubicBezTo>
                    <a:pt x="21" y="6"/>
                    <a:pt x="21" y="6"/>
                    <a:pt x="22" y="6"/>
                  </a:cubicBezTo>
                  <a:close/>
                  <a:moveTo>
                    <a:pt x="26" y="19"/>
                  </a:moveTo>
                  <a:cubicBezTo>
                    <a:pt x="26" y="19"/>
                    <a:pt x="26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6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42" name="Google Shape;1042;p50"/>
            <p:cNvSpPr/>
            <p:nvPr/>
          </p:nvSpPr>
          <p:spPr>
            <a:xfrm>
              <a:off x="2056595" y="2711957"/>
              <a:ext cx="127117" cy="114263"/>
            </a:xfrm>
            <a:custGeom>
              <a:avLst/>
              <a:gdLst/>
              <a:ahLst/>
              <a:cxnLst/>
              <a:rect l="l" t="t" r="r" b="b"/>
              <a:pathLst>
                <a:path w="49" h="44" extrusionOk="0">
                  <a:moveTo>
                    <a:pt x="34" y="39"/>
                  </a:moveTo>
                  <a:cubicBezTo>
                    <a:pt x="34" y="39"/>
                    <a:pt x="33" y="39"/>
                    <a:pt x="33" y="39"/>
                  </a:cubicBezTo>
                  <a:cubicBezTo>
                    <a:pt x="32" y="40"/>
                    <a:pt x="31" y="40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2"/>
                    <a:pt x="30" y="41"/>
                    <a:pt x="31" y="41"/>
                  </a:cubicBezTo>
                  <a:cubicBezTo>
                    <a:pt x="31" y="41"/>
                    <a:pt x="32" y="41"/>
                    <a:pt x="32" y="41"/>
                  </a:cubicBezTo>
                  <a:cubicBezTo>
                    <a:pt x="31" y="42"/>
                    <a:pt x="29" y="43"/>
                    <a:pt x="27" y="43"/>
                  </a:cubicBezTo>
                  <a:cubicBezTo>
                    <a:pt x="26" y="44"/>
                    <a:pt x="25" y="43"/>
                    <a:pt x="24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3" y="42"/>
                    <a:pt x="23" y="42"/>
                    <a:pt x="22" y="42"/>
                  </a:cubicBezTo>
                  <a:cubicBezTo>
                    <a:pt x="19" y="40"/>
                    <a:pt x="16" y="39"/>
                    <a:pt x="13" y="37"/>
                  </a:cubicBezTo>
                  <a:cubicBezTo>
                    <a:pt x="13" y="36"/>
                    <a:pt x="14" y="35"/>
                    <a:pt x="13" y="34"/>
                  </a:cubicBezTo>
                  <a:cubicBezTo>
                    <a:pt x="13" y="35"/>
                    <a:pt x="13" y="35"/>
                    <a:pt x="12" y="35"/>
                  </a:cubicBezTo>
                  <a:cubicBezTo>
                    <a:pt x="12" y="36"/>
                    <a:pt x="13" y="36"/>
                    <a:pt x="13" y="36"/>
                  </a:cubicBezTo>
                  <a:cubicBezTo>
                    <a:pt x="13" y="36"/>
                    <a:pt x="13" y="37"/>
                    <a:pt x="13" y="37"/>
                  </a:cubicBezTo>
                  <a:cubicBezTo>
                    <a:pt x="12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5"/>
                    <a:pt x="8" y="34"/>
                    <a:pt x="8" y="33"/>
                  </a:cubicBezTo>
                  <a:cubicBezTo>
                    <a:pt x="8" y="33"/>
                    <a:pt x="8" y="33"/>
                    <a:pt x="8" y="34"/>
                  </a:cubicBezTo>
                  <a:cubicBezTo>
                    <a:pt x="5" y="32"/>
                    <a:pt x="3" y="30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7" y="23"/>
                    <a:pt x="12" y="20"/>
                    <a:pt x="18" y="16"/>
                  </a:cubicBezTo>
                  <a:cubicBezTo>
                    <a:pt x="18" y="16"/>
                    <a:pt x="19" y="16"/>
                    <a:pt x="19" y="16"/>
                  </a:cubicBezTo>
                  <a:cubicBezTo>
                    <a:pt x="19" y="16"/>
                    <a:pt x="19" y="15"/>
                    <a:pt x="20" y="15"/>
                  </a:cubicBezTo>
                  <a:cubicBezTo>
                    <a:pt x="21" y="14"/>
                    <a:pt x="21" y="14"/>
                    <a:pt x="22" y="14"/>
                  </a:cubicBezTo>
                  <a:cubicBezTo>
                    <a:pt x="22" y="13"/>
                    <a:pt x="23" y="13"/>
                    <a:pt x="23" y="13"/>
                  </a:cubicBezTo>
                  <a:cubicBezTo>
                    <a:pt x="24" y="12"/>
                    <a:pt x="24" y="12"/>
                    <a:pt x="25" y="12"/>
                  </a:cubicBezTo>
                  <a:cubicBezTo>
                    <a:pt x="27" y="10"/>
                    <a:pt x="29" y="8"/>
                    <a:pt x="32" y="6"/>
                  </a:cubicBezTo>
                  <a:cubicBezTo>
                    <a:pt x="33" y="5"/>
                    <a:pt x="34" y="4"/>
                    <a:pt x="35" y="3"/>
                  </a:cubicBezTo>
                  <a:cubicBezTo>
                    <a:pt x="36" y="3"/>
                    <a:pt x="37" y="2"/>
                    <a:pt x="38" y="1"/>
                  </a:cubicBezTo>
                  <a:cubicBezTo>
                    <a:pt x="39" y="0"/>
                    <a:pt x="39" y="0"/>
                    <a:pt x="40" y="0"/>
                  </a:cubicBezTo>
                  <a:cubicBezTo>
                    <a:pt x="43" y="1"/>
                    <a:pt x="45" y="2"/>
                    <a:pt x="48" y="2"/>
                  </a:cubicBezTo>
                  <a:cubicBezTo>
                    <a:pt x="48" y="2"/>
                    <a:pt x="49" y="2"/>
                    <a:pt x="49" y="2"/>
                  </a:cubicBezTo>
                  <a:cubicBezTo>
                    <a:pt x="49" y="3"/>
                    <a:pt x="49" y="4"/>
                    <a:pt x="48" y="5"/>
                  </a:cubicBezTo>
                  <a:cubicBezTo>
                    <a:pt x="47" y="15"/>
                    <a:pt x="44" y="24"/>
                    <a:pt x="39" y="33"/>
                  </a:cubicBezTo>
                  <a:cubicBezTo>
                    <a:pt x="38" y="35"/>
                    <a:pt x="36" y="37"/>
                    <a:pt x="35" y="39"/>
                  </a:cubicBezTo>
                  <a:cubicBezTo>
                    <a:pt x="35" y="39"/>
                    <a:pt x="34" y="39"/>
                    <a:pt x="34" y="40"/>
                  </a:cubicBezTo>
                  <a:cubicBezTo>
                    <a:pt x="34" y="40"/>
                    <a:pt x="34" y="39"/>
                    <a:pt x="34" y="39"/>
                  </a:cubicBezTo>
                  <a:close/>
                  <a:moveTo>
                    <a:pt x="33" y="20"/>
                  </a:moveTo>
                  <a:cubicBezTo>
                    <a:pt x="33" y="20"/>
                    <a:pt x="32" y="20"/>
                    <a:pt x="31" y="20"/>
                  </a:cubicBezTo>
                  <a:cubicBezTo>
                    <a:pt x="31" y="20"/>
                    <a:pt x="30" y="20"/>
                    <a:pt x="31" y="21"/>
                  </a:cubicBezTo>
                  <a:cubicBezTo>
                    <a:pt x="31" y="22"/>
                    <a:pt x="31" y="22"/>
                    <a:pt x="31" y="23"/>
                  </a:cubicBezTo>
                  <a:cubicBezTo>
                    <a:pt x="32" y="22"/>
                    <a:pt x="33" y="21"/>
                    <a:pt x="33" y="20"/>
                  </a:cubicBezTo>
                  <a:close/>
                  <a:moveTo>
                    <a:pt x="33" y="14"/>
                  </a:moveTo>
                  <a:cubicBezTo>
                    <a:pt x="34" y="15"/>
                    <a:pt x="34" y="16"/>
                    <a:pt x="35" y="17"/>
                  </a:cubicBezTo>
                  <a:cubicBezTo>
                    <a:pt x="36" y="15"/>
                    <a:pt x="36" y="15"/>
                    <a:pt x="35" y="14"/>
                  </a:cubicBezTo>
                  <a:cubicBezTo>
                    <a:pt x="35" y="14"/>
                    <a:pt x="34" y="14"/>
                    <a:pt x="33" y="14"/>
                  </a:cubicBezTo>
                  <a:close/>
                  <a:moveTo>
                    <a:pt x="31" y="15"/>
                  </a:moveTo>
                  <a:cubicBezTo>
                    <a:pt x="30" y="16"/>
                    <a:pt x="31" y="17"/>
                    <a:pt x="31" y="18"/>
                  </a:cubicBezTo>
                  <a:cubicBezTo>
                    <a:pt x="31" y="18"/>
                    <a:pt x="32" y="18"/>
                    <a:pt x="33" y="18"/>
                  </a:cubicBezTo>
                  <a:cubicBezTo>
                    <a:pt x="32" y="17"/>
                    <a:pt x="32" y="16"/>
                    <a:pt x="31" y="15"/>
                  </a:cubicBezTo>
                  <a:close/>
                  <a:moveTo>
                    <a:pt x="22" y="34"/>
                  </a:moveTo>
                  <a:cubicBezTo>
                    <a:pt x="22" y="34"/>
                    <a:pt x="22" y="35"/>
                    <a:pt x="22" y="35"/>
                  </a:cubicBezTo>
                  <a:cubicBezTo>
                    <a:pt x="23" y="35"/>
                    <a:pt x="23" y="35"/>
                    <a:pt x="24" y="35"/>
                  </a:cubicBezTo>
                  <a:cubicBezTo>
                    <a:pt x="24" y="35"/>
                    <a:pt x="24" y="35"/>
                    <a:pt x="24" y="34"/>
                  </a:cubicBezTo>
                  <a:cubicBezTo>
                    <a:pt x="24" y="34"/>
                    <a:pt x="24" y="34"/>
                    <a:pt x="23" y="34"/>
                  </a:cubicBezTo>
                  <a:cubicBezTo>
                    <a:pt x="23" y="34"/>
                    <a:pt x="22" y="34"/>
                    <a:pt x="22" y="34"/>
                  </a:cubicBezTo>
                  <a:close/>
                  <a:moveTo>
                    <a:pt x="26" y="23"/>
                  </a:moveTo>
                  <a:cubicBezTo>
                    <a:pt x="26" y="23"/>
                    <a:pt x="27" y="23"/>
                    <a:pt x="27" y="23"/>
                  </a:cubicBezTo>
                  <a:cubicBezTo>
                    <a:pt x="27" y="23"/>
                    <a:pt x="27" y="22"/>
                    <a:pt x="27" y="21"/>
                  </a:cubicBezTo>
                  <a:cubicBezTo>
                    <a:pt x="27" y="21"/>
                    <a:pt x="27" y="20"/>
                    <a:pt x="26" y="20"/>
                  </a:cubicBezTo>
                  <a:cubicBezTo>
                    <a:pt x="26" y="20"/>
                    <a:pt x="26" y="21"/>
                    <a:pt x="25" y="21"/>
                  </a:cubicBezTo>
                  <a:cubicBezTo>
                    <a:pt x="26" y="22"/>
                    <a:pt x="26" y="23"/>
                    <a:pt x="26" y="23"/>
                  </a:cubicBezTo>
                  <a:close/>
                  <a:moveTo>
                    <a:pt x="38" y="22"/>
                  </a:moveTo>
                  <a:cubicBezTo>
                    <a:pt x="39" y="21"/>
                    <a:pt x="39" y="20"/>
                    <a:pt x="39" y="19"/>
                  </a:cubicBezTo>
                  <a:cubicBezTo>
                    <a:pt x="39" y="19"/>
                    <a:pt x="39" y="19"/>
                    <a:pt x="38" y="20"/>
                  </a:cubicBezTo>
                  <a:cubicBezTo>
                    <a:pt x="38" y="20"/>
                    <a:pt x="38" y="21"/>
                    <a:pt x="38" y="22"/>
                  </a:cubicBezTo>
                  <a:close/>
                  <a:moveTo>
                    <a:pt x="29" y="38"/>
                  </a:moveTo>
                  <a:cubicBezTo>
                    <a:pt x="29" y="38"/>
                    <a:pt x="29" y="38"/>
                    <a:pt x="29" y="39"/>
                  </a:cubicBezTo>
                  <a:cubicBezTo>
                    <a:pt x="30" y="39"/>
                    <a:pt x="30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8"/>
                    <a:pt x="30" y="38"/>
                    <a:pt x="29" y="38"/>
                  </a:cubicBezTo>
                  <a:close/>
                  <a:moveTo>
                    <a:pt x="12" y="32"/>
                  </a:moveTo>
                  <a:cubicBezTo>
                    <a:pt x="12" y="32"/>
                    <a:pt x="11" y="32"/>
                    <a:pt x="10" y="32"/>
                  </a:cubicBezTo>
                  <a:cubicBezTo>
                    <a:pt x="11" y="33"/>
                    <a:pt x="11" y="33"/>
                    <a:pt x="11" y="34"/>
                  </a:cubicBezTo>
                  <a:cubicBezTo>
                    <a:pt x="11" y="33"/>
                    <a:pt x="12" y="33"/>
                    <a:pt x="12" y="32"/>
                  </a:cubicBezTo>
                  <a:close/>
                  <a:moveTo>
                    <a:pt x="25" y="28"/>
                  </a:moveTo>
                  <a:cubicBezTo>
                    <a:pt x="25" y="28"/>
                    <a:pt x="24" y="28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4" y="28"/>
                    <a:pt x="24" y="28"/>
                    <a:pt x="24" y="29"/>
                  </a:cubicBezTo>
                  <a:cubicBezTo>
                    <a:pt x="24" y="29"/>
                    <a:pt x="25" y="29"/>
                    <a:pt x="25" y="28"/>
                  </a:cubicBezTo>
                  <a:close/>
                  <a:moveTo>
                    <a:pt x="30" y="29"/>
                  </a:moveTo>
                  <a:cubicBezTo>
                    <a:pt x="30" y="29"/>
                    <a:pt x="30" y="28"/>
                    <a:pt x="31" y="28"/>
                  </a:cubicBezTo>
                  <a:cubicBezTo>
                    <a:pt x="30" y="28"/>
                    <a:pt x="30" y="28"/>
                    <a:pt x="29" y="28"/>
                  </a:cubicBezTo>
                  <a:cubicBezTo>
                    <a:pt x="30" y="28"/>
                    <a:pt x="30" y="29"/>
                    <a:pt x="30" y="29"/>
                  </a:cubicBezTo>
                  <a:close/>
                  <a:moveTo>
                    <a:pt x="27" y="16"/>
                  </a:moveTo>
                  <a:cubicBezTo>
                    <a:pt x="26" y="16"/>
                    <a:pt x="26" y="16"/>
                    <a:pt x="25" y="16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7" y="17"/>
                    <a:pt x="27" y="16"/>
                    <a:pt x="27" y="1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5"/>
                    <a:pt x="18" y="34"/>
                    <a:pt x="18" y="34"/>
                  </a:cubicBezTo>
                  <a:cubicBezTo>
                    <a:pt x="19" y="33"/>
                    <a:pt x="18" y="33"/>
                    <a:pt x="18" y="33"/>
                  </a:cubicBezTo>
                  <a:cubicBezTo>
                    <a:pt x="18" y="34"/>
                    <a:pt x="19" y="35"/>
                    <a:pt x="18" y="36"/>
                  </a:cubicBezTo>
                  <a:close/>
                  <a:moveTo>
                    <a:pt x="19" y="31"/>
                  </a:moveTo>
                  <a:cubicBezTo>
                    <a:pt x="19" y="30"/>
                    <a:pt x="19" y="29"/>
                    <a:pt x="18" y="29"/>
                  </a:cubicBezTo>
                  <a:cubicBezTo>
                    <a:pt x="18" y="29"/>
                    <a:pt x="18" y="30"/>
                    <a:pt x="19" y="31"/>
                  </a:cubicBezTo>
                  <a:close/>
                  <a:moveTo>
                    <a:pt x="41" y="26"/>
                  </a:moveTo>
                  <a:cubicBezTo>
                    <a:pt x="41" y="25"/>
                    <a:pt x="42" y="25"/>
                    <a:pt x="42" y="25"/>
                  </a:cubicBezTo>
                  <a:cubicBezTo>
                    <a:pt x="42" y="25"/>
                    <a:pt x="42" y="24"/>
                    <a:pt x="41" y="24"/>
                  </a:cubicBezTo>
                  <a:cubicBezTo>
                    <a:pt x="41" y="24"/>
                    <a:pt x="41" y="25"/>
                    <a:pt x="41" y="26"/>
                  </a:cubicBezTo>
                  <a:close/>
                  <a:moveTo>
                    <a:pt x="47" y="3"/>
                  </a:moveTo>
                  <a:cubicBezTo>
                    <a:pt x="47" y="3"/>
                    <a:pt x="47" y="3"/>
                    <a:pt x="47" y="3"/>
                  </a:cubicBezTo>
                  <a:cubicBezTo>
                    <a:pt x="46" y="3"/>
                    <a:pt x="46" y="4"/>
                    <a:pt x="46" y="5"/>
                  </a:cubicBezTo>
                  <a:cubicBezTo>
                    <a:pt x="46" y="5"/>
                    <a:pt x="47" y="5"/>
                    <a:pt x="47" y="5"/>
                  </a:cubicBezTo>
                  <a:cubicBezTo>
                    <a:pt x="47" y="4"/>
                    <a:pt x="47" y="4"/>
                    <a:pt x="47" y="3"/>
                  </a:cubicBezTo>
                  <a:close/>
                  <a:moveTo>
                    <a:pt x="18" y="26"/>
                  </a:move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6"/>
                    <a:pt x="19" y="26"/>
                  </a:cubicBezTo>
                  <a:cubicBezTo>
                    <a:pt x="19" y="26"/>
                    <a:pt x="19" y="26"/>
                    <a:pt x="18" y="26"/>
                  </a:cubicBezTo>
                  <a:close/>
                  <a:moveTo>
                    <a:pt x="43" y="3"/>
                  </a:moveTo>
                  <a:cubicBezTo>
                    <a:pt x="43" y="3"/>
                    <a:pt x="42" y="3"/>
                    <a:pt x="42" y="3"/>
                  </a:cubicBezTo>
                  <a:cubicBezTo>
                    <a:pt x="43" y="4"/>
                    <a:pt x="43" y="4"/>
                    <a:pt x="43" y="3"/>
                  </a:cubicBezTo>
                  <a:close/>
                  <a:moveTo>
                    <a:pt x="18" y="21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7" y="21"/>
                    <a:pt x="18" y="21"/>
                  </a:cubicBezTo>
                  <a:close/>
                  <a:moveTo>
                    <a:pt x="35" y="26"/>
                  </a:moveTo>
                  <a:cubicBezTo>
                    <a:pt x="36" y="26"/>
                    <a:pt x="36" y="25"/>
                    <a:pt x="36" y="25"/>
                  </a:cubicBezTo>
                  <a:cubicBezTo>
                    <a:pt x="36" y="25"/>
                    <a:pt x="36" y="25"/>
                    <a:pt x="35" y="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43" name="Google Shape;1043;p50"/>
            <p:cNvSpPr/>
            <p:nvPr/>
          </p:nvSpPr>
          <p:spPr>
            <a:xfrm>
              <a:off x="2005177" y="2656254"/>
              <a:ext cx="119976" cy="104265"/>
            </a:xfrm>
            <a:custGeom>
              <a:avLst/>
              <a:gdLst/>
              <a:ahLst/>
              <a:cxnLst/>
              <a:rect l="l" t="t" r="r" b="b"/>
              <a:pathLst>
                <a:path w="46" h="40" extrusionOk="0">
                  <a:moveTo>
                    <a:pt x="46" y="19"/>
                  </a:moveTo>
                  <a:cubicBezTo>
                    <a:pt x="45" y="20"/>
                    <a:pt x="43" y="22"/>
                    <a:pt x="42" y="23"/>
                  </a:cubicBezTo>
                  <a:cubicBezTo>
                    <a:pt x="41" y="23"/>
                    <a:pt x="41" y="22"/>
                    <a:pt x="40" y="22"/>
                  </a:cubicBezTo>
                  <a:cubicBezTo>
                    <a:pt x="40" y="22"/>
                    <a:pt x="40" y="21"/>
                    <a:pt x="40" y="21"/>
                  </a:cubicBezTo>
                  <a:cubicBezTo>
                    <a:pt x="38" y="21"/>
                    <a:pt x="36" y="21"/>
                    <a:pt x="35" y="21"/>
                  </a:cubicBezTo>
                  <a:cubicBezTo>
                    <a:pt x="36" y="22"/>
                    <a:pt x="38" y="23"/>
                    <a:pt x="40" y="24"/>
                  </a:cubicBezTo>
                  <a:cubicBezTo>
                    <a:pt x="40" y="25"/>
                    <a:pt x="39" y="25"/>
                    <a:pt x="39" y="26"/>
                  </a:cubicBezTo>
                  <a:cubicBezTo>
                    <a:pt x="38" y="26"/>
                    <a:pt x="38" y="26"/>
                    <a:pt x="38" y="25"/>
                  </a:cubicBezTo>
                  <a:cubicBezTo>
                    <a:pt x="37" y="26"/>
                    <a:pt x="37" y="26"/>
                    <a:pt x="38" y="27"/>
                  </a:cubicBezTo>
                  <a:cubicBezTo>
                    <a:pt x="36" y="28"/>
                    <a:pt x="35" y="29"/>
                    <a:pt x="33" y="30"/>
                  </a:cubicBezTo>
                  <a:cubicBezTo>
                    <a:pt x="33" y="30"/>
                    <a:pt x="33" y="30"/>
                    <a:pt x="32" y="29"/>
                  </a:cubicBezTo>
                  <a:cubicBezTo>
                    <a:pt x="32" y="29"/>
                    <a:pt x="31" y="29"/>
                    <a:pt x="31" y="29"/>
                  </a:cubicBezTo>
                  <a:cubicBezTo>
                    <a:pt x="31" y="30"/>
                    <a:pt x="31" y="31"/>
                    <a:pt x="31" y="31"/>
                  </a:cubicBezTo>
                  <a:cubicBezTo>
                    <a:pt x="25" y="35"/>
                    <a:pt x="20" y="38"/>
                    <a:pt x="14" y="40"/>
                  </a:cubicBezTo>
                  <a:cubicBezTo>
                    <a:pt x="14" y="40"/>
                    <a:pt x="14" y="40"/>
                    <a:pt x="14" y="39"/>
                  </a:cubicBezTo>
                  <a:cubicBezTo>
                    <a:pt x="11" y="35"/>
                    <a:pt x="9" y="30"/>
                    <a:pt x="8" y="26"/>
                  </a:cubicBezTo>
                  <a:cubicBezTo>
                    <a:pt x="5" y="19"/>
                    <a:pt x="3" y="12"/>
                    <a:pt x="1" y="4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2" y="2"/>
                    <a:pt x="4" y="3"/>
                    <a:pt x="6" y="4"/>
                  </a:cubicBezTo>
                  <a:cubicBezTo>
                    <a:pt x="6" y="4"/>
                    <a:pt x="6" y="5"/>
                    <a:pt x="6" y="6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12" y="7"/>
                    <a:pt x="17" y="8"/>
                    <a:pt x="22" y="10"/>
                  </a:cubicBezTo>
                  <a:cubicBezTo>
                    <a:pt x="22" y="11"/>
                    <a:pt x="23" y="11"/>
                    <a:pt x="24" y="12"/>
                  </a:cubicBezTo>
                  <a:cubicBezTo>
                    <a:pt x="24" y="12"/>
                    <a:pt x="24" y="12"/>
                    <a:pt x="25" y="12"/>
                  </a:cubicBezTo>
                  <a:cubicBezTo>
                    <a:pt x="27" y="12"/>
                    <a:pt x="29" y="13"/>
                    <a:pt x="31" y="14"/>
                  </a:cubicBezTo>
                  <a:cubicBezTo>
                    <a:pt x="31" y="14"/>
                    <a:pt x="31" y="14"/>
                    <a:pt x="31" y="15"/>
                  </a:cubicBezTo>
                  <a:cubicBezTo>
                    <a:pt x="31" y="15"/>
                    <a:pt x="31" y="15"/>
                    <a:pt x="31" y="16"/>
                  </a:cubicBezTo>
                  <a:cubicBezTo>
                    <a:pt x="31" y="16"/>
                    <a:pt x="32" y="16"/>
                    <a:pt x="32" y="16"/>
                  </a:cubicBezTo>
                  <a:cubicBezTo>
                    <a:pt x="32" y="15"/>
                    <a:pt x="32" y="15"/>
                    <a:pt x="34" y="15"/>
                  </a:cubicBezTo>
                  <a:cubicBezTo>
                    <a:pt x="34" y="15"/>
                    <a:pt x="34" y="15"/>
                    <a:pt x="35" y="15"/>
                  </a:cubicBezTo>
                  <a:cubicBezTo>
                    <a:pt x="35" y="16"/>
                    <a:pt x="34" y="16"/>
                    <a:pt x="34" y="16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5" y="18"/>
                    <a:pt x="36" y="18"/>
                    <a:pt x="37" y="18"/>
                  </a:cubicBezTo>
                  <a:cubicBezTo>
                    <a:pt x="37" y="17"/>
                    <a:pt x="36" y="17"/>
                    <a:pt x="36" y="16"/>
                  </a:cubicBezTo>
                  <a:cubicBezTo>
                    <a:pt x="40" y="17"/>
                    <a:pt x="43" y="18"/>
                    <a:pt x="46" y="19"/>
                  </a:cubicBezTo>
                  <a:close/>
                  <a:moveTo>
                    <a:pt x="19" y="16"/>
                  </a:moveTo>
                  <a:cubicBezTo>
                    <a:pt x="18" y="15"/>
                    <a:pt x="18" y="14"/>
                    <a:pt x="17" y="14"/>
                  </a:cubicBezTo>
                  <a:cubicBezTo>
                    <a:pt x="16" y="14"/>
                    <a:pt x="16" y="15"/>
                    <a:pt x="16" y="16"/>
                  </a:cubicBezTo>
                  <a:cubicBezTo>
                    <a:pt x="17" y="16"/>
                    <a:pt x="18" y="16"/>
                    <a:pt x="19" y="16"/>
                  </a:cubicBezTo>
                  <a:close/>
                  <a:moveTo>
                    <a:pt x="33" y="23"/>
                  </a:moveTo>
                  <a:cubicBezTo>
                    <a:pt x="33" y="23"/>
                    <a:pt x="33" y="23"/>
                    <a:pt x="33" y="23"/>
                  </a:cubicBezTo>
                  <a:cubicBezTo>
                    <a:pt x="34" y="24"/>
                    <a:pt x="34" y="25"/>
                    <a:pt x="35" y="27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5" y="24"/>
                    <a:pt x="34" y="23"/>
                    <a:pt x="33" y="23"/>
                  </a:cubicBezTo>
                  <a:close/>
                  <a:moveTo>
                    <a:pt x="4" y="10"/>
                  </a:moveTo>
                  <a:cubicBezTo>
                    <a:pt x="3" y="11"/>
                    <a:pt x="3" y="12"/>
                    <a:pt x="4" y="12"/>
                  </a:cubicBezTo>
                  <a:cubicBezTo>
                    <a:pt x="4" y="11"/>
                    <a:pt x="5" y="10"/>
                    <a:pt x="4" y="10"/>
                  </a:cubicBezTo>
                  <a:close/>
                  <a:moveTo>
                    <a:pt x="26" y="24"/>
                  </a:moveTo>
                  <a:cubicBezTo>
                    <a:pt x="26" y="24"/>
                    <a:pt x="26" y="24"/>
                    <a:pt x="26" y="25"/>
                  </a:cubicBezTo>
                  <a:cubicBezTo>
                    <a:pt x="26" y="25"/>
                    <a:pt x="27" y="26"/>
                    <a:pt x="27" y="27"/>
                  </a:cubicBezTo>
                  <a:cubicBezTo>
                    <a:pt x="27" y="27"/>
                    <a:pt x="27" y="26"/>
                    <a:pt x="27" y="26"/>
                  </a:cubicBezTo>
                  <a:cubicBezTo>
                    <a:pt x="27" y="25"/>
                    <a:pt x="26" y="25"/>
                    <a:pt x="26" y="24"/>
                  </a:cubicBezTo>
                  <a:close/>
                  <a:moveTo>
                    <a:pt x="15" y="24"/>
                  </a:moveTo>
                  <a:cubicBezTo>
                    <a:pt x="15" y="23"/>
                    <a:pt x="14" y="22"/>
                    <a:pt x="14" y="22"/>
                  </a:cubicBezTo>
                  <a:cubicBezTo>
                    <a:pt x="13" y="23"/>
                    <a:pt x="14" y="23"/>
                    <a:pt x="15" y="24"/>
                  </a:cubicBezTo>
                  <a:close/>
                  <a:moveTo>
                    <a:pt x="10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10" y="11"/>
                    <a:pt x="10" y="11"/>
                    <a:pt x="10" y="10"/>
                  </a:cubicBezTo>
                  <a:close/>
                  <a:moveTo>
                    <a:pt x="25" y="28"/>
                  </a:moveTo>
                  <a:cubicBezTo>
                    <a:pt x="25" y="27"/>
                    <a:pt x="25" y="27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7"/>
                    <a:pt x="24" y="28"/>
                    <a:pt x="24" y="28"/>
                  </a:cubicBezTo>
                  <a:cubicBezTo>
                    <a:pt x="25" y="28"/>
                    <a:pt x="25" y="28"/>
                    <a:pt x="25" y="28"/>
                  </a:cubicBezTo>
                  <a:close/>
                  <a:moveTo>
                    <a:pt x="30" y="27"/>
                  </a:moveTo>
                  <a:cubicBezTo>
                    <a:pt x="31" y="27"/>
                    <a:pt x="31" y="27"/>
                    <a:pt x="32" y="27"/>
                  </a:cubicBezTo>
                  <a:cubicBezTo>
                    <a:pt x="32" y="27"/>
                    <a:pt x="31" y="27"/>
                    <a:pt x="31" y="27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7"/>
                    <a:pt x="30" y="27"/>
                    <a:pt x="30" y="27"/>
                  </a:cubicBezTo>
                  <a:close/>
                  <a:moveTo>
                    <a:pt x="19" y="11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20" y="12"/>
                    <a:pt x="20" y="13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3"/>
                    <a:pt x="20" y="12"/>
                    <a:pt x="19" y="11"/>
                  </a:cubicBezTo>
                  <a:close/>
                  <a:moveTo>
                    <a:pt x="7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8"/>
                    <a:pt x="9" y="8"/>
                    <a:pt x="8" y="7"/>
                  </a:cubicBezTo>
                  <a:cubicBezTo>
                    <a:pt x="8" y="8"/>
                    <a:pt x="8" y="8"/>
                    <a:pt x="7" y="9"/>
                  </a:cubicBezTo>
                  <a:close/>
                  <a:moveTo>
                    <a:pt x="12" y="16"/>
                  </a:moveTo>
                  <a:cubicBezTo>
                    <a:pt x="13" y="16"/>
                    <a:pt x="13" y="16"/>
                    <a:pt x="13" y="16"/>
                  </a:cubicBezTo>
                  <a:cubicBezTo>
                    <a:pt x="13" y="15"/>
                    <a:pt x="12" y="15"/>
                    <a:pt x="12" y="15"/>
                  </a:cubicBezTo>
                  <a:cubicBezTo>
                    <a:pt x="12" y="15"/>
                    <a:pt x="12" y="15"/>
                    <a:pt x="11" y="15"/>
                  </a:cubicBezTo>
                  <a:cubicBezTo>
                    <a:pt x="12" y="16"/>
                    <a:pt x="12" y="16"/>
                    <a:pt x="12" y="16"/>
                  </a:cubicBezTo>
                  <a:close/>
                  <a:moveTo>
                    <a:pt x="18" y="36"/>
                  </a:moveTo>
                  <a:cubicBezTo>
                    <a:pt x="18" y="35"/>
                    <a:pt x="18" y="35"/>
                    <a:pt x="17" y="35"/>
                  </a:cubicBezTo>
                  <a:cubicBezTo>
                    <a:pt x="17" y="36"/>
                    <a:pt x="18" y="36"/>
                    <a:pt x="18" y="36"/>
                  </a:cubicBezTo>
                  <a:close/>
                  <a:moveTo>
                    <a:pt x="16" y="30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30"/>
                    <a:pt x="16" y="30"/>
                  </a:cubicBezTo>
                  <a:close/>
                  <a:moveTo>
                    <a:pt x="14" y="10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0"/>
                    <a:pt x="14" y="10"/>
                    <a:pt x="14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44" name="Google Shape;1044;p50"/>
            <p:cNvSpPr/>
            <p:nvPr/>
          </p:nvSpPr>
          <p:spPr>
            <a:xfrm>
              <a:off x="2100871" y="2397735"/>
              <a:ext cx="82840" cy="64273"/>
            </a:xfrm>
            <a:custGeom>
              <a:avLst/>
              <a:gdLst/>
              <a:ahLst/>
              <a:cxnLst/>
              <a:rect l="l" t="t" r="r" b="b"/>
              <a:pathLst>
                <a:path w="32" h="25" extrusionOk="0">
                  <a:moveTo>
                    <a:pt x="24" y="15"/>
                  </a:moveTo>
                  <a:cubicBezTo>
                    <a:pt x="26" y="14"/>
                    <a:pt x="27" y="13"/>
                    <a:pt x="28" y="11"/>
                  </a:cubicBezTo>
                  <a:cubicBezTo>
                    <a:pt x="29" y="12"/>
                    <a:pt x="32" y="23"/>
                    <a:pt x="32" y="25"/>
                  </a:cubicBezTo>
                  <a:cubicBezTo>
                    <a:pt x="27" y="23"/>
                    <a:pt x="23" y="22"/>
                    <a:pt x="19" y="20"/>
                  </a:cubicBezTo>
                  <a:cubicBezTo>
                    <a:pt x="18" y="19"/>
                    <a:pt x="17" y="19"/>
                    <a:pt x="18" y="17"/>
                  </a:cubicBezTo>
                  <a:cubicBezTo>
                    <a:pt x="17" y="17"/>
                    <a:pt x="16" y="17"/>
                    <a:pt x="16" y="18"/>
                  </a:cubicBezTo>
                  <a:cubicBezTo>
                    <a:pt x="14" y="18"/>
                    <a:pt x="13" y="18"/>
                    <a:pt x="12" y="18"/>
                  </a:cubicBezTo>
                  <a:cubicBezTo>
                    <a:pt x="11" y="17"/>
                    <a:pt x="10" y="17"/>
                    <a:pt x="9" y="17"/>
                  </a:cubicBezTo>
                  <a:cubicBezTo>
                    <a:pt x="6" y="16"/>
                    <a:pt x="4" y="15"/>
                    <a:pt x="2" y="15"/>
                  </a:cubicBezTo>
                  <a:cubicBezTo>
                    <a:pt x="1" y="15"/>
                    <a:pt x="1" y="15"/>
                    <a:pt x="0" y="14"/>
                  </a:cubicBezTo>
                  <a:cubicBezTo>
                    <a:pt x="3" y="13"/>
                    <a:pt x="5" y="12"/>
                    <a:pt x="7" y="10"/>
                  </a:cubicBezTo>
                  <a:cubicBezTo>
                    <a:pt x="7" y="10"/>
                    <a:pt x="7" y="11"/>
                    <a:pt x="7" y="11"/>
                  </a:cubicBezTo>
                  <a:cubicBezTo>
                    <a:pt x="8" y="11"/>
                    <a:pt x="8" y="11"/>
                    <a:pt x="8" y="10"/>
                  </a:cubicBezTo>
                  <a:cubicBezTo>
                    <a:pt x="8" y="10"/>
                    <a:pt x="9" y="9"/>
                    <a:pt x="9" y="9"/>
                  </a:cubicBezTo>
                  <a:cubicBezTo>
                    <a:pt x="11" y="8"/>
                    <a:pt x="13" y="7"/>
                    <a:pt x="15" y="6"/>
                  </a:cubicBezTo>
                  <a:cubicBezTo>
                    <a:pt x="15" y="6"/>
                    <a:pt x="16" y="7"/>
                    <a:pt x="16" y="8"/>
                  </a:cubicBezTo>
                  <a:cubicBezTo>
                    <a:pt x="16" y="7"/>
                    <a:pt x="17" y="7"/>
                    <a:pt x="17" y="7"/>
                  </a:cubicBezTo>
                  <a:cubicBezTo>
                    <a:pt x="17" y="6"/>
                    <a:pt x="17" y="6"/>
                    <a:pt x="17" y="5"/>
                  </a:cubicBezTo>
                  <a:cubicBezTo>
                    <a:pt x="19" y="3"/>
                    <a:pt x="22" y="2"/>
                    <a:pt x="25" y="0"/>
                  </a:cubicBezTo>
                  <a:cubicBezTo>
                    <a:pt x="26" y="3"/>
                    <a:pt x="27" y="6"/>
                    <a:pt x="27" y="8"/>
                  </a:cubicBezTo>
                  <a:cubicBezTo>
                    <a:pt x="28" y="9"/>
                    <a:pt x="28" y="9"/>
                    <a:pt x="28" y="10"/>
                  </a:cubicBezTo>
                  <a:cubicBezTo>
                    <a:pt x="27" y="9"/>
                    <a:pt x="27" y="9"/>
                    <a:pt x="26" y="8"/>
                  </a:cubicBezTo>
                  <a:cubicBezTo>
                    <a:pt x="26" y="9"/>
                    <a:pt x="26" y="9"/>
                    <a:pt x="25" y="10"/>
                  </a:cubicBezTo>
                  <a:cubicBezTo>
                    <a:pt x="25" y="11"/>
                    <a:pt x="25" y="12"/>
                    <a:pt x="24" y="13"/>
                  </a:cubicBezTo>
                  <a:cubicBezTo>
                    <a:pt x="24" y="14"/>
                    <a:pt x="24" y="15"/>
                    <a:pt x="24" y="15"/>
                  </a:cubicBezTo>
                  <a:close/>
                  <a:moveTo>
                    <a:pt x="13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3" y="11"/>
                    <a:pt x="13" y="11"/>
                    <a:pt x="13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0"/>
                    <a:pt x="13" y="10"/>
                    <a:pt x="13" y="10"/>
                  </a:cubicBezTo>
                  <a:close/>
                  <a:moveTo>
                    <a:pt x="25" y="19"/>
                  </a:moveTo>
                  <a:cubicBezTo>
                    <a:pt x="25" y="20"/>
                    <a:pt x="25" y="21"/>
                    <a:pt x="26" y="22"/>
                  </a:cubicBezTo>
                  <a:cubicBezTo>
                    <a:pt x="26" y="21"/>
                    <a:pt x="26" y="20"/>
                    <a:pt x="25" y="19"/>
                  </a:cubicBezTo>
                  <a:close/>
                  <a:moveTo>
                    <a:pt x="9" y="15"/>
                  </a:moveTo>
                  <a:cubicBezTo>
                    <a:pt x="9" y="14"/>
                    <a:pt x="9" y="13"/>
                    <a:pt x="9" y="12"/>
                  </a:cubicBezTo>
                  <a:cubicBezTo>
                    <a:pt x="9" y="13"/>
                    <a:pt x="9" y="13"/>
                    <a:pt x="8" y="13"/>
                  </a:cubicBezTo>
                  <a:cubicBezTo>
                    <a:pt x="9" y="14"/>
                    <a:pt x="9" y="14"/>
                    <a:pt x="9" y="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45" name="Google Shape;1045;p50"/>
            <p:cNvSpPr/>
            <p:nvPr/>
          </p:nvSpPr>
          <p:spPr>
            <a:xfrm>
              <a:off x="2226560" y="2506285"/>
              <a:ext cx="45705" cy="82840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9" y="5"/>
                    <a:pt x="14" y="7"/>
                    <a:pt x="18" y="9"/>
                  </a:cubicBezTo>
                  <a:cubicBezTo>
                    <a:pt x="18" y="9"/>
                    <a:pt x="18" y="10"/>
                    <a:pt x="18" y="10"/>
                  </a:cubicBezTo>
                  <a:cubicBezTo>
                    <a:pt x="18" y="11"/>
                    <a:pt x="7" y="25"/>
                    <a:pt x="6" y="27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7"/>
                    <a:pt x="3" y="28"/>
                    <a:pt x="3" y="29"/>
                  </a:cubicBezTo>
                  <a:cubicBezTo>
                    <a:pt x="3" y="30"/>
                    <a:pt x="3" y="30"/>
                    <a:pt x="2" y="31"/>
                  </a:cubicBezTo>
                  <a:cubicBezTo>
                    <a:pt x="2" y="31"/>
                    <a:pt x="2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26"/>
                    <a:pt x="1" y="21"/>
                    <a:pt x="0" y="16"/>
                  </a:cubicBezTo>
                  <a:cubicBezTo>
                    <a:pt x="0" y="11"/>
                    <a:pt x="0" y="6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  <a:moveTo>
                    <a:pt x="1" y="9"/>
                  </a:moveTo>
                  <a:cubicBezTo>
                    <a:pt x="1" y="11"/>
                    <a:pt x="2" y="12"/>
                    <a:pt x="2" y="13"/>
                  </a:cubicBezTo>
                  <a:cubicBezTo>
                    <a:pt x="3" y="12"/>
                    <a:pt x="4" y="10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8"/>
                    <a:pt x="4" y="7"/>
                    <a:pt x="4" y="7"/>
                  </a:cubicBezTo>
                  <a:cubicBezTo>
                    <a:pt x="3" y="8"/>
                    <a:pt x="2" y="8"/>
                    <a:pt x="1" y="9"/>
                  </a:cubicBezTo>
                  <a:close/>
                  <a:moveTo>
                    <a:pt x="9" y="15"/>
                  </a:moveTo>
                  <a:cubicBezTo>
                    <a:pt x="8" y="17"/>
                    <a:pt x="7" y="19"/>
                    <a:pt x="6" y="21"/>
                  </a:cubicBezTo>
                  <a:cubicBezTo>
                    <a:pt x="5" y="21"/>
                    <a:pt x="6" y="21"/>
                    <a:pt x="6" y="22"/>
                  </a:cubicBezTo>
                  <a:cubicBezTo>
                    <a:pt x="7" y="20"/>
                    <a:pt x="8" y="19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6"/>
                    <a:pt x="9" y="16"/>
                    <a:pt x="9" y="15"/>
                  </a:cubicBezTo>
                  <a:close/>
                  <a:moveTo>
                    <a:pt x="6" y="7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5" y="5"/>
                    <a:pt x="5" y="5"/>
                  </a:cubicBezTo>
                  <a:cubicBezTo>
                    <a:pt x="5" y="6"/>
                    <a:pt x="6" y="6"/>
                    <a:pt x="6" y="7"/>
                  </a:cubicBezTo>
                  <a:close/>
                  <a:moveTo>
                    <a:pt x="10" y="12"/>
                  </a:moveTo>
                  <a:cubicBezTo>
                    <a:pt x="10" y="13"/>
                    <a:pt x="10" y="14"/>
                    <a:pt x="11" y="14"/>
                  </a:cubicBezTo>
                  <a:cubicBezTo>
                    <a:pt x="11" y="13"/>
                    <a:pt x="11" y="13"/>
                    <a:pt x="10" y="12"/>
                  </a:cubicBezTo>
                  <a:close/>
                  <a:moveTo>
                    <a:pt x="4" y="18"/>
                  </a:moveTo>
                  <a:cubicBezTo>
                    <a:pt x="4" y="18"/>
                    <a:pt x="4" y="18"/>
                    <a:pt x="5" y="18"/>
                  </a:cubicBezTo>
                  <a:cubicBezTo>
                    <a:pt x="5" y="18"/>
                    <a:pt x="5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4" y="18"/>
                  </a:cubicBezTo>
                  <a:close/>
                  <a:moveTo>
                    <a:pt x="2" y="4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46" name="Google Shape;1046;p50"/>
            <p:cNvSpPr/>
            <p:nvPr/>
          </p:nvSpPr>
          <p:spPr>
            <a:xfrm>
              <a:off x="1938047" y="2547704"/>
              <a:ext cx="38563" cy="62844"/>
            </a:xfrm>
            <a:custGeom>
              <a:avLst/>
              <a:gdLst/>
              <a:ahLst/>
              <a:cxnLst/>
              <a:rect l="l" t="t" r="r" b="b"/>
              <a:pathLst>
                <a:path w="15" h="24" extrusionOk="0">
                  <a:moveTo>
                    <a:pt x="15" y="24"/>
                  </a:moveTo>
                  <a:cubicBezTo>
                    <a:pt x="10" y="22"/>
                    <a:pt x="5" y="20"/>
                    <a:pt x="0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2" y="15"/>
                    <a:pt x="4" y="12"/>
                    <a:pt x="6" y="10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7" y="9"/>
                    <a:pt x="7" y="9"/>
                    <a:pt x="8" y="8"/>
                  </a:cubicBezTo>
                  <a:cubicBezTo>
                    <a:pt x="8" y="8"/>
                    <a:pt x="8" y="8"/>
                    <a:pt x="8" y="7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10" y="4"/>
                    <a:pt x="12" y="2"/>
                    <a:pt x="13" y="0"/>
                  </a:cubicBezTo>
                  <a:cubicBezTo>
                    <a:pt x="13" y="0"/>
                    <a:pt x="13" y="0"/>
                    <a:pt x="14" y="0"/>
                  </a:cubicBezTo>
                  <a:cubicBezTo>
                    <a:pt x="14" y="0"/>
                    <a:pt x="14" y="1"/>
                    <a:pt x="14" y="1"/>
                  </a:cubicBezTo>
                  <a:cubicBezTo>
                    <a:pt x="14" y="4"/>
                    <a:pt x="14" y="6"/>
                    <a:pt x="14" y="9"/>
                  </a:cubicBezTo>
                  <a:cubicBezTo>
                    <a:pt x="14" y="10"/>
                    <a:pt x="14" y="10"/>
                    <a:pt x="13" y="10"/>
                  </a:cubicBezTo>
                  <a:cubicBezTo>
                    <a:pt x="13" y="11"/>
                    <a:pt x="13" y="11"/>
                    <a:pt x="13" y="12"/>
                  </a:cubicBezTo>
                  <a:cubicBezTo>
                    <a:pt x="13" y="12"/>
                    <a:pt x="14" y="12"/>
                    <a:pt x="14" y="12"/>
                  </a:cubicBezTo>
                  <a:cubicBezTo>
                    <a:pt x="14" y="16"/>
                    <a:pt x="15" y="20"/>
                    <a:pt x="15" y="24"/>
                  </a:cubicBezTo>
                  <a:close/>
                  <a:moveTo>
                    <a:pt x="10" y="20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47" name="Google Shape;1047;p50"/>
            <p:cNvSpPr/>
            <p:nvPr/>
          </p:nvSpPr>
          <p:spPr>
            <a:xfrm>
              <a:off x="2160859" y="2719098"/>
              <a:ext cx="47133" cy="98552"/>
            </a:xfrm>
            <a:custGeom>
              <a:avLst/>
              <a:gdLst/>
              <a:ahLst/>
              <a:cxnLst/>
              <a:rect l="l" t="t" r="r" b="b"/>
              <a:pathLst>
                <a:path w="18" h="38" extrusionOk="0">
                  <a:moveTo>
                    <a:pt x="13" y="0"/>
                  </a:moveTo>
                  <a:cubicBezTo>
                    <a:pt x="15" y="1"/>
                    <a:pt x="16" y="1"/>
                    <a:pt x="18" y="1"/>
                  </a:cubicBezTo>
                  <a:cubicBezTo>
                    <a:pt x="17" y="13"/>
                    <a:pt x="13" y="24"/>
                    <a:pt x="6" y="35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6"/>
                    <a:pt x="4" y="36"/>
                    <a:pt x="3" y="36"/>
                  </a:cubicBezTo>
                  <a:cubicBezTo>
                    <a:pt x="1" y="38"/>
                    <a:pt x="1" y="38"/>
                    <a:pt x="0" y="37"/>
                  </a:cubicBezTo>
                  <a:cubicBezTo>
                    <a:pt x="1" y="36"/>
                    <a:pt x="1" y="34"/>
                    <a:pt x="2" y="33"/>
                  </a:cubicBezTo>
                  <a:cubicBezTo>
                    <a:pt x="3" y="32"/>
                    <a:pt x="4" y="30"/>
                    <a:pt x="4" y="29"/>
                  </a:cubicBezTo>
                  <a:cubicBezTo>
                    <a:pt x="5" y="29"/>
                    <a:pt x="5" y="30"/>
                    <a:pt x="5" y="30"/>
                  </a:cubicBezTo>
                  <a:cubicBezTo>
                    <a:pt x="5" y="30"/>
                    <a:pt x="5" y="29"/>
                    <a:pt x="5" y="29"/>
                  </a:cubicBezTo>
                  <a:cubicBezTo>
                    <a:pt x="5" y="29"/>
                    <a:pt x="5" y="28"/>
                    <a:pt x="5" y="28"/>
                  </a:cubicBezTo>
                  <a:cubicBezTo>
                    <a:pt x="5" y="27"/>
                    <a:pt x="6" y="27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6" y="25"/>
                    <a:pt x="6" y="25"/>
                    <a:pt x="7" y="24"/>
                  </a:cubicBezTo>
                  <a:cubicBezTo>
                    <a:pt x="8" y="20"/>
                    <a:pt x="10" y="16"/>
                    <a:pt x="11" y="12"/>
                  </a:cubicBezTo>
                  <a:cubicBezTo>
                    <a:pt x="12" y="10"/>
                    <a:pt x="12" y="9"/>
                    <a:pt x="12" y="8"/>
                  </a:cubicBezTo>
                  <a:cubicBezTo>
                    <a:pt x="12" y="8"/>
                    <a:pt x="12" y="8"/>
                    <a:pt x="12" y="7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3" y="10"/>
                    <a:pt x="14" y="9"/>
                    <a:pt x="14" y="9"/>
                  </a:cubicBezTo>
                  <a:cubicBezTo>
                    <a:pt x="14" y="8"/>
                    <a:pt x="13" y="7"/>
                    <a:pt x="13" y="7"/>
                  </a:cubicBezTo>
                  <a:cubicBezTo>
                    <a:pt x="13" y="6"/>
                    <a:pt x="12" y="6"/>
                    <a:pt x="12" y="6"/>
                  </a:cubicBezTo>
                  <a:cubicBezTo>
                    <a:pt x="13" y="4"/>
                    <a:pt x="13" y="2"/>
                    <a:pt x="13" y="1"/>
                  </a:cubicBezTo>
                  <a:cubicBezTo>
                    <a:pt x="13" y="1"/>
                    <a:pt x="13" y="1"/>
                    <a:pt x="13" y="0"/>
                  </a:cubicBezTo>
                  <a:close/>
                  <a:moveTo>
                    <a:pt x="14" y="5"/>
                  </a:moveTo>
                  <a:cubicBezTo>
                    <a:pt x="14" y="5"/>
                    <a:pt x="15" y="6"/>
                    <a:pt x="15" y="7"/>
                  </a:cubicBezTo>
                  <a:cubicBezTo>
                    <a:pt x="16" y="6"/>
                    <a:pt x="16" y="5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lose/>
                  <a:moveTo>
                    <a:pt x="12" y="19"/>
                  </a:moveTo>
                  <a:cubicBezTo>
                    <a:pt x="12" y="19"/>
                    <a:pt x="12" y="19"/>
                    <a:pt x="12" y="19"/>
                  </a:cubicBezTo>
                  <a:cubicBezTo>
                    <a:pt x="13" y="18"/>
                    <a:pt x="14" y="18"/>
                    <a:pt x="14" y="17"/>
                  </a:cubicBezTo>
                  <a:cubicBezTo>
                    <a:pt x="14" y="17"/>
                    <a:pt x="14" y="16"/>
                    <a:pt x="14" y="16"/>
                  </a:cubicBezTo>
                  <a:cubicBezTo>
                    <a:pt x="13" y="17"/>
                    <a:pt x="13" y="18"/>
                    <a:pt x="12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48" name="Google Shape;1048;p50"/>
            <p:cNvSpPr/>
            <p:nvPr/>
          </p:nvSpPr>
          <p:spPr>
            <a:xfrm>
              <a:off x="2202279" y="2497715"/>
              <a:ext cx="12854" cy="122832"/>
            </a:xfrm>
            <a:custGeom>
              <a:avLst/>
              <a:gdLst/>
              <a:ahLst/>
              <a:cxnLst/>
              <a:rect l="l" t="t" r="r" b="b"/>
              <a:pathLst>
                <a:path w="5" h="47" extrusionOk="0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3"/>
                    <a:pt x="2" y="5"/>
                    <a:pt x="3" y="7"/>
                  </a:cubicBezTo>
                  <a:cubicBezTo>
                    <a:pt x="3" y="10"/>
                    <a:pt x="4" y="14"/>
                    <a:pt x="4" y="17"/>
                  </a:cubicBezTo>
                  <a:cubicBezTo>
                    <a:pt x="5" y="20"/>
                    <a:pt x="4" y="22"/>
                    <a:pt x="4" y="25"/>
                  </a:cubicBezTo>
                  <a:cubicBezTo>
                    <a:pt x="4" y="29"/>
                    <a:pt x="4" y="33"/>
                    <a:pt x="3" y="37"/>
                  </a:cubicBezTo>
                  <a:cubicBezTo>
                    <a:pt x="3" y="39"/>
                    <a:pt x="3" y="41"/>
                    <a:pt x="3" y="43"/>
                  </a:cubicBezTo>
                  <a:cubicBezTo>
                    <a:pt x="3" y="44"/>
                    <a:pt x="3" y="44"/>
                    <a:pt x="2" y="45"/>
                  </a:cubicBezTo>
                  <a:cubicBezTo>
                    <a:pt x="2" y="45"/>
                    <a:pt x="1" y="46"/>
                    <a:pt x="1" y="47"/>
                  </a:cubicBezTo>
                  <a:cubicBezTo>
                    <a:pt x="1" y="46"/>
                    <a:pt x="1" y="45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2"/>
                    <a:pt x="1" y="42"/>
                  </a:cubicBezTo>
                  <a:cubicBezTo>
                    <a:pt x="1" y="39"/>
                    <a:pt x="1" y="37"/>
                    <a:pt x="1" y="34"/>
                  </a:cubicBezTo>
                  <a:cubicBezTo>
                    <a:pt x="1" y="34"/>
                    <a:pt x="1" y="34"/>
                    <a:pt x="1" y="33"/>
                  </a:cubicBezTo>
                  <a:cubicBezTo>
                    <a:pt x="1" y="33"/>
                    <a:pt x="1" y="32"/>
                    <a:pt x="1" y="32"/>
                  </a:cubicBezTo>
                  <a:cubicBezTo>
                    <a:pt x="1" y="31"/>
                    <a:pt x="1" y="31"/>
                    <a:pt x="1" y="30"/>
                  </a:cubicBezTo>
                  <a:cubicBezTo>
                    <a:pt x="1" y="25"/>
                    <a:pt x="1" y="20"/>
                    <a:pt x="1" y="15"/>
                  </a:cubicBezTo>
                  <a:cubicBezTo>
                    <a:pt x="1" y="10"/>
                    <a:pt x="1" y="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49" name="Google Shape;1049;p50"/>
            <p:cNvSpPr/>
            <p:nvPr/>
          </p:nvSpPr>
          <p:spPr>
            <a:xfrm>
              <a:off x="1992322" y="2436298"/>
              <a:ext cx="31422" cy="3856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2"/>
                    <a:pt x="1" y="11"/>
                    <a:pt x="1" y="9"/>
                  </a:cubicBezTo>
                  <a:cubicBezTo>
                    <a:pt x="1" y="7"/>
                    <a:pt x="1" y="5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2"/>
                    <a:pt x="3" y="1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6" y="2"/>
                    <a:pt x="5" y="1"/>
                    <a:pt x="5" y="1"/>
                  </a:cubicBezTo>
                  <a:cubicBezTo>
                    <a:pt x="8" y="1"/>
                    <a:pt x="10" y="1"/>
                    <a:pt x="12" y="2"/>
                  </a:cubicBezTo>
                  <a:cubicBezTo>
                    <a:pt x="11" y="3"/>
                    <a:pt x="12" y="4"/>
                    <a:pt x="12" y="4"/>
                  </a:cubicBezTo>
                  <a:cubicBezTo>
                    <a:pt x="12" y="5"/>
                    <a:pt x="12" y="5"/>
                    <a:pt x="11" y="6"/>
                  </a:cubicBezTo>
                  <a:cubicBezTo>
                    <a:pt x="8" y="9"/>
                    <a:pt x="4" y="12"/>
                    <a:pt x="1" y="15"/>
                  </a:cubicBezTo>
                  <a:cubicBezTo>
                    <a:pt x="1" y="15"/>
                    <a:pt x="1" y="15"/>
                    <a:pt x="0" y="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50" name="Google Shape;1050;p50"/>
            <p:cNvSpPr/>
            <p:nvPr/>
          </p:nvSpPr>
          <p:spPr>
            <a:xfrm>
              <a:off x="2106584" y="2392022"/>
              <a:ext cx="35707" cy="25709"/>
            </a:xfrm>
            <a:custGeom>
              <a:avLst/>
              <a:gdLst/>
              <a:ahLst/>
              <a:cxnLst/>
              <a:rect l="l" t="t" r="r" b="b"/>
              <a:pathLst>
                <a:path w="14" h="10" extrusionOk="0">
                  <a:moveTo>
                    <a:pt x="13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2"/>
                    <a:pt x="14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3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6"/>
                    <a:pt x="4" y="8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6"/>
                    <a:pt x="8" y="3"/>
                    <a:pt x="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51" name="Google Shape;1051;p50"/>
            <p:cNvSpPr/>
            <p:nvPr/>
          </p:nvSpPr>
          <p:spPr>
            <a:xfrm>
              <a:off x="2255125" y="2366313"/>
              <a:ext cx="41420" cy="25709"/>
            </a:xfrm>
            <a:custGeom>
              <a:avLst/>
              <a:gdLst/>
              <a:ahLst/>
              <a:cxnLst/>
              <a:rect l="l" t="t" r="r" b="b"/>
              <a:pathLst>
                <a:path w="16" h="10" extrusionOk="0">
                  <a:moveTo>
                    <a:pt x="14" y="5"/>
                  </a:moveTo>
                  <a:cubicBezTo>
                    <a:pt x="14" y="6"/>
                    <a:pt x="14" y="7"/>
                    <a:pt x="15" y="8"/>
                  </a:cubicBezTo>
                  <a:cubicBezTo>
                    <a:pt x="16" y="8"/>
                    <a:pt x="16" y="9"/>
                    <a:pt x="16" y="9"/>
                  </a:cubicBezTo>
                  <a:cubicBezTo>
                    <a:pt x="16" y="9"/>
                    <a:pt x="16" y="9"/>
                    <a:pt x="16" y="10"/>
                  </a:cubicBezTo>
                  <a:cubicBezTo>
                    <a:pt x="15" y="9"/>
                    <a:pt x="14" y="8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2" y="5"/>
                    <a:pt x="11" y="5"/>
                    <a:pt x="11" y="5"/>
                  </a:cubicBezTo>
                  <a:cubicBezTo>
                    <a:pt x="10" y="5"/>
                    <a:pt x="9" y="4"/>
                    <a:pt x="9" y="3"/>
                  </a:cubicBezTo>
                  <a:cubicBezTo>
                    <a:pt x="8" y="4"/>
                    <a:pt x="8" y="3"/>
                    <a:pt x="8" y="3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4" y="2"/>
                    <a:pt x="3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4" y="0"/>
                    <a:pt x="10" y="2"/>
                    <a:pt x="14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52" name="Google Shape;1052;p50"/>
            <p:cNvSpPr/>
            <p:nvPr/>
          </p:nvSpPr>
          <p:spPr>
            <a:xfrm>
              <a:off x="2199423" y="2661967"/>
              <a:ext cx="11426" cy="21425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cubicBezTo>
                    <a:pt x="0" y="6"/>
                    <a:pt x="0" y="5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2" y="2"/>
                    <a:pt x="3" y="1"/>
                    <a:pt x="4" y="0"/>
                  </a:cubicBezTo>
                  <a:cubicBezTo>
                    <a:pt x="4" y="0"/>
                    <a:pt x="4" y="6"/>
                    <a:pt x="4" y="8"/>
                  </a:cubicBezTo>
                  <a:cubicBezTo>
                    <a:pt x="3" y="7"/>
                    <a:pt x="1" y="7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53" name="Google Shape;1053;p50"/>
            <p:cNvSpPr/>
            <p:nvPr/>
          </p:nvSpPr>
          <p:spPr>
            <a:xfrm>
              <a:off x="2249412" y="2709100"/>
              <a:ext cx="19996" cy="2857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6" y="1"/>
                    <a:pt x="4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54" name="Google Shape;1054;p50"/>
            <p:cNvSpPr/>
            <p:nvPr/>
          </p:nvSpPr>
          <p:spPr>
            <a:xfrm>
              <a:off x="2142292" y="2383452"/>
              <a:ext cx="21424" cy="14283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cubicBezTo>
                    <a:pt x="6" y="2"/>
                    <a:pt x="5" y="2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4"/>
                    <a:pt x="1" y="4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2" y="2"/>
                    <a:pt x="5" y="1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55" name="Google Shape;1055;p50"/>
            <p:cNvSpPr/>
            <p:nvPr/>
          </p:nvSpPr>
          <p:spPr>
            <a:xfrm>
              <a:off x="2096587" y="2683391"/>
              <a:ext cx="41420" cy="12855"/>
            </a:xfrm>
            <a:custGeom>
              <a:avLst/>
              <a:gdLst/>
              <a:ahLst/>
              <a:cxnLst/>
              <a:rect l="l" t="t" r="r" b="b"/>
              <a:pathLst>
                <a:path w="16" h="5" extrusionOk="0">
                  <a:moveTo>
                    <a:pt x="0" y="0"/>
                  </a:moveTo>
                  <a:cubicBezTo>
                    <a:pt x="5" y="1"/>
                    <a:pt x="10" y="3"/>
                    <a:pt x="16" y="4"/>
                  </a:cubicBezTo>
                  <a:cubicBezTo>
                    <a:pt x="15" y="5"/>
                    <a:pt x="15" y="5"/>
                    <a:pt x="14" y="4"/>
                  </a:cubicBezTo>
                  <a:cubicBezTo>
                    <a:pt x="12" y="4"/>
                    <a:pt x="9" y="3"/>
                    <a:pt x="6" y="2"/>
                  </a:cubicBezTo>
                  <a:cubicBezTo>
                    <a:pt x="4" y="2"/>
                    <a:pt x="3" y="2"/>
                    <a:pt x="2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56" name="Google Shape;1056;p50"/>
            <p:cNvSpPr/>
            <p:nvPr/>
          </p:nvSpPr>
          <p:spPr>
            <a:xfrm>
              <a:off x="2227989" y="2709100"/>
              <a:ext cx="21424" cy="2857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7" y="0"/>
                    <a:pt x="7" y="1"/>
                    <a:pt x="7" y="1"/>
                  </a:cubicBezTo>
                  <a:cubicBezTo>
                    <a:pt x="5" y="1"/>
                    <a:pt x="2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57" name="Google Shape;1057;p50"/>
            <p:cNvSpPr/>
            <p:nvPr/>
          </p:nvSpPr>
          <p:spPr>
            <a:xfrm>
              <a:off x="2116583" y="2839074"/>
              <a:ext cx="28566" cy="4285"/>
            </a:xfrm>
            <a:custGeom>
              <a:avLst/>
              <a:gdLst/>
              <a:ahLst/>
              <a:cxnLst/>
              <a:rect l="l" t="t" r="r" b="b"/>
              <a:pathLst>
                <a:path w="11" h="2" extrusionOk="0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6" y="0"/>
                    <a:pt x="8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2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58" name="Google Shape;1058;p50"/>
            <p:cNvSpPr/>
            <p:nvPr/>
          </p:nvSpPr>
          <p:spPr>
            <a:xfrm>
              <a:off x="1999463" y="2789084"/>
              <a:ext cx="15711" cy="9998"/>
            </a:xfrm>
            <a:custGeom>
              <a:avLst/>
              <a:gdLst/>
              <a:ahLst/>
              <a:cxnLst/>
              <a:rect l="l" t="t" r="r" b="b"/>
              <a:pathLst>
                <a:path w="6" h="4" extrusionOk="0">
                  <a:moveTo>
                    <a:pt x="1" y="4"/>
                  </a:move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3" y="1"/>
                    <a:pt x="4" y="1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cubicBezTo>
                    <a:pt x="4" y="2"/>
                    <a:pt x="2" y="3"/>
                    <a:pt x="1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59" name="Google Shape;1059;p50"/>
            <p:cNvSpPr/>
            <p:nvPr/>
          </p:nvSpPr>
          <p:spPr>
            <a:xfrm>
              <a:off x="2072305" y="2674822"/>
              <a:ext cx="21424" cy="8570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3" y="1"/>
                    <a:pt x="5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6" y="3"/>
                    <a:pt x="3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60" name="Google Shape;1060;p50"/>
            <p:cNvSpPr/>
            <p:nvPr/>
          </p:nvSpPr>
          <p:spPr>
            <a:xfrm>
              <a:off x="2197994" y="2706244"/>
              <a:ext cx="9998" cy="2857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61" name="Google Shape;1061;p50"/>
            <p:cNvSpPr/>
            <p:nvPr/>
          </p:nvSpPr>
          <p:spPr>
            <a:xfrm>
              <a:off x="2277978" y="2706244"/>
              <a:ext cx="18567" cy="5713"/>
            </a:xfrm>
            <a:custGeom>
              <a:avLst/>
              <a:gdLst/>
              <a:ahLst/>
              <a:cxnLst/>
              <a:rect l="l" t="t" r="r" b="b"/>
              <a:pathLst>
                <a:path w="7" h="2" extrusionOk="0">
                  <a:moveTo>
                    <a:pt x="7" y="0"/>
                  </a:moveTo>
                  <a:cubicBezTo>
                    <a:pt x="5" y="1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62" name="Google Shape;1062;p50"/>
            <p:cNvSpPr/>
            <p:nvPr/>
          </p:nvSpPr>
          <p:spPr>
            <a:xfrm>
              <a:off x="1878059" y="2654826"/>
              <a:ext cx="7141" cy="25709"/>
            </a:xfrm>
            <a:custGeom>
              <a:avLst/>
              <a:gdLst/>
              <a:ahLst/>
              <a:cxnLst/>
              <a:rect l="l" t="t" r="r" b="b"/>
              <a:pathLst>
                <a:path w="3" h="10" extrusionOk="0">
                  <a:moveTo>
                    <a:pt x="3" y="0"/>
                  </a:moveTo>
                  <a:cubicBezTo>
                    <a:pt x="2" y="3"/>
                    <a:pt x="1" y="7"/>
                    <a:pt x="0" y="10"/>
                  </a:cubicBezTo>
                  <a:cubicBezTo>
                    <a:pt x="0" y="7"/>
                    <a:pt x="1" y="3"/>
                    <a:pt x="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63" name="Google Shape;1063;p50"/>
            <p:cNvSpPr/>
            <p:nvPr/>
          </p:nvSpPr>
          <p:spPr>
            <a:xfrm>
              <a:off x="1885201" y="2627688"/>
              <a:ext cx="11426" cy="21425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cubicBezTo>
                    <a:pt x="3" y="3"/>
                    <a:pt x="2" y="6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5"/>
                    <a:pt x="3" y="2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64" name="Google Shape;1064;p50"/>
            <p:cNvSpPr/>
            <p:nvPr/>
          </p:nvSpPr>
          <p:spPr>
            <a:xfrm>
              <a:off x="2297974" y="2394879"/>
              <a:ext cx="8570" cy="12855"/>
            </a:xfrm>
            <a:custGeom>
              <a:avLst/>
              <a:gdLst/>
              <a:ahLst/>
              <a:cxnLst/>
              <a:rect l="l" t="t" r="r" b="b"/>
              <a:pathLst>
                <a:path w="3" h="5" extrusionOk="0">
                  <a:moveTo>
                    <a:pt x="3" y="5"/>
                  </a:moveTo>
                  <a:cubicBezTo>
                    <a:pt x="2" y="3"/>
                    <a:pt x="1" y="2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3" y="3"/>
                    <a:pt x="3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65" name="Google Shape;1065;p50"/>
            <p:cNvSpPr/>
            <p:nvPr/>
          </p:nvSpPr>
          <p:spPr>
            <a:xfrm>
              <a:off x="2085160" y="2423444"/>
              <a:ext cx="8570" cy="7142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0" y="2"/>
                  </a:moveTo>
                  <a:cubicBezTo>
                    <a:pt x="1" y="1"/>
                    <a:pt x="2" y="1"/>
                    <a:pt x="3" y="0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3"/>
                    <a:pt x="0" y="3"/>
                    <a:pt x="0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66" name="Google Shape;1066;p50"/>
            <p:cNvSpPr/>
            <p:nvPr/>
          </p:nvSpPr>
          <p:spPr>
            <a:xfrm>
              <a:off x="1932334" y="2550561"/>
              <a:ext cx="9998" cy="15712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6"/>
                  </a:moveTo>
                  <a:cubicBezTo>
                    <a:pt x="0" y="5"/>
                    <a:pt x="3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1" y="4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67" name="Google Shape;1067;p50"/>
            <p:cNvSpPr/>
            <p:nvPr/>
          </p:nvSpPr>
          <p:spPr>
            <a:xfrm>
              <a:off x="2170857" y="2700531"/>
              <a:ext cx="12854" cy="5713"/>
            </a:xfrm>
            <a:custGeom>
              <a:avLst/>
              <a:gdLst/>
              <a:ahLst/>
              <a:cxnLst/>
              <a:rect l="l" t="t" r="r" b="b"/>
              <a:pathLst>
                <a:path w="5" h="2" extrusionOk="0">
                  <a:moveTo>
                    <a:pt x="5" y="2"/>
                  </a:moveTo>
                  <a:cubicBezTo>
                    <a:pt x="3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1"/>
                    <a:pt x="4" y="1"/>
                    <a:pt x="5" y="1"/>
                  </a:cubicBezTo>
                  <a:cubicBezTo>
                    <a:pt x="5" y="1"/>
                    <a:pt x="5" y="1"/>
                    <a:pt x="5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68" name="Google Shape;1068;p50"/>
            <p:cNvSpPr/>
            <p:nvPr/>
          </p:nvSpPr>
          <p:spPr>
            <a:xfrm>
              <a:off x="1919480" y="2566272"/>
              <a:ext cx="9998" cy="1713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4" y="0"/>
                  </a:moveTo>
                  <a:cubicBezTo>
                    <a:pt x="3" y="3"/>
                    <a:pt x="1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5"/>
                    <a:pt x="3" y="2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69" name="Google Shape;1069;p50"/>
            <p:cNvSpPr/>
            <p:nvPr/>
          </p:nvSpPr>
          <p:spPr>
            <a:xfrm>
              <a:off x="1906625" y="2789084"/>
              <a:ext cx="5713" cy="5713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0" y="0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70" name="Google Shape;1070;p50"/>
            <p:cNvSpPr/>
            <p:nvPr/>
          </p:nvSpPr>
          <p:spPr>
            <a:xfrm>
              <a:off x="1942332" y="2534850"/>
              <a:ext cx="12854" cy="15712"/>
            </a:xfrm>
            <a:custGeom>
              <a:avLst/>
              <a:gdLst/>
              <a:ahLst/>
              <a:cxnLst/>
              <a:rect l="l" t="t" r="r" b="b"/>
              <a:pathLst>
                <a:path w="5" h="6" extrusionOk="0">
                  <a:moveTo>
                    <a:pt x="0" y="6"/>
                  </a:moveTo>
                  <a:cubicBezTo>
                    <a:pt x="0" y="5"/>
                    <a:pt x="3" y="2"/>
                    <a:pt x="5" y="0"/>
                  </a:cubicBezTo>
                  <a:cubicBezTo>
                    <a:pt x="3" y="2"/>
                    <a:pt x="2" y="4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71" name="Google Shape;1071;p50"/>
            <p:cNvSpPr/>
            <p:nvPr/>
          </p:nvSpPr>
          <p:spPr>
            <a:xfrm>
              <a:off x="2018031" y="2783371"/>
              <a:ext cx="9998" cy="5713"/>
            </a:xfrm>
            <a:custGeom>
              <a:avLst/>
              <a:gdLst/>
              <a:ahLst/>
              <a:cxnLst/>
              <a:rect l="l" t="t" r="r" b="b"/>
              <a:pathLst>
                <a:path w="4" h="2" extrusionOk="0">
                  <a:moveTo>
                    <a:pt x="4" y="1"/>
                  </a:move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4" y="1"/>
                    <a:pt x="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72" name="Google Shape;1072;p50"/>
            <p:cNvSpPr/>
            <p:nvPr/>
          </p:nvSpPr>
          <p:spPr>
            <a:xfrm>
              <a:off x="2186568" y="2490573"/>
              <a:ext cx="2857" cy="5713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2"/>
                  </a:moveTo>
                  <a:cubicBezTo>
                    <a:pt x="1" y="1"/>
                    <a:pt x="0" y="1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73" name="Google Shape;1073;p50"/>
            <p:cNvSpPr/>
            <p:nvPr/>
          </p:nvSpPr>
          <p:spPr>
            <a:xfrm>
              <a:off x="2062308" y="2671965"/>
              <a:ext cx="7141" cy="2857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1"/>
                  </a:moveTo>
                  <a:cubicBezTo>
                    <a:pt x="2" y="1"/>
                    <a:pt x="1" y="0"/>
                    <a:pt x="0" y="0"/>
                  </a:cubicBezTo>
                  <a:cubicBezTo>
                    <a:pt x="1" y="0"/>
                    <a:pt x="2" y="0"/>
                    <a:pt x="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74" name="Google Shape;1074;p50"/>
            <p:cNvSpPr/>
            <p:nvPr/>
          </p:nvSpPr>
          <p:spPr>
            <a:xfrm>
              <a:off x="2155146" y="2817650"/>
              <a:ext cx="2857" cy="285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75" name="Google Shape;1075;p50"/>
            <p:cNvSpPr/>
            <p:nvPr/>
          </p:nvSpPr>
          <p:spPr>
            <a:xfrm>
              <a:off x="2028029" y="2440584"/>
              <a:ext cx="2857" cy="285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76" name="Google Shape;1076;p50"/>
            <p:cNvSpPr/>
            <p:nvPr/>
          </p:nvSpPr>
          <p:spPr>
            <a:xfrm>
              <a:off x="1900912" y="2786228"/>
              <a:ext cx="2857" cy="285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77" name="Google Shape;1077;p50"/>
            <p:cNvSpPr/>
            <p:nvPr/>
          </p:nvSpPr>
          <p:spPr>
            <a:xfrm>
              <a:off x="1955186" y="2531994"/>
              <a:ext cx="2857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</p:grpSp>
      <p:grpSp>
        <p:nvGrpSpPr>
          <p:cNvPr id="1078" name="Google Shape;1078;p50"/>
          <p:cNvGrpSpPr/>
          <p:nvPr/>
        </p:nvGrpSpPr>
        <p:grpSpPr>
          <a:xfrm>
            <a:off x="456599" y="381445"/>
            <a:ext cx="675577" cy="667008"/>
            <a:chOff x="1755227" y="2249194"/>
            <a:chExt cx="675577" cy="667008"/>
          </a:xfrm>
        </p:grpSpPr>
        <p:sp>
          <p:nvSpPr>
            <p:cNvPr id="1079" name="Google Shape;1079;p50"/>
            <p:cNvSpPr/>
            <p:nvPr/>
          </p:nvSpPr>
          <p:spPr>
            <a:xfrm>
              <a:off x="1755227" y="2249194"/>
              <a:ext cx="675577" cy="667008"/>
            </a:xfrm>
            <a:custGeom>
              <a:avLst/>
              <a:gdLst/>
              <a:ahLst/>
              <a:cxnLst/>
              <a:rect l="l" t="t" r="r" b="b"/>
              <a:pathLst>
                <a:path w="260" h="257" extrusionOk="0">
                  <a:moveTo>
                    <a:pt x="260" y="126"/>
                  </a:moveTo>
                  <a:cubicBezTo>
                    <a:pt x="260" y="130"/>
                    <a:pt x="260" y="133"/>
                    <a:pt x="260" y="137"/>
                  </a:cubicBezTo>
                  <a:cubicBezTo>
                    <a:pt x="260" y="139"/>
                    <a:pt x="260" y="141"/>
                    <a:pt x="260" y="143"/>
                  </a:cubicBezTo>
                  <a:cubicBezTo>
                    <a:pt x="260" y="147"/>
                    <a:pt x="259" y="150"/>
                    <a:pt x="259" y="154"/>
                  </a:cubicBezTo>
                  <a:cubicBezTo>
                    <a:pt x="259" y="156"/>
                    <a:pt x="258" y="158"/>
                    <a:pt x="258" y="160"/>
                  </a:cubicBezTo>
                  <a:cubicBezTo>
                    <a:pt x="258" y="161"/>
                    <a:pt x="257" y="161"/>
                    <a:pt x="257" y="162"/>
                  </a:cubicBezTo>
                  <a:cubicBezTo>
                    <a:pt x="256" y="162"/>
                    <a:pt x="256" y="162"/>
                    <a:pt x="256" y="162"/>
                  </a:cubicBezTo>
                  <a:cubicBezTo>
                    <a:pt x="256" y="163"/>
                    <a:pt x="256" y="164"/>
                    <a:pt x="256" y="164"/>
                  </a:cubicBezTo>
                  <a:cubicBezTo>
                    <a:pt x="256" y="166"/>
                    <a:pt x="256" y="167"/>
                    <a:pt x="255" y="168"/>
                  </a:cubicBezTo>
                  <a:cubicBezTo>
                    <a:pt x="254" y="172"/>
                    <a:pt x="253" y="175"/>
                    <a:pt x="251" y="179"/>
                  </a:cubicBezTo>
                  <a:cubicBezTo>
                    <a:pt x="250" y="183"/>
                    <a:pt x="248" y="187"/>
                    <a:pt x="246" y="190"/>
                  </a:cubicBezTo>
                  <a:cubicBezTo>
                    <a:pt x="245" y="194"/>
                    <a:pt x="243" y="198"/>
                    <a:pt x="241" y="201"/>
                  </a:cubicBezTo>
                  <a:cubicBezTo>
                    <a:pt x="239" y="205"/>
                    <a:pt x="236" y="209"/>
                    <a:pt x="234" y="213"/>
                  </a:cubicBezTo>
                  <a:cubicBezTo>
                    <a:pt x="232" y="215"/>
                    <a:pt x="230" y="218"/>
                    <a:pt x="228" y="220"/>
                  </a:cubicBezTo>
                  <a:cubicBezTo>
                    <a:pt x="226" y="222"/>
                    <a:pt x="224" y="224"/>
                    <a:pt x="222" y="226"/>
                  </a:cubicBezTo>
                  <a:cubicBezTo>
                    <a:pt x="220" y="228"/>
                    <a:pt x="218" y="230"/>
                    <a:pt x="216" y="232"/>
                  </a:cubicBezTo>
                  <a:cubicBezTo>
                    <a:pt x="211" y="236"/>
                    <a:pt x="206" y="239"/>
                    <a:pt x="200" y="241"/>
                  </a:cubicBezTo>
                  <a:cubicBezTo>
                    <a:pt x="195" y="244"/>
                    <a:pt x="191" y="246"/>
                    <a:pt x="186" y="248"/>
                  </a:cubicBezTo>
                  <a:cubicBezTo>
                    <a:pt x="183" y="249"/>
                    <a:pt x="180" y="250"/>
                    <a:pt x="177" y="251"/>
                  </a:cubicBezTo>
                  <a:cubicBezTo>
                    <a:pt x="174" y="252"/>
                    <a:pt x="171" y="253"/>
                    <a:pt x="168" y="253"/>
                  </a:cubicBezTo>
                  <a:cubicBezTo>
                    <a:pt x="162" y="255"/>
                    <a:pt x="156" y="256"/>
                    <a:pt x="150" y="257"/>
                  </a:cubicBezTo>
                  <a:cubicBezTo>
                    <a:pt x="149" y="257"/>
                    <a:pt x="147" y="257"/>
                    <a:pt x="146" y="257"/>
                  </a:cubicBezTo>
                  <a:cubicBezTo>
                    <a:pt x="139" y="257"/>
                    <a:pt x="132" y="257"/>
                    <a:pt x="126" y="256"/>
                  </a:cubicBezTo>
                  <a:cubicBezTo>
                    <a:pt x="116" y="255"/>
                    <a:pt x="107" y="254"/>
                    <a:pt x="98" y="251"/>
                  </a:cubicBezTo>
                  <a:cubicBezTo>
                    <a:pt x="93" y="250"/>
                    <a:pt x="88" y="249"/>
                    <a:pt x="83" y="247"/>
                  </a:cubicBezTo>
                  <a:cubicBezTo>
                    <a:pt x="76" y="245"/>
                    <a:pt x="69" y="242"/>
                    <a:pt x="63" y="239"/>
                  </a:cubicBezTo>
                  <a:cubicBezTo>
                    <a:pt x="61" y="238"/>
                    <a:pt x="59" y="236"/>
                    <a:pt x="57" y="235"/>
                  </a:cubicBezTo>
                  <a:cubicBezTo>
                    <a:pt x="50" y="231"/>
                    <a:pt x="43" y="226"/>
                    <a:pt x="37" y="220"/>
                  </a:cubicBezTo>
                  <a:cubicBezTo>
                    <a:pt x="34" y="218"/>
                    <a:pt x="31" y="214"/>
                    <a:pt x="29" y="211"/>
                  </a:cubicBezTo>
                  <a:cubicBezTo>
                    <a:pt x="26" y="208"/>
                    <a:pt x="23" y="204"/>
                    <a:pt x="21" y="200"/>
                  </a:cubicBezTo>
                  <a:cubicBezTo>
                    <a:pt x="15" y="191"/>
                    <a:pt x="10" y="181"/>
                    <a:pt x="7" y="170"/>
                  </a:cubicBezTo>
                  <a:cubicBezTo>
                    <a:pt x="4" y="162"/>
                    <a:pt x="2" y="153"/>
                    <a:pt x="0" y="145"/>
                  </a:cubicBezTo>
                  <a:cubicBezTo>
                    <a:pt x="0" y="140"/>
                    <a:pt x="0" y="136"/>
                    <a:pt x="0" y="131"/>
                  </a:cubicBezTo>
                  <a:cubicBezTo>
                    <a:pt x="0" y="125"/>
                    <a:pt x="0" y="118"/>
                    <a:pt x="1" y="112"/>
                  </a:cubicBezTo>
                  <a:cubicBezTo>
                    <a:pt x="2" y="105"/>
                    <a:pt x="3" y="99"/>
                    <a:pt x="4" y="93"/>
                  </a:cubicBezTo>
                  <a:cubicBezTo>
                    <a:pt x="6" y="85"/>
                    <a:pt x="9" y="78"/>
                    <a:pt x="11" y="70"/>
                  </a:cubicBezTo>
                  <a:cubicBezTo>
                    <a:pt x="13" y="65"/>
                    <a:pt x="16" y="60"/>
                    <a:pt x="18" y="56"/>
                  </a:cubicBezTo>
                  <a:cubicBezTo>
                    <a:pt x="22" y="50"/>
                    <a:pt x="26" y="44"/>
                    <a:pt x="31" y="39"/>
                  </a:cubicBezTo>
                  <a:cubicBezTo>
                    <a:pt x="37" y="32"/>
                    <a:pt x="43" y="26"/>
                    <a:pt x="51" y="22"/>
                  </a:cubicBezTo>
                  <a:cubicBezTo>
                    <a:pt x="57" y="18"/>
                    <a:pt x="63" y="15"/>
                    <a:pt x="69" y="12"/>
                  </a:cubicBezTo>
                  <a:cubicBezTo>
                    <a:pt x="78" y="9"/>
                    <a:pt x="86" y="6"/>
                    <a:pt x="94" y="4"/>
                  </a:cubicBezTo>
                  <a:cubicBezTo>
                    <a:pt x="99" y="2"/>
                    <a:pt x="104" y="2"/>
                    <a:pt x="109" y="1"/>
                  </a:cubicBezTo>
                  <a:cubicBezTo>
                    <a:pt x="113" y="1"/>
                    <a:pt x="117" y="1"/>
                    <a:pt x="121" y="0"/>
                  </a:cubicBezTo>
                  <a:cubicBezTo>
                    <a:pt x="126" y="0"/>
                    <a:pt x="132" y="0"/>
                    <a:pt x="138" y="0"/>
                  </a:cubicBezTo>
                  <a:cubicBezTo>
                    <a:pt x="150" y="1"/>
                    <a:pt x="163" y="3"/>
                    <a:pt x="175" y="7"/>
                  </a:cubicBezTo>
                  <a:cubicBezTo>
                    <a:pt x="180" y="8"/>
                    <a:pt x="185" y="11"/>
                    <a:pt x="190" y="13"/>
                  </a:cubicBezTo>
                  <a:cubicBezTo>
                    <a:pt x="191" y="14"/>
                    <a:pt x="193" y="15"/>
                    <a:pt x="195" y="15"/>
                  </a:cubicBezTo>
                  <a:cubicBezTo>
                    <a:pt x="199" y="16"/>
                    <a:pt x="202" y="18"/>
                    <a:pt x="206" y="20"/>
                  </a:cubicBezTo>
                  <a:cubicBezTo>
                    <a:pt x="209" y="22"/>
                    <a:pt x="213" y="24"/>
                    <a:pt x="216" y="25"/>
                  </a:cubicBezTo>
                  <a:cubicBezTo>
                    <a:pt x="218" y="27"/>
                    <a:pt x="220" y="28"/>
                    <a:pt x="222" y="30"/>
                  </a:cubicBezTo>
                  <a:cubicBezTo>
                    <a:pt x="223" y="31"/>
                    <a:pt x="224" y="31"/>
                    <a:pt x="225" y="32"/>
                  </a:cubicBezTo>
                  <a:cubicBezTo>
                    <a:pt x="226" y="33"/>
                    <a:pt x="227" y="33"/>
                    <a:pt x="228" y="34"/>
                  </a:cubicBezTo>
                  <a:cubicBezTo>
                    <a:pt x="231" y="36"/>
                    <a:pt x="233" y="38"/>
                    <a:pt x="234" y="41"/>
                  </a:cubicBezTo>
                  <a:cubicBezTo>
                    <a:pt x="236" y="44"/>
                    <a:pt x="237" y="46"/>
                    <a:pt x="239" y="48"/>
                  </a:cubicBezTo>
                  <a:cubicBezTo>
                    <a:pt x="240" y="51"/>
                    <a:pt x="242" y="53"/>
                    <a:pt x="243" y="56"/>
                  </a:cubicBezTo>
                  <a:cubicBezTo>
                    <a:pt x="245" y="59"/>
                    <a:pt x="246" y="62"/>
                    <a:pt x="247" y="64"/>
                  </a:cubicBezTo>
                  <a:cubicBezTo>
                    <a:pt x="248" y="65"/>
                    <a:pt x="248" y="65"/>
                    <a:pt x="248" y="66"/>
                  </a:cubicBezTo>
                  <a:cubicBezTo>
                    <a:pt x="249" y="67"/>
                    <a:pt x="250" y="69"/>
                    <a:pt x="251" y="71"/>
                  </a:cubicBezTo>
                  <a:cubicBezTo>
                    <a:pt x="251" y="73"/>
                    <a:pt x="252" y="76"/>
                    <a:pt x="253" y="78"/>
                  </a:cubicBezTo>
                  <a:cubicBezTo>
                    <a:pt x="253" y="78"/>
                    <a:pt x="253" y="79"/>
                    <a:pt x="253" y="79"/>
                  </a:cubicBezTo>
                  <a:cubicBezTo>
                    <a:pt x="254" y="81"/>
                    <a:pt x="255" y="84"/>
                    <a:pt x="255" y="86"/>
                  </a:cubicBezTo>
                  <a:cubicBezTo>
                    <a:pt x="256" y="89"/>
                    <a:pt x="256" y="92"/>
                    <a:pt x="257" y="94"/>
                  </a:cubicBezTo>
                  <a:cubicBezTo>
                    <a:pt x="257" y="96"/>
                    <a:pt x="258" y="98"/>
                    <a:pt x="258" y="100"/>
                  </a:cubicBezTo>
                  <a:cubicBezTo>
                    <a:pt x="258" y="102"/>
                    <a:pt x="259" y="103"/>
                    <a:pt x="259" y="105"/>
                  </a:cubicBezTo>
                  <a:cubicBezTo>
                    <a:pt x="259" y="107"/>
                    <a:pt x="260" y="109"/>
                    <a:pt x="260" y="111"/>
                  </a:cubicBezTo>
                  <a:cubicBezTo>
                    <a:pt x="260" y="116"/>
                    <a:pt x="260" y="121"/>
                    <a:pt x="260" y="126"/>
                  </a:cubicBezTo>
                  <a:cubicBezTo>
                    <a:pt x="260" y="126"/>
                    <a:pt x="260" y="126"/>
                    <a:pt x="260" y="126"/>
                  </a:cubicBezTo>
                  <a:close/>
                  <a:moveTo>
                    <a:pt x="234" y="207"/>
                  </a:moveTo>
                  <a:cubicBezTo>
                    <a:pt x="233" y="208"/>
                    <a:pt x="233" y="208"/>
                    <a:pt x="233" y="208"/>
                  </a:cubicBezTo>
                  <a:cubicBezTo>
                    <a:pt x="232" y="209"/>
                    <a:pt x="232" y="209"/>
                    <a:pt x="232" y="210"/>
                  </a:cubicBezTo>
                  <a:cubicBezTo>
                    <a:pt x="232" y="210"/>
                    <a:pt x="231" y="210"/>
                    <a:pt x="231" y="210"/>
                  </a:cubicBezTo>
                  <a:cubicBezTo>
                    <a:pt x="230" y="212"/>
                    <a:pt x="229" y="213"/>
                    <a:pt x="227" y="215"/>
                  </a:cubicBezTo>
                  <a:cubicBezTo>
                    <a:pt x="227" y="215"/>
                    <a:pt x="227" y="215"/>
                    <a:pt x="227" y="215"/>
                  </a:cubicBezTo>
                  <a:cubicBezTo>
                    <a:pt x="227" y="215"/>
                    <a:pt x="227" y="215"/>
                    <a:pt x="228" y="215"/>
                  </a:cubicBezTo>
                  <a:cubicBezTo>
                    <a:pt x="229" y="214"/>
                    <a:pt x="229" y="213"/>
                    <a:pt x="230" y="211"/>
                  </a:cubicBezTo>
                  <a:cubicBezTo>
                    <a:pt x="231" y="211"/>
                    <a:pt x="231" y="210"/>
                    <a:pt x="232" y="210"/>
                  </a:cubicBezTo>
                  <a:cubicBezTo>
                    <a:pt x="232" y="209"/>
                    <a:pt x="232" y="209"/>
                    <a:pt x="233" y="208"/>
                  </a:cubicBezTo>
                  <a:cubicBezTo>
                    <a:pt x="233" y="208"/>
                    <a:pt x="233" y="208"/>
                    <a:pt x="234" y="207"/>
                  </a:cubicBezTo>
                  <a:cubicBezTo>
                    <a:pt x="234" y="207"/>
                    <a:pt x="234" y="207"/>
                    <a:pt x="234" y="207"/>
                  </a:cubicBezTo>
                  <a:cubicBezTo>
                    <a:pt x="234" y="207"/>
                    <a:pt x="234" y="207"/>
                    <a:pt x="234" y="207"/>
                  </a:cubicBezTo>
                  <a:cubicBezTo>
                    <a:pt x="234" y="207"/>
                    <a:pt x="234" y="207"/>
                    <a:pt x="234" y="207"/>
                  </a:cubicBezTo>
                  <a:close/>
                  <a:moveTo>
                    <a:pt x="29" y="177"/>
                  </a:moveTo>
                  <a:cubicBezTo>
                    <a:pt x="29" y="177"/>
                    <a:pt x="29" y="177"/>
                    <a:pt x="29" y="178"/>
                  </a:cubicBezTo>
                  <a:cubicBezTo>
                    <a:pt x="29" y="178"/>
                    <a:pt x="29" y="178"/>
                    <a:pt x="29" y="178"/>
                  </a:cubicBezTo>
                  <a:cubicBezTo>
                    <a:pt x="29" y="177"/>
                    <a:pt x="29" y="177"/>
                    <a:pt x="28" y="177"/>
                  </a:cubicBezTo>
                  <a:cubicBezTo>
                    <a:pt x="28" y="176"/>
                    <a:pt x="28" y="175"/>
                    <a:pt x="27" y="175"/>
                  </a:cubicBezTo>
                  <a:cubicBezTo>
                    <a:pt x="28" y="176"/>
                    <a:pt x="28" y="176"/>
                    <a:pt x="29" y="177"/>
                  </a:cubicBezTo>
                  <a:close/>
                  <a:moveTo>
                    <a:pt x="233" y="204"/>
                  </a:moveTo>
                  <a:cubicBezTo>
                    <a:pt x="232" y="205"/>
                    <a:pt x="231" y="206"/>
                    <a:pt x="230" y="208"/>
                  </a:cubicBezTo>
                  <a:cubicBezTo>
                    <a:pt x="231" y="207"/>
                    <a:pt x="232" y="206"/>
                    <a:pt x="233" y="204"/>
                  </a:cubicBezTo>
                  <a:cubicBezTo>
                    <a:pt x="233" y="204"/>
                    <a:pt x="233" y="204"/>
                    <a:pt x="233" y="204"/>
                  </a:cubicBezTo>
                  <a:cubicBezTo>
                    <a:pt x="234" y="204"/>
                    <a:pt x="234" y="203"/>
                    <a:pt x="234" y="203"/>
                  </a:cubicBezTo>
                  <a:cubicBezTo>
                    <a:pt x="234" y="203"/>
                    <a:pt x="234" y="203"/>
                    <a:pt x="234" y="203"/>
                  </a:cubicBezTo>
                  <a:cubicBezTo>
                    <a:pt x="234" y="203"/>
                    <a:pt x="234" y="204"/>
                    <a:pt x="233" y="204"/>
                  </a:cubicBezTo>
                  <a:close/>
                  <a:moveTo>
                    <a:pt x="16" y="120"/>
                  </a:moveTo>
                  <a:cubicBezTo>
                    <a:pt x="16" y="120"/>
                    <a:pt x="16" y="121"/>
                    <a:pt x="16" y="121"/>
                  </a:cubicBezTo>
                  <a:cubicBezTo>
                    <a:pt x="16" y="121"/>
                    <a:pt x="16" y="121"/>
                    <a:pt x="16" y="121"/>
                  </a:cubicBezTo>
                  <a:cubicBezTo>
                    <a:pt x="16" y="120"/>
                    <a:pt x="16" y="120"/>
                    <a:pt x="16" y="120"/>
                  </a:cubicBezTo>
                  <a:cubicBezTo>
                    <a:pt x="16" y="118"/>
                    <a:pt x="16" y="116"/>
                    <a:pt x="16" y="115"/>
                  </a:cubicBezTo>
                  <a:cubicBezTo>
                    <a:pt x="16" y="114"/>
                    <a:pt x="16" y="113"/>
                    <a:pt x="15" y="112"/>
                  </a:cubicBezTo>
                  <a:cubicBezTo>
                    <a:pt x="15" y="114"/>
                    <a:pt x="15" y="118"/>
                    <a:pt x="16" y="120"/>
                  </a:cubicBezTo>
                  <a:cubicBezTo>
                    <a:pt x="16" y="120"/>
                    <a:pt x="16" y="120"/>
                    <a:pt x="16" y="120"/>
                  </a:cubicBezTo>
                  <a:close/>
                  <a:moveTo>
                    <a:pt x="215" y="226"/>
                  </a:moveTo>
                  <a:cubicBezTo>
                    <a:pt x="215" y="226"/>
                    <a:pt x="215" y="226"/>
                    <a:pt x="214" y="226"/>
                  </a:cubicBezTo>
                  <a:cubicBezTo>
                    <a:pt x="211" y="229"/>
                    <a:pt x="207" y="231"/>
                    <a:pt x="202" y="233"/>
                  </a:cubicBezTo>
                  <a:cubicBezTo>
                    <a:pt x="202" y="234"/>
                    <a:pt x="201" y="234"/>
                    <a:pt x="201" y="235"/>
                  </a:cubicBezTo>
                  <a:cubicBezTo>
                    <a:pt x="200" y="235"/>
                    <a:pt x="200" y="236"/>
                    <a:pt x="199" y="237"/>
                  </a:cubicBezTo>
                  <a:cubicBezTo>
                    <a:pt x="199" y="237"/>
                    <a:pt x="200" y="237"/>
                    <a:pt x="200" y="237"/>
                  </a:cubicBezTo>
                  <a:cubicBezTo>
                    <a:pt x="202" y="235"/>
                    <a:pt x="204" y="234"/>
                    <a:pt x="206" y="232"/>
                  </a:cubicBezTo>
                  <a:cubicBezTo>
                    <a:pt x="209" y="230"/>
                    <a:pt x="212" y="228"/>
                    <a:pt x="214" y="226"/>
                  </a:cubicBezTo>
                  <a:cubicBezTo>
                    <a:pt x="215" y="226"/>
                    <a:pt x="215" y="226"/>
                    <a:pt x="215" y="226"/>
                  </a:cubicBezTo>
                  <a:cubicBezTo>
                    <a:pt x="215" y="226"/>
                    <a:pt x="216" y="225"/>
                    <a:pt x="216" y="225"/>
                  </a:cubicBezTo>
                  <a:cubicBezTo>
                    <a:pt x="216" y="225"/>
                    <a:pt x="216" y="225"/>
                    <a:pt x="216" y="225"/>
                  </a:cubicBezTo>
                  <a:cubicBezTo>
                    <a:pt x="215" y="225"/>
                    <a:pt x="215" y="226"/>
                    <a:pt x="215" y="226"/>
                  </a:cubicBezTo>
                  <a:close/>
                  <a:moveTo>
                    <a:pt x="122" y="223"/>
                  </a:moveTo>
                  <a:cubicBezTo>
                    <a:pt x="122" y="223"/>
                    <a:pt x="123" y="223"/>
                    <a:pt x="123" y="223"/>
                  </a:cubicBezTo>
                  <a:cubicBezTo>
                    <a:pt x="125" y="224"/>
                    <a:pt x="127" y="225"/>
                    <a:pt x="129" y="226"/>
                  </a:cubicBezTo>
                  <a:cubicBezTo>
                    <a:pt x="129" y="227"/>
                    <a:pt x="129" y="227"/>
                    <a:pt x="129" y="227"/>
                  </a:cubicBezTo>
                  <a:cubicBezTo>
                    <a:pt x="129" y="228"/>
                    <a:pt x="129" y="228"/>
                    <a:pt x="129" y="229"/>
                  </a:cubicBezTo>
                  <a:cubicBezTo>
                    <a:pt x="129" y="229"/>
                    <a:pt x="129" y="229"/>
                    <a:pt x="129" y="229"/>
                  </a:cubicBezTo>
                  <a:cubicBezTo>
                    <a:pt x="129" y="228"/>
                    <a:pt x="129" y="228"/>
                    <a:pt x="130" y="227"/>
                  </a:cubicBezTo>
                  <a:cubicBezTo>
                    <a:pt x="130" y="228"/>
                    <a:pt x="131" y="228"/>
                    <a:pt x="131" y="229"/>
                  </a:cubicBezTo>
                  <a:cubicBezTo>
                    <a:pt x="132" y="229"/>
                    <a:pt x="132" y="229"/>
                    <a:pt x="133" y="229"/>
                  </a:cubicBezTo>
                  <a:cubicBezTo>
                    <a:pt x="135" y="230"/>
                    <a:pt x="137" y="232"/>
                    <a:pt x="140" y="232"/>
                  </a:cubicBezTo>
                  <a:cubicBezTo>
                    <a:pt x="140" y="232"/>
                    <a:pt x="141" y="233"/>
                    <a:pt x="141" y="233"/>
                  </a:cubicBezTo>
                  <a:cubicBezTo>
                    <a:pt x="141" y="233"/>
                    <a:pt x="141" y="234"/>
                    <a:pt x="141" y="234"/>
                  </a:cubicBezTo>
                  <a:cubicBezTo>
                    <a:pt x="141" y="234"/>
                    <a:pt x="142" y="235"/>
                    <a:pt x="142" y="235"/>
                  </a:cubicBezTo>
                  <a:cubicBezTo>
                    <a:pt x="142" y="235"/>
                    <a:pt x="142" y="234"/>
                    <a:pt x="142" y="234"/>
                  </a:cubicBezTo>
                  <a:cubicBezTo>
                    <a:pt x="142" y="234"/>
                    <a:pt x="142" y="233"/>
                    <a:pt x="142" y="233"/>
                  </a:cubicBezTo>
                  <a:cubicBezTo>
                    <a:pt x="143" y="233"/>
                    <a:pt x="143" y="233"/>
                    <a:pt x="144" y="233"/>
                  </a:cubicBezTo>
                  <a:cubicBezTo>
                    <a:pt x="144" y="233"/>
                    <a:pt x="144" y="233"/>
                    <a:pt x="144" y="233"/>
                  </a:cubicBezTo>
                  <a:cubicBezTo>
                    <a:pt x="144" y="234"/>
                    <a:pt x="144" y="234"/>
                    <a:pt x="144" y="234"/>
                  </a:cubicBezTo>
                  <a:cubicBezTo>
                    <a:pt x="146" y="234"/>
                    <a:pt x="146" y="234"/>
                    <a:pt x="146" y="233"/>
                  </a:cubicBezTo>
                  <a:cubicBezTo>
                    <a:pt x="147" y="233"/>
                    <a:pt x="148" y="233"/>
                    <a:pt x="150" y="233"/>
                  </a:cubicBezTo>
                  <a:cubicBezTo>
                    <a:pt x="150" y="233"/>
                    <a:pt x="149" y="233"/>
                    <a:pt x="149" y="234"/>
                  </a:cubicBezTo>
                  <a:cubicBezTo>
                    <a:pt x="150" y="234"/>
                    <a:pt x="151" y="234"/>
                    <a:pt x="151" y="233"/>
                  </a:cubicBezTo>
                  <a:cubicBezTo>
                    <a:pt x="151" y="233"/>
                    <a:pt x="152" y="233"/>
                    <a:pt x="152" y="233"/>
                  </a:cubicBezTo>
                  <a:cubicBezTo>
                    <a:pt x="152" y="232"/>
                    <a:pt x="153" y="232"/>
                    <a:pt x="153" y="232"/>
                  </a:cubicBezTo>
                  <a:cubicBezTo>
                    <a:pt x="155" y="231"/>
                    <a:pt x="157" y="230"/>
                    <a:pt x="159" y="228"/>
                  </a:cubicBezTo>
                  <a:cubicBezTo>
                    <a:pt x="162" y="226"/>
                    <a:pt x="165" y="222"/>
                    <a:pt x="167" y="218"/>
                  </a:cubicBezTo>
                  <a:cubicBezTo>
                    <a:pt x="168" y="217"/>
                    <a:pt x="169" y="216"/>
                    <a:pt x="169" y="216"/>
                  </a:cubicBezTo>
                  <a:cubicBezTo>
                    <a:pt x="171" y="214"/>
                    <a:pt x="173" y="212"/>
                    <a:pt x="174" y="210"/>
                  </a:cubicBezTo>
                  <a:cubicBezTo>
                    <a:pt x="174" y="210"/>
                    <a:pt x="174" y="210"/>
                    <a:pt x="174" y="210"/>
                  </a:cubicBezTo>
                  <a:cubicBezTo>
                    <a:pt x="175" y="209"/>
                    <a:pt x="176" y="208"/>
                    <a:pt x="177" y="208"/>
                  </a:cubicBezTo>
                  <a:cubicBezTo>
                    <a:pt x="177" y="207"/>
                    <a:pt x="177" y="206"/>
                    <a:pt x="177" y="206"/>
                  </a:cubicBezTo>
                  <a:cubicBezTo>
                    <a:pt x="177" y="206"/>
                    <a:pt x="177" y="205"/>
                    <a:pt x="177" y="205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78" y="203"/>
                    <a:pt x="179" y="201"/>
                    <a:pt x="179" y="199"/>
                  </a:cubicBezTo>
                  <a:cubicBezTo>
                    <a:pt x="180" y="198"/>
                    <a:pt x="180" y="197"/>
                    <a:pt x="181" y="196"/>
                  </a:cubicBezTo>
                  <a:cubicBezTo>
                    <a:pt x="181" y="196"/>
                    <a:pt x="181" y="196"/>
                    <a:pt x="181" y="196"/>
                  </a:cubicBezTo>
                  <a:cubicBezTo>
                    <a:pt x="181" y="196"/>
                    <a:pt x="181" y="196"/>
                    <a:pt x="181" y="195"/>
                  </a:cubicBezTo>
                  <a:cubicBezTo>
                    <a:pt x="181" y="195"/>
                    <a:pt x="180" y="195"/>
                    <a:pt x="180" y="195"/>
                  </a:cubicBezTo>
                  <a:cubicBezTo>
                    <a:pt x="180" y="195"/>
                    <a:pt x="180" y="195"/>
                    <a:pt x="180" y="195"/>
                  </a:cubicBezTo>
                  <a:cubicBezTo>
                    <a:pt x="181" y="191"/>
                    <a:pt x="181" y="188"/>
                    <a:pt x="182" y="184"/>
                  </a:cubicBezTo>
                  <a:cubicBezTo>
                    <a:pt x="182" y="184"/>
                    <a:pt x="182" y="183"/>
                    <a:pt x="182" y="183"/>
                  </a:cubicBezTo>
                  <a:cubicBezTo>
                    <a:pt x="183" y="183"/>
                    <a:pt x="183" y="183"/>
                    <a:pt x="183" y="183"/>
                  </a:cubicBezTo>
                  <a:cubicBezTo>
                    <a:pt x="187" y="183"/>
                    <a:pt x="191" y="183"/>
                    <a:pt x="195" y="183"/>
                  </a:cubicBezTo>
                  <a:cubicBezTo>
                    <a:pt x="197" y="183"/>
                    <a:pt x="199" y="183"/>
                    <a:pt x="201" y="183"/>
                  </a:cubicBezTo>
                  <a:cubicBezTo>
                    <a:pt x="202" y="183"/>
                    <a:pt x="204" y="182"/>
                    <a:pt x="206" y="182"/>
                  </a:cubicBezTo>
                  <a:cubicBezTo>
                    <a:pt x="206" y="182"/>
                    <a:pt x="206" y="182"/>
                    <a:pt x="206" y="182"/>
                  </a:cubicBezTo>
                  <a:cubicBezTo>
                    <a:pt x="206" y="182"/>
                    <a:pt x="206" y="183"/>
                    <a:pt x="206" y="183"/>
                  </a:cubicBezTo>
                  <a:cubicBezTo>
                    <a:pt x="206" y="182"/>
                    <a:pt x="207" y="182"/>
                    <a:pt x="207" y="182"/>
                  </a:cubicBezTo>
                  <a:cubicBezTo>
                    <a:pt x="209" y="181"/>
                    <a:pt x="211" y="180"/>
                    <a:pt x="213" y="180"/>
                  </a:cubicBezTo>
                  <a:cubicBezTo>
                    <a:pt x="213" y="180"/>
                    <a:pt x="213" y="180"/>
                    <a:pt x="213" y="180"/>
                  </a:cubicBezTo>
                  <a:cubicBezTo>
                    <a:pt x="213" y="180"/>
                    <a:pt x="214" y="179"/>
                    <a:pt x="214" y="179"/>
                  </a:cubicBezTo>
                  <a:cubicBezTo>
                    <a:pt x="217" y="179"/>
                    <a:pt x="219" y="177"/>
                    <a:pt x="222" y="176"/>
                  </a:cubicBezTo>
                  <a:cubicBezTo>
                    <a:pt x="226" y="174"/>
                    <a:pt x="229" y="172"/>
                    <a:pt x="233" y="168"/>
                  </a:cubicBezTo>
                  <a:cubicBezTo>
                    <a:pt x="234" y="167"/>
                    <a:pt x="235" y="165"/>
                    <a:pt x="237" y="164"/>
                  </a:cubicBezTo>
                  <a:cubicBezTo>
                    <a:pt x="238" y="161"/>
                    <a:pt x="240" y="158"/>
                    <a:pt x="240" y="155"/>
                  </a:cubicBezTo>
                  <a:cubicBezTo>
                    <a:pt x="240" y="155"/>
                    <a:pt x="240" y="154"/>
                    <a:pt x="240" y="154"/>
                  </a:cubicBezTo>
                  <a:cubicBezTo>
                    <a:pt x="241" y="154"/>
                    <a:pt x="241" y="153"/>
                    <a:pt x="241" y="153"/>
                  </a:cubicBezTo>
                  <a:cubicBezTo>
                    <a:pt x="240" y="152"/>
                    <a:pt x="240" y="151"/>
                    <a:pt x="240" y="150"/>
                  </a:cubicBezTo>
                  <a:cubicBezTo>
                    <a:pt x="240" y="150"/>
                    <a:pt x="240" y="149"/>
                    <a:pt x="240" y="148"/>
                  </a:cubicBezTo>
                  <a:cubicBezTo>
                    <a:pt x="240" y="148"/>
                    <a:pt x="240" y="147"/>
                    <a:pt x="240" y="147"/>
                  </a:cubicBezTo>
                  <a:cubicBezTo>
                    <a:pt x="240" y="146"/>
                    <a:pt x="240" y="146"/>
                    <a:pt x="240" y="146"/>
                  </a:cubicBezTo>
                  <a:cubicBezTo>
                    <a:pt x="240" y="146"/>
                    <a:pt x="241" y="146"/>
                    <a:pt x="241" y="146"/>
                  </a:cubicBezTo>
                  <a:cubicBezTo>
                    <a:pt x="241" y="144"/>
                    <a:pt x="241" y="143"/>
                    <a:pt x="241" y="141"/>
                  </a:cubicBezTo>
                  <a:cubicBezTo>
                    <a:pt x="241" y="140"/>
                    <a:pt x="241" y="140"/>
                    <a:pt x="240" y="141"/>
                  </a:cubicBezTo>
                  <a:cubicBezTo>
                    <a:pt x="240" y="142"/>
                    <a:pt x="240" y="143"/>
                    <a:pt x="239" y="144"/>
                  </a:cubicBezTo>
                  <a:cubicBezTo>
                    <a:pt x="239" y="142"/>
                    <a:pt x="238" y="140"/>
                    <a:pt x="237" y="137"/>
                  </a:cubicBezTo>
                  <a:cubicBezTo>
                    <a:pt x="237" y="137"/>
                    <a:pt x="237" y="137"/>
                    <a:pt x="237" y="137"/>
                  </a:cubicBezTo>
                  <a:cubicBezTo>
                    <a:pt x="240" y="134"/>
                    <a:pt x="242" y="131"/>
                    <a:pt x="243" y="127"/>
                  </a:cubicBezTo>
                  <a:cubicBezTo>
                    <a:pt x="243" y="125"/>
                    <a:pt x="243" y="123"/>
                    <a:pt x="243" y="122"/>
                  </a:cubicBezTo>
                  <a:cubicBezTo>
                    <a:pt x="243" y="121"/>
                    <a:pt x="243" y="121"/>
                    <a:pt x="243" y="120"/>
                  </a:cubicBezTo>
                  <a:cubicBezTo>
                    <a:pt x="243" y="118"/>
                    <a:pt x="242" y="116"/>
                    <a:pt x="241" y="114"/>
                  </a:cubicBezTo>
                  <a:cubicBezTo>
                    <a:pt x="240" y="113"/>
                    <a:pt x="240" y="112"/>
                    <a:pt x="239" y="111"/>
                  </a:cubicBezTo>
                  <a:cubicBezTo>
                    <a:pt x="239" y="110"/>
                    <a:pt x="239" y="109"/>
                    <a:pt x="239" y="108"/>
                  </a:cubicBezTo>
                  <a:cubicBezTo>
                    <a:pt x="239" y="107"/>
                    <a:pt x="238" y="107"/>
                    <a:pt x="238" y="106"/>
                  </a:cubicBezTo>
                  <a:cubicBezTo>
                    <a:pt x="238" y="108"/>
                    <a:pt x="239" y="109"/>
                    <a:pt x="239" y="110"/>
                  </a:cubicBezTo>
                  <a:cubicBezTo>
                    <a:pt x="239" y="110"/>
                    <a:pt x="239" y="110"/>
                    <a:pt x="239" y="110"/>
                  </a:cubicBezTo>
                  <a:cubicBezTo>
                    <a:pt x="239" y="110"/>
                    <a:pt x="238" y="110"/>
                    <a:pt x="238" y="110"/>
                  </a:cubicBezTo>
                  <a:cubicBezTo>
                    <a:pt x="237" y="108"/>
                    <a:pt x="236" y="107"/>
                    <a:pt x="234" y="107"/>
                  </a:cubicBezTo>
                  <a:cubicBezTo>
                    <a:pt x="233" y="107"/>
                    <a:pt x="232" y="107"/>
                    <a:pt x="231" y="106"/>
                  </a:cubicBezTo>
                  <a:cubicBezTo>
                    <a:pt x="231" y="106"/>
                    <a:pt x="230" y="106"/>
                    <a:pt x="230" y="106"/>
                  </a:cubicBezTo>
                  <a:cubicBezTo>
                    <a:pt x="230" y="105"/>
                    <a:pt x="230" y="105"/>
                    <a:pt x="230" y="104"/>
                  </a:cubicBezTo>
                  <a:cubicBezTo>
                    <a:pt x="229" y="105"/>
                    <a:pt x="229" y="105"/>
                    <a:pt x="229" y="106"/>
                  </a:cubicBezTo>
                  <a:cubicBezTo>
                    <a:pt x="226" y="106"/>
                    <a:pt x="224" y="106"/>
                    <a:pt x="221" y="107"/>
                  </a:cubicBezTo>
                  <a:cubicBezTo>
                    <a:pt x="219" y="108"/>
                    <a:pt x="217" y="110"/>
                    <a:pt x="216" y="111"/>
                  </a:cubicBezTo>
                  <a:cubicBezTo>
                    <a:pt x="214" y="110"/>
                    <a:pt x="212" y="108"/>
                    <a:pt x="210" y="107"/>
                  </a:cubicBezTo>
                  <a:cubicBezTo>
                    <a:pt x="211" y="103"/>
                    <a:pt x="212" y="98"/>
                    <a:pt x="214" y="94"/>
                  </a:cubicBezTo>
                  <a:cubicBezTo>
                    <a:pt x="215" y="95"/>
                    <a:pt x="215" y="96"/>
                    <a:pt x="215" y="97"/>
                  </a:cubicBezTo>
                  <a:cubicBezTo>
                    <a:pt x="215" y="97"/>
                    <a:pt x="215" y="97"/>
                    <a:pt x="216" y="97"/>
                  </a:cubicBezTo>
                  <a:cubicBezTo>
                    <a:pt x="215" y="96"/>
                    <a:pt x="216" y="95"/>
                    <a:pt x="215" y="95"/>
                  </a:cubicBezTo>
                  <a:cubicBezTo>
                    <a:pt x="215" y="94"/>
                    <a:pt x="215" y="93"/>
                    <a:pt x="215" y="92"/>
                  </a:cubicBezTo>
                  <a:cubicBezTo>
                    <a:pt x="218" y="86"/>
                    <a:pt x="220" y="78"/>
                    <a:pt x="221" y="71"/>
                  </a:cubicBezTo>
                  <a:cubicBezTo>
                    <a:pt x="222" y="68"/>
                    <a:pt x="222" y="66"/>
                    <a:pt x="221" y="63"/>
                  </a:cubicBezTo>
                  <a:cubicBezTo>
                    <a:pt x="221" y="57"/>
                    <a:pt x="218" y="51"/>
                    <a:pt x="212" y="47"/>
                  </a:cubicBezTo>
                  <a:cubicBezTo>
                    <a:pt x="212" y="46"/>
                    <a:pt x="211" y="46"/>
                    <a:pt x="211" y="46"/>
                  </a:cubicBezTo>
                  <a:cubicBezTo>
                    <a:pt x="210" y="45"/>
                    <a:pt x="210" y="45"/>
                    <a:pt x="210" y="44"/>
                  </a:cubicBezTo>
                  <a:cubicBezTo>
                    <a:pt x="209" y="44"/>
                    <a:pt x="208" y="43"/>
                    <a:pt x="208" y="42"/>
                  </a:cubicBezTo>
                  <a:cubicBezTo>
                    <a:pt x="208" y="42"/>
                    <a:pt x="208" y="42"/>
                    <a:pt x="208" y="42"/>
                  </a:cubicBezTo>
                  <a:cubicBezTo>
                    <a:pt x="208" y="43"/>
                    <a:pt x="208" y="43"/>
                    <a:pt x="209" y="44"/>
                  </a:cubicBezTo>
                  <a:cubicBezTo>
                    <a:pt x="209" y="44"/>
                    <a:pt x="209" y="44"/>
                    <a:pt x="209" y="44"/>
                  </a:cubicBezTo>
                  <a:cubicBezTo>
                    <a:pt x="205" y="42"/>
                    <a:pt x="200" y="40"/>
                    <a:pt x="196" y="39"/>
                  </a:cubicBezTo>
                  <a:cubicBezTo>
                    <a:pt x="196" y="39"/>
                    <a:pt x="196" y="39"/>
                    <a:pt x="197" y="39"/>
                  </a:cubicBezTo>
                  <a:cubicBezTo>
                    <a:pt x="197" y="39"/>
                    <a:pt x="196" y="39"/>
                    <a:pt x="196" y="39"/>
                  </a:cubicBezTo>
                  <a:cubicBezTo>
                    <a:pt x="196" y="39"/>
                    <a:pt x="195" y="40"/>
                    <a:pt x="195" y="39"/>
                  </a:cubicBezTo>
                  <a:cubicBezTo>
                    <a:pt x="194" y="39"/>
                    <a:pt x="194" y="39"/>
                    <a:pt x="193" y="39"/>
                  </a:cubicBezTo>
                  <a:cubicBezTo>
                    <a:pt x="193" y="38"/>
                    <a:pt x="194" y="38"/>
                    <a:pt x="195" y="37"/>
                  </a:cubicBezTo>
                  <a:cubicBezTo>
                    <a:pt x="194" y="37"/>
                    <a:pt x="193" y="36"/>
                    <a:pt x="192" y="35"/>
                  </a:cubicBezTo>
                  <a:cubicBezTo>
                    <a:pt x="192" y="37"/>
                    <a:pt x="192" y="38"/>
                    <a:pt x="192" y="39"/>
                  </a:cubicBezTo>
                  <a:cubicBezTo>
                    <a:pt x="188" y="39"/>
                    <a:pt x="184" y="39"/>
                    <a:pt x="181" y="39"/>
                  </a:cubicBezTo>
                  <a:cubicBezTo>
                    <a:pt x="177" y="39"/>
                    <a:pt x="173" y="40"/>
                    <a:pt x="170" y="41"/>
                  </a:cubicBezTo>
                  <a:cubicBezTo>
                    <a:pt x="169" y="41"/>
                    <a:pt x="169" y="41"/>
                    <a:pt x="169" y="40"/>
                  </a:cubicBezTo>
                  <a:cubicBezTo>
                    <a:pt x="168" y="41"/>
                    <a:pt x="167" y="42"/>
                    <a:pt x="166" y="42"/>
                  </a:cubicBezTo>
                  <a:cubicBezTo>
                    <a:pt x="165" y="42"/>
                    <a:pt x="164" y="43"/>
                    <a:pt x="163" y="43"/>
                  </a:cubicBezTo>
                  <a:cubicBezTo>
                    <a:pt x="162" y="43"/>
                    <a:pt x="162" y="43"/>
                    <a:pt x="162" y="43"/>
                  </a:cubicBezTo>
                  <a:cubicBezTo>
                    <a:pt x="161" y="42"/>
                    <a:pt x="161" y="41"/>
                    <a:pt x="160" y="40"/>
                  </a:cubicBezTo>
                  <a:cubicBezTo>
                    <a:pt x="159" y="39"/>
                    <a:pt x="159" y="38"/>
                    <a:pt x="159" y="37"/>
                  </a:cubicBezTo>
                  <a:cubicBezTo>
                    <a:pt x="159" y="37"/>
                    <a:pt x="158" y="37"/>
                    <a:pt x="158" y="37"/>
                  </a:cubicBezTo>
                  <a:cubicBezTo>
                    <a:pt x="158" y="37"/>
                    <a:pt x="158" y="37"/>
                    <a:pt x="157" y="36"/>
                  </a:cubicBezTo>
                  <a:cubicBezTo>
                    <a:pt x="157" y="35"/>
                    <a:pt x="156" y="35"/>
                    <a:pt x="156" y="34"/>
                  </a:cubicBezTo>
                  <a:cubicBezTo>
                    <a:pt x="154" y="31"/>
                    <a:pt x="151" y="28"/>
                    <a:pt x="148" y="26"/>
                  </a:cubicBezTo>
                  <a:cubicBezTo>
                    <a:pt x="146" y="25"/>
                    <a:pt x="145" y="23"/>
                    <a:pt x="143" y="21"/>
                  </a:cubicBezTo>
                  <a:cubicBezTo>
                    <a:pt x="143" y="21"/>
                    <a:pt x="142" y="20"/>
                    <a:pt x="142" y="20"/>
                  </a:cubicBezTo>
                  <a:cubicBezTo>
                    <a:pt x="141" y="19"/>
                    <a:pt x="139" y="17"/>
                    <a:pt x="137" y="16"/>
                  </a:cubicBezTo>
                  <a:cubicBezTo>
                    <a:pt x="137" y="16"/>
                    <a:pt x="137" y="16"/>
                    <a:pt x="137" y="16"/>
                  </a:cubicBezTo>
                  <a:cubicBezTo>
                    <a:pt x="138" y="16"/>
                    <a:pt x="138" y="16"/>
                    <a:pt x="138" y="16"/>
                  </a:cubicBezTo>
                  <a:cubicBezTo>
                    <a:pt x="138" y="15"/>
                    <a:pt x="137" y="15"/>
                    <a:pt x="137" y="15"/>
                  </a:cubicBezTo>
                  <a:cubicBezTo>
                    <a:pt x="136" y="16"/>
                    <a:pt x="136" y="15"/>
                    <a:pt x="135" y="15"/>
                  </a:cubicBezTo>
                  <a:cubicBezTo>
                    <a:pt x="134" y="15"/>
                    <a:pt x="133" y="14"/>
                    <a:pt x="132" y="14"/>
                  </a:cubicBezTo>
                  <a:cubicBezTo>
                    <a:pt x="131" y="14"/>
                    <a:pt x="130" y="14"/>
                    <a:pt x="129" y="13"/>
                  </a:cubicBezTo>
                  <a:cubicBezTo>
                    <a:pt x="129" y="13"/>
                    <a:pt x="130" y="13"/>
                    <a:pt x="130" y="13"/>
                  </a:cubicBezTo>
                  <a:cubicBezTo>
                    <a:pt x="130" y="13"/>
                    <a:pt x="130" y="13"/>
                    <a:pt x="130" y="12"/>
                  </a:cubicBezTo>
                  <a:cubicBezTo>
                    <a:pt x="129" y="12"/>
                    <a:pt x="127" y="12"/>
                    <a:pt x="126" y="12"/>
                  </a:cubicBezTo>
                  <a:cubicBezTo>
                    <a:pt x="126" y="12"/>
                    <a:pt x="126" y="12"/>
                    <a:pt x="126" y="12"/>
                  </a:cubicBezTo>
                  <a:cubicBezTo>
                    <a:pt x="127" y="13"/>
                    <a:pt x="127" y="13"/>
                    <a:pt x="128" y="13"/>
                  </a:cubicBezTo>
                  <a:cubicBezTo>
                    <a:pt x="126" y="13"/>
                    <a:pt x="126" y="13"/>
                    <a:pt x="125" y="13"/>
                  </a:cubicBezTo>
                  <a:cubicBezTo>
                    <a:pt x="124" y="13"/>
                    <a:pt x="123" y="13"/>
                    <a:pt x="122" y="13"/>
                  </a:cubicBezTo>
                  <a:cubicBezTo>
                    <a:pt x="121" y="13"/>
                    <a:pt x="120" y="13"/>
                    <a:pt x="120" y="13"/>
                  </a:cubicBezTo>
                  <a:cubicBezTo>
                    <a:pt x="119" y="13"/>
                    <a:pt x="119" y="13"/>
                    <a:pt x="119" y="13"/>
                  </a:cubicBezTo>
                  <a:cubicBezTo>
                    <a:pt x="119" y="13"/>
                    <a:pt x="119" y="13"/>
                    <a:pt x="119" y="14"/>
                  </a:cubicBezTo>
                  <a:cubicBezTo>
                    <a:pt x="120" y="14"/>
                    <a:pt x="121" y="14"/>
                    <a:pt x="122" y="14"/>
                  </a:cubicBezTo>
                  <a:cubicBezTo>
                    <a:pt x="122" y="14"/>
                    <a:pt x="122" y="14"/>
                    <a:pt x="121" y="14"/>
                  </a:cubicBezTo>
                  <a:cubicBezTo>
                    <a:pt x="120" y="14"/>
                    <a:pt x="119" y="15"/>
                    <a:pt x="118" y="15"/>
                  </a:cubicBezTo>
                  <a:cubicBezTo>
                    <a:pt x="118" y="16"/>
                    <a:pt x="117" y="16"/>
                    <a:pt x="117" y="16"/>
                  </a:cubicBezTo>
                  <a:cubicBezTo>
                    <a:pt x="115" y="16"/>
                    <a:pt x="113" y="16"/>
                    <a:pt x="111" y="17"/>
                  </a:cubicBezTo>
                  <a:cubicBezTo>
                    <a:pt x="111" y="17"/>
                    <a:pt x="110" y="17"/>
                    <a:pt x="110" y="17"/>
                  </a:cubicBezTo>
                  <a:cubicBezTo>
                    <a:pt x="109" y="17"/>
                    <a:pt x="108" y="17"/>
                    <a:pt x="108" y="18"/>
                  </a:cubicBezTo>
                  <a:cubicBezTo>
                    <a:pt x="106" y="19"/>
                    <a:pt x="105" y="21"/>
                    <a:pt x="103" y="22"/>
                  </a:cubicBezTo>
                  <a:cubicBezTo>
                    <a:pt x="103" y="23"/>
                    <a:pt x="103" y="23"/>
                    <a:pt x="102" y="23"/>
                  </a:cubicBezTo>
                  <a:cubicBezTo>
                    <a:pt x="102" y="23"/>
                    <a:pt x="101" y="23"/>
                    <a:pt x="101" y="23"/>
                  </a:cubicBezTo>
                  <a:cubicBezTo>
                    <a:pt x="99" y="22"/>
                    <a:pt x="97" y="22"/>
                    <a:pt x="95" y="22"/>
                  </a:cubicBezTo>
                  <a:cubicBezTo>
                    <a:pt x="94" y="22"/>
                    <a:pt x="93" y="22"/>
                    <a:pt x="93" y="22"/>
                  </a:cubicBezTo>
                  <a:cubicBezTo>
                    <a:pt x="89" y="23"/>
                    <a:pt x="86" y="24"/>
                    <a:pt x="83" y="26"/>
                  </a:cubicBezTo>
                  <a:cubicBezTo>
                    <a:pt x="83" y="27"/>
                    <a:pt x="82" y="27"/>
                    <a:pt x="82" y="27"/>
                  </a:cubicBezTo>
                  <a:cubicBezTo>
                    <a:pt x="82" y="27"/>
                    <a:pt x="82" y="27"/>
                    <a:pt x="82" y="27"/>
                  </a:cubicBezTo>
                  <a:cubicBezTo>
                    <a:pt x="82" y="26"/>
                    <a:pt x="83" y="26"/>
                    <a:pt x="83" y="26"/>
                  </a:cubicBezTo>
                  <a:cubicBezTo>
                    <a:pt x="83" y="26"/>
                    <a:pt x="82" y="26"/>
                    <a:pt x="82" y="26"/>
                  </a:cubicBezTo>
                  <a:cubicBezTo>
                    <a:pt x="81" y="27"/>
                    <a:pt x="81" y="27"/>
                    <a:pt x="81" y="28"/>
                  </a:cubicBezTo>
                  <a:cubicBezTo>
                    <a:pt x="80" y="28"/>
                    <a:pt x="80" y="29"/>
                    <a:pt x="79" y="29"/>
                  </a:cubicBezTo>
                  <a:cubicBezTo>
                    <a:pt x="78" y="29"/>
                    <a:pt x="77" y="30"/>
                    <a:pt x="76" y="31"/>
                  </a:cubicBezTo>
                  <a:cubicBezTo>
                    <a:pt x="76" y="31"/>
                    <a:pt x="76" y="32"/>
                    <a:pt x="76" y="32"/>
                  </a:cubicBezTo>
                  <a:cubicBezTo>
                    <a:pt x="77" y="32"/>
                    <a:pt x="78" y="31"/>
                    <a:pt x="79" y="31"/>
                  </a:cubicBezTo>
                  <a:cubicBezTo>
                    <a:pt x="79" y="31"/>
                    <a:pt x="79" y="31"/>
                    <a:pt x="79" y="31"/>
                  </a:cubicBezTo>
                  <a:cubicBezTo>
                    <a:pt x="78" y="33"/>
                    <a:pt x="78" y="35"/>
                    <a:pt x="78" y="36"/>
                  </a:cubicBezTo>
                  <a:cubicBezTo>
                    <a:pt x="77" y="41"/>
                    <a:pt x="79" y="45"/>
                    <a:pt x="83" y="48"/>
                  </a:cubicBezTo>
                  <a:cubicBezTo>
                    <a:pt x="83" y="48"/>
                    <a:pt x="84" y="49"/>
                    <a:pt x="84" y="49"/>
                  </a:cubicBezTo>
                  <a:cubicBezTo>
                    <a:pt x="85" y="49"/>
                    <a:pt x="85" y="49"/>
                    <a:pt x="85" y="50"/>
                  </a:cubicBezTo>
                  <a:cubicBezTo>
                    <a:pt x="85" y="50"/>
                    <a:pt x="85" y="50"/>
                    <a:pt x="85" y="51"/>
                  </a:cubicBezTo>
                  <a:cubicBezTo>
                    <a:pt x="86" y="50"/>
                    <a:pt x="86" y="50"/>
                    <a:pt x="86" y="50"/>
                  </a:cubicBezTo>
                  <a:cubicBezTo>
                    <a:pt x="87" y="50"/>
                    <a:pt x="89" y="51"/>
                    <a:pt x="90" y="51"/>
                  </a:cubicBezTo>
                  <a:cubicBezTo>
                    <a:pt x="89" y="54"/>
                    <a:pt x="88" y="58"/>
                    <a:pt x="88" y="61"/>
                  </a:cubicBezTo>
                  <a:cubicBezTo>
                    <a:pt x="87" y="61"/>
                    <a:pt x="86" y="61"/>
                    <a:pt x="84" y="61"/>
                  </a:cubicBezTo>
                  <a:cubicBezTo>
                    <a:pt x="85" y="60"/>
                    <a:pt x="85" y="59"/>
                    <a:pt x="86" y="58"/>
                  </a:cubicBezTo>
                  <a:cubicBezTo>
                    <a:pt x="86" y="58"/>
                    <a:pt x="87" y="57"/>
                    <a:pt x="87" y="56"/>
                  </a:cubicBezTo>
                  <a:cubicBezTo>
                    <a:pt x="87" y="55"/>
                    <a:pt x="87" y="55"/>
                    <a:pt x="86" y="54"/>
                  </a:cubicBezTo>
                  <a:cubicBezTo>
                    <a:pt x="85" y="55"/>
                    <a:pt x="85" y="55"/>
                    <a:pt x="84" y="57"/>
                  </a:cubicBezTo>
                  <a:cubicBezTo>
                    <a:pt x="84" y="57"/>
                    <a:pt x="84" y="58"/>
                    <a:pt x="84" y="58"/>
                  </a:cubicBezTo>
                  <a:cubicBezTo>
                    <a:pt x="84" y="59"/>
                    <a:pt x="84" y="60"/>
                    <a:pt x="84" y="61"/>
                  </a:cubicBezTo>
                  <a:cubicBezTo>
                    <a:pt x="83" y="61"/>
                    <a:pt x="83" y="61"/>
                    <a:pt x="83" y="61"/>
                  </a:cubicBezTo>
                  <a:cubicBezTo>
                    <a:pt x="80" y="60"/>
                    <a:pt x="77" y="60"/>
                    <a:pt x="74" y="60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4" y="60"/>
                    <a:pt x="74" y="60"/>
                    <a:pt x="74" y="60"/>
                  </a:cubicBezTo>
                  <a:cubicBezTo>
                    <a:pt x="74" y="59"/>
                    <a:pt x="74" y="58"/>
                    <a:pt x="75" y="57"/>
                  </a:cubicBezTo>
                  <a:cubicBezTo>
                    <a:pt x="74" y="58"/>
                    <a:pt x="73" y="59"/>
                    <a:pt x="73" y="60"/>
                  </a:cubicBezTo>
                  <a:cubicBezTo>
                    <a:pt x="69" y="60"/>
                    <a:pt x="64" y="60"/>
                    <a:pt x="59" y="61"/>
                  </a:cubicBezTo>
                  <a:cubicBezTo>
                    <a:pt x="60" y="59"/>
                    <a:pt x="61" y="59"/>
                    <a:pt x="61" y="57"/>
                  </a:cubicBezTo>
                  <a:cubicBezTo>
                    <a:pt x="61" y="57"/>
                    <a:pt x="61" y="57"/>
                    <a:pt x="61" y="57"/>
                  </a:cubicBezTo>
                  <a:cubicBezTo>
                    <a:pt x="60" y="58"/>
                    <a:pt x="59" y="59"/>
                    <a:pt x="59" y="60"/>
                  </a:cubicBezTo>
                  <a:cubicBezTo>
                    <a:pt x="58" y="61"/>
                    <a:pt x="58" y="61"/>
                    <a:pt x="57" y="61"/>
                  </a:cubicBezTo>
                  <a:cubicBezTo>
                    <a:pt x="56" y="61"/>
                    <a:pt x="55" y="61"/>
                    <a:pt x="54" y="61"/>
                  </a:cubicBezTo>
                  <a:cubicBezTo>
                    <a:pt x="49" y="62"/>
                    <a:pt x="45" y="63"/>
                    <a:pt x="40" y="65"/>
                  </a:cubicBezTo>
                  <a:cubicBezTo>
                    <a:pt x="39" y="65"/>
                    <a:pt x="38" y="66"/>
                    <a:pt x="37" y="66"/>
                  </a:cubicBezTo>
                  <a:cubicBezTo>
                    <a:pt x="33" y="68"/>
                    <a:pt x="29" y="71"/>
                    <a:pt x="25" y="74"/>
                  </a:cubicBezTo>
                  <a:cubicBezTo>
                    <a:pt x="23" y="76"/>
                    <a:pt x="21" y="78"/>
                    <a:pt x="20" y="81"/>
                  </a:cubicBezTo>
                  <a:cubicBezTo>
                    <a:pt x="18" y="84"/>
                    <a:pt x="18" y="87"/>
                    <a:pt x="18" y="90"/>
                  </a:cubicBezTo>
                  <a:cubicBezTo>
                    <a:pt x="18" y="93"/>
                    <a:pt x="19" y="97"/>
                    <a:pt x="21" y="100"/>
                  </a:cubicBezTo>
                  <a:cubicBezTo>
                    <a:pt x="22" y="102"/>
                    <a:pt x="23" y="104"/>
                    <a:pt x="25" y="106"/>
                  </a:cubicBezTo>
                  <a:cubicBezTo>
                    <a:pt x="25" y="107"/>
                    <a:pt x="25" y="108"/>
                    <a:pt x="25" y="109"/>
                  </a:cubicBezTo>
                  <a:cubicBezTo>
                    <a:pt x="25" y="109"/>
                    <a:pt x="25" y="110"/>
                    <a:pt x="25" y="110"/>
                  </a:cubicBezTo>
                  <a:cubicBezTo>
                    <a:pt x="25" y="110"/>
                    <a:pt x="25" y="110"/>
                    <a:pt x="25" y="110"/>
                  </a:cubicBezTo>
                  <a:cubicBezTo>
                    <a:pt x="25" y="109"/>
                    <a:pt x="26" y="109"/>
                    <a:pt x="26" y="108"/>
                  </a:cubicBezTo>
                  <a:cubicBezTo>
                    <a:pt x="26" y="109"/>
                    <a:pt x="26" y="109"/>
                    <a:pt x="26" y="109"/>
                  </a:cubicBezTo>
                  <a:cubicBezTo>
                    <a:pt x="28" y="112"/>
                    <a:pt x="31" y="115"/>
                    <a:pt x="34" y="118"/>
                  </a:cubicBezTo>
                  <a:cubicBezTo>
                    <a:pt x="34" y="118"/>
                    <a:pt x="34" y="118"/>
                    <a:pt x="34" y="119"/>
                  </a:cubicBezTo>
                  <a:cubicBezTo>
                    <a:pt x="34" y="119"/>
                    <a:pt x="34" y="120"/>
                    <a:pt x="34" y="120"/>
                  </a:cubicBezTo>
                  <a:cubicBezTo>
                    <a:pt x="34" y="120"/>
                    <a:pt x="34" y="120"/>
                    <a:pt x="34" y="120"/>
                  </a:cubicBezTo>
                  <a:cubicBezTo>
                    <a:pt x="34" y="120"/>
                    <a:pt x="35" y="119"/>
                    <a:pt x="35" y="119"/>
                  </a:cubicBezTo>
                  <a:cubicBezTo>
                    <a:pt x="35" y="119"/>
                    <a:pt x="36" y="120"/>
                    <a:pt x="36" y="120"/>
                  </a:cubicBezTo>
                  <a:cubicBezTo>
                    <a:pt x="36" y="121"/>
                    <a:pt x="36" y="121"/>
                    <a:pt x="35" y="122"/>
                  </a:cubicBezTo>
                  <a:cubicBezTo>
                    <a:pt x="35" y="122"/>
                    <a:pt x="35" y="122"/>
                    <a:pt x="36" y="122"/>
                  </a:cubicBezTo>
                  <a:cubicBezTo>
                    <a:pt x="36" y="122"/>
                    <a:pt x="36" y="121"/>
                    <a:pt x="37" y="120"/>
                  </a:cubicBezTo>
                  <a:cubicBezTo>
                    <a:pt x="38" y="121"/>
                    <a:pt x="39" y="122"/>
                    <a:pt x="40" y="123"/>
                  </a:cubicBezTo>
                  <a:cubicBezTo>
                    <a:pt x="39" y="124"/>
                    <a:pt x="39" y="125"/>
                    <a:pt x="39" y="126"/>
                  </a:cubicBezTo>
                  <a:cubicBezTo>
                    <a:pt x="40" y="125"/>
                    <a:pt x="40" y="124"/>
                    <a:pt x="41" y="124"/>
                  </a:cubicBezTo>
                  <a:cubicBezTo>
                    <a:pt x="43" y="125"/>
                    <a:pt x="45" y="127"/>
                    <a:pt x="47" y="128"/>
                  </a:cubicBezTo>
                  <a:cubicBezTo>
                    <a:pt x="49" y="130"/>
                    <a:pt x="51" y="131"/>
                    <a:pt x="53" y="133"/>
                  </a:cubicBezTo>
                  <a:cubicBezTo>
                    <a:pt x="53" y="133"/>
                    <a:pt x="52" y="133"/>
                    <a:pt x="52" y="134"/>
                  </a:cubicBezTo>
                  <a:cubicBezTo>
                    <a:pt x="52" y="134"/>
                    <a:pt x="52" y="134"/>
                    <a:pt x="52" y="134"/>
                  </a:cubicBezTo>
                  <a:cubicBezTo>
                    <a:pt x="53" y="135"/>
                    <a:pt x="54" y="135"/>
                    <a:pt x="53" y="137"/>
                  </a:cubicBezTo>
                  <a:cubicBezTo>
                    <a:pt x="53" y="137"/>
                    <a:pt x="52" y="138"/>
                    <a:pt x="52" y="139"/>
                  </a:cubicBezTo>
                  <a:cubicBezTo>
                    <a:pt x="51" y="140"/>
                    <a:pt x="51" y="141"/>
                    <a:pt x="51" y="141"/>
                  </a:cubicBezTo>
                  <a:cubicBezTo>
                    <a:pt x="50" y="141"/>
                    <a:pt x="50" y="141"/>
                    <a:pt x="50" y="141"/>
                  </a:cubicBezTo>
                  <a:cubicBezTo>
                    <a:pt x="50" y="141"/>
                    <a:pt x="50" y="141"/>
                    <a:pt x="50" y="141"/>
                  </a:cubicBezTo>
                  <a:cubicBezTo>
                    <a:pt x="50" y="142"/>
                    <a:pt x="50" y="142"/>
                    <a:pt x="50" y="142"/>
                  </a:cubicBezTo>
                  <a:cubicBezTo>
                    <a:pt x="49" y="144"/>
                    <a:pt x="49" y="146"/>
                    <a:pt x="48" y="147"/>
                  </a:cubicBezTo>
                  <a:cubicBezTo>
                    <a:pt x="48" y="148"/>
                    <a:pt x="48" y="148"/>
                    <a:pt x="48" y="148"/>
                  </a:cubicBezTo>
                  <a:cubicBezTo>
                    <a:pt x="47" y="147"/>
                    <a:pt x="47" y="146"/>
                    <a:pt x="46" y="145"/>
                  </a:cubicBezTo>
                  <a:cubicBezTo>
                    <a:pt x="45" y="147"/>
                    <a:pt x="44" y="148"/>
                    <a:pt x="43" y="150"/>
                  </a:cubicBezTo>
                  <a:cubicBezTo>
                    <a:pt x="43" y="150"/>
                    <a:pt x="43" y="150"/>
                    <a:pt x="43" y="150"/>
                  </a:cubicBezTo>
                  <a:cubicBezTo>
                    <a:pt x="44" y="151"/>
                    <a:pt x="44" y="152"/>
                    <a:pt x="44" y="153"/>
                  </a:cubicBezTo>
                  <a:cubicBezTo>
                    <a:pt x="45" y="153"/>
                    <a:pt x="46" y="152"/>
                    <a:pt x="46" y="151"/>
                  </a:cubicBezTo>
                  <a:cubicBezTo>
                    <a:pt x="46" y="151"/>
                    <a:pt x="46" y="151"/>
                    <a:pt x="46" y="151"/>
                  </a:cubicBezTo>
                  <a:cubicBezTo>
                    <a:pt x="42" y="160"/>
                    <a:pt x="41" y="169"/>
                    <a:pt x="41" y="178"/>
                  </a:cubicBezTo>
                  <a:cubicBezTo>
                    <a:pt x="41" y="178"/>
                    <a:pt x="40" y="178"/>
                    <a:pt x="40" y="177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9"/>
                    <a:pt x="41" y="179"/>
                    <a:pt x="41" y="179"/>
                  </a:cubicBezTo>
                  <a:cubicBezTo>
                    <a:pt x="41" y="180"/>
                    <a:pt x="41" y="181"/>
                    <a:pt x="41" y="182"/>
                  </a:cubicBezTo>
                  <a:cubicBezTo>
                    <a:pt x="40" y="182"/>
                    <a:pt x="40" y="182"/>
                    <a:pt x="40" y="182"/>
                  </a:cubicBezTo>
                  <a:cubicBezTo>
                    <a:pt x="39" y="183"/>
                    <a:pt x="39" y="183"/>
                    <a:pt x="38" y="184"/>
                  </a:cubicBezTo>
                  <a:cubicBezTo>
                    <a:pt x="38" y="184"/>
                    <a:pt x="38" y="185"/>
                    <a:pt x="39" y="185"/>
                  </a:cubicBezTo>
                  <a:cubicBezTo>
                    <a:pt x="39" y="184"/>
                    <a:pt x="40" y="184"/>
                    <a:pt x="41" y="183"/>
                  </a:cubicBezTo>
                  <a:cubicBezTo>
                    <a:pt x="41" y="183"/>
                    <a:pt x="41" y="184"/>
                    <a:pt x="41" y="184"/>
                  </a:cubicBezTo>
                  <a:cubicBezTo>
                    <a:pt x="41" y="185"/>
                    <a:pt x="41" y="186"/>
                    <a:pt x="41" y="186"/>
                  </a:cubicBezTo>
                  <a:cubicBezTo>
                    <a:pt x="40" y="187"/>
                    <a:pt x="40" y="187"/>
                    <a:pt x="40" y="187"/>
                  </a:cubicBezTo>
                  <a:cubicBezTo>
                    <a:pt x="41" y="188"/>
                    <a:pt x="41" y="188"/>
                    <a:pt x="41" y="189"/>
                  </a:cubicBezTo>
                  <a:cubicBezTo>
                    <a:pt x="42" y="189"/>
                    <a:pt x="42" y="189"/>
                    <a:pt x="42" y="189"/>
                  </a:cubicBezTo>
                  <a:cubicBezTo>
                    <a:pt x="43" y="192"/>
                    <a:pt x="44" y="194"/>
                    <a:pt x="46" y="197"/>
                  </a:cubicBezTo>
                  <a:cubicBezTo>
                    <a:pt x="46" y="197"/>
                    <a:pt x="47" y="198"/>
                    <a:pt x="47" y="199"/>
                  </a:cubicBezTo>
                  <a:cubicBezTo>
                    <a:pt x="47" y="202"/>
                    <a:pt x="48" y="204"/>
                    <a:pt x="50" y="206"/>
                  </a:cubicBezTo>
                  <a:cubicBezTo>
                    <a:pt x="53" y="211"/>
                    <a:pt x="57" y="215"/>
                    <a:pt x="62" y="217"/>
                  </a:cubicBezTo>
                  <a:cubicBezTo>
                    <a:pt x="62" y="217"/>
                    <a:pt x="62" y="217"/>
                    <a:pt x="63" y="218"/>
                  </a:cubicBezTo>
                  <a:cubicBezTo>
                    <a:pt x="63" y="220"/>
                    <a:pt x="64" y="221"/>
                    <a:pt x="65" y="223"/>
                  </a:cubicBezTo>
                  <a:cubicBezTo>
                    <a:pt x="65" y="223"/>
                    <a:pt x="65" y="223"/>
                    <a:pt x="65" y="223"/>
                  </a:cubicBezTo>
                  <a:cubicBezTo>
                    <a:pt x="65" y="223"/>
                    <a:pt x="64" y="222"/>
                    <a:pt x="63" y="222"/>
                  </a:cubicBezTo>
                  <a:cubicBezTo>
                    <a:pt x="63" y="221"/>
                    <a:pt x="62" y="221"/>
                    <a:pt x="61" y="221"/>
                  </a:cubicBezTo>
                  <a:cubicBezTo>
                    <a:pt x="61" y="220"/>
                    <a:pt x="60" y="220"/>
                    <a:pt x="60" y="219"/>
                  </a:cubicBezTo>
                  <a:cubicBezTo>
                    <a:pt x="59" y="219"/>
                    <a:pt x="59" y="218"/>
                    <a:pt x="58" y="218"/>
                  </a:cubicBezTo>
                  <a:cubicBezTo>
                    <a:pt x="58" y="218"/>
                    <a:pt x="58" y="219"/>
                    <a:pt x="58" y="219"/>
                  </a:cubicBezTo>
                  <a:cubicBezTo>
                    <a:pt x="60" y="220"/>
                    <a:pt x="62" y="222"/>
                    <a:pt x="64" y="224"/>
                  </a:cubicBezTo>
                  <a:cubicBezTo>
                    <a:pt x="65" y="224"/>
                    <a:pt x="65" y="225"/>
                    <a:pt x="65" y="225"/>
                  </a:cubicBezTo>
                  <a:cubicBezTo>
                    <a:pt x="65" y="226"/>
                    <a:pt x="65" y="226"/>
                    <a:pt x="65" y="227"/>
                  </a:cubicBezTo>
                  <a:cubicBezTo>
                    <a:pt x="67" y="228"/>
                    <a:pt x="69" y="230"/>
                    <a:pt x="72" y="231"/>
                  </a:cubicBezTo>
                  <a:cubicBezTo>
                    <a:pt x="72" y="230"/>
                    <a:pt x="72" y="230"/>
                    <a:pt x="72" y="229"/>
                  </a:cubicBezTo>
                  <a:cubicBezTo>
                    <a:pt x="71" y="230"/>
                    <a:pt x="71" y="230"/>
                    <a:pt x="70" y="229"/>
                  </a:cubicBezTo>
                  <a:cubicBezTo>
                    <a:pt x="70" y="228"/>
                    <a:pt x="70" y="228"/>
                    <a:pt x="70" y="227"/>
                  </a:cubicBezTo>
                  <a:cubicBezTo>
                    <a:pt x="71" y="227"/>
                    <a:pt x="72" y="227"/>
                    <a:pt x="73" y="228"/>
                  </a:cubicBezTo>
                  <a:cubicBezTo>
                    <a:pt x="74" y="229"/>
                    <a:pt x="75" y="229"/>
                    <a:pt x="77" y="230"/>
                  </a:cubicBezTo>
                  <a:cubicBezTo>
                    <a:pt x="76" y="231"/>
                    <a:pt x="76" y="232"/>
                    <a:pt x="75" y="232"/>
                  </a:cubicBezTo>
                  <a:cubicBezTo>
                    <a:pt x="76" y="233"/>
                    <a:pt x="77" y="233"/>
                    <a:pt x="78" y="233"/>
                  </a:cubicBezTo>
                  <a:cubicBezTo>
                    <a:pt x="79" y="233"/>
                    <a:pt x="80" y="234"/>
                    <a:pt x="80" y="234"/>
                  </a:cubicBezTo>
                  <a:cubicBezTo>
                    <a:pt x="81" y="234"/>
                    <a:pt x="82" y="234"/>
                    <a:pt x="83" y="234"/>
                  </a:cubicBezTo>
                  <a:cubicBezTo>
                    <a:pt x="84" y="235"/>
                    <a:pt x="85" y="235"/>
                    <a:pt x="86" y="235"/>
                  </a:cubicBezTo>
                  <a:cubicBezTo>
                    <a:pt x="83" y="234"/>
                    <a:pt x="81" y="233"/>
                    <a:pt x="79" y="231"/>
                  </a:cubicBezTo>
                  <a:cubicBezTo>
                    <a:pt x="81" y="232"/>
                    <a:pt x="84" y="232"/>
                    <a:pt x="86" y="231"/>
                  </a:cubicBezTo>
                  <a:cubicBezTo>
                    <a:pt x="86" y="231"/>
                    <a:pt x="86" y="231"/>
                    <a:pt x="86" y="232"/>
                  </a:cubicBezTo>
                  <a:cubicBezTo>
                    <a:pt x="86" y="232"/>
                    <a:pt x="86" y="232"/>
                    <a:pt x="86" y="232"/>
                  </a:cubicBezTo>
                  <a:cubicBezTo>
                    <a:pt x="86" y="231"/>
                    <a:pt x="86" y="231"/>
                    <a:pt x="86" y="230"/>
                  </a:cubicBezTo>
                  <a:cubicBezTo>
                    <a:pt x="86" y="230"/>
                    <a:pt x="86" y="230"/>
                    <a:pt x="86" y="230"/>
                  </a:cubicBezTo>
                  <a:cubicBezTo>
                    <a:pt x="88" y="230"/>
                    <a:pt x="89" y="228"/>
                    <a:pt x="90" y="227"/>
                  </a:cubicBezTo>
                  <a:cubicBezTo>
                    <a:pt x="91" y="226"/>
                    <a:pt x="91" y="224"/>
                    <a:pt x="91" y="223"/>
                  </a:cubicBezTo>
                  <a:cubicBezTo>
                    <a:pt x="92" y="223"/>
                    <a:pt x="92" y="222"/>
                    <a:pt x="92" y="222"/>
                  </a:cubicBezTo>
                  <a:cubicBezTo>
                    <a:pt x="93" y="221"/>
                    <a:pt x="94" y="219"/>
                    <a:pt x="94" y="217"/>
                  </a:cubicBezTo>
                  <a:cubicBezTo>
                    <a:pt x="94" y="217"/>
                    <a:pt x="95" y="216"/>
                    <a:pt x="95" y="217"/>
                  </a:cubicBezTo>
                  <a:cubicBezTo>
                    <a:pt x="95" y="217"/>
                    <a:pt x="96" y="217"/>
                    <a:pt x="96" y="217"/>
                  </a:cubicBezTo>
                  <a:cubicBezTo>
                    <a:pt x="96" y="216"/>
                    <a:pt x="97" y="216"/>
                    <a:pt x="98" y="215"/>
                  </a:cubicBezTo>
                  <a:cubicBezTo>
                    <a:pt x="98" y="216"/>
                    <a:pt x="98" y="217"/>
                    <a:pt x="98" y="217"/>
                  </a:cubicBezTo>
                  <a:cubicBezTo>
                    <a:pt x="98" y="218"/>
                    <a:pt x="98" y="218"/>
                    <a:pt x="99" y="218"/>
                  </a:cubicBezTo>
                  <a:cubicBezTo>
                    <a:pt x="99" y="218"/>
                    <a:pt x="99" y="217"/>
                    <a:pt x="99" y="217"/>
                  </a:cubicBezTo>
                  <a:cubicBezTo>
                    <a:pt x="99" y="216"/>
                    <a:pt x="99" y="216"/>
                    <a:pt x="98" y="215"/>
                  </a:cubicBezTo>
                  <a:cubicBezTo>
                    <a:pt x="100" y="214"/>
                    <a:pt x="102" y="213"/>
                    <a:pt x="104" y="212"/>
                  </a:cubicBezTo>
                  <a:cubicBezTo>
                    <a:pt x="104" y="213"/>
                    <a:pt x="105" y="213"/>
                    <a:pt x="105" y="213"/>
                  </a:cubicBezTo>
                  <a:cubicBezTo>
                    <a:pt x="106" y="213"/>
                    <a:pt x="106" y="212"/>
                    <a:pt x="106" y="211"/>
                  </a:cubicBezTo>
                  <a:cubicBezTo>
                    <a:pt x="107" y="211"/>
                    <a:pt x="108" y="210"/>
                    <a:pt x="110" y="209"/>
                  </a:cubicBezTo>
                  <a:cubicBezTo>
                    <a:pt x="110" y="209"/>
                    <a:pt x="110" y="210"/>
                    <a:pt x="110" y="210"/>
                  </a:cubicBezTo>
                  <a:cubicBezTo>
                    <a:pt x="111" y="212"/>
                    <a:pt x="113" y="213"/>
                    <a:pt x="114" y="215"/>
                  </a:cubicBezTo>
                  <a:cubicBezTo>
                    <a:pt x="116" y="218"/>
                    <a:pt x="119" y="220"/>
                    <a:pt x="122" y="222"/>
                  </a:cubicBezTo>
                  <a:cubicBezTo>
                    <a:pt x="122" y="222"/>
                    <a:pt x="122" y="222"/>
                    <a:pt x="122" y="223"/>
                  </a:cubicBezTo>
                  <a:cubicBezTo>
                    <a:pt x="122" y="222"/>
                    <a:pt x="121" y="222"/>
                    <a:pt x="121" y="223"/>
                  </a:cubicBezTo>
                  <a:cubicBezTo>
                    <a:pt x="121" y="223"/>
                    <a:pt x="121" y="223"/>
                    <a:pt x="121" y="224"/>
                  </a:cubicBezTo>
                  <a:cubicBezTo>
                    <a:pt x="121" y="224"/>
                    <a:pt x="121" y="224"/>
                    <a:pt x="122" y="224"/>
                  </a:cubicBezTo>
                  <a:cubicBezTo>
                    <a:pt x="122" y="223"/>
                    <a:pt x="122" y="223"/>
                    <a:pt x="122" y="223"/>
                  </a:cubicBezTo>
                  <a:close/>
                  <a:moveTo>
                    <a:pt x="59" y="24"/>
                  </a:moveTo>
                  <a:cubicBezTo>
                    <a:pt x="60" y="24"/>
                    <a:pt x="60" y="24"/>
                    <a:pt x="60" y="23"/>
                  </a:cubicBezTo>
                  <a:cubicBezTo>
                    <a:pt x="62" y="23"/>
                    <a:pt x="63" y="22"/>
                    <a:pt x="65" y="21"/>
                  </a:cubicBezTo>
                  <a:cubicBezTo>
                    <a:pt x="68" y="19"/>
                    <a:pt x="71" y="18"/>
                    <a:pt x="74" y="16"/>
                  </a:cubicBezTo>
                  <a:cubicBezTo>
                    <a:pt x="78" y="14"/>
                    <a:pt x="83" y="12"/>
                    <a:pt x="89" y="10"/>
                  </a:cubicBezTo>
                  <a:cubicBezTo>
                    <a:pt x="89" y="10"/>
                    <a:pt x="89" y="10"/>
                    <a:pt x="90" y="10"/>
                  </a:cubicBezTo>
                  <a:cubicBezTo>
                    <a:pt x="90" y="9"/>
                    <a:pt x="90" y="9"/>
                    <a:pt x="90" y="9"/>
                  </a:cubicBezTo>
                  <a:cubicBezTo>
                    <a:pt x="89" y="9"/>
                    <a:pt x="89" y="9"/>
                    <a:pt x="89" y="9"/>
                  </a:cubicBezTo>
                  <a:cubicBezTo>
                    <a:pt x="86" y="10"/>
                    <a:pt x="84" y="10"/>
                    <a:pt x="81" y="11"/>
                  </a:cubicBezTo>
                  <a:cubicBezTo>
                    <a:pt x="76" y="12"/>
                    <a:pt x="72" y="14"/>
                    <a:pt x="68" y="17"/>
                  </a:cubicBezTo>
                  <a:cubicBezTo>
                    <a:pt x="65" y="18"/>
                    <a:pt x="62" y="21"/>
                    <a:pt x="59" y="24"/>
                  </a:cubicBezTo>
                  <a:cubicBezTo>
                    <a:pt x="59" y="24"/>
                    <a:pt x="59" y="24"/>
                    <a:pt x="59" y="24"/>
                  </a:cubicBezTo>
                  <a:close/>
                  <a:moveTo>
                    <a:pt x="112" y="7"/>
                  </a:moveTo>
                  <a:cubicBezTo>
                    <a:pt x="112" y="7"/>
                    <a:pt x="112" y="7"/>
                    <a:pt x="112" y="7"/>
                  </a:cubicBezTo>
                  <a:cubicBezTo>
                    <a:pt x="112" y="7"/>
                    <a:pt x="112" y="7"/>
                    <a:pt x="113" y="7"/>
                  </a:cubicBezTo>
                  <a:cubicBezTo>
                    <a:pt x="114" y="8"/>
                    <a:pt x="115" y="8"/>
                    <a:pt x="116" y="7"/>
                  </a:cubicBezTo>
                  <a:cubicBezTo>
                    <a:pt x="116" y="7"/>
                    <a:pt x="117" y="7"/>
                    <a:pt x="117" y="7"/>
                  </a:cubicBezTo>
                  <a:cubicBezTo>
                    <a:pt x="118" y="7"/>
                    <a:pt x="119" y="7"/>
                    <a:pt x="119" y="7"/>
                  </a:cubicBezTo>
                  <a:cubicBezTo>
                    <a:pt x="121" y="7"/>
                    <a:pt x="123" y="7"/>
                    <a:pt x="124" y="8"/>
                  </a:cubicBezTo>
                  <a:cubicBezTo>
                    <a:pt x="126" y="8"/>
                    <a:pt x="128" y="9"/>
                    <a:pt x="129" y="9"/>
                  </a:cubicBezTo>
                  <a:cubicBezTo>
                    <a:pt x="130" y="10"/>
                    <a:pt x="132" y="10"/>
                    <a:pt x="133" y="10"/>
                  </a:cubicBezTo>
                  <a:cubicBezTo>
                    <a:pt x="133" y="10"/>
                    <a:pt x="134" y="10"/>
                    <a:pt x="134" y="10"/>
                  </a:cubicBezTo>
                  <a:cubicBezTo>
                    <a:pt x="134" y="10"/>
                    <a:pt x="135" y="10"/>
                    <a:pt x="136" y="10"/>
                  </a:cubicBezTo>
                  <a:cubicBezTo>
                    <a:pt x="140" y="11"/>
                    <a:pt x="144" y="11"/>
                    <a:pt x="148" y="12"/>
                  </a:cubicBezTo>
                  <a:cubicBezTo>
                    <a:pt x="149" y="12"/>
                    <a:pt x="150" y="12"/>
                    <a:pt x="151" y="12"/>
                  </a:cubicBezTo>
                  <a:cubicBezTo>
                    <a:pt x="151" y="12"/>
                    <a:pt x="151" y="12"/>
                    <a:pt x="151" y="12"/>
                  </a:cubicBezTo>
                  <a:cubicBezTo>
                    <a:pt x="152" y="12"/>
                    <a:pt x="153" y="12"/>
                    <a:pt x="154" y="12"/>
                  </a:cubicBezTo>
                  <a:cubicBezTo>
                    <a:pt x="151" y="11"/>
                    <a:pt x="148" y="10"/>
                    <a:pt x="144" y="10"/>
                  </a:cubicBezTo>
                  <a:cubicBezTo>
                    <a:pt x="142" y="10"/>
                    <a:pt x="140" y="9"/>
                    <a:pt x="138" y="9"/>
                  </a:cubicBezTo>
                  <a:cubicBezTo>
                    <a:pt x="137" y="9"/>
                    <a:pt x="136" y="9"/>
                    <a:pt x="136" y="7"/>
                  </a:cubicBezTo>
                  <a:cubicBezTo>
                    <a:pt x="134" y="7"/>
                    <a:pt x="133" y="7"/>
                    <a:pt x="132" y="7"/>
                  </a:cubicBezTo>
                  <a:cubicBezTo>
                    <a:pt x="130" y="7"/>
                    <a:pt x="128" y="7"/>
                    <a:pt x="126" y="7"/>
                  </a:cubicBezTo>
                  <a:cubicBezTo>
                    <a:pt x="121" y="7"/>
                    <a:pt x="117" y="7"/>
                    <a:pt x="112" y="7"/>
                  </a:cubicBezTo>
                  <a:cubicBezTo>
                    <a:pt x="112" y="7"/>
                    <a:pt x="112" y="7"/>
                    <a:pt x="112" y="7"/>
                  </a:cubicBezTo>
                  <a:close/>
                  <a:moveTo>
                    <a:pt x="2" y="140"/>
                  </a:moveTo>
                  <a:cubicBezTo>
                    <a:pt x="2" y="141"/>
                    <a:pt x="2" y="143"/>
                    <a:pt x="2" y="144"/>
                  </a:cubicBezTo>
                  <a:cubicBezTo>
                    <a:pt x="3" y="150"/>
                    <a:pt x="5" y="156"/>
                    <a:pt x="6" y="162"/>
                  </a:cubicBezTo>
                  <a:cubicBezTo>
                    <a:pt x="8" y="167"/>
                    <a:pt x="9" y="172"/>
                    <a:pt x="12" y="177"/>
                  </a:cubicBezTo>
                  <a:cubicBezTo>
                    <a:pt x="12" y="177"/>
                    <a:pt x="12" y="177"/>
                    <a:pt x="12" y="178"/>
                  </a:cubicBezTo>
                  <a:cubicBezTo>
                    <a:pt x="12" y="177"/>
                    <a:pt x="12" y="177"/>
                    <a:pt x="12" y="177"/>
                  </a:cubicBezTo>
                  <a:cubicBezTo>
                    <a:pt x="13" y="176"/>
                    <a:pt x="13" y="176"/>
                    <a:pt x="13" y="176"/>
                  </a:cubicBezTo>
                  <a:cubicBezTo>
                    <a:pt x="12" y="173"/>
                    <a:pt x="11" y="170"/>
                    <a:pt x="10" y="167"/>
                  </a:cubicBezTo>
                  <a:cubicBezTo>
                    <a:pt x="9" y="166"/>
                    <a:pt x="9" y="164"/>
                    <a:pt x="8" y="163"/>
                  </a:cubicBezTo>
                  <a:cubicBezTo>
                    <a:pt x="7" y="159"/>
                    <a:pt x="6" y="155"/>
                    <a:pt x="4" y="151"/>
                  </a:cubicBezTo>
                  <a:cubicBezTo>
                    <a:pt x="4" y="147"/>
                    <a:pt x="3" y="143"/>
                    <a:pt x="2" y="140"/>
                  </a:cubicBezTo>
                  <a:close/>
                  <a:moveTo>
                    <a:pt x="5" y="103"/>
                  </a:moveTo>
                  <a:cubicBezTo>
                    <a:pt x="5" y="103"/>
                    <a:pt x="5" y="104"/>
                    <a:pt x="5" y="104"/>
                  </a:cubicBezTo>
                  <a:cubicBezTo>
                    <a:pt x="3" y="110"/>
                    <a:pt x="3" y="117"/>
                    <a:pt x="3" y="123"/>
                  </a:cubicBezTo>
                  <a:cubicBezTo>
                    <a:pt x="3" y="129"/>
                    <a:pt x="4" y="135"/>
                    <a:pt x="4" y="141"/>
                  </a:cubicBezTo>
                  <a:cubicBezTo>
                    <a:pt x="5" y="143"/>
                    <a:pt x="5" y="144"/>
                    <a:pt x="5" y="146"/>
                  </a:cubicBezTo>
                  <a:cubicBezTo>
                    <a:pt x="4" y="132"/>
                    <a:pt x="4" y="117"/>
                    <a:pt x="5" y="103"/>
                  </a:cubicBezTo>
                  <a:close/>
                  <a:moveTo>
                    <a:pt x="235" y="64"/>
                  </a:moveTo>
                  <a:cubicBezTo>
                    <a:pt x="235" y="64"/>
                    <a:pt x="235" y="64"/>
                    <a:pt x="235" y="64"/>
                  </a:cubicBezTo>
                  <a:cubicBezTo>
                    <a:pt x="234" y="62"/>
                    <a:pt x="234" y="61"/>
                    <a:pt x="233" y="59"/>
                  </a:cubicBezTo>
                  <a:cubicBezTo>
                    <a:pt x="231" y="56"/>
                    <a:pt x="229" y="53"/>
                    <a:pt x="227" y="50"/>
                  </a:cubicBezTo>
                  <a:cubicBezTo>
                    <a:pt x="225" y="47"/>
                    <a:pt x="223" y="45"/>
                    <a:pt x="221" y="42"/>
                  </a:cubicBezTo>
                  <a:cubicBezTo>
                    <a:pt x="221" y="42"/>
                    <a:pt x="220" y="42"/>
                    <a:pt x="220" y="42"/>
                  </a:cubicBezTo>
                  <a:cubicBezTo>
                    <a:pt x="220" y="42"/>
                    <a:pt x="220" y="42"/>
                    <a:pt x="220" y="43"/>
                  </a:cubicBezTo>
                  <a:cubicBezTo>
                    <a:pt x="221" y="44"/>
                    <a:pt x="222" y="45"/>
                    <a:pt x="222" y="46"/>
                  </a:cubicBezTo>
                  <a:cubicBezTo>
                    <a:pt x="223" y="47"/>
                    <a:pt x="223" y="48"/>
                    <a:pt x="223" y="49"/>
                  </a:cubicBezTo>
                  <a:cubicBezTo>
                    <a:pt x="224" y="50"/>
                    <a:pt x="225" y="51"/>
                    <a:pt x="226" y="52"/>
                  </a:cubicBezTo>
                  <a:cubicBezTo>
                    <a:pt x="228" y="55"/>
                    <a:pt x="230" y="58"/>
                    <a:pt x="232" y="62"/>
                  </a:cubicBezTo>
                  <a:cubicBezTo>
                    <a:pt x="232" y="62"/>
                    <a:pt x="232" y="63"/>
                    <a:pt x="233" y="63"/>
                  </a:cubicBezTo>
                  <a:cubicBezTo>
                    <a:pt x="233" y="64"/>
                    <a:pt x="233" y="64"/>
                    <a:pt x="233" y="64"/>
                  </a:cubicBezTo>
                  <a:cubicBezTo>
                    <a:pt x="234" y="64"/>
                    <a:pt x="234" y="64"/>
                    <a:pt x="235" y="64"/>
                  </a:cubicBezTo>
                  <a:close/>
                  <a:moveTo>
                    <a:pt x="189" y="242"/>
                  </a:moveTo>
                  <a:cubicBezTo>
                    <a:pt x="189" y="242"/>
                    <a:pt x="189" y="242"/>
                    <a:pt x="189" y="242"/>
                  </a:cubicBezTo>
                  <a:cubicBezTo>
                    <a:pt x="189" y="242"/>
                    <a:pt x="188" y="243"/>
                    <a:pt x="187" y="243"/>
                  </a:cubicBezTo>
                  <a:cubicBezTo>
                    <a:pt x="184" y="244"/>
                    <a:pt x="180" y="245"/>
                    <a:pt x="177" y="246"/>
                  </a:cubicBezTo>
                  <a:cubicBezTo>
                    <a:pt x="174" y="248"/>
                    <a:pt x="171" y="249"/>
                    <a:pt x="168" y="249"/>
                  </a:cubicBezTo>
                  <a:cubicBezTo>
                    <a:pt x="164" y="250"/>
                    <a:pt x="160" y="251"/>
                    <a:pt x="156" y="251"/>
                  </a:cubicBezTo>
                  <a:cubicBezTo>
                    <a:pt x="155" y="251"/>
                    <a:pt x="154" y="252"/>
                    <a:pt x="153" y="252"/>
                  </a:cubicBezTo>
                  <a:cubicBezTo>
                    <a:pt x="154" y="252"/>
                    <a:pt x="156" y="252"/>
                    <a:pt x="158" y="252"/>
                  </a:cubicBezTo>
                  <a:cubicBezTo>
                    <a:pt x="162" y="251"/>
                    <a:pt x="166" y="251"/>
                    <a:pt x="170" y="250"/>
                  </a:cubicBezTo>
                  <a:cubicBezTo>
                    <a:pt x="172" y="250"/>
                    <a:pt x="175" y="249"/>
                    <a:pt x="177" y="248"/>
                  </a:cubicBezTo>
                  <a:cubicBezTo>
                    <a:pt x="181" y="246"/>
                    <a:pt x="185" y="245"/>
                    <a:pt x="189" y="243"/>
                  </a:cubicBezTo>
                  <a:cubicBezTo>
                    <a:pt x="189" y="243"/>
                    <a:pt x="189" y="243"/>
                    <a:pt x="189" y="242"/>
                  </a:cubicBezTo>
                  <a:close/>
                  <a:moveTo>
                    <a:pt x="91" y="7"/>
                  </a:moveTo>
                  <a:cubicBezTo>
                    <a:pt x="91" y="7"/>
                    <a:pt x="91" y="7"/>
                    <a:pt x="91" y="7"/>
                  </a:cubicBezTo>
                  <a:cubicBezTo>
                    <a:pt x="93" y="7"/>
                    <a:pt x="94" y="7"/>
                    <a:pt x="95" y="7"/>
                  </a:cubicBezTo>
                  <a:cubicBezTo>
                    <a:pt x="97" y="7"/>
                    <a:pt x="98" y="7"/>
                    <a:pt x="100" y="7"/>
                  </a:cubicBezTo>
                  <a:cubicBezTo>
                    <a:pt x="101" y="7"/>
                    <a:pt x="102" y="6"/>
                    <a:pt x="103" y="6"/>
                  </a:cubicBezTo>
                  <a:cubicBezTo>
                    <a:pt x="105" y="6"/>
                    <a:pt x="108" y="5"/>
                    <a:pt x="111" y="5"/>
                  </a:cubicBezTo>
                  <a:cubicBezTo>
                    <a:pt x="113" y="5"/>
                    <a:pt x="115" y="4"/>
                    <a:pt x="118" y="4"/>
                  </a:cubicBezTo>
                  <a:cubicBezTo>
                    <a:pt x="118" y="4"/>
                    <a:pt x="119" y="3"/>
                    <a:pt x="119" y="3"/>
                  </a:cubicBezTo>
                  <a:cubicBezTo>
                    <a:pt x="119" y="3"/>
                    <a:pt x="119" y="3"/>
                    <a:pt x="119" y="3"/>
                  </a:cubicBezTo>
                  <a:cubicBezTo>
                    <a:pt x="117" y="3"/>
                    <a:pt x="115" y="3"/>
                    <a:pt x="113" y="3"/>
                  </a:cubicBezTo>
                  <a:cubicBezTo>
                    <a:pt x="109" y="4"/>
                    <a:pt x="104" y="4"/>
                    <a:pt x="99" y="5"/>
                  </a:cubicBezTo>
                  <a:cubicBezTo>
                    <a:pt x="97" y="6"/>
                    <a:pt x="94" y="6"/>
                    <a:pt x="91" y="7"/>
                  </a:cubicBezTo>
                  <a:close/>
                  <a:moveTo>
                    <a:pt x="231" y="40"/>
                  </a:moveTo>
                  <a:cubicBezTo>
                    <a:pt x="231" y="40"/>
                    <a:pt x="231" y="40"/>
                    <a:pt x="231" y="40"/>
                  </a:cubicBezTo>
                  <a:cubicBezTo>
                    <a:pt x="230" y="39"/>
                    <a:pt x="229" y="37"/>
                    <a:pt x="227" y="36"/>
                  </a:cubicBezTo>
                  <a:cubicBezTo>
                    <a:pt x="226" y="36"/>
                    <a:pt x="225" y="35"/>
                    <a:pt x="224" y="34"/>
                  </a:cubicBezTo>
                  <a:cubicBezTo>
                    <a:pt x="223" y="33"/>
                    <a:pt x="221" y="32"/>
                    <a:pt x="220" y="31"/>
                  </a:cubicBezTo>
                  <a:cubicBezTo>
                    <a:pt x="219" y="30"/>
                    <a:pt x="217" y="28"/>
                    <a:pt x="216" y="28"/>
                  </a:cubicBezTo>
                  <a:cubicBezTo>
                    <a:pt x="214" y="26"/>
                    <a:pt x="212" y="25"/>
                    <a:pt x="210" y="24"/>
                  </a:cubicBezTo>
                  <a:cubicBezTo>
                    <a:pt x="208" y="24"/>
                    <a:pt x="207" y="23"/>
                    <a:pt x="206" y="22"/>
                  </a:cubicBezTo>
                  <a:cubicBezTo>
                    <a:pt x="206" y="22"/>
                    <a:pt x="205" y="22"/>
                    <a:pt x="205" y="22"/>
                  </a:cubicBezTo>
                  <a:cubicBezTo>
                    <a:pt x="209" y="24"/>
                    <a:pt x="212" y="27"/>
                    <a:pt x="216" y="30"/>
                  </a:cubicBezTo>
                  <a:cubicBezTo>
                    <a:pt x="216" y="30"/>
                    <a:pt x="216" y="30"/>
                    <a:pt x="216" y="30"/>
                  </a:cubicBezTo>
                  <a:cubicBezTo>
                    <a:pt x="217" y="30"/>
                    <a:pt x="218" y="30"/>
                    <a:pt x="218" y="31"/>
                  </a:cubicBezTo>
                  <a:cubicBezTo>
                    <a:pt x="219" y="32"/>
                    <a:pt x="220" y="33"/>
                    <a:pt x="222" y="34"/>
                  </a:cubicBezTo>
                  <a:cubicBezTo>
                    <a:pt x="224" y="35"/>
                    <a:pt x="225" y="36"/>
                    <a:pt x="227" y="37"/>
                  </a:cubicBezTo>
                  <a:cubicBezTo>
                    <a:pt x="228" y="38"/>
                    <a:pt x="230" y="39"/>
                    <a:pt x="231" y="40"/>
                  </a:cubicBezTo>
                  <a:close/>
                  <a:moveTo>
                    <a:pt x="35" y="40"/>
                  </a:moveTo>
                  <a:cubicBezTo>
                    <a:pt x="35" y="40"/>
                    <a:pt x="35" y="40"/>
                    <a:pt x="35" y="40"/>
                  </a:cubicBezTo>
                  <a:cubicBezTo>
                    <a:pt x="35" y="40"/>
                    <a:pt x="35" y="40"/>
                    <a:pt x="34" y="41"/>
                  </a:cubicBezTo>
                  <a:cubicBezTo>
                    <a:pt x="28" y="48"/>
                    <a:pt x="22" y="57"/>
                    <a:pt x="17" y="66"/>
                  </a:cubicBezTo>
                  <a:cubicBezTo>
                    <a:pt x="17" y="66"/>
                    <a:pt x="17" y="67"/>
                    <a:pt x="17" y="67"/>
                  </a:cubicBezTo>
                  <a:cubicBezTo>
                    <a:pt x="18" y="67"/>
                    <a:pt x="18" y="66"/>
                    <a:pt x="18" y="66"/>
                  </a:cubicBezTo>
                  <a:cubicBezTo>
                    <a:pt x="20" y="63"/>
                    <a:pt x="22" y="60"/>
                    <a:pt x="24" y="57"/>
                  </a:cubicBezTo>
                  <a:cubicBezTo>
                    <a:pt x="25" y="57"/>
                    <a:pt x="25" y="56"/>
                    <a:pt x="25" y="56"/>
                  </a:cubicBezTo>
                  <a:cubicBezTo>
                    <a:pt x="27" y="53"/>
                    <a:pt x="28" y="51"/>
                    <a:pt x="30" y="48"/>
                  </a:cubicBezTo>
                  <a:cubicBezTo>
                    <a:pt x="32" y="45"/>
                    <a:pt x="33" y="43"/>
                    <a:pt x="35" y="41"/>
                  </a:cubicBezTo>
                  <a:cubicBezTo>
                    <a:pt x="35" y="40"/>
                    <a:pt x="35" y="40"/>
                    <a:pt x="35" y="40"/>
                  </a:cubicBezTo>
                  <a:close/>
                  <a:moveTo>
                    <a:pt x="136" y="244"/>
                  </a:moveTo>
                  <a:cubicBezTo>
                    <a:pt x="134" y="243"/>
                    <a:pt x="133" y="243"/>
                    <a:pt x="132" y="243"/>
                  </a:cubicBezTo>
                  <a:cubicBezTo>
                    <a:pt x="132" y="244"/>
                    <a:pt x="131" y="244"/>
                    <a:pt x="131" y="244"/>
                  </a:cubicBezTo>
                  <a:cubicBezTo>
                    <a:pt x="130" y="244"/>
                    <a:pt x="128" y="244"/>
                    <a:pt x="127" y="244"/>
                  </a:cubicBezTo>
                  <a:cubicBezTo>
                    <a:pt x="130" y="247"/>
                    <a:pt x="144" y="249"/>
                    <a:pt x="148" y="248"/>
                  </a:cubicBezTo>
                  <a:cubicBezTo>
                    <a:pt x="149" y="247"/>
                    <a:pt x="149" y="247"/>
                    <a:pt x="149" y="247"/>
                  </a:cubicBezTo>
                  <a:cubicBezTo>
                    <a:pt x="148" y="247"/>
                    <a:pt x="148" y="247"/>
                    <a:pt x="147" y="246"/>
                  </a:cubicBezTo>
                  <a:cubicBezTo>
                    <a:pt x="146" y="246"/>
                    <a:pt x="146" y="246"/>
                    <a:pt x="146" y="246"/>
                  </a:cubicBezTo>
                  <a:cubicBezTo>
                    <a:pt x="145" y="246"/>
                    <a:pt x="145" y="246"/>
                    <a:pt x="144" y="246"/>
                  </a:cubicBezTo>
                  <a:cubicBezTo>
                    <a:pt x="142" y="247"/>
                    <a:pt x="139" y="247"/>
                    <a:pt x="136" y="247"/>
                  </a:cubicBezTo>
                  <a:cubicBezTo>
                    <a:pt x="135" y="247"/>
                    <a:pt x="135" y="247"/>
                    <a:pt x="134" y="247"/>
                  </a:cubicBezTo>
                  <a:cubicBezTo>
                    <a:pt x="134" y="247"/>
                    <a:pt x="134" y="246"/>
                    <a:pt x="134" y="246"/>
                  </a:cubicBezTo>
                  <a:cubicBezTo>
                    <a:pt x="133" y="245"/>
                    <a:pt x="134" y="245"/>
                    <a:pt x="134" y="245"/>
                  </a:cubicBezTo>
                  <a:cubicBezTo>
                    <a:pt x="135" y="244"/>
                    <a:pt x="135" y="244"/>
                    <a:pt x="136" y="244"/>
                  </a:cubicBezTo>
                  <a:close/>
                  <a:moveTo>
                    <a:pt x="15" y="168"/>
                  </a:moveTo>
                  <a:cubicBezTo>
                    <a:pt x="15" y="168"/>
                    <a:pt x="15" y="168"/>
                    <a:pt x="15" y="168"/>
                  </a:cubicBezTo>
                  <a:cubicBezTo>
                    <a:pt x="15" y="168"/>
                    <a:pt x="15" y="168"/>
                    <a:pt x="15" y="169"/>
                  </a:cubicBezTo>
                  <a:cubicBezTo>
                    <a:pt x="17" y="174"/>
                    <a:pt x="19" y="180"/>
                    <a:pt x="21" y="186"/>
                  </a:cubicBezTo>
                  <a:cubicBezTo>
                    <a:pt x="23" y="189"/>
                    <a:pt x="24" y="192"/>
                    <a:pt x="26" y="194"/>
                  </a:cubicBezTo>
                  <a:cubicBezTo>
                    <a:pt x="26" y="194"/>
                    <a:pt x="27" y="195"/>
                    <a:pt x="27" y="195"/>
                  </a:cubicBezTo>
                  <a:cubicBezTo>
                    <a:pt x="25" y="190"/>
                    <a:pt x="23" y="186"/>
                    <a:pt x="21" y="181"/>
                  </a:cubicBezTo>
                  <a:cubicBezTo>
                    <a:pt x="19" y="177"/>
                    <a:pt x="17" y="172"/>
                    <a:pt x="15" y="168"/>
                  </a:cubicBezTo>
                  <a:close/>
                  <a:moveTo>
                    <a:pt x="75" y="27"/>
                  </a:moveTo>
                  <a:cubicBezTo>
                    <a:pt x="76" y="27"/>
                    <a:pt x="76" y="26"/>
                    <a:pt x="77" y="26"/>
                  </a:cubicBezTo>
                  <a:cubicBezTo>
                    <a:pt x="78" y="25"/>
                    <a:pt x="79" y="25"/>
                    <a:pt x="79" y="24"/>
                  </a:cubicBezTo>
                  <a:cubicBezTo>
                    <a:pt x="80" y="23"/>
                    <a:pt x="81" y="23"/>
                    <a:pt x="81" y="22"/>
                  </a:cubicBezTo>
                  <a:cubicBezTo>
                    <a:pt x="82" y="22"/>
                    <a:pt x="83" y="21"/>
                    <a:pt x="83" y="20"/>
                  </a:cubicBezTo>
                  <a:cubicBezTo>
                    <a:pt x="83" y="20"/>
                    <a:pt x="82" y="20"/>
                    <a:pt x="82" y="21"/>
                  </a:cubicBezTo>
                  <a:cubicBezTo>
                    <a:pt x="82" y="21"/>
                    <a:pt x="81" y="21"/>
                    <a:pt x="81" y="21"/>
                  </a:cubicBezTo>
                  <a:cubicBezTo>
                    <a:pt x="80" y="21"/>
                    <a:pt x="79" y="21"/>
                    <a:pt x="79" y="22"/>
                  </a:cubicBezTo>
                  <a:cubicBezTo>
                    <a:pt x="77" y="22"/>
                    <a:pt x="75" y="23"/>
                    <a:pt x="74" y="24"/>
                  </a:cubicBezTo>
                  <a:cubicBezTo>
                    <a:pt x="74" y="24"/>
                    <a:pt x="74" y="25"/>
                    <a:pt x="73" y="25"/>
                  </a:cubicBezTo>
                  <a:cubicBezTo>
                    <a:pt x="74" y="26"/>
                    <a:pt x="74" y="26"/>
                    <a:pt x="75" y="27"/>
                  </a:cubicBezTo>
                  <a:close/>
                  <a:moveTo>
                    <a:pt x="59" y="39"/>
                  </a:moveTo>
                  <a:cubicBezTo>
                    <a:pt x="59" y="39"/>
                    <a:pt x="59" y="39"/>
                    <a:pt x="59" y="39"/>
                  </a:cubicBezTo>
                  <a:cubicBezTo>
                    <a:pt x="60" y="39"/>
                    <a:pt x="60" y="39"/>
                    <a:pt x="60" y="38"/>
                  </a:cubicBezTo>
                  <a:cubicBezTo>
                    <a:pt x="61" y="37"/>
                    <a:pt x="62" y="36"/>
                    <a:pt x="64" y="35"/>
                  </a:cubicBezTo>
                  <a:cubicBezTo>
                    <a:pt x="64" y="35"/>
                    <a:pt x="65" y="34"/>
                    <a:pt x="66" y="34"/>
                  </a:cubicBezTo>
                  <a:cubicBezTo>
                    <a:pt x="66" y="33"/>
                    <a:pt x="67" y="33"/>
                    <a:pt x="68" y="32"/>
                  </a:cubicBezTo>
                  <a:cubicBezTo>
                    <a:pt x="67" y="31"/>
                    <a:pt x="67" y="31"/>
                    <a:pt x="66" y="30"/>
                  </a:cubicBezTo>
                  <a:cubicBezTo>
                    <a:pt x="65" y="31"/>
                    <a:pt x="63" y="33"/>
                    <a:pt x="62" y="34"/>
                  </a:cubicBezTo>
                  <a:cubicBezTo>
                    <a:pt x="60" y="35"/>
                    <a:pt x="60" y="37"/>
                    <a:pt x="59" y="39"/>
                  </a:cubicBezTo>
                  <a:close/>
                  <a:moveTo>
                    <a:pt x="34" y="154"/>
                  </a:moveTo>
                  <a:cubicBezTo>
                    <a:pt x="34" y="154"/>
                    <a:pt x="34" y="153"/>
                    <a:pt x="35" y="152"/>
                  </a:cubicBezTo>
                  <a:cubicBezTo>
                    <a:pt x="35" y="152"/>
                    <a:pt x="35" y="152"/>
                    <a:pt x="35" y="151"/>
                  </a:cubicBezTo>
                  <a:cubicBezTo>
                    <a:pt x="34" y="150"/>
                    <a:pt x="33" y="149"/>
                    <a:pt x="33" y="147"/>
                  </a:cubicBezTo>
                  <a:cubicBezTo>
                    <a:pt x="32" y="148"/>
                    <a:pt x="31" y="149"/>
                    <a:pt x="31" y="150"/>
                  </a:cubicBezTo>
                  <a:cubicBezTo>
                    <a:pt x="31" y="151"/>
                    <a:pt x="31" y="153"/>
                    <a:pt x="30" y="154"/>
                  </a:cubicBezTo>
                  <a:cubicBezTo>
                    <a:pt x="30" y="155"/>
                    <a:pt x="30" y="155"/>
                    <a:pt x="31" y="155"/>
                  </a:cubicBezTo>
                  <a:cubicBezTo>
                    <a:pt x="32" y="155"/>
                    <a:pt x="32" y="154"/>
                    <a:pt x="34" y="154"/>
                  </a:cubicBezTo>
                  <a:close/>
                  <a:moveTo>
                    <a:pt x="225" y="221"/>
                  </a:moveTo>
                  <a:cubicBezTo>
                    <a:pt x="225" y="221"/>
                    <a:pt x="225" y="221"/>
                    <a:pt x="225" y="221"/>
                  </a:cubicBezTo>
                  <a:cubicBezTo>
                    <a:pt x="224" y="221"/>
                    <a:pt x="224" y="221"/>
                    <a:pt x="224" y="221"/>
                  </a:cubicBezTo>
                  <a:cubicBezTo>
                    <a:pt x="219" y="225"/>
                    <a:pt x="214" y="230"/>
                    <a:pt x="209" y="233"/>
                  </a:cubicBezTo>
                  <a:cubicBezTo>
                    <a:pt x="206" y="235"/>
                    <a:pt x="203" y="237"/>
                    <a:pt x="201" y="238"/>
                  </a:cubicBezTo>
                  <a:cubicBezTo>
                    <a:pt x="201" y="239"/>
                    <a:pt x="200" y="239"/>
                    <a:pt x="200" y="239"/>
                  </a:cubicBezTo>
                  <a:cubicBezTo>
                    <a:pt x="206" y="237"/>
                    <a:pt x="222" y="225"/>
                    <a:pt x="225" y="221"/>
                  </a:cubicBezTo>
                  <a:close/>
                  <a:moveTo>
                    <a:pt x="45" y="41"/>
                  </a:moveTo>
                  <a:cubicBezTo>
                    <a:pt x="44" y="41"/>
                    <a:pt x="44" y="41"/>
                    <a:pt x="44" y="41"/>
                  </a:cubicBezTo>
                  <a:cubicBezTo>
                    <a:pt x="41" y="44"/>
                    <a:pt x="41" y="44"/>
                    <a:pt x="40" y="48"/>
                  </a:cubicBezTo>
                  <a:cubicBezTo>
                    <a:pt x="40" y="48"/>
                    <a:pt x="40" y="49"/>
                    <a:pt x="39" y="49"/>
                  </a:cubicBezTo>
                  <a:cubicBezTo>
                    <a:pt x="40" y="49"/>
                    <a:pt x="41" y="49"/>
                    <a:pt x="41" y="48"/>
                  </a:cubicBezTo>
                  <a:cubicBezTo>
                    <a:pt x="43" y="46"/>
                    <a:pt x="44" y="44"/>
                    <a:pt x="46" y="42"/>
                  </a:cubicBezTo>
                  <a:cubicBezTo>
                    <a:pt x="46" y="41"/>
                    <a:pt x="45" y="41"/>
                    <a:pt x="45" y="41"/>
                  </a:cubicBezTo>
                  <a:close/>
                  <a:moveTo>
                    <a:pt x="123" y="254"/>
                  </a:moveTo>
                  <a:cubicBezTo>
                    <a:pt x="123" y="254"/>
                    <a:pt x="123" y="254"/>
                    <a:pt x="123" y="254"/>
                  </a:cubicBezTo>
                  <a:cubicBezTo>
                    <a:pt x="118" y="253"/>
                    <a:pt x="113" y="252"/>
                    <a:pt x="108" y="251"/>
                  </a:cubicBezTo>
                  <a:cubicBezTo>
                    <a:pt x="104" y="250"/>
                    <a:pt x="100" y="249"/>
                    <a:pt x="97" y="248"/>
                  </a:cubicBezTo>
                  <a:cubicBezTo>
                    <a:pt x="95" y="248"/>
                    <a:pt x="94" y="248"/>
                    <a:pt x="92" y="248"/>
                  </a:cubicBezTo>
                  <a:cubicBezTo>
                    <a:pt x="103" y="251"/>
                    <a:pt x="113" y="253"/>
                    <a:pt x="123" y="254"/>
                  </a:cubicBezTo>
                  <a:close/>
                  <a:moveTo>
                    <a:pt x="80" y="244"/>
                  </a:moveTo>
                  <a:cubicBezTo>
                    <a:pt x="79" y="244"/>
                    <a:pt x="79" y="244"/>
                    <a:pt x="79" y="244"/>
                  </a:cubicBezTo>
                  <a:cubicBezTo>
                    <a:pt x="77" y="243"/>
                    <a:pt x="75" y="242"/>
                    <a:pt x="73" y="241"/>
                  </a:cubicBezTo>
                  <a:cubicBezTo>
                    <a:pt x="70" y="239"/>
                    <a:pt x="67" y="237"/>
                    <a:pt x="63" y="235"/>
                  </a:cubicBezTo>
                  <a:cubicBezTo>
                    <a:pt x="63" y="235"/>
                    <a:pt x="62" y="235"/>
                    <a:pt x="62" y="234"/>
                  </a:cubicBezTo>
                  <a:cubicBezTo>
                    <a:pt x="62" y="234"/>
                    <a:pt x="62" y="234"/>
                    <a:pt x="62" y="234"/>
                  </a:cubicBezTo>
                  <a:cubicBezTo>
                    <a:pt x="61" y="233"/>
                    <a:pt x="61" y="233"/>
                    <a:pt x="60" y="233"/>
                  </a:cubicBezTo>
                  <a:cubicBezTo>
                    <a:pt x="60" y="233"/>
                    <a:pt x="59" y="233"/>
                    <a:pt x="59" y="234"/>
                  </a:cubicBezTo>
                  <a:cubicBezTo>
                    <a:pt x="66" y="238"/>
                    <a:pt x="72" y="242"/>
                    <a:pt x="80" y="244"/>
                  </a:cubicBezTo>
                  <a:close/>
                  <a:moveTo>
                    <a:pt x="231" y="73"/>
                  </a:moveTo>
                  <a:cubicBezTo>
                    <a:pt x="230" y="73"/>
                    <a:pt x="230" y="73"/>
                    <a:pt x="229" y="72"/>
                  </a:cubicBezTo>
                  <a:cubicBezTo>
                    <a:pt x="229" y="72"/>
                    <a:pt x="228" y="71"/>
                    <a:pt x="228" y="71"/>
                  </a:cubicBezTo>
                  <a:cubicBezTo>
                    <a:pt x="227" y="69"/>
                    <a:pt x="227" y="68"/>
                    <a:pt x="226" y="67"/>
                  </a:cubicBezTo>
                  <a:cubicBezTo>
                    <a:pt x="226" y="66"/>
                    <a:pt x="225" y="66"/>
                    <a:pt x="225" y="66"/>
                  </a:cubicBezTo>
                  <a:cubicBezTo>
                    <a:pt x="225" y="67"/>
                    <a:pt x="226" y="72"/>
                    <a:pt x="227" y="73"/>
                  </a:cubicBezTo>
                  <a:cubicBezTo>
                    <a:pt x="228" y="73"/>
                    <a:pt x="228" y="73"/>
                    <a:pt x="229" y="73"/>
                  </a:cubicBezTo>
                  <a:cubicBezTo>
                    <a:pt x="229" y="74"/>
                    <a:pt x="229" y="74"/>
                    <a:pt x="229" y="74"/>
                  </a:cubicBezTo>
                  <a:cubicBezTo>
                    <a:pt x="230" y="74"/>
                    <a:pt x="231" y="74"/>
                    <a:pt x="231" y="75"/>
                  </a:cubicBezTo>
                  <a:cubicBezTo>
                    <a:pt x="231" y="76"/>
                    <a:pt x="232" y="76"/>
                    <a:pt x="232" y="76"/>
                  </a:cubicBezTo>
                  <a:cubicBezTo>
                    <a:pt x="232" y="77"/>
                    <a:pt x="232" y="77"/>
                    <a:pt x="233" y="77"/>
                  </a:cubicBezTo>
                  <a:cubicBezTo>
                    <a:pt x="233" y="76"/>
                    <a:pt x="232" y="75"/>
                    <a:pt x="231" y="73"/>
                  </a:cubicBezTo>
                  <a:close/>
                  <a:moveTo>
                    <a:pt x="200" y="30"/>
                  </a:moveTo>
                  <a:cubicBezTo>
                    <a:pt x="201" y="31"/>
                    <a:pt x="202" y="32"/>
                    <a:pt x="202" y="32"/>
                  </a:cubicBezTo>
                  <a:cubicBezTo>
                    <a:pt x="202" y="33"/>
                    <a:pt x="203" y="33"/>
                    <a:pt x="203" y="34"/>
                  </a:cubicBezTo>
                  <a:cubicBezTo>
                    <a:pt x="205" y="35"/>
                    <a:pt x="207" y="37"/>
                    <a:pt x="209" y="39"/>
                  </a:cubicBezTo>
                  <a:cubicBezTo>
                    <a:pt x="210" y="40"/>
                    <a:pt x="210" y="40"/>
                    <a:pt x="211" y="41"/>
                  </a:cubicBezTo>
                  <a:cubicBezTo>
                    <a:pt x="211" y="40"/>
                    <a:pt x="211" y="40"/>
                    <a:pt x="210" y="40"/>
                  </a:cubicBezTo>
                  <a:cubicBezTo>
                    <a:pt x="209" y="38"/>
                    <a:pt x="208" y="36"/>
                    <a:pt x="206" y="34"/>
                  </a:cubicBezTo>
                  <a:cubicBezTo>
                    <a:pt x="205" y="33"/>
                    <a:pt x="205" y="32"/>
                    <a:pt x="204" y="31"/>
                  </a:cubicBezTo>
                  <a:cubicBezTo>
                    <a:pt x="203" y="31"/>
                    <a:pt x="202" y="30"/>
                    <a:pt x="200" y="30"/>
                  </a:cubicBezTo>
                  <a:close/>
                  <a:moveTo>
                    <a:pt x="11" y="89"/>
                  </a:moveTo>
                  <a:cubicBezTo>
                    <a:pt x="11" y="89"/>
                    <a:pt x="11" y="88"/>
                    <a:pt x="11" y="88"/>
                  </a:cubicBezTo>
                  <a:cubicBezTo>
                    <a:pt x="12" y="85"/>
                    <a:pt x="13" y="83"/>
                    <a:pt x="14" y="81"/>
                  </a:cubicBezTo>
                  <a:cubicBezTo>
                    <a:pt x="15" y="77"/>
                    <a:pt x="17" y="73"/>
                    <a:pt x="19" y="70"/>
                  </a:cubicBezTo>
                  <a:cubicBezTo>
                    <a:pt x="19" y="69"/>
                    <a:pt x="19" y="69"/>
                    <a:pt x="19" y="69"/>
                  </a:cubicBezTo>
                  <a:cubicBezTo>
                    <a:pt x="16" y="73"/>
                    <a:pt x="11" y="85"/>
                    <a:pt x="11" y="89"/>
                  </a:cubicBezTo>
                  <a:close/>
                  <a:moveTo>
                    <a:pt x="20" y="136"/>
                  </a:moveTo>
                  <a:cubicBezTo>
                    <a:pt x="20" y="136"/>
                    <a:pt x="20" y="136"/>
                    <a:pt x="20" y="136"/>
                  </a:cubicBezTo>
                  <a:cubicBezTo>
                    <a:pt x="22" y="134"/>
                    <a:pt x="23" y="133"/>
                    <a:pt x="24" y="131"/>
                  </a:cubicBezTo>
                  <a:cubicBezTo>
                    <a:pt x="24" y="131"/>
                    <a:pt x="24" y="131"/>
                    <a:pt x="24" y="130"/>
                  </a:cubicBezTo>
                  <a:cubicBezTo>
                    <a:pt x="24" y="129"/>
                    <a:pt x="23" y="129"/>
                    <a:pt x="23" y="128"/>
                  </a:cubicBezTo>
                  <a:cubicBezTo>
                    <a:pt x="23" y="128"/>
                    <a:pt x="22" y="128"/>
                    <a:pt x="22" y="128"/>
                  </a:cubicBezTo>
                  <a:cubicBezTo>
                    <a:pt x="22" y="130"/>
                    <a:pt x="21" y="132"/>
                    <a:pt x="20" y="135"/>
                  </a:cubicBezTo>
                  <a:cubicBezTo>
                    <a:pt x="20" y="135"/>
                    <a:pt x="20" y="136"/>
                    <a:pt x="20" y="136"/>
                  </a:cubicBezTo>
                  <a:close/>
                  <a:moveTo>
                    <a:pt x="128" y="247"/>
                  </a:moveTo>
                  <a:cubicBezTo>
                    <a:pt x="126" y="246"/>
                    <a:pt x="124" y="245"/>
                    <a:pt x="123" y="244"/>
                  </a:cubicBezTo>
                  <a:cubicBezTo>
                    <a:pt x="122" y="244"/>
                    <a:pt x="122" y="244"/>
                    <a:pt x="122" y="244"/>
                  </a:cubicBezTo>
                  <a:cubicBezTo>
                    <a:pt x="120" y="244"/>
                    <a:pt x="119" y="245"/>
                    <a:pt x="118" y="246"/>
                  </a:cubicBezTo>
                  <a:cubicBezTo>
                    <a:pt x="118" y="247"/>
                    <a:pt x="119" y="247"/>
                    <a:pt x="119" y="247"/>
                  </a:cubicBezTo>
                  <a:cubicBezTo>
                    <a:pt x="120" y="247"/>
                    <a:pt x="121" y="247"/>
                    <a:pt x="122" y="247"/>
                  </a:cubicBezTo>
                  <a:cubicBezTo>
                    <a:pt x="124" y="247"/>
                    <a:pt x="126" y="247"/>
                    <a:pt x="128" y="247"/>
                  </a:cubicBezTo>
                  <a:close/>
                  <a:moveTo>
                    <a:pt x="192" y="203"/>
                  </a:moveTo>
                  <a:cubicBezTo>
                    <a:pt x="192" y="205"/>
                    <a:pt x="192" y="206"/>
                    <a:pt x="192" y="208"/>
                  </a:cubicBezTo>
                  <a:cubicBezTo>
                    <a:pt x="193" y="208"/>
                    <a:pt x="194" y="207"/>
                    <a:pt x="195" y="207"/>
                  </a:cubicBezTo>
                  <a:cubicBezTo>
                    <a:pt x="195" y="205"/>
                    <a:pt x="194" y="203"/>
                    <a:pt x="194" y="202"/>
                  </a:cubicBezTo>
                  <a:cubicBezTo>
                    <a:pt x="193" y="202"/>
                    <a:pt x="192" y="203"/>
                    <a:pt x="192" y="203"/>
                  </a:cubicBezTo>
                  <a:close/>
                  <a:moveTo>
                    <a:pt x="178" y="16"/>
                  </a:moveTo>
                  <a:cubicBezTo>
                    <a:pt x="176" y="15"/>
                    <a:pt x="173" y="14"/>
                    <a:pt x="171" y="14"/>
                  </a:cubicBezTo>
                  <a:cubicBezTo>
                    <a:pt x="171" y="14"/>
                    <a:pt x="172" y="15"/>
                    <a:pt x="172" y="16"/>
                  </a:cubicBezTo>
                  <a:cubicBezTo>
                    <a:pt x="174" y="17"/>
                    <a:pt x="176" y="17"/>
                    <a:pt x="177" y="18"/>
                  </a:cubicBezTo>
                  <a:cubicBezTo>
                    <a:pt x="177" y="18"/>
                    <a:pt x="178" y="18"/>
                    <a:pt x="178" y="19"/>
                  </a:cubicBezTo>
                  <a:cubicBezTo>
                    <a:pt x="178" y="18"/>
                    <a:pt x="178" y="17"/>
                    <a:pt x="178" y="16"/>
                  </a:cubicBezTo>
                  <a:close/>
                  <a:moveTo>
                    <a:pt x="174" y="240"/>
                  </a:moveTo>
                  <a:cubicBezTo>
                    <a:pt x="174" y="239"/>
                    <a:pt x="174" y="238"/>
                    <a:pt x="174" y="237"/>
                  </a:cubicBezTo>
                  <a:cubicBezTo>
                    <a:pt x="171" y="238"/>
                    <a:pt x="169" y="240"/>
                    <a:pt x="166" y="241"/>
                  </a:cubicBezTo>
                  <a:cubicBezTo>
                    <a:pt x="166" y="241"/>
                    <a:pt x="166" y="241"/>
                    <a:pt x="166" y="241"/>
                  </a:cubicBezTo>
                  <a:cubicBezTo>
                    <a:pt x="169" y="241"/>
                    <a:pt x="171" y="240"/>
                    <a:pt x="174" y="240"/>
                  </a:cubicBezTo>
                  <a:close/>
                  <a:moveTo>
                    <a:pt x="28" y="120"/>
                  </a:moveTo>
                  <a:cubicBezTo>
                    <a:pt x="27" y="122"/>
                    <a:pt x="25" y="124"/>
                    <a:pt x="24" y="125"/>
                  </a:cubicBezTo>
                  <a:cubicBezTo>
                    <a:pt x="24" y="125"/>
                    <a:pt x="24" y="126"/>
                    <a:pt x="24" y="126"/>
                  </a:cubicBezTo>
                  <a:cubicBezTo>
                    <a:pt x="24" y="126"/>
                    <a:pt x="25" y="128"/>
                    <a:pt x="26" y="129"/>
                  </a:cubicBezTo>
                  <a:cubicBezTo>
                    <a:pt x="27" y="126"/>
                    <a:pt x="27" y="123"/>
                    <a:pt x="28" y="120"/>
                  </a:cubicBezTo>
                  <a:close/>
                  <a:moveTo>
                    <a:pt x="50" y="62"/>
                  </a:moveTo>
                  <a:cubicBezTo>
                    <a:pt x="50" y="61"/>
                    <a:pt x="50" y="61"/>
                    <a:pt x="51" y="61"/>
                  </a:cubicBezTo>
                  <a:cubicBezTo>
                    <a:pt x="52" y="59"/>
                    <a:pt x="53" y="57"/>
                    <a:pt x="54" y="55"/>
                  </a:cubicBezTo>
                  <a:cubicBezTo>
                    <a:pt x="55" y="54"/>
                    <a:pt x="55" y="53"/>
                    <a:pt x="55" y="53"/>
                  </a:cubicBezTo>
                  <a:cubicBezTo>
                    <a:pt x="55" y="53"/>
                    <a:pt x="55" y="53"/>
                    <a:pt x="55" y="53"/>
                  </a:cubicBezTo>
                  <a:cubicBezTo>
                    <a:pt x="53" y="55"/>
                    <a:pt x="51" y="57"/>
                    <a:pt x="50" y="59"/>
                  </a:cubicBezTo>
                  <a:cubicBezTo>
                    <a:pt x="50" y="59"/>
                    <a:pt x="50" y="59"/>
                    <a:pt x="50" y="60"/>
                  </a:cubicBezTo>
                  <a:cubicBezTo>
                    <a:pt x="50" y="60"/>
                    <a:pt x="50" y="61"/>
                    <a:pt x="50" y="62"/>
                  </a:cubicBezTo>
                  <a:close/>
                  <a:moveTo>
                    <a:pt x="131" y="253"/>
                  </a:moveTo>
                  <a:cubicBezTo>
                    <a:pt x="131" y="253"/>
                    <a:pt x="131" y="253"/>
                    <a:pt x="130" y="252"/>
                  </a:cubicBezTo>
                  <a:cubicBezTo>
                    <a:pt x="128" y="252"/>
                    <a:pt x="126" y="251"/>
                    <a:pt x="124" y="251"/>
                  </a:cubicBezTo>
                  <a:cubicBezTo>
                    <a:pt x="123" y="251"/>
                    <a:pt x="122" y="250"/>
                    <a:pt x="121" y="250"/>
                  </a:cubicBezTo>
                  <a:cubicBezTo>
                    <a:pt x="119" y="250"/>
                    <a:pt x="116" y="250"/>
                    <a:pt x="114" y="250"/>
                  </a:cubicBezTo>
                  <a:cubicBezTo>
                    <a:pt x="114" y="250"/>
                    <a:pt x="114" y="250"/>
                    <a:pt x="113" y="250"/>
                  </a:cubicBezTo>
                  <a:cubicBezTo>
                    <a:pt x="119" y="251"/>
                    <a:pt x="125" y="252"/>
                    <a:pt x="131" y="253"/>
                  </a:cubicBezTo>
                  <a:close/>
                  <a:moveTo>
                    <a:pt x="179" y="28"/>
                  </a:moveTo>
                  <a:cubicBezTo>
                    <a:pt x="179" y="28"/>
                    <a:pt x="179" y="28"/>
                    <a:pt x="179" y="29"/>
                  </a:cubicBezTo>
                  <a:cubicBezTo>
                    <a:pt x="179" y="29"/>
                    <a:pt x="179" y="30"/>
                    <a:pt x="179" y="30"/>
                  </a:cubicBezTo>
                  <a:cubicBezTo>
                    <a:pt x="180" y="31"/>
                    <a:pt x="180" y="32"/>
                    <a:pt x="180" y="33"/>
                  </a:cubicBezTo>
                  <a:cubicBezTo>
                    <a:pt x="180" y="33"/>
                    <a:pt x="180" y="33"/>
                    <a:pt x="180" y="33"/>
                  </a:cubicBezTo>
                  <a:cubicBezTo>
                    <a:pt x="180" y="34"/>
                    <a:pt x="181" y="35"/>
                    <a:pt x="182" y="36"/>
                  </a:cubicBezTo>
                  <a:cubicBezTo>
                    <a:pt x="182" y="35"/>
                    <a:pt x="182" y="34"/>
                    <a:pt x="183" y="33"/>
                  </a:cubicBezTo>
                  <a:cubicBezTo>
                    <a:pt x="182" y="32"/>
                    <a:pt x="180" y="30"/>
                    <a:pt x="179" y="28"/>
                  </a:cubicBezTo>
                  <a:close/>
                  <a:moveTo>
                    <a:pt x="226" y="212"/>
                  </a:moveTo>
                  <a:cubicBezTo>
                    <a:pt x="226" y="212"/>
                    <a:pt x="226" y="212"/>
                    <a:pt x="225" y="212"/>
                  </a:cubicBezTo>
                  <a:cubicBezTo>
                    <a:pt x="225" y="212"/>
                    <a:pt x="224" y="213"/>
                    <a:pt x="223" y="214"/>
                  </a:cubicBezTo>
                  <a:cubicBezTo>
                    <a:pt x="222" y="215"/>
                    <a:pt x="222" y="215"/>
                    <a:pt x="221" y="216"/>
                  </a:cubicBezTo>
                  <a:cubicBezTo>
                    <a:pt x="220" y="216"/>
                    <a:pt x="220" y="217"/>
                    <a:pt x="219" y="217"/>
                  </a:cubicBezTo>
                  <a:cubicBezTo>
                    <a:pt x="220" y="218"/>
                    <a:pt x="220" y="218"/>
                    <a:pt x="221" y="218"/>
                  </a:cubicBezTo>
                  <a:cubicBezTo>
                    <a:pt x="223" y="216"/>
                    <a:pt x="225" y="214"/>
                    <a:pt x="226" y="212"/>
                  </a:cubicBezTo>
                  <a:close/>
                  <a:moveTo>
                    <a:pt x="82" y="17"/>
                  </a:moveTo>
                  <a:cubicBezTo>
                    <a:pt x="83" y="18"/>
                    <a:pt x="83" y="18"/>
                    <a:pt x="84" y="18"/>
                  </a:cubicBezTo>
                  <a:cubicBezTo>
                    <a:pt x="84" y="18"/>
                    <a:pt x="85" y="19"/>
                    <a:pt x="85" y="19"/>
                  </a:cubicBezTo>
                  <a:cubicBezTo>
                    <a:pt x="85" y="19"/>
                    <a:pt x="86" y="19"/>
                    <a:pt x="86" y="18"/>
                  </a:cubicBezTo>
                  <a:cubicBezTo>
                    <a:pt x="87" y="18"/>
                    <a:pt x="87" y="17"/>
                    <a:pt x="88" y="16"/>
                  </a:cubicBezTo>
                  <a:cubicBezTo>
                    <a:pt x="87" y="16"/>
                    <a:pt x="84" y="16"/>
                    <a:pt x="82" y="17"/>
                  </a:cubicBezTo>
                  <a:close/>
                  <a:moveTo>
                    <a:pt x="28" y="201"/>
                  </a:moveTo>
                  <a:cubicBezTo>
                    <a:pt x="31" y="205"/>
                    <a:pt x="34" y="209"/>
                    <a:pt x="38" y="212"/>
                  </a:cubicBezTo>
                  <a:cubicBezTo>
                    <a:pt x="35" y="208"/>
                    <a:pt x="32" y="205"/>
                    <a:pt x="29" y="201"/>
                  </a:cubicBezTo>
                  <a:cubicBezTo>
                    <a:pt x="29" y="201"/>
                    <a:pt x="28" y="201"/>
                    <a:pt x="28" y="201"/>
                  </a:cubicBezTo>
                  <a:close/>
                  <a:moveTo>
                    <a:pt x="175" y="11"/>
                  </a:moveTo>
                  <a:cubicBezTo>
                    <a:pt x="174" y="11"/>
                    <a:pt x="174" y="11"/>
                    <a:pt x="174" y="11"/>
                  </a:cubicBezTo>
                  <a:cubicBezTo>
                    <a:pt x="172" y="10"/>
                    <a:pt x="170" y="10"/>
                    <a:pt x="168" y="9"/>
                  </a:cubicBezTo>
                  <a:cubicBezTo>
                    <a:pt x="167" y="9"/>
                    <a:pt x="166" y="9"/>
                    <a:pt x="165" y="10"/>
                  </a:cubicBezTo>
                  <a:cubicBezTo>
                    <a:pt x="168" y="11"/>
                    <a:pt x="171" y="11"/>
                    <a:pt x="174" y="12"/>
                  </a:cubicBezTo>
                  <a:cubicBezTo>
                    <a:pt x="174" y="12"/>
                    <a:pt x="175" y="12"/>
                    <a:pt x="175" y="11"/>
                  </a:cubicBezTo>
                  <a:close/>
                  <a:moveTo>
                    <a:pt x="70" y="54"/>
                  </a:moveTo>
                  <a:cubicBezTo>
                    <a:pt x="67" y="54"/>
                    <a:pt x="66" y="56"/>
                    <a:pt x="65" y="58"/>
                  </a:cubicBezTo>
                  <a:cubicBezTo>
                    <a:pt x="65" y="59"/>
                    <a:pt x="65" y="59"/>
                    <a:pt x="66" y="60"/>
                  </a:cubicBezTo>
                  <a:cubicBezTo>
                    <a:pt x="67" y="58"/>
                    <a:pt x="68" y="56"/>
                    <a:pt x="70" y="54"/>
                  </a:cubicBezTo>
                  <a:close/>
                  <a:moveTo>
                    <a:pt x="162" y="23"/>
                  </a:moveTo>
                  <a:cubicBezTo>
                    <a:pt x="161" y="23"/>
                    <a:pt x="161" y="22"/>
                    <a:pt x="160" y="22"/>
                  </a:cubicBezTo>
                  <a:cubicBezTo>
                    <a:pt x="160" y="21"/>
                    <a:pt x="159" y="21"/>
                    <a:pt x="159" y="22"/>
                  </a:cubicBezTo>
                  <a:cubicBezTo>
                    <a:pt x="158" y="22"/>
                    <a:pt x="157" y="22"/>
                    <a:pt x="157" y="23"/>
                  </a:cubicBezTo>
                  <a:cubicBezTo>
                    <a:pt x="156" y="23"/>
                    <a:pt x="156" y="23"/>
                    <a:pt x="156" y="23"/>
                  </a:cubicBezTo>
                  <a:cubicBezTo>
                    <a:pt x="157" y="23"/>
                    <a:pt x="157" y="24"/>
                    <a:pt x="157" y="24"/>
                  </a:cubicBezTo>
                  <a:cubicBezTo>
                    <a:pt x="160" y="25"/>
                    <a:pt x="160" y="25"/>
                    <a:pt x="161" y="24"/>
                  </a:cubicBezTo>
                  <a:cubicBezTo>
                    <a:pt x="161" y="24"/>
                    <a:pt x="161" y="23"/>
                    <a:pt x="162" y="23"/>
                  </a:cubicBezTo>
                  <a:close/>
                  <a:moveTo>
                    <a:pt x="197" y="233"/>
                  </a:moveTo>
                  <a:cubicBezTo>
                    <a:pt x="195" y="233"/>
                    <a:pt x="194" y="234"/>
                    <a:pt x="193" y="235"/>
                  </a:cubicBezTo>
                  <a:cubicBezTo>
                    <a:pt x="191" y="235"/>
                    <a:pt x="190" y="236"/>
                    <a:pt x="189" y="235"/>
                  </a:cubicBezTo>
                  <a:cubicBezTo>
                    <a:pt x="188" y="235"/>
                    <a:pt x="188" y="236"/>
                    <a:pt x="187" y="236"/>
                  </a:cubicBezTo>
                  <a:cubicBezTo>
                    <a:pt x="188" y="237"/>
                    <a:pt x="188" y="237"/>
                    <a:pt x="189" y="237"/>
                  </a:cubicBezTo>
                  <a:cubicBezTo>
                    <a:pt x="192" y="236"/>
                    <a:pt x="194" y="235"/>
                    <a:pt x="197" y="234"/>
                  </a:cubicBezTo>
                  <a:cubicBezTo>
                    <a:pt x="197" y="234"/>
                    <a:pt x="197" y="233"/>
                    <a:pt x="197" y="233"/>
                  </a:cubicBezTo>
                  <a:cubicBezTo>
                    <a:pt x="197" y="233"/>
                    <a:pt x="197" y="233"/>
                    <a:pt x="197" y="233"/>
                  </a:cubicBezTo>
                  <a:close/>
                  <a:moveTo>
                    <a:pt x="105" y="235"/>
                  </a:moveTo>
                  <a:cubicBezTo>
                    <a:pt x="107" y="235"/>
                    <a:pt x="110" y="236"/>
                    <a:pt x="112" y="236"/>
                  </a:cubicBezTo>
                  <a:cubicBezTo>
                    <a:pt x="112" y="235"/>
                    <a:pt x="112" y="235"/>
                    <a:pt x="112" y="235"/>
                  </a:cubicBezTo>
                  <a:cubicBezTo>
                    <a:pt x="110" y="235"/>
                    <a:pt x="108" y="234"/>
                    <a:pt x="106" y="234"/>
                  </a:cubicBezTo>
                  <a:cubicBezTo>
                    <a:pt x="105" y="234"/>
                    <a:pt x="105" y="234"/>
                    <a:pt x="105" y="235"/>
                  </a:cubicBezTo>
                  <a:close/>
                  <a:moveTo>
                    <a:pt x="100" y="241"/>
                  </a:moveTo>
                  <a:cubicBezTo>
                    <a:pt x="101" y="241"/>
                    <a:pt x="101" y="242"/>
                    <a:pt x="102" y="242"/>
                  </a:cubicBezTo>
                  <a:cubicBezTo>
                    <a:pt x="104" y="242"/>
                    <a:pt x="106" y="242"/>
                    <a:pt x="108" y="242"/>
                  </a:cubicBezTo>
                  <a:cubicBezTo>
                    <a:pt x="107" y="242"/>
                    <a:pt x="107" y="242"/>
                    <a:pt x="107" y="242"/>
                  </a:cubicBezTo>
                  <a:cubicBezTo>
                    <a:pt x="106" y="241"/>
                    <a:pt x="104" y="240"/>
                    <a:pt x="102" y="240"/>
                  </a:cubicBezTo>
                  <a:cubicBezTo>
                    <a:pt x="102" y="240"/>
                    <a:pt x="102" y="240"/>
                    <a:pt x="101" y="240"/>
                  </a:cubicBezTo>
                  <a:cubicBezTo>
                    <a:pt x="101" y="240"/>
                    <a:pt x="100" y="240"/>
                    <a:pt x="100" y="241"/>
                  </a:cubicBezTo>
                  <a:close/>
                  <a:moveTo>
                    <a:pt x="175" y="228"/>
                  </a:moveTo>
                  <a:cubicBezTo>
                    <a:pt x="174" y="229"/>
                    <a:pt x="174" y="229"/>
                    <a:pt x="173" y="229"/>
                  </a:cubicBezTo>
                  <a:cubicBezTo>
                    <a:pt x="172" y="230"/>
                    <a:pt x="171" y="230"/>
                    <a:pt x="170" y="229"/>
                  </a:cubicBezTo>
                  <a:cubicBezTo>
                    <a:pt x="168" y="230"/>
                    <a:pt x="169" y="231"/>
                    <a:pt x="168" y="232"/>
                  </a:cubicBezTo>
                  <a:cubicBezTo>
                    <a:pt x="170" y="231"/>
                    <a:pt x="172" y="231"/>
                    <a:pt x="174" y="230"/>
                  </a:cubicBezTo>
                  <a:cubicBezTo>
                    <a:pt x="175" y="229"/>
                    <a:pt x="175" y="229"/>
                    <a:pt x="175" y="228"/>
                  </a:cubicBezTo>
                  <a:close/>
                  <a:moveTo>
                    <a:pt x="16" y="157"/>
                  </a:moveTo>
                  <a:cubicBezTo>
                    <a:pt x="16" y="157"/>
                    <a:pt x="16" y="156"/>
                    <a:pt x="16" y="156"/>
                  </a:cubicBezTo>
                  <a:cubicBezTo>
                    <a:pt x="16" y="153"/>
                    <a:pt x="16" y="149"/>
                    <a:pt x="16" y="146"/>
                  </a:cubicBezTo>
                  <a:cubicBezTo>
                    <a:pt x="16" y="145"/>
                    <a:pt x="16" y="145"/>
                    <a:pt x="15" y="145"/>
                  </a:cubicBezTo>
                  <a:cubicBezTo>
                    <a:pt x="15" y="146"/>
                    <a:pt x="15" y="147"/>
                    <a:pt x="15" y="149"/>
                  </a:cubicBezTo>
                  <a:cubicBezTo>
                    <a:pt x="15" y="150"/>
                    <a:pt x="15" y="152"/>
                    <a:pt x="16" y="154"/>
                  </a:cubicBezTo>
                  <a:cubicBezTo>
                    <a:pt x="16" y="155"/>
                    <a:pt x="16" y="155"/>
                    <a:pt x="16" y="156"/>
                  </a:cubicBezTo>
                  <a:cubicBezTo>
                    <a:pt x="16" y="156"/>
                    <a:pt x="16" y="156"/>
                    <a:pt x="16" y="157"/>
                  </a:cubicBezTo>
                  <a:close/>
                  <a:moveTo>
                    <a:pt x="131" y="232"/>
                  </a:moveTo>
                  <a:cubicBezTo>
                    <a:pt x="130" y="232"/>
                    <a:pt x="130" y="233"/>
                    <a:pt x="130" y="233"/>
                  </a:cubicBezTo>
                  <a:cubicBezTo>
                    <a:pt x="130" y="234"/>
                    <a:pt x="131" y="234"/>
                    <a:pt x="131" y="234"/>
                  </a:cubicBezTo>
                  <a:cubicBezTo>
                    <a:pt x="132" y="234"/>
                    <a:pt x="132" y="235"/>
                    <a:pt x="133" y="235"/>
                  </a:cubicBezTo>
                  <a:cubicBezTo>
                    <a:pt x="133" y="234"/>
                    <a:pt x="134" y="233"/>
                    <a:pt x="135" y="231"/>
                  </a:cubicBezTo>
                  <a:cubicBezTo>
                    <a:pt x="133" y="232"/>
                    <a:pt x="132" y="232"/>
                    <a:pt x="131" y="232"/>
                  </a:cubicBezTo>
                  <a:close/>
                  <a:moveTo>
                    <a:pt x="198" y="204"/>
                  </a:moveTo>
                  <a:cubicBezTo>
                    <a:pt x="199" y="203"/>
                    <a:pt x="200" y="201"/>
                    <a:pt x="201" y="200"/>
                  </a:cubicBezTo>
                  <a:cubicBezTo>
                    <a:pt x="201" y="200"/>
                    <a:pt x="201" y="199"/>
                    <a:pt x="201" y="199"/>
                  </a:cubicBezTo>
                  <a:cubicBezTo>
                    <a:pt x="199" y="200"/>
                    <a:pt x="198" y="200"/>
                    <a:pt x="198" y="200"/>
                  </a:cubicBezTo>
                  <a:cubicBezTo>
                    <a:pt x="198" y="202"/>
                    <a:pt x="198" y="203"/>
                    <a:pt x="198" y="204"/>
                  </a:cubicBezTo>
                  <a:close/>
                  <a:moveTo>
                    <a:pt x="176" y="216"/>
                  </a:moveTo>
                  <a:cubicBezTo>
                    <a:pt x="177" y="214"/>
                    <a:pt x="177" y="213"/>
                    <a:pt x="177" y="211"/>
                  </a:cubicBezTo>
                  <a:cubicBezTo>
                    <a:pt x="176" y="211"/>
                    <a:pt x="176" y="212"/>
                    <a:pt x="175" y="212"/>
                  </a:cubicBezTo>
                  <a:cubicBezTo>
                    <a:pt x="175" y="213"/>
                    <a:pt x="175" y="213"/>
                    <a:pt x="175" y="213"/>
                  </a:cubicBezTo>
                  <a:cubicBezTo>
                    <a:pt x="174" y="213"/>
                    <a:pt x="174" y="213"/>
                    <a:pt x="174" y="213"/>
                  </a:cubicBezTo>
                  <a:cubicBezTo>
                    <a:pt x="174" y="214"/>
                    <a:pt x="175" y="215"/>
                    <a:pt x="175" y="216"/>
                  </a:cubicBezTo>
                  <a:cubicBezTo>
                    <a:pt x="176" y="216"/>
                    <a:pt x="176" y="216"/>
                    <a:pt x="176" y="216"/>
                  </a:cubicBezTo>
                  <a:close/>
                  <a:moveTo>
                    <a:pt x="22" y="141"/>
                  </a:moveTo>
                  <a:cubicBezTo>
                    <a:pt x="23" y="139"/>
                    <a:pt x="24" y="137"/>
                    <a:pt x="24" y="135"/>
                  </a:cubicBezTo>
                  <a:cubicBezTo>
                    <a:pt x="24" y="135"/>
                    <a:pt x="24" y="135"/>
                    <a:pt x="24" y="135"/>
                  </a:cubicBezTo>
                  <a:cubicBezTo>
                    <a:pt x="23" y="136"/>
                    <a:pt x="22" y="137"/>
                    <a:pt x="21" y="138"/>
                  </a:cubicBezTo>
                  <a:cubicBezTo>
                    <a:pt x="21" y="138"/>
                    <a:pt x="21" y="139"/>
                    <a:pt x="21" y="139"/>
                  </a:cubicBezTo>
                  <a:cubicBezTo>
                    <a:pt x="21" y="140"/>
                    <a:pt x="21" y="141"/>
                    <a:pt x="22" y="141"/>
                  </a:cubicBezTo>
                  <a:close/>
                  <a:moveTo>
                    <a:pt x="107" y="224"/>
                  </a:moveTo>
                  <a:cubicBezTo>
                    <a:pt x="107" y="225"/>
                    <a:pt x="108" y="225"/>
                    <a:pt x="108" y="226"/>
                  </a:cubicBezTo>
                  <a:cubicBezTo>
                    <a:pt x="109" y="225"/>
                    <a:pt x="110" y="224"/>
                    <a:pt x="110" y="224"/>
                  </a:cubicBezTo>
                  <a:cubicBezTo>
                    <a:pt x="110" y="223"/>
                    <a:pt x="110" y="222"/>
                    <a:pt x="108" y="222"/>
                  </a:cubicBezTo>
                  <a:cubicBezTo>
                    <a:pt x="108" y="223"/>
                    <a:pt x="107" y="223"/>
                    <a:pt x="107" y="224"/>
                  </a:cubicBezTo>
                  <a:close/>
                  <a:moveTo>
                    <a:pt x="166" y="231"/>
                  </a:moveTo>
                  <a:cubicBezTo>
                    <a:pt x="164" y="232"/>
                    <a:pt x="162" y="233"/>
                    <a:pt x="161" y="234"/>
                  </a:cubicBezTo>
                  <a:cubicBezTo>
                    <a:pt x="160" y="234"/>
                    <a:pt x="160" y="235"/>
                    <a:pt x="160" y="235"/>
                  </a:cubicBezTo>
                  <a:cubicBezTo>
                    <a:pt x="161" y="235"/>
                    <a:pt x="162" y="235"/>
                    <a:pt x="162" y="234"/>
                  </a:cubicBezTo>
                  <a:cubicBezTo>
                    <a:pt x="163" y="234"/>
                    <a:pt x="164" y="234"/>
                    <a:pt x="165" y="233"/>
                  </a:cubicBezTo>
                  <a:cubicBezTo>
                    <a:pt x="165" y="233"/>
                    <a:pt x="166" y="233"/>
                    <a:pt x="166" y="233"/>
                  </a:cubicBezTo>
                  <a:cubicBezTo>
                    <a:pt x="166" y="232"/>
                    <a:pt x="166" y="232"/>
                    <a:pt x="166" y="231"/>
                  </a:cubicBezTo>
                  <a:close/>
                  <a:moveTo>
                    <a:pt x="247" y="89"/>
                  </a:moveTo>
                  <a:cubicBezTo>
                    <a:pt x="247" y="90"/>
                    <a:pt x="248" y="90"/>
                    <a:pt x="248" y="91"/>
                  </a:cubicBezTo>
                  <a:cubicBezTo>
                    <a:pt x="248" y="92"/>
                    <a:pt x="248" y="92"/>
                    <a:pt x="247" y="93"/>
                  </a:cubicBezTo>
                  <a:cubicBezTo>
                    <a:pt x="247" y="93"/>
                    <a:pt x="247" y="93"/>
                    <a:pt x="247" y="94"/>
                  </a:cubicBezTo>
                  <a:cubicBezTo>
                    <a:pt x="248" y="96"/>
                    <a:pt x="248" y="97"/>
                    <a:pt x="248" y="99"/>
                  </a:cubicBezTo>
                  <a:cubicBezTo>
                    <a:pt x="249" y="100"/>
                    <a:pt x="249" y="100"/>
                    <a:pt x="248" y="101"/>
                  </a:cubicBezTo>
                  <a:cubicBezTo>
                    <a:pt x="248" y="101"/>
                    <a:pt x="248" y="102"/>
                    <a:pt x="249" y="102"/>
                  </a:cubicBezTo>
                  <a:cubicBezTo>
                    <a:pt x="249" y="99"/>
                    <a:pt x="249" y="96"/>
                    <a:pt x="248" y="92"/>
                  </a:cubicBezTo>
                  <a:cubicBezTo>
                    <a:pt x="248" y="91"/>
                    <a:pt x="248" y="90"/>
                    <a:pt x="247" y="89"/>
                  </a:cubicBezTo>
                  <a:close/>
                  <a:moveTo>
                    <a:pt x="116" y="244"/>
                  </a:moveTo>
                  <a:cubicBezTo>
                    <a:pt x="113" y="244"/>
                    <a:pt x="110" y="244"/>
                    <a:pt x="107" y="244"/>
                  </a:cubicBezTo>
                  <a:cubicBezTo>
                    <a:pt x="107" y="244"/>
                    <a:pt x="107" y="244"/>
                    <a:pt x="107" y="244"/>
                  </a:cubicBezTo>
                  <a:cubicBezTo>
                    <a:pt x="108" y="244"/>
                    <a:pt x="109" y="245"/>
                    <a:pt x="110" y="245"/>
                  </a:cubicBezTo>
                  <a:cubicBezTo>
                    <a:pt x="111" y="245"/>
                    <a:pt x="113" y="245"/>
                    <a:pt x="115" y="245"/>
                  </a:cubicBezTo>
                  <a:cubicBezTo>
                    <a:pt x="115" y="245"/>
                    <a:pt x="116" y="245"/>
                    <a:pt x="116" y="244"/>
                  </a:cubicBezTo>
                  <a:close/>
                  <a:moveTo>
                    <a:pt x="24" y="145"/>
                  </a:moveTo>
                  <a:cubicBezTo>
                    <a:pt x="24" y="145"/>
                    <a:pt x="24" y="145"/>
                    <a:pt x="24" y="145"/>
                  </a:cubicBezTo>
                  <a:cubicBezTo>
                    <a:pt x="25" y="144"/>
                    <a:pt x="25" y="144"/>
                    <a:pt x="26" y="143"/>
                  </a:cubicBezTo>
                  <a:cubicBezTo>
                    <a:pt x="26" y="143"/>
                    <a:pt x="26" y="143"/>
                    <a:pt x="26" y="142"/>
                  </a:cubicBezTo>
                  <a:cubicBezTo>
                    <a:pt x="26" y="141"/>
                    <a:pt x="26" y="140"/>
                    <a:pt x="26" y="138"/>
                  </a:cubicBezTo>
                  <a:cubicBezTo>
                    <a:pt x="26" y="138"/>
                    <a:pt x="26" y="138"/>
                    <a:pt x="26" y="138"/>
                  </a:cubicBezTo>
                  <a:cubicBezTo>
                    <a:pt x="26" y="138"/>
                    <a:pt x="26" y="138"/>
                    <a:pt x="26" y="138"/>
                  </a:cubicBezTo>
                  <a:cubicBezTo>
                    <a:pt x="25" y="140"/>
                    <a:pt x="25" y="143"/>
                    <a:pt x="24" y="145"/>
                  </a:cubicBezTo>
                  <a:close/>
                  <a:moveTo>
                    <a:pt x="94" y="219"/>
                  </a:moveTo>
                  <a:cubicBezTo>
                    <a:pt x="93" y="220"/>
                    <a:pt x="93" y="221"/>
                    <a:pt x="93" y="222"/>
                  </a:cubicBezTo>
                  <a:cubicBezTo>
                    <a:pt x="93" y="223"/>
                    <a:pt x="93" y="223"/>
                    <a:pt x="93" y="223"/>
                  </a:cubicBezTo>
                  <a:cubicBezTo>
                    <a:pt x="94" y="223"/>
                    <a:pt x="95" y="222"/>
                    <a:pt x="95" y="222"/>
                  </a:cubicBezTo>
                  <a:cubicBezTo>
                    <a:pt x="96" y="221"/>
                    <a:pt x="96" y="221"/>
                    <a:pt x="95" y="221"/>
                  </a:cubicBezTo>
                  <a:cubicBezTo>
                    <a:pt x="95" y="220"/>
                    <a:pt x="95" y="220"/>
                    <a:pt x="94" y="219"/>
                  </a:cubicBezTo>
                  <a:close/>
                  <a:moveTo>
                    <a:pt x="250" y="165"/>
                  </a:moveTo>
                  <a:cubicBezTo>
                    <a:pt x="248" y="167"/>
                    <a:pt x="246" y="174"/>
                    <a:pt x="246" y="176"/>
                  </a:cubicBezTo>
                  <a:cubicBezTo>
                    <a:pt x="247" y="172"/>
                    <a:pt x="249" y="169"/>
                    <a:pt x="250" y="165"/>
                  </a:cubicBezTo>
                  <a:close/>
                  <a:moveTo>
                    <a:pt x="247" y="72"/>
                  </a:moveTo>
                  <a:cubicBezTo>
                    <a:pt x="247" y="72"/>
                    <a:pt x="247" y="72"/>
                    <a:pt x="247" y="72"/>
                  </a:cubicBezTo>
                  <a:cubicBezTo>
                    <a:pt x="248" y="76"/>
                    <a:pt x="250" y="80"/>
                    <a:pt x="251" y="84"/>
                  </a:cubicBezTo>
                  <a:cubicBezTo>
                    <a:pt x="251" y="82"/>
                    <a:pt x="251" y="80"/>
                    <a:pt x="250" y="78"/>
                  </a:cubicBezTo>
                  <a:cubicBezTo>
                    <a:pt x="249" y="76"/>
                    <a:pt x="249" y="75"/>
                    <a:pt x="248" y="74"/>
                  </a:cubicBezTo>
                  <a:cubicBezTo>
                    <a:pt x="248" y="73"/>
                    <a:pt x="247" y="72"/>
                    <a:pt x="247" y="72"/>
                  </a:cubicBezTo>
                  <a:close/>
                  <a:moveTo>
                    <a:pt x="62" y="50"/>
                  </a:moveTo>
                  <a:cubicBezTo>
                    <a:pt x="64" y="49"/>
                    <a:pt x="65" y="47"/>
                    <a:pt x="66" y="45"/>
                  </a:cubicBezTo>
                  <a:cubicBezTo>
                    <a:pt x="66" y="45"/>
                    <a:pt x="65" y="45"/>
                    <a:pt x="65" y="45"/>
                  </a:cubicBezTo>
                  <a:cubicBezTo>
                    <a:pt x="64" y="45"/>
                    <a:pt x="64" y="46"/>
                    <a:pt x="64" y="46"/>
                  </a:cubicBezTo>
                  <a:cubicBezTo>
                    <a:pt x="63" y="47"/>
                    <a:pt x="63" y="48"/>
                    <a:pt x="62" y="49"/>
                  </a:cubicBezTo>
                  <a:cubicBezTo>
                    <a:pt x="62" y="49"/>
                    <a:pt x="62" y="49"/>
                    <a:pt x="62" y="50"/>
                  </a:cubicBezTo>
                  <a:close/>
                  <a:moveTo>
                    <a:pt x="147" y="255"/>
                  </a:moveTo>
                  <a:cubicBezTo>
                    <a:pt x="150" y="255"/>
                    <a:pt x="153" y="255"/>
                    <a:pt x="156" y="254"/>
                  </a:cubicBezTo>
                  <a:cubicBezTo>
                    <a:pt x="153" y="254"/>
                    <a:pt x="150" y="254"/>
                    <a:pt x="147" y="254"/>
                  </a:cubicBezTo>
                  <a:cubicBezTo>
                    <a:pt x="147" y="254"/>
                    <a:pt x="147" y="255"/>
                    <a:pt x="147" y="255"/>
                  </a:cubicBezTo>
                  <a:close/>
                  <a:moveTo>
                    <a:pt x="229" y="189"/>
                  </a:moveTo>
                  <a:cubicBezTo>
                    <a:pt x="229" y="190"/>
                    <a:pt x="229" y="190"/>
                    <a:pt x="229" y="190"/>
                  </a:cubicBezTo>
                  <a:cubicBezTo>
                    <a:pt x="229" y="190"/>
                    <a:pt x="229" y="189"/>
                    <a:pt x="230" y="189"/>
                  </a:cubicBezTo>
                  <a:cubicBezTo>
                    <a:pt x="231" y="188"/>
                    <a:pt x="232" y="186"/>
                    <a:pt x="233" y="184"/>
                  </a:cubicBezTo>
                  <a:cubicBezTo>
                    <a:pt x="233" y="184"/>
                    <a:pt x="233" y="184"/>
                    <a:pt x="232" y="183"/>
                  </a:cubicBezTo>
                  <a:cubicBezTo>
                    <a:pt x="231" y="185"/>
                    <a:pt x="230" y="187"/>
                    <a:pt x="229" y="189"/>
                  </a:cubicBezTo>
                  <a:close/>
                  <a:moveTo>
                    <a:pt x="208" y="184"/>
                  </a:moveTo>
                  <a:cubicBezTo>
                    <a:pt x="207" y="184"/>
                    <a:pt x="207" y="184"/>
                    <a:pt x="207" y="184"/>
                  </a:cubicBezTo>
                  <a:cubicBezTo>
                    <a:pt x="207" y="185"/>
                    <a:pt x="206" y="185"/>
                    <a:pt x="206" y="186"/>
                  </a:cubicBezTo>
                  <a:cubicBezTo>
                    <a:pt x="205" y="186"/>
                    <a:pt x="205" y="187"/>
                    <a:pt x="205" y="187"/>
                  </a:cubicBezTo>
                  <a:cubicBezTo>
                    <a:pt x="205" y="188"/>
                    <a:pt x="206" y="188"/>
                    <a:pt x="206" y="189"/>
                  </a:cubicBezTo>
                  <a:cubicBezTo>
                    <a:pt x="206" y="189"/>
                    <a:pt x="207" y="188"/>
                    <a:pt x="207" y="188"/>
                  </a:cubicBezTo>
                  <a:cubicBezTo>
                    <a:pt x="207" y="188"/>
                    <a:pt x="207" y="188"/>
                    <a:pt x="207" y="188"/>
                  </a:cubicBezTo>
                  <a:cubicBezTo>
                    <a:pt x="207" y="187"/>
                    <a:pt x="207" y="185"/>
                    <a:pt x="208" y="184"/>
                  </a:cubicBezTo>
                  <a:close/>
                  <a:moveTo>
                    <a:pt x="195" y="211"/>
                  </a:moveTo>
                  <a:cubicBezTo>
                    <a:pt x="194" y="211"/>
                    <a:pt x="191" y="215"/>
                    <a:pt x="191" y="215"/>
                  </a:cubicBezTo>
                  <a:cubicBezTo>
                    <a:pt x="192" y="215"/>
                    <a:pt x="193" y="214"/>
                    <a:pt x="195" y="213"/>
                  </a:cubicBezTo>
                  <a:cubicBezTo>
                    <a:pt x="195" y="213"/>
                    <a:pt x="195" y="213"/>
                    <a:pt x="195" y="213"/>
                  </a:cubicBezTo>
                  <a:cubicBezTo>
                    <a:pt x="195" y="212"/>
                    <a:pt x="195" y="211"/>
                    <a:pt x="195" y="211"/>
                  </a:cubicBezTo>
                  <a:close/>
                  <a:moveTo>
                    <a:pt x="70" y="31"/>
                  </a:moveTo>
                  <a:cubicBezTo>
                    <a:pt x="70" y="31"/>
                    <a:pt x="70" y="31"/>
                    <a:pt x="70" y="30"/>
                  </a:cubicBezTo>
                  <a:cubicBezTo>
                    <a:pt x="71" y="29"/>
                    <a:pt x="71" y="28"/>
                    <a:pt x="71" y="26"/>
                  </a:cubicBezTo>
                  <a:cubicBezTo>
                    <a:pt x="70" y="27"/>
                    <a:pt x="69" y="28"/>
                    <a:pt x="68" y="29"/>
                  </a:cubicBezTo>
                  <a:cubicBezTo>
                    <a:pt x="69" y="30"/>
                    <a:pt x="69" y="30"/>
                    <a:pt x="70" y="31"/>
                  </a:cubicBezTo>
                  <a:close/>
                  <a:moveTo>
                    <a:pt x="243" y="73"/>
                  </a:moveTo>
                  <a:cubicBezTo>
                    <a:pt x="243" y="71"/>
                    <a:pt x="238" y="63"/>
                    <a:pt x="237" y="62"/>
                  </a:cubicBezTo>
                  <a:cubicBezTo>
                    <a:pt x="237" y="62"/>
                    <a:pt x="237" y="62"/>
                    <a:pt x="237" y="62"/>
                  </a:cubicBezTo>
                  <a:cubicBezTo>
                    <a:pt x="238" y="65"/>
                    <a:pt x="240" y="67"/>
                    <a:pt x="241" y="70"/>
                  </a:cubicBezTo>
                  <a:cubicBezTo>
                    <a:pt x="242" y="71"/>
                    <a:pt x="243" y="72"/>
                    <a:pt x="243" y="73"/>
                  </a:cubicBezTo>
                  <a:close/>
                  <a:moveTo>
                    <a:pt x="84" y="241"/>
                  </a:moveTo>
                  <a:cubicBezTo>
                    <a:pt x="80" y="239"/>
                    <a:pt x="76" y="238"/>
                    <a:pt x="72" y="237"/>
                  </a:cubicBezTo>
                  <a:cubicBezTo>
                    <a:pt x="76" y="238"/>
                    <a:pt x="80" y="240"/>
                    <a:pt x="84" y="241"/>
                  </a:cubicBezTo>
                  <a:close/>
                  <a:moveTo>
                    <a:pt x="29" y="147"/>
                  </a:moveTo>
                  <a:cubicBezTo>
                    <a:pt x="30" y="146"/>
                    <a:pt x="30" y="145"/>
                    <a:pt x="30" y="143"/>
                  </a:cubicBezTo>
                  <a:cubicBezTo>
                    <a:pt x="30" y="143"/>
                    <a:pt x="30" y="142"/>
                    <a:pt x="30" y="142"/>
                  </a:cubicBezTo>
                  <a:cubicBezTo>
                    <a:pt x="30" y="142"/>
                    <a:pt x="29" y="143"/>
                    <a:pt x="29" y="143"/>
                  </a:cubicBezTo>
                  <a:cubicBezTo>
                    <a:pt x="29" y="143"/>
                    <a:pt x="29" y="144"/>
                    <a:pt x="29" y="144"/>
                  </a:cubicBezTo>
                  <a:cubicBezTo>
                    <a:pt x="28" y="144"/>
                    <a:pt x="29" y="147"/>
                    <a:pt x="29" y="147"/>
                  </a:cubicBezTo>
                  <a:close/>
                  <a:moveTo>
                    <a:pt x="19" y="167"/>
                  </a:moveTo>
                  <a:cubicBezTo>
                    <a:pt x="19" y="167"/>
                    <a:pt x="19" y="167"/>
                    <a:pt x="19" y="167"/>
                  </a:cubicBezTo>
                  <a:cubicBezTo>
                    <a:pt x="20" y="166"/>
                    <a:pt x="20" y="165"/>
                    <a:pt x="21" y="164"/>
                  </a:cubicBezTo>
                  <a:cubicBezTo>
                    <a:pt x="21" y="163"/>
                    <a:pt x="21" y="162"/>
                    <a:pt x="20" y="161"/>
                  </a:cubicBezTo>
                  <a:cubicBezTo>
                    <a:pt x="20" y="163"/>
                    <a:pt x="20" y="164"/>
                    <a:pt x="18" y="164"/>
                  </a:cubicBezTo>
                  <a:cubicBezTo>
                    <a:pt x="19" y="165"/>
                    <a:pt x="19" y="165"/>
                    <a:pt x="19" y="165"/>
                  </a:cubicBezTo>
                  <a:cubicBezTo>
                    <a:pt x="19" y="166"/>
                    <a:pt x="19" y="166"/>
                    <a:pt x="19" y="167"/>
                  </a:cubicBezTo>
                  <a:close/>
                  <a:moveTo>
                    <a:pt x="177" y="29"/>
                  </a:moveTo>
                  <a:cubicBezTo>
                    <a:pt x="177" y="28"/>
                    <a:pt x="177" y="27"/>
                    <a:pt x="177" y="27"/>
                  </a:cubicBezTo>
                  <a:cubicBezTo>
                    <a:pt x="177" y="26"/>
                    <a:pt x="177" y="25"/>
                    <a:pt x="175" y="24"/>
                  </a:cubicBezTo>
                  <a:cubicBezTo>
                    <a:pt x="175" y="25"/>
                    <a:pt x="175" y="26"/>
                    <a:pt x="175" y="26"/>
                  </a:cubicBezTo>
                  <a:cubicBezTo>
                    <a:pt x="175" y="27"/>
                    <a:pt x="176" y="28"/>
                    <a:pt x="177" y="29"/>
                  </a:cubicBezTo>
                  <a:close/>
                  <a:moveTo>
                    <a:pt x="120" y="236"/>
                  </a:moveTo>
                  <a:cubicBezTo>
                    <a:pt x="121" y="237"/>
                    <a:pt x="121" y="237"/>
                    <a:pt x="121" y="238"/>
                  </a:cubicBezTo>
                  <a:cubicBezTo>
                    <a:pt x="122" y="238"/>
                    <a:pt x="122" y="238"/>
                    <a:pt x="123" y="238"/>
                  </a:cubicBezTo>
                  <a:cubicBezTo>
                    <a:pt x="124" y="238"/>
                    <a:pt x="124" y="238"/>
                    <a:pt x="124" y="237"/>
                  </a:cubicBezTo>
                  <a:cubicBezTo>
                    <a:pt x="123" y="236"/>
                    <a:pt x="122" y="236"/>
                    <a:pt x="120" y="236"/>
                  </a:cubicBezTo>
                  <a:close/>
                  <a:moveTo>
                    <a:pt x="191" y="227"/>
                  </a:moveTo>
                  <a:cubicBezTo>
                    <a:pt x="191" y="227"/>
                    <a:pt x="191" y="227"/>
                    <a:pt x="191" y="227"/>
                  </a:cubicBezTo>
                  <a:cubicBezTo>
                    <a:pt x="190" y="227"/>
                    <a:pt x="189" y="228"/>
                    <a:pt x="188" y="229"/>
                  </a:cubicBezTo>
                  <a:cubicBezTo>
                    <a:pt x="187" y="229"/>
                    <a:pt x="187" y="230"/>
                    <a:pt x="187" y="230"/>
                  </a:cubicBezTo>
                  <a:cubicBezTo>
                    <a:pt x="187" y="230"/>
                    <a:pt x="188" y="230"/>
                    <a:pt x="189" y="230"/>
                  </a:cubicBezTo>
                  <a:cubicBezTo>
                    <a:pt x="189" y="230"/>
                    <a:pt x="189" y="230"/>
                    <a:pt x="189" y="230"/>
                  </a:cubicBezTo>
                  <a:cubicBezTo>
                    <a:pt x="190" y="229"/>
                    <a:pt x="191" y="228"/>
                    <a:pt x="191" y="227"/>
                  </a:cubicBezTo>
                  <a:close/>
                  <a:moveTo>
                    <a:pt x="233" y="94"/>
                  </a:moveTo>
                  <a:cubicBezTo>
                    <a:pt x="234" y="94"/>
                    <a:pt x="234" y="93"/>
                    <a:pt x="234" y="92"/>
                  </a:cubicBezTo>
                  <a:cubicBezTo>
                    <a:pt x="234" y="91"/>
                    <a:pt x="233" y="90"/>
                    <a:pt x="232" y="88"/>
                  </a:cubicBezTo>
                  <a:cubicBezTo>
                    <a:pt x="232" y="88"/>
                    <a:pt x="232" y="88"/>
                    <a:pt x="232" y="87"/>
                  </a:cubicBezTo>
                  <a:cubicBezTo>
                    <a:pt x="232" y="87"/>
                    <a:pt x="232" y="87"/>
                    <a:pt x="232" y="87"/>
                  </a:cubicBezTo>
                  <a:cubicBezTo>
                    <a:pt x="232" y="90"/>
                    <a:pt x="233" y="92"/>
                    <a:pt x="233" y="94"/>
                  </a:cubicBezTo>
                  <a:close/>
                  <a:moveTo>
                    <a:pt x="20" y="118"/>
                  </a:moveTo>
                  <a:cubicBezTo>
                    <a:pt x="21" y="118"/>
                    <a:pt x="21" y="117"/>
                    <a:pt x="21" y="117"/>
                  </a:cubicBezTo>
                  <a:cubicBezTo>
                    <a:pt x="20" y="116"/>
                    <a:pt x="20" y="115"/>
                    <a:pt x="21" y="115"/>
                  </a:cubicBezTo>
                  <a:cubicBezTo>
                    <a:pt x="21" y="114"/>
                    <a:pt x="21" y="113"/>
                    <a:pt x="22" y="111"/>
                  </a:cubicBezTo>
                  <a:cubicBezTo>
                    <a:pt x="22" y="110"/>
                    <a:pt x="22" y="109"/>
                    <a:pt x="22" y="108"/>
                  </a:cubicBezTo>
                  <a:cubicBezTo>
                    <a:pt x="22" y="108"/>
                    <a:pt x="22" y="108"/>
                    <a:pt x="22" y="108"/>
                  </a:cubicBezTo>
                  <a:cubicBezTo>
                    <a:pt x="21" y="111"/>
                    <a:pt x="21" y="114"/>
                    <a:pt x="20" y="116"/>
                  </a:cubicBezTo>
                  <a:cubicBezTo>
                    <a:pt x="20" y="117"/>
                    <a:pt x="20" y="118"/>
                    <a:pt x="20" y="118"/>
                  </a:cubicBezTo>
                  <a:close/>
                  <a:moveTo>
                    <a:pt x="29" y="185"/>
                  </a:moveTo>
                  <a:cubicBezTo>
                    <a:pt x="29" y="186"/>
                    <a:pt x="28" y="186"/>
                    <a:pt x="28" y="186"/>
                  </a:cubicBezTo>
                  <a:cubicBezTo>
                    <a:pt x="29" y="188"/>
                    <a:pt x="29" y="189"/>
                    <a:pt x="30" y="190"/>
                  </a:cubicBezTo>
                  <a:cubicBezTo>
                    <a:pt x="31" y="189"/>
                    <a:pt x="31" y="189"/>
                    <a:pt x="31" y="188"/>
                  </a:cubicBezTo>
                  <a:cubicBezTo>
                    <a:pt x="30" y="187"/>
                    <a:pt x="30" y="186"/>
                    <a:pt x="29" y="185"/>
                  </a:cubicBezTo>
                  <a:close/>
                  <a:moveTo>
                    <a:pt x="164" y="13"/>
                  </a:moveTo>
                  <a:cubicBezTo>
                    <a:pt x="166" y="14"/>
                    <a:pt x="167" y="14"/>
                    <a:pt x="169" y="15"/>
                  </a:cubicBezTo>
                  <a:cubicBezTo>
                    <a:pt x="169" y="15"/>
                    <a:pt x="169" y="15"/>
                    <a:pt x="169" y="15"/>
                  </a:cubicBezTo>
                  <a:cubicBezTo>
                    <a:pt x="169" y="15"/>
                    <a:pt x="168" y="14"/>
                    <a:pt x="168" y="14"/>
                  </a:cubicBezTo>
                  <a:cubicBezTo>
                    <a:pt x="167" y="14"/>
                    <a:pt x="167" y="13"/>
                    <a:pt x="166" y="12"/>
                  </a:cubicBezTo>
                  <a:cubicBezTo>
                    <a:pt x="165" y="12"/>
                    <a:pt x="165" y="12"/>
                    <a:pt x="164" y="13"/>
                  </a:cubicBezTo>
                  <a:close/>
                  <a:moveTo>
                    <a:pt x="23" y="170"/>
                  </a:moveTo>
                  <a:cubicBezTo>
                    <a:pt x="23" y="170"/>
                    <a:pt x="22" y="171"/>
                    <a:pt x="22" y="171"/>
                  </a:cubicBezTo>
                  <a:cubicBezTo>
                    <a:pt x="22" y="172"/>
                    <a:pt x="23" y="173"/>
                    <a:pt x="23" y="174"/>
                  </a:cubicBezTo>
                  <a:cubicBezTo>
                    <a:pt x="25" y="172"/>
                    <a:pt x="24" y="171"/>
                    <a:pt x="23" y="170"/>
                  </a:cubicBezTo>
                  <a:close/>
                  <a:moveTo>
                    <a:pt x="36" y="173"/>
                  </a:moveTo>
                  <a:cubicBezTo>
                    <a:pt x="36" y="173"/>
                    <a:pt x="37" y="172"/>
                    <a:pt x="37" y="172"/>
                  </a:cubicBezTo>
                  <a:cubicBezTo>
                    <a:pt x="37" y="171"/>
                    <a:pt x="37" y="171"/>
                    <a:pt x="37" y="171"/>
                  </a:cubicBezTo>
                  <a:cubicBezTo>
                    <a:pt x="37" y="170"/>
                    <a:pt x="36" y="170"/>
                    <a:pt x="35" y="170"/>
                  </a:cubicBezTo>
                  <a:cubicBezTo>
                    <a:pt x="35" y="171"/>
                    <a:pt x="35" y="171"/>
                    <a:pt x="35" y="172"/>
                  </a:cubicBezTo>
                  <a:cubicBezTo>
                    <a:pt x="35" y="172"/>
                    <a:pt x="36" y="173"/>
                    <a:pt x="36" y="173"/>
                  </a:cubicBezTo>
                  <a:close/>
                  <a:moveTo>
                    <a:pt x="16" y="110"/>
                  </a:moveTo>
                  <a:cubicBezTo>
                    <a:pt x="16" y="108"/>
                    <a:pt x="16" y="107"/>
                    <a:pt x="17" y="105"/>
                  </a:cubicBezTo>
                  <a:cubicBezTo>
                    <a:pt x="16" y="105"/>
                    <a:pt x="16" y="105"/>
                    <a:pt x="15" y="106"/>
                  </a:cubicBezTo>
                  <a:cubicBezTo>
                    <a:pt x="15" y="107"/>
                    <a:pt x="15" y="108"/>
                    <a:pt x="16" y="110"/>
                  </a:cubicBezTo>
                  <a:close/>
                  <a:moveTo>
                    <a:pt x="141" y="5"/>
                  </a:moveTo>
                  <a:cubicBezTo>
                    <a:pt x="141" y="5"/>
                    <a:pt x="141" y="5"/>
                    <a:pt x="141" y="5"/>
                  </a:cubicBezTo>
                  <a:cubicBezTo>
                    <a:pt x="140" y="4"/>
                    <a:pt x="139" y="4"/>
                    <a:pt x="137" y="4"/>
                  </a:cubicBezTo>
                  <a:cubicBezTo>
                    <a:pt x="135" y="4"/>
                    <a:pt x="134" y="4"/>
                    <a:pt x="132" y="4"/>
                  </a:cubicBezTo>
                  <a:cubicBezTo>
                    <a:pt x="131" y="4"/>
                    <a:pt x="130" y="4"/>
                    <a:pt x="129" y="5"/>
                  </a:cubicBezTo>
                  <a:cubicBezTo>
                    <a:pt x="130" y="5"/>
                    <a:pt x="130" y="5"/>
                    <a:pt x="130" y="5"/>
                  </a:cubicBezTo>
                  <a:cubicBezTo>
                    <a:pt x="131" y="4"/>
                    <a:pt x="131" y="4"/>
                    <a:pt x="132" y="4"/>
                  </a:cubicBezTo>
                  <a:cubicBezTo>
                    <a:pt x="133" y="4"/>
                    <a:pt x="134" y="4"/>
                    <a:pt x="134" y="4"/>
                  </a:cubicBezTo>
                  <a:cubicBezTo>
                    <a:pt x="137" y="5"/>
                    <a:pt x="139" y="5"/>
                    <a:pt x="141" y="5"/>
                  </a:cubicBezTo>
                  <a:close/>
                  <a:moveTo>
                    <a:pt x="40" y="206"/>
                  </a:moveTo>
                  <a:cubicBezTo>
                    <a:pt x="38" y="204"/>
                    <a:pt x="37" y="203"/>
                    <a:pt x="35" y="201"/>
                  </a:cubicBezTo>
                  <a:cubicBezTo>
                    <a:pt x="35" y="201"/>
                    <a:pt x="35" y="201"/>
                    <a:pt x="35" y="201"/>
                  </a:cubicBezTo>
                  <a:cubicBezTo>
                    <a:pt x="36" y="202"/>
                    <a:pt x="36" y="202"/>
                    <a:pt x="37" y="203"/>
                  </a:cubicBezTo>
                  <a:cubicBezTo>
                    <a:pt x="37" y="205"/>
                    <a:pt x="38" y="206"/>
                    <a:pt x="40" y="206"/>
                  </a:cubicBezTo>
                  <a:close/>
                  <a:moveTo>
                    <a:pt x="194" y="26"/>
                  </a:moveTo>
                  <a:cubicBezTo>
                    <a:pt x="194" y="25"/>
                    <a:pt x="194" y="24"/>
                    <a:pt x="193" y="24"/>
                  </a:cubicBezTo>
                  <a:cubicBezTo>
                    <a:pt x="192" y="23"/>
                    <a:pt x="190" y="22"/>
                    <a:pt x="189" y="22"/>
                  </a:cubicBezTo>
                  <a:cubicBezTo>
                    <a:pt x="189" y="22"/>
                    <a:pt x="189" y="22"/>
                    <a:pt x="189" y="22"/>
                  </a:cubicBezTo>
                  <a:cubicBezTo>
                    <a:pt x="191" y="23"/>
                    <a:pt x="192" y="25"/>
                    <a:pt x="194" y="26"/>
                  </a:cubicBezTo>
                  <a:close/>
                  <a:moveTo>
                    <a:pt x="238" y="71"/>
                  </a:moveTo>
                  <a:cubicBezTo>
                    <a:pt x="237" y="69"/>
                    <a:pt x="236" y="68"/>
                    <a:pt x="235" y="67"/>
                  </a:cubicBezTo>
                  <a:cubicBezTo>
                    <a:pt x="236" y="68"/>
                    <a:pt x="236" y="70"/>
                    <a:pt x="237" y="71"/>
                  </a:cubicBezTo>
                  <a:cubicBezTo>
                    <a:pt x="237" y="72"/>
                    <a:pt x="237" y="72"/>
                    <a:pt x="238" y="71"/>
                  </a:cubicBezTo>
                  <a:close/>
                  <a:moveTo>
                    <a:pt x="82" y="55"/>
                  </a:moveTo>
                  <a:cubicBezTo>
                    <a:pt x="82" y="55"/>
                    <a:pt x="82" y="55"/>
                    <a:pt x="82" y="55"/>
                  </a:cubicBezTo>
                  <a:cubicBezTo>
                    <a:pt x="82" y="54"/>
                    <a:pt x="82" y="54"/>
                    <a:pt x="83" y="54"/>
                  </a:cubicBezTo>
                  <a:cubicBezTo>
                    <a:pt x="83" y="53"/>
                    <a:pt x="83" y="53"/>
                    <a:pt x="83" y="52"/>
                  </a:cubicBezTo>
                  <a:cubicBezTo>
                    <a:pt x="83" y="52"/>
                    <a:pt x="83" y="51"/>
                    <a:pt x="82" y="51"/>
                  </a:cubicBezTo>
                  <a:cubicBezTo>
                    <a:pt x="82" y="51"/>
                    <a:pt x="81" y="52"/>
                    <a:pt x="81" y="52"/>
                  </a:cubicBezTo>
                  <a:cubicBezTo>
                    <a:pt x="81" y="53"/>
                    <a:pt x="82" y="54"/>
                    <a:pt x="82" y="55"/>
                  </a:cubicBezTo>
                  <a:close/>
                  <a:moveTo>
                    <a:pt x="181" y="27"/>
                  </a:moveTo>
                  <a:cubicBezTo>
                    <a:pt x="181" y="28"/>
                    <a:pt x="181" y="28"/>
                    <a:pt x="181" y="28"/>
                  </a:cubicBezTo>
                  <a:cubicBezTo>
                    <a:pt x="182" y="29"/>
                    <a:pt x="183" y="30"/>
                    <a:pt x="184" y="31"/>
                  </a:cubicBezTo>
                  <a:cubicBezTo>
                    <a:pt x="184" y="31"/>
                    <a:pt x="184" y="30"/>
                    <a:pt x="185" y="30"/>
                  </a:cubicBezTo>
                  <a:cubicBezTo>
                    <a:pt x="184" y="29"/>
                    <a:pt x="182" y="28"/>
                    <a:pt x="181" y="27"/>
                  </a:cubicBezTo>
                  <a:close/>
                  <a:moveTo>
                    <a:pt x="241" y="193"/>
                  </a:moveTo>
                  <a:cubicBezTo>
                    <a:pt x="243" y="191"/>
                    <a:pt x="246" y="185"/>
                    <a:pt x="246" y="184"/>
                  </a:cubicBezTo>
                  <a:cubicBezTo>
                    <a:pt x="244" y="187"/>
                    <a:pt x="243" y="190"/>
                    <a:pt x="241" y="193"/>
                  </a:cubicBezTo>
                  <a:close/>
                  <a:moveTo>
                    <a:pt x="29" y="62"/>
                  </a:moveTo>
                  <a:cubicBezTo>
                    <a:pt x="28" y="63"/>
                    <a:pt x="26" y="67"/>
                    <a:pt x="26" y="68"/>
                  </a:cubicBezTo>
                  <a:cubicBezTo>
                    <a:pt x="27" y="67"/>
                    <a:pt x="27" y="67"/>
                    <a:pt x="28" y="66"/>
                  </a:cubicBezTo>
                  <a:cubicBezTo>
                    <a:pt x="28" y="66"/>
                    <a:pt x="28" y="66"/>
                    <a:pt x="28" y="65"/>
                  </a:cubicBezTo>
                  <a:cubicBezTo>
                    <a:pt x="28" y="64"/>
                    <a:pt x="28" y="63"/>
                    <a:pt x="29" y="62"/>
                  </a:cubicBezTo>
                  <a:close/>
                  <a:moveTo>
                    <a:pt x="188" y="224"/>
                  </a:moveTo>
                  <a:cubicBezTo>
                    <a:pt x="188" y="224"/>
                    <a:pt x="189" y="224"/>
                    <a:pt x="189" y="223"/>
                  </a:cubicBezTo>
                  <a:cubicBezTo>
                    <a:pt x="190" y="222"/>
                    <a:pt x="192" y="221"/>
                    <a:pt x="193" y="220"/>
                  </a:cubicBezTo>
                  <a:cubicBezTo>
                    <a:pt x="194" y="220"/>
                    <a:pt x="194" y="219"/>
                    <a:pt x="194" y="218"/>
                  </a:cubicBezTo>
                  <a:cubicBezTo>
                    <a:pt x="194" y="219"/>
                    <a:pt x="193" y="220"/>
                    <a:pt x="192" y="220"/>
                  </a:cubicBezTo>
                  <a:cubicBezTo>
                    <a:pt x="192" y="221"/>
                    <a:pt x="191" y="222"/>
                    <a:pt x="190" y="222"/>
                  </a:cubicBezTo>
                  <a:cubicBezTo>
                    <a:pt x="189" y="222"/>
                    <a:pt x="188" y="223"/>
                    <a:pt x="188" y="224"/>
                  </a:cubicBezTo>
                  <a:close/>
                  <a:moveTo>
                    <a:pt x="185" y="210"/>
                  </a:moveTo>
                  <a:cubicBezTo>
                    <a:pt x="185" y="210"/>
                    <a:pt x="184" y="210"/>
                    <a:pt x="184" y="211"/>
                  </a:cubicBezTo>
                  <a:cubicBezTo>
                    <a:pt x="183" y="211"/>
                    <a:pt x="183" y="212"/>
                    <a:pt x="182" y="213"/>
                  </a:cubicBezTo>
                  <a:cubicBezTo>
                    <a:pt x="182" y="213"/>
                    <a:pt x="182" y="213"/>
                    <a:pt x="182" y="213"/>
                  </a:cubicBezTo>
                  <a:cubicBezTo>
                    <a:pt x="184" y="213"/>
                    <a:pt x="185" y="212"/>
                    <a:pt x="185" y="210"/>
                  </a:cubicBezTo>
                  <a:close/>
                  <a:moveTo>
                    <a:pt x="9" y="85"/>
                  </a:moveTo>
                  <a:cubicBezTo>
                    <a:pt x="8" y="88"/>
                    <a:pt x="7" y="90"/>
                    <a:pt x="6" y="93"/>
                  </a:cubicBezTo>
                  <a:cubicBezTo>
                    <a:pt x="7" y="93"/>
                    <a:pt x="7" y="93"/>
                    <a:pt x="7" y="92"/>
                  </a:cubicBezTo>
                  <a:cubicBezTo>
                    <a:pt x="8" y="91"/>
                    <a:pt x="8" y="89"/>
                    <a:pt x="8" y="88"/>
                  </a:cubicBezTo>
                  <a:cubicBezTo>
                    <a:pt x="8" y="87"/>
                    <a:pt x="9" y="86"/>
                    <a:pt x="9" y="85"/>
                  </a:cubicBezTo>
                  <a:close/>
                  <a:moveTo>
                    <a:pt x="171" y="26"/>
                  </a:moveTo>
                  <a:cubicBezTo>
                    <a:pt x="171" y="26"/>
                    <a:pt x="171" y="26"/>
                    <a:pt x="171" y="26"/>
                  </a:cubicBezTo>
                  <a:cubicBezTo>
                    <a:pt x="172" y="28"/>
                    <a:pt x="172" y="29"/>
                    <a:pt x="173" y="31"/>
                  </a:cubicBezTo>
                  <a:cubicBezTo>
                    <a:pt x="173" y="30"/>
                    <a:pt x="173" y="29"/>
                    <a:pt x="173" y="29"/>
                  </a:cubicBezTo>
                  <a:cubicBezTo>
                    <a:pt x="173" y="29"/>
                    <a:pt x="173" y="28"/>
                    <a:pt x="173" y="28"/>
                  </a:cubicBezTo>
                  <a:cubicBezTo>
                    <a:pt x="173" y="28"/>
                    <a:pt x="172" y="27"/>
                    <a:pt x="171" y="26"/>
                  </a:cubicBezTo>
                  <a:close/>
                  <a:moveTo>
                    <a:pt x="126" y="228"/>
                  </a:moveTo>
                  <a:cubicBezTo>
                    <a:pt x="125" y="228"/>
                    <a:pt x="125" y="229"/>
                    <a:pt x="125" y="229"/>
                  </a:cubicBezTo>
                  <a:cubicBezTo>
                    <a:pt x="125" y="230"/>
                    <a:pt x="126" y="231"/>
                    <a:pt x="126" y="232"/>
                  </a:cubicBezTo>
                  <a:cubicBezTo>
                    <a:pt x="127" y="230"/>
                    <a:pt x="127" y="230"/>
                    <a:pt x="126" y="228"/>
                  </a:cubicBezTo>
                  <a:close/>
                  <a:moveTo>
                    <a:pt x="249" y="105"/>
                  </a:moveTo>
                  <a:cubicBezTo>
                    <a:pt x="248" y="105"/>
                    <a:pt x="248" y="105"/>
                    <a:pt x="247" y="105"/>
                  </a:cubicBezTo>
                  <a:cubicBezTo>
                    <a:pt x="248" y="107"/>
                    <a:pt x="248" y="109"/>
                    <a:pt x="249" y="110"/>
                  </a:cubicBezTo>
                  <a:cubicBezTo>
                    <a:pt x="249" y="108"/>
                    <a:pt x="249" y="107"/>
                    <a:pt x="249" y="105"/>
                  </a:cubicBezTo>
                  <a:close/>
                  <a:moveTo>
                    <a:pt x="107" y="228"/>
                  </a:moveTo>
                  <a:cubicBezTo>
                    <a:pt x="106" y="227"/>
                    <a:pt x="106" y="227"/>
                    <a:pt x="105" y="226"/>
                  </a:cubicBezTo>
                  <a:cubicBezTo>
                    <a:pt x="105" y="226"/>
                    <a:pt x="105" y="227"/>
                    <a:pt x="104" y="227"/>
                  </a:cubicBezTo>
                  <a:cubicBezTo>
                    <a:pt x="105" y="228"/>
                    <a:pt x="105" y="228"/>
                    <a:pt x="106" y="229"/>
                  </a:cubicBezTo>
                  <a:cubicBezTo>
                    <a:pt x="106" y="229"/>
                    <a:pt x="107" y="228"/>
                    <a:pt x="107" y="228"/>
                  </a:cubicBezTo>
                  <a:close/>
                  <a:moveTo>
                    <a:pt x="204" y="28"/>
                  </a:moveTo>
                  <a:cubicBezTo>
                    <a:pt x="204" y="28"/>
                    <a:pt x="204" y="28"/>
                    <a:pt x="204" y="28"/>
                  </a:cubicBezTo>
                  <a:cubicBezTo>
                    <a:pt x="204" y="28"/>
                    <a:pt x="204" y="28"/>
                    <a:pt x="204" y="28"/>
                  </a:cubicBezTo>
                  <a:cubicBezTo>
                    <a:pt x="205" y="29"/>
                    <a:pt x="205" y="29"/>
                    <a:pt x="206" y="30"/>
                  </a:cubicBezTo>
                  <a:cubicBezTo>
                    <a:pt x="207" y="31"/>
                    <a:pt x="209" y="32"/>
                    <a:pt x="210" y="34"/>
                  </a:cubicBezTo>
                  <a:cubicBezTo>
                    <a:pt x="210" y="34"/>
                    <a:pt x="210" y="34"/>
                    <a:pt x="210" y="34"/>
                  </a:cubicBezTo>
                  <a:cubicBezTo>
                    <a:pt x="210" y="34"/>
                    <a:pt x="210" y="34"/>
                    <a:pt x="211" y="34"/>
                  </a:cubicBezTo>
                  <a:cubicBezTo>
                    <a:pt x="208" y="32"/>
                    <a:pt x="206" y="30"/>
                    <a:pt x="204" y="28"/>
                  </a:cubicBezTo>
                  <a:close/>
                  <a:moveTo>
                    <a:pt x="28" y="155"/>
                  </a:moveTo>
                  <a:cubicBezTo>
                    <a:pt x="28" y="155"/>
                    <a:pt x="28" y="155"/>
                    <a:pt x="28" y="155"/>
                  </a:cubicBezTo>
                  <a:cubicBezTo>
                    <a:pt x="27" y="155"/>
                    <a:pt x="27" y="156"/>
                    <a:pt x="27" y="157"/>
                  </a:cubicBezTo>
                  <a:cubicBezTo>
                    <a:pt x="27" y="157"/>
                    <a:pt x="27" y="157"/>
                    <a:pt x="27" y="157"/>
                  </a:cubicBezTo>
                  <a:cubicBezTo>
                    <a:pt x="27" y="158"/>
                    <a:pt x="27" y="159"/>
                    <a:pt x="28" y="159"/>
                  </a:cubicBezTo>
                  <a:cubicBezTo>
                    <a:pt x="28" y="159"/>
                    <a:pt x="28" y="159"/>
                    <a:pt x="28" y="159"/>
                  </a:cubicBezTo>
                  <a:cubicBezTo>
                    <a:pt x="28" y="158"/>
                    <a:pt x="28" y="156"/>
                    <a:pt x="28" y="155"/>
                  </a:cubicBezTo>
                  <a:close/>
                  <a:moveTo>
                    <a:pt x="189" y="189"/>
                  </a:moveTo>
                  <a:cubicBezTo>
                    <a:pt x="189" y="188"/>
                    <a:pt x="188" y="188"/>
                    <a:pt x="188" y="187"/>
                  </a:cubicBezTo>
                  <a:cubicBezTo>
                    <a:pt x="188" y="188"/>
                    <a:pt x="187" y="188"/>
                    <a:pt x="187" y="188"/>
                  </a:cubicBezTo>
                  <a:cubicBezTo>
                    <a:pt x="187" y="189"/>
                    <a:pt x="188" y="190"/>
                    <a:pt x="188" y="191"/>
                  </a:cubicBezTo>
                  <a:cubicBezTo>
                    <a:pt x="188" y="191"/>
                    <a:pt x="188" y="191"/>
                    <a:pt x="188" y="191"/>
                  </a:cubicBezTo>
                  <a:cubicBezTo>
                    <a:pt x="189" y="190"/>
                    <a:pt x="189" y="190"/>
                    <a:pt x="189" y="189"/>
                  </a:cubicBezTo>
                  <a:close/>
                  <a:moveTo>
                    <a:pt x="220" y="210"/>
                  </a:moveTo>
                  <a:cubicBezTo>
                    <a:pt x="219" y="211"/>
                    <a:pt x="217" y="213"/>
                    <a:pt x="216" y="215"/>
                  </a:cubicBezTo>
                  <a:cubicBezTo>
                    <a:pt x="217" y="214"/>
                    <a:pt x="218" y="213"/>
                    <a:pt x="219" y="212"/>
                  </a:cubicBezTo>
                  <a:cubicBezTo>
                    <a:pt x="220" y="211"/>
                    <a:pt x="220" y="210"/>
                    <a:pt x="220" y="210"/>
                  </a:cubicBezTo>
                  <a:close/>
                  <a:moveTo>
                    <a:pt x="170" y="22"/>
                  </a:moveTo>
                  <a:cubicBezTo>
                    <a:pt x="171" y="23"/>
                    <a:pt x="173" y="25"/>
                    <a:pt x="173" y="25"/>
                  </a:cubicBezTo>
                  <a:cubicBezTo>
                    <a:pt x="173" y="24"/>
                    <a:pt x="173" y="24"/>
                    <a:pt x="173" y="23"/>
                  </a:cubicBezTo>
                  <a:cubicBezTo>
                    <a:pt x="173" y="23"/>
                    <a:pt x="173" y="23"/>
                    <a:pt x="173" y="23"/>
                  </a:cubicBezTo>
                  <a:cubicBezTo>
                    <a:pt x="172" y="23"/>
                    <a:pt x="171" y="22"/>
                    <a:pt x="170" y="22"/>
                  </a:cubicBezTo>
                  <a:close/>
                  <a:moveTo>
                    <a:pt x="200" y="214"/>
                  </a:moveTo>
                  <a:cubicBezTo>
                    <a:pt x="200" y="214"/>
                    <a:pt x="200" y="214"/>
                    <a:pt x="200" y="214"/>
                  </a:cubicBezTo>
                  <a:cubicBezTo>
                    <a:pt x="199" y="214"/>
                    <a:pt x="198" y="215"/>
                    <a:pt x="197" y="215"/>
                  </a:cubicBezTo>
                  <a:cubicBezTo>
                    <a:pt x="196" y="216"/>
                    <a:pt x="196" y="216"/>
                    <a:pt x="197" y="218"/>
                  </a:cubicBezTo>
                  <a:cubicBezTo>
                    <a:pt x="198" y="216"/>
                    <a:pt x="199" y="215"/>
                    <a:pt x="200" y="214"/>
                  </a:cubicBezTo>
                  <a:close/>
                  <a:moveTo>
                    <a:pt x="226" y="83"/>
                  </a:moveTo>
                  <a:cubicBezTo>
                    <a:pt x="227" y="85"/>
                    <a:pt x="227" y="87"/>
                    <a:pt x="228" y="88"/>
                  </a:cubicBezTo>
                  <a:cubicBezTo>
                    <a:pt x="228" y="88"/>
                    <a:pt x="228" y="88"/>
                    <a:pt x="228" y="88"/>
                  </a:cubicBezTo>
                  <a:cubicBezTo>
                    <a:pt x="228" y="86"/>
                    <a:pt x="227" y="84"/>
                    <a:pt x="226" y="83"/>
                  </a:cubicBezTo>
                  <a:close/>
                  <a:moveTo>
                    <a:pt x="93" y="239"/>
                  </a:moveTo>
                  <a:cubicBezTo>
                    <a:pt x="93" y="239"/>
                    <a:pt x="93" y="239"/>
                    <a:pt x="93" y="239"/>
                  </a:cubicBezTo>
                  <a:cubicBezTo>
                    <a:pt x="94" y="240"/>
                    <a:pt x="96" y="241"/>
                    <a:pt x="97" y="241"/>
                  </a:cubicBezTo>
                  <a:cubicBezTo>
                    <a:pt x="97" y="241"/>
                    <a:pt x="97" y="240"/>
                    <a:pt x="96" y="240"/>
                  </a:cubicBezTo>
                  <a:cubicBezTo>
                    <a:pt x="96" y="240"/>
                    <a:pt x="96" y="239"/>
                    <a:pt x="96" y="239"/>
                  </a:cubicBezTo>
                  <a:cubicBezTo>
                    <a:pt x="95" y="239"/>
                    <a:pt x="94" y="239"/>
                    <a:pt x="93" y="239"/>
                  </a:cubicBezTo>
                  <a:close/>
                  <a:moveTo>
                    <a:pt x="167" y="23"/>
                  </a:moveTo>
                  <a:cubicBezTo>
                    <a:pt x="168" y="22"/>
                    <a:pt x="166" y="20"/>
                    <a:pt x="164" y="21"/>
                  </a:cubicBezTo>
                  <a:cubicBezTo>
                    <a:pt x="164" y="21"/>
                    <a:pt x="164" y="22"/>
                    <a:pt x="164" y="22"/>
                  </a:cubicBezTo>
                  <a:cubicBezTo>
                    <a:pt x="164" y="22"/>
                    <a:pt x="165" y="22"/>
                    <a:pt x="165" y="22"/>
                  </a:cubicBezTo>
                  <a:cubicBezTo>
                    <a:pt x="166" y="21"/>
                    <a:pt x="167" y="22"/>
                    <a:pt x="167" y="23"/>
                  </a:cubicBezTo>
                  <a:close/>
                  <a:moveTo>
                    <a:pt x="44" y="51"/>
                  </a:moveTo>
                  <a:cubicBezTo>
                    <a:pt x="44" y="52"/>
                    <a:pt x="43" y="53"/>
                    <a:pt x="43" y="54"/>
                  </a:cubicBezTo>
                  <a:cubicBezTo>
                    <a:pt x="44" y="54"/>
                    <a:pt x="44" y="54"/>
                    <a:pt x="45" y="53"/>
                  </a:cubicBezTo>
                  <a:cubicBezTo>
                    <a:pt x="45" y="52"/>
                    <a:pt x="45" y="52"/>
                    <a:pt x="44" y="51"/>
                  </a:cubicBezTo>
                  <a:close/>
                  <a:moveTo>
                    <a:pt x="60" y="228"/>
                  </a:moveTo>
                  <a:cubicBezTo>
                    <a:pt x="61" y="229"/>
                    <a:pt x="63" y="230"/>
                    <a:pt x="65" y="231"/>
                  </a:cubicBezTo>
                  <a:cubicBezTo>
                    <a:pt x="63" y="229"/>
                    <a:pt x="62" y="228"/>
                    <a:pt x="60" y="227"/>
                  </a:cubicBezTo>
                  <a:cubicBezTo>
                    <a:pt x="60" y="228"/>
                    <a:pt x="60" y="228"/>
                    <a:pt x="60" y="228"/>
                  </a:cubicBezTo>
                  <a:close/>
                  <a:moveTo>
                    <a:pt x="36" y="156"/>
                  </a:moveTo>
                  <a:cubicBezTo>
                    <a:pt x="35" y="157"/>
                    <a:pt x="34" y="159"/>
                    <a:pt x="34" y="160"/>
                  </a:cubicBezTo>
                  <a:cubicBezTo>
                    <a:pt x="34" y="160"/>
                    <a:pt x="34" y="160"/>
                    <a:pt x="34" y="160"/>
                  </a:cubicBezTo>
                  <a:cubicBezTo>
                    <a:pt x="35" y="159"/>
                    <a:pt x="35" y="158"/>
                    <a:pt x="36" y="157"/>
                  </a:cubicBezTo>
                  <a:cubicBezTo>
                    <a:pt x="37" y="156"/>
                    <a:pt x="36" y="156"/>
                    <a:pt x="36" y="156"/>
                  </a:cubicBezTo>
                  <a:close/>
                  <a:moveTo>
                    <a:pt x="34" y="174"/>
                  </a:moveTo>
                  <a:cubicBezTo>
                    <a:pt x="33" y="175"/>
                    <a:pt x="33" y="175"/>
                    <a:pt x="33" y="177"/>
                  </a:cubicBezTo>
                  <a:cubicBezTo>
                    <a:pt x="34" y="176"/>
                    <a:pt x="34" y="175"/>
                    <a:pt x="35" y="175"/>
                  </a:cubicBezTo>
                  <a:cubicBezTo>
                    <a:pt x="34" y="174"/>
                    <a:pt x="34" y="174"/>
                    <a:pt x="34" y="174"/>
                  </a:cubicBezTo>
                  <a:close/>
                  <a:moveTo>
                    <a:pt x="117" y="13"/>
                  </a:moveTo>
                  <a:cubicBezTo>
                    <a:pt x="115" y="12"/>
                    <a:pt x="115" y="13"/>
                    <a:pt x="115" y="14"/>
                  </a:cubicBezTo>
                  <a:cubicBezTo>
                    <a:pt x="116" y="14"/>
                    <a:pt x="116" y="14"/>
                    <a:pt x="117" y="14"/>
                  </a:cubicBezTo>
                  <a:cubicBezTo>
                    <a:pt x="117" y="13"/>
                    <a:pt x="117" y="13"/>
                    <a:pt x="117" y="13"/>
                  </a:cubicBezTo>
                  <a:close/>
                  <a:moveTo>
                    <a:pt x="107" y="231"/>
                  </a:moveTo>
                  <a:cubicBezTo>
                    <a:pt x="108" y="232"/>
                    <a:pt x="109" y="233"/>
                    <a:pt x="110" y="232"/>
                  </a:cubicBezTo>
                  <a:cubicBezTo>
                    <a:pt x="109" y="231"/>
                    <a:pt x="109" y="231"/>
                    <a:pt x="108" y="230"/>
                  </a:cubicBezTo>
                  <a:cubicBezTo>
                    <a:pt x="108" y="230"/>
                    <a:pt x="108" y="230"/>
                    <a:pt x="107" y="231"/>
                  </a:cubicBezTo>
                  <a:close/>
                  <a:moveTo>
                    <a:pt x="55" y="36"/>
                  </a:moveTo>
                  <a:cubicBezTo>
                    <a:pt x="54" y="37"/>
                    <a:pt x="54" y="38"/>
                    <a:pt x="52" y="38"/>
                  </a:cubicBezTo>
                  <a:cubicBezTo>
                    <a:pt x="52" y="39"/>
                    <a:pt x="52" y="39"/>
                    <a:pt x="52" y="40"/>
                  </a:cubicBezTo>
                  <a:cubicBezTo>
                    <a:pt x="53" y="39"/>
                    <a:pt x="54" y="38"/>
                    <a:pt x="55" y="37"/>
                  </a:cubicBezTo>
                  <a:cubicBezTo>
                    <a:pt x="55" y="37"/>
                    <a:pt x="55" y="37"/>
                    <a:pt x="55" y="36"/>
                  </a:cubicBezTo>
                  <a:close/>
                  <a:moveTo>
                    <a:pt x="99" y="11"/>
                  </a:moveTo>
                  <a:cubicBezTo>
                    <a:pt x="97" y="11"/>
                    <a:pt x="93" y="12"/>
                    <a:pt x="93" y="13"/>
                  </a:cubicBezTo>
                  <a:cubicBezTo>
                    <a:pt x="96" y="12"/>
                    <a:pt x="97" y="12"/>
                    <a:pt x="99" y="11"/>
                  </a:cubicBezTo>
                  <a:close/>
                  <a:moveTo>
                    <a:pt x="21" y="196"/>
                  </a:moveTo>
                  <a:cubicBezTo>
                    <a:pt x="20" y="193"/>
                    <a:pt x="18" y="190"/>
                    <a:pt x="16" y="187"/>
                  </a:cubicBezTo>
                  <a:cubicBezTo>
                    <a:pt x="18" y="191"/>
                    <a:pt x="19" y="194"/>
                    <a:pt x="21" y="196"/>
                  </a:cubicBezTo>
                  <a:close/>
                  <a:moveTo>
                    <a:pt x="36" y="125"/>
                  </a:moveTo>
                  <a:cubicBezTo>
                    <a:pt x="36" y="125"/>
                    <a:pt x="36" y="125"/>
                    <a:pt x="36" y="125"/>
                  </a:cubicBezTo>
                  <a:cubicBezTo>
                    <a:pt x="35" y="126"/>
                    <a:pt x="35" y="127"/>
                    <a:pt x="34" y="128"/>
                  </a:cubicBezTo>
                  <a:cubicBezTo>
                    <a:pt x="34" y="128"/>
                    <a:pt x="34" y="129"/>
                    <a:pt x="34" y="130"/>
                  </a:cubicBezTo>
                  <a:cubicBezTo>
                    <a:pt x="35" y="128"/>
                    <a:pt x="36" y="127"/>
                    <a:pt x="36" y="125"/>
                  </a:cubicBezTo>
                  <a:close/>
                  <a:moveTo>
                    <a:pt x="41" y="138"/>
                  </a:moveTo>
                  <a:cubicBezTo>
                    <a:pt x="42" y="137"/>
                    <a:pt x="43" y="135"/>
                    <a:pt x="42" y="134"/>
                  </a:cubicBezTo>
                  <a:cubicBezTo>
                    <a:pt x="42" y="135"/>
                    <a:pt x="41" y="136"/>
                    <a:pt x="41" y="137"/>
                  </a:cubicBezTo>
                  <a:cubicBezTo>
                    <a:pt x="41" y="137"/>
                    <a:pt x="41" y="137"/>
                    <a:pt x="41" y="138"/>
                  </a:cubicBezTo>
                  <a:close/>
                  <a:moveTo>
                    <a:pt x="204" y="39"/>
                  </a:moveTo>
                  <a:cubicBezTo>
                    <a:pt x="203" y="38"/>
                    <a:pt x="203" y="36"/>
                    <a:pt x="201" y="36"/>
                  </a:cubicBezTo>
                  <a:cubicBezTo>
                    <a:pt x="201" y="36"/>
                    <a:pt x="201" y="36"/>
                    <a:pt x="201" y="36"/>
                  </a:cubicBezTo>
                  <a:cubicBezTo>
                    <a:pt x="202" y="37"/>
                    <a:pt x="203" y="38"/>
                    <a:pt x="204" y="39"/>
                  </a:cubicBezTo>
                  <a:close/>
                  <a:moveTo>
                    <a:pt x="23" y="152"/>
                  </a:moveTo>
                  <a:cubicBezTo>
                    <a:pt x="23" y="153"/>
                    <a:pt x="24" y="157"/>
                    <a:pt x="24" y="157"/>
                  </a:cubicBezTo>
                  <a:cubicBezTo>
                    <a:pt x="24" y="157"/>
                    <a:pt x="24" y="157"/>
                    <a:pt x="24" y="156"/>
                  </a:cubicBezTo>
                  <a:cubicBezTo>
                    <a:pt x="24" y="155"/>
                    <a:pt x="23" y="153"/>
                    <a:pt x="23" y="152"/>
                  </a:cubicBezTo>
                  <a:close/>
                  <a:moveTo>
                    <a:pt x="18" y="153"/>
                  </a:moveTo>
                  <a:cubicBezTo>
                    <a:pt x="18" y="154"/>
                    <a:pt x="19" y="156"/>
                    <a:pt x="19" y="158"/>
                  </a:cubicBezTo>
                  <a:cubicBezTo>
                    <a:pt x="20" y="156"/>
                    <a:pt x="19" y="154"/>
                    <a:pt x="18" y="153"/>
                  </a:cubicBezTo>
                  <a:close/>
                  <a:moveTo>
                    <a:pt x="36" y="177"/>
                  </a:moveTo>
                  <a:cubicBezTo>
                    <a:pt x="35" y="177"/>
                    <a:pt x="35" y="178"/>
                    <a:pt x="34" y="179"/>
                  </a:cubicBezTo>
                  <a:cubicBezTo>
                    <a:pt x="35" y="179"/>
                    <a:pt x="35" y="179"/>
                    <a:pt x="35" y="180"/>
                  </a:cubicBezTo>
                  <a:cubicBezTo>
                    <a:pt x="36" y="179"/>
                    <a:pt x="36" y="178"/>
                    <a:pt x="36" y="177"/>
                  </a:cubicBezTo>
                  <a:cubicBezTo>
                    <a:pt x="37" y="177"/>
                    <a:pt x="36" y="177"/>
                    <a:pt x="36" y="177"/>
                  </a:cubicBezTo>
                  <a:close/>
                  <a:moveTo>
                    <a:pt x="159" y="238"/>
                  </a:moveTo>
                  <a:cubicBezTo>
                    <a:pt x="159" y="238"/>
                    <a:pt x="159" y="238"/>
                    <a:pt x="159" y="238"/>
                  </a:cubicBezTo>
                  <a:cubicBezTo>
                    <a:pt x="161" y="238"/>
                    <a:pt x="163" y="238"/>
                    <a:pt x="164" y="237"/>
                  </a:cubicBezTo>
                  <a:cubicBezTo>
                    <a:pt x="163" y="237"/>
                    <a:pt x="161" y="237"/>
                    <a:pt x="160" y="237"/>
                  </a:cubicBezTo>
                  <a:cubicBezTo>
                    <a:pt x="160" y="237"/>
                    <a:pt x="159" y="237"/>
                    <a:pt x="159" y="238"/>
                  </a:cubicBezTo>
                  <a:close/>
                  <a:moveTo>
                    <a:pt x="76" y="40"/>
                  </a:moveTo>
                  <a:cubicBezTo>
                    <a:pt x="76" y="40"/>
                    <a:pt x="76" y="40"/>
                    <a:pt x="76" y="40"/>
                  </a:cubicBezTo>
                  <a:cubicBezTo>
                    <a:pt x="76" y="41"/>
                    <a:pt x="75" y="42"/>
                    <a:pt x="75" y="43"/>
                  </a:cubicBezTo>
                  <a:cubicBezTo>
                    <a:pt x="75" y="42"/>
                    <a:pt x="76" y="42"/>
                    <a:pt x="76" y="42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7" y="41"/>
                    <a:pt x="76" y="41"/>
                    <a:pt x="76" y="40"/>
                  </a:cubicBezTo>
                  <a:close/>
                  <a:moveTo>
                    <a:pt x="66" y="43"/>
                  </a:moveTo>
                  <a:cubicBezTo>
                    <a:pt x="66" y="43"/>
                    <a:pt x="66" y="43"/>
                    <a:pt x="66" y="43"/>
                  </a:cubicBezTo>
                  <a:cubicBezTo>
                    <a:pt x="67" y="43"/>
                    <a:pt x="68" y="44"/>
                    <a:pt x="69" y="43"/>
                  </a:cubicBezTo>
                  <a:cubicBezTo>
                    <a:pt x="68" y="43"/>
                    <a:pt x="68" y="42"/>
                    <a:pt x="67" y="42"/>
                  </a:cubicBezTo>
                  <a:cubicBezTo>
                    <a:pt x="67" y="42"/>
                    <a:pt x="66" y="43"/>
                    <a:pt x="66" y="43"/>
                  </a:cubicBezTo>
                  <a:close/>
                  <a:moveTo>
                    <a:pt x="177" y="239"/>
                  </a:moveTo>
                  <a:cubicBezTo>
                    <a:pt x="178" y="238"/>
                    <a:pt x="179" y="237"/>
                    <a:pt x="179" y="236"/>
                  </a:cubicBezTo>
                  <a:cubicBezTo>
                    <a:pt x="179" y="236"/>
                    <a:pt x="178" y="236"/>
                    <a:pt x="178" y="237"/>
                  </a:cubicBezTo>
                  <a:cubicBezTo>
                    <a:pt x="177" y="237"/>
                    <a:pt x="177" y="238"/>
                    <a:pt x="177" y="239"/>
                  </a:cubicBezTo>
                  <a:close/>
                  <a:moveTo>
                    <a:pt x="223" y="90"/>
                  </a:moveTo>
                  <a:cubicBezTo>
                    <a:pt x="223" y="90"/>
                    <a:pt x="223" y="90"/>
                    <a:pt x="223" y="90"/>
                  </a:cubicBezTo>
                  <a:cubicBezTo>
                    <a:pt x="223" y="91"/>
                    <a:pt x="224" y="92"/>
                    <a:pt x="224" y="93"/>
                  </a:cubicBezTo>
                  <a:cubicBezTo>
                    <a:pt x="225" y="92"/>
                    <a:pt x="225" y="92"/>
                    <a:pt x="225" y="92"/>
                  </a:cubicBezTo>
                  <a:cubicBezTo>
                    <a:pt x="225" y="91"/>
                    <a:pt x="224" y="90"/>
                    <a:pt x="223" y="90"/>
                  </a:cubicBezTo>
                  <a:close/>
                  <a:moveTo>
                    <a:pt x="154" y="19"/>
                  </a:moveTo>
                  <a:cubicBezTo>
                    <a:pt x="155" y="20"/>
                    <a:pt x="155" y="20"/>
                    <a:pt x="155" y="21"/>
                  </a:cubicBezTo>
                  <a:cubicBezTo>
                    <a:pt x="156" y="21"/>
                    <a:pt x="157" y="20"/>
                    <a:pt x="157" y="20"/>
                  </a:cubicBezTo>
                  <a:cubicBezTo>
                    <a:pt x="157" y="20"/>
                    <a:pt x="157" y="20"/>
                    <a:pt x="157" y="20"/>
                  </a:cubicBezTo>
                  <a:cubicBezTo>
                    <a:pt x="156" y="20"/>
                    <a:pt x="155" y="19"/>
                    <a:pt x="154" y="19"/>
                  </a:cubicBezTo>
                  <a:close/>
                  <a:moveTo>
                    <a:pt x="174" y="220"/>
                  </a:moveTo>
                  <a:cubicBezTo>
                    <a:pt x="174" y="220"/>
                    <a:pt x="174" y="219"/>
                    <a:pt x="174" y="219"/>
                  </a:cubicBezTo>
                  <a:cubicBezTo>
                    <a:pt x="173" y="220"/>
                    <a:pt x="172" y="220"/>
                    <a:pt x="171" y="220"/>
                  </a:cubicBezTo>
                  <a:cubicBezTo>
                    <a:pt x="171" y="220"/>
                    <a:pt x="171" y="220"/>
                    <a:pt x="172" y="220"/>
                  </a:cubicBezTo>
                  <a:cubicBezTo>
                    <a:pt x="172" y="220"/>
                    <a:pt x="173" y="221"/>
                    <a:pt x="174" y="221"/>
                  </a:cubicBezTo>
                  <a:cubicBezTo>
                    <a:pt x="174" y="221"/>
                    <a:pt x="174" y="220"/>
                    <a:pt x="174" y="220"/>
                  </a:cubicBezTo>
                  <a:close/>
                  <a:moveTo>
                    <a:pt x="112" y="13"/>
                  </a:moveTo>
                  <a:cubicBezTo>
                    <a:pt x="111" y="13"/>
                    <a:pt x="111" y="14"/>
                    <a:pt x="110" y="14"/>
                  </a:cubicBezTo>
                  <a:cubicBezTo>
                    <a:pt x="111" y="14"/>
                    <a:pt x="111" y="14"/>
                    <a:pt x="112" y="14"/>
                  </a:cubicBezTo>
                  <a:cubicBezTo>
                    <a:pt x="112" y="14"/>
                    <a:pt x="113" y="14"/>
                    <a:pt x="112" y="13"/>
                  </a:cubicBezTo>
                  <a:close/>
                  <a:moveTo>
                    <a:pt x="207" y="215"/>
                  </a:moveTo>
                  <a:cubicBezTo>
                    <a:pt x="207" y="215"/>
                    <a:pt x="207" y="215"/>
                    <a:pt x="207" y="215"/>
                  </a:cubicBezTo>
                  <a:cubicBezTo>
                    <a:pt x="208" y="215"/>
                    <a:pt x="209" y="214"/>
                    <a:pt x="210" y="213"/>
                  </a:cubicBezTo>
                  <a:cubicBezTo>
                    <a:pt x="210" y="213"/>
                    <a:pt x="210" y="212"/>
                    <a:pt x="210" y="212"/>
                  </a:cubicBezTo>
                  <a:cubicBezTo>
                    <a:pt x="210" y="212"/>
                    <a:pt x="210" y="212"/>
                    <a:pt x="210" y="212"/>
                  </a:cubicBezTo>
                  <a:cubicBezTo>
                    <a:pt x="209" y="213"/>
                    <a:pt x="208" y="214"/>
                    <a:pt x="207" y="215"/>
                  </a:cubicBezTo>
                  <a:close/>
                  <a:moveTo>
                    <a:pt x="162" y="14"/>
                  </a:moveTo>
                  <a:cubicBezTo>
                    <a:pt x="162" y="14"/>
                    <a:pt x="162" y="14"/>
                    <a:pt x="162" y="15"/>
                  </a:cubicBezTo>
                  <a:cubicBezTo>
                    <a:pt x="163" y="16"/>
                    <a:pt x="165" y="16"/>
                    <a:pt x="167" y="17"/>
                  </a:cubicBezTo>
                  <a:cubicBezTo>
                    <a:pt x="167" y="17"/>
                    <a:pt x="167" y="17"/>
                    <a:pt x="167" y="17"/>
                  </a:cubicBezTo>
                  <a:cubicBezTo>
                    <a:pt x="165" y="16"/>
                    <a:pt x="164" y="15"/>
                    <a:pt x="162" y="14"/>
                  </a:cubicBezTo>
                  <a:close/>
                  <a:moveTo>
                    <a:pt x="36" y="133"/>
                  </a:moveTo>
                  <a:cubicBezTo>
                    <a:pt x="36" y="133"/>
                    <a:pt x="36" y="133"/>
                    <a:pt x="36" y="133"/>
                  </a:cubicBezTo>
                  <a:cubicBezTo>
                    <a:pt x="36" y="132"/>
                    <a:pt x="37" y="131"/>
                    <a:pt x="37" y="130"/>
                  </a:cubicBezTo>
                  <a:cubicBezTo>
                    <a:pt x="38" y="129"/>
                    <a:pt x="38" y="129"/>
                    <a:pt x="37" y="128"/>
                  </a:cubicBezTo>
                  <a:cubicBezTo>
                    <a:pt x="37" y="130"/>
                    <a:pt x="36" y="131"/>
                    <a:pt x="36" y="133"/>
                  </a:cubicBezTo>
                  <a:close/>
                  <a:moveTo>
                    <a:pt x="151" y="245"/>
                  </a:moveTo>
                  <a:cubicBezTo>
                    <a:pt x="152" y="245"/>
                    <a:pt x="154" y="245"/>
                    <a:pt x="155" y="244"/>
                  </a:cubicBezTo>
                  <a:cubicBezTo>
                    <a:pt x="153" y="244"/>
                    <a:pt x="152" y="244"/>
                    <a:pt x="151" y="245"/>
                  </a:cubicBezTo>
                  <a:close/>
                  <a:moveTo>
                    <a:pt x="78" y="48"/>
                  </a:moveTo>
                  <a:cubicBezTo>
                    <a:pt x="77" y="49"/>
                    <a:pt x="76" y="49"/>
                    <a:pt x="76" y="50"/>
                  </a:cubicBezTo>
                  <a:cubicBezTo>
                    <a:pt x="77" y="51"/>
                    <a:pt x="77" y="50"/>
                    <a:pt x="78" y="49"/>
                  </a:cubicBezTo>
                  <a:cubicBezTo>
                    <a:pt x="78" y="49"/>
                    <a:pt x="78" y="49"/>
                    <a:pt x="78" y="48"/>
                  </a:cubicBezTo>
                  <a:close/>
                  <a:moveTo>
                    <a:pt x="121" y="230"/>
                  </a:moveTo>
                  <a:cubicBezTo>
                    <a:pt x="120" y="230"/>
                    <a:pt x="119" y="230"/>
                    <a:pt x="119" y="231"/>
                  </a:cubicBezTo>
                  <a:cubicBezTo>
                    <a:pt x="119" y="231"/>
                    <a:pt x="119" y="231"/>
                    <a:pt x="120" y="232"/>
                  </a:cubicBezTo>
                  <a:cubicBezTo>
                    <a:pt x="120" y="231"/>
                    <a:pt x="121" y="231"/>
                    <a:pt x="121" y="230"/>
                  </a:cubicBezTo>
                  <a:close/>
                  <a:moveTo>
                    <a:pt x="35" y="44"/>
                  </a:moveTo>
                  <a:cubicBezTo>
                    <a:pt x="34" y="46"/>
                    <a:pt x="33" y="47"/>
                    <a:pt x="32" y="48"/>
                  </a:cubicBezTo>
                  <a:cubicBezTo>
                    <a:pt x="34" y="47"/>
                    <a:pt x="35" y="46"/>
                    <a:pt x="35" y="44"/>
                  </a:cubicBezTo>
                  <a:close/>
                  <a:moveTo>
                    <a:pt x="48" y="56"/>
                  </a:moveTo>
                  <a:cubicBezTo>
                    <a:pt x="48" y="55"/>
                    <a:pt x="49" y="54"/>
                    <a:pt x="49" y="53"/>
                  </a:cubicBezTo>
                  <a:cubicBezTo>
                    <a:pt x="48" y="54"/>
                    <a:pt x="47" y="55"/>
                    <a:pt x="48" y="56"/>
                  </a:cubicBezTo>
                  <a:close/>
                  <a:moveTo>
                    <a:pt x="31" y="132"/>
                  </a:moveTo>
                  <a:cubicBezTo>
                    <a:pt x="31" y="132"/>
                    <a:pt x="31" y="132"/>
                    <a:pt x="31" y="132"/>
                  </a:cubicBezTo>
                  <a:cubicBezTo>
                    <a:pt x="31" y="132"/>
                    <a:pt x="31" y="133"/>
                    <a:pt x="31" y="133"/>
                  </a:cubicBezTo>
                  <a:cubicBezTo>
                    <a:pt x="31" y="134"/>
                    <a:pt x="31" y="135"/>
                    <a:pt x="32" y="135"/>
                  </a:cubicBezTo>
                  <a:cubicBezTo>
                    <a:pt x="32" y="134"/>
                    <a:pt x="31" y="133"/>
                    <a:pt x="31" y="132"/>
                  </a:cubicBezTo>
                  <a:close/>
                  <a:moveTo>
                    <a:pt x="30" y="164"/>
                  </a:moveTo>
                  <a:cubicBezTo>
                    <a:pt x="29" y="165"/>
                    <a:pt x="30" y="166"/>
                    <a:pt x="31" y="167"/>
                  </a:cubicBezTo>
                  <a:cubicBezTo>
                    <a:pt x="31" y="166"/>
                    <a:pt x="31" y="166"/>
                    <a:pt x="31" y="166"/>
                  </a:cubicBezTo>
                  <a:cubicBezTo>
                    <a:pt x="31" y="166"/>
                    <a:pt x="31" y="165"/>
                    <a:pt x="30" y="164"/>
                  </a:cubicBezTo>
                  <a:close/>
                  <a:moveTo>
                    <a:pt x="239" y="96"/>
                  </a:moveTo>
                  <a:cubicBezTo>
                    <a:pt x="239" y="96"/>
                    <a:pt x="239" y="96"/>
                    <a:pt x="239" y="96"/>
                  </a:cubicBezTo>
                  <a:cubicBezTo>
                    <a:pt x="239" y="98"/>
                    <a:pt x="239" y="100"/>
                    <a:pt x="241" y="101"/>
                  </a:cubicBezTo>
                  <a:cubicBezTo>
                    <a:pt x="240" y="99"/>
                    <a:pt x="239" y="98"/>
                    <a:pt x="239" y="96"/>
                  </a:cubicBezTo>
                  <a:close/>
                  <a:moveTo>
                    <a:pt x="20" y="146"/>
                  </a:moveTo>
                  <a:cubicBezTo>
                    <a:pt x="21" y="144"/>
                    <a:pt x="20" y="143"/>
                    <a:pt x="19" y="142"/>
                  </a:cubicBezTo>
                  <a:cubicBezTo>
                    <a:pt x="19" y="143"/>
                    <a:pt x="20" y="145"/>
                    <a:pt x="20" y="146"/>
                  </a:cubicBezTo>
                  <a:close/>
                  <a:moveTo>
                    <a:pt x="50" y="216"/>
                  </a:moveTo>
                  <a:cubicBezTo>
                    <a:pt x="50" y="216"/>
                    <a:pt x="50" y="217"/>
                    <a:pt x="49" y="217"/>
                  </a:cubicBezTo>
                  <a:cubicBezTo>
                    <a:pt x="51" y="218"/>
                    <a:pt x="52" y="219"/>
                    <a:pt x="54" y="220"/>
                  </a:cubicBezTo>
                  <a:cubicBezTo>
                    <a:pt x="54" y="220"/>
                    <a:pt x="54" y="219"/>
                    <a:pt x="53" y="219"/>
                  </a:cubicBezTo>
                  <a:cubicBezTo>
                    <a:pt x="52" y="218"/>
                    <a:pt x="51" y="217"/>
                    <a:pt x="50" y="216"/>
                  </a:cubicBezTo>
                  <a:close/>
                  <a:moveTo>
                    <a:pt x="102" y="17"/>
                  </a:moveTo>
                  <a:cubicBezTo>
                    <a:pt x="100" y="17"/>
                    <a:pt x="99" y="18"/>
                    <a:pt x="98" y="19"/>
                  </a:cubicBezTo>
                  <a:cubicBezTo>
                    <a:pt x="99" y="19"/>
                    <a:pt x="99" y="19"/>
                    <a:pt x="99" y="19"/>
                  </a:cubicBezTo>
                  <a:cubicBezTo>
                    <a:pt x="100" y="18"/>
                    <a:pt x="101" y="18"/>
                    <a:pt x="102" y="17"/>
                  </a:cubicBezTo>
                  <a:close/>
                  <a:moveTo>
                    <a:pt x="133" y="238"/>
                  </a:moveTo>
                  <a:cubicBezTo>
                    <a:pt x="134" y="238"/>
                    <a:pt x="135" y="238"/>
                    <a:pt x="136" y="238"/>
                  </a:cubicBezTo>
                  <a:cubicBezTo>
                    <a:pt x="136" y="238"/>
                    <a:pt x="135" y="237"/>
                    <a:pt x="134" y="237"/>
                  </a:cubicBezTo>
                  <a:cubicBezTo>
                    <a:pt x="134" y="237"/>
                    <a:pt x="133" y="237"/>
                    <a:pt x="133" y="238"/>
                  </a:cubicBezTo>
                  <a:close/>
                  <a:moveTo>
                    <a:pt x="59" y="32"/>
                  </a:moveTo>
                  <a:cubicBezTo>
                    <a:pt x="59" y="33"/>
                    <a:pt x="58" y="34"/>
                    <a:pt x="57" y="35"/>
                  </a:cubicBezTo>
                  <a:cubicBezTo>
                    <a:pt x="58" y="35"/>
                    <a:pt x="59" y="34"/>
                    <a:pt x="59" y="32"/>
                  </a:cubicBezTo>
                  <a:close/>
                  <a:moveTo>
                    <a:pt x="116" y="219"/>
                  </a:moveTo>
                  <a:cubicBezTo>
                    <a:pt x="115" y="218"/>
                    <a:pt x="115" y="218"/>
                    <a:pt x="114" y="217"/>
                  </a:cubicBezTo>
                  <a:cubicBezTo>
                    <a:pt x="114" y="218"/>
                    <a:pt x="114" y="218"/>
                    <a:pt x="114" y="219"/>
                  </a:cubicBezTo>
                  <a:cubicBezTo>
                    <a:pt x="115" y="219"/>
                    <a:pt x="115" y="219"/>
                    <a:pt x="116" y="219"/>
                  </a:cubicBezTo>
                  <a:close/>
                  <a:moveTo>
                    <a:pt x="220" y="49"/>
                  </a:moveTo>
                  <a:cubicBezTo>
                    <a:pt x="219" y="48"/>
                    <a:pt x="218" y="47"/>
                    <a:pt x="218" y="46"/>
                  </a:cubicBezTo>
                  <a:cubicBezTo>
                    <a:pt x="218" y="46"/>
                    <a:pt x="217" y="46"/>
                    <a:pt x="217" y="46"/>
                  </a:cubicBezTo>
                  <a:cubicBezTo>
                    <a:pt x="218" y="47"/>
                    <a:pt x="219" y="48"/>
                    <a:pt x="220" y="49"/>
                  </a:cubicBezTo>
                  <a:close/>
                  <a:moveTo>
                    <a:pt x="229" y="95"/>
                  </a:moveTo>
                  <a:cubicBezTo>
                    <a:pt x="228" y="97"/>
                    <a:pt x="229" y="99"/>
                    <a:pt x="229" y="100"/>
                  </a:cubicBezTo>
                  <a:cubicBezTo>
                    <a:pt x="229" y="98"/>
                    <a:pt x="229" y="97"/>
                    <a:pt x="229" y="95"/>
                  </a:cubicBezTo>
                  <a:close/>
                  <a:moveTo>
                    <a:pt x="169" y="219"/>
                  </a:moveTo>
                  <a:cubicBezTo>
                    <a:pt x="170" y="219"/>
                    <a:pt x="171" y="218"/>
                    <a:pt x="171" y="218"/>
                  </a:cubicBezTo>
                  <a:cubicBezTo>
                    <a:pt x="171" y="218"/>
                    <a:pt x="171" y="217"/>
                    <a:pt x="170" y="217"/>
                  </a:cubicBezTo>
                  <a:cubicBezTo>
                    <a:pt x="170" y="218"/>
                    <a:pt x="169" y="218"/>
                    <a:pt x="169" y="219"/>
                  </a:cubicBezTo>
                  <a:close/>
                  <a:moveTo>
                    <a:pt x="186" y="23"/>
                  </a:moveTo>
                  <a:cubicBezTo>
                    <a:pt x="186" y="23"/>
                    <a:pt x="187" y="24"/>
                    <a:pt x="187" y="24"/>
                  </a:cubicBezTo>
                  <a:cubicBezTo>
                    <a:pt x="188" y="24"/>
                    <a:pt x="188" y="24"/>
                    <a:pt x="189" y="24"/>
                  </a:cubicBezTo>
                  <a:cubicBezTo>
                    <a:pt x="189" y="24"/>
                    <a:pt x="189" y="24"/>
                    <a:pt x="189" y="24"/>
                  </a:cubicBezTo>
                  <a:cubicBezTo>
                    <a:pt x="188" y="24"/>
                    <a:pt x="187" y="23"/>
                    <a:pt x="186" y="23"/>
                  </a:cubicBezTo>
                  <a:close/>
                  <a:moveTo>
                    <a:pt x="184" y="22"/>
                  </a:moveTo>
                  <a:cubicBezTo>
                    <a:pt x="184" y="21"/>
                    <a:pt x="183" y="21"/>
                    <a:pt x="182" y="20"/>
                  </a:cubicBezTo>
                  <a:cubicBezTo>
                    <a:pt x="182" y="20"/>
                    <a:pt x="182" y="20"/>
                    <a:pt x="181" y="20"/>
                  </a:cubicBezTo>
                  <a:cubicBezTo>
                    <a:pt x="182" y="21"/>
                    <a:pt x="183" y="21"/>
                    <a:pt x="184" y="22"/>
                  </a:cubicBezTo>
                  <a:close/>
                  <a:moveTo>
                    <a:pt x="183" y="185"/>
                  </a:moveTo>
                  <a:cubicBezTo>
                    <a:pt x="183" y="185"/>
                    <a:pt x="182" y="186"/>
                    <a:pt x="182" y="186"/>
                  </a:cubicBezTo>
                  <a:cubicBezTo>
                    <a:pt x="182" y="186"/>
                    <a:pt x="182" y="187"/>
                    <a:pt x="183" y="187"/>
                  </a:cubicBezTo>
                  <a:cubicBezTo>
                    <a:pt x="183" y="187"/>
                    <a:pt x="183" y="187"/>
                    <a:pt x="183" y="187"/>
                  </a:cubicBezTo>
                  <a:cubicBezTo>
                    <a:pt x="183" y="187"/>
                    <a:pt x="183" y="187"/>
                    <a:pt x="183" y="187"/>
                  </a:cubicBezTo>
                  <a:cubicBezTo>
                    <a:pt x="183" y="186"/>
                    <a:pt x="183" y="186"/>
                    <a:pt x="183" y="185"/>
                  </a:cubicBezTo>
                  <a:close/>
                  <a:moveTo>
                    <a:pt x="186" y="32"/>
                  </a:moveTo>
                  <a:cubicBezTo>
                    <a:pt x="186" y="33"/>
                    <a:pt x="185" y="33"/>
                    <a:pt x="186" y="33"/>
                  </a:cubicBezTo>
                  <a:cubicBezTo>
                    <a:pt x="186" y="33"/>
                    <a:pt x="186" y="33"/>
                    <a:pt x="186" y="34"/>
                  </a:cubicBezTo>
                  <a:cubicBezTo>
                    <a:pt x="186" y="35"/>
                    <a:pt x="187" y="35"/>
                    <a:pt x="188" y="36"/>
                  </a:cubicBezTo>
                  <a:cubicBezTo>
                    <a:pt x="188" y="36"/>
                    <a:pt x="188" y="36"/>
                    <a:pt x="188" y="36"/>
                  </a:cubicBezTo>
                  <a:cubicBezTo>
                    <a:pt x="187" y="35"/>
                    <a:pt x="187" y="34"/>
                    <a:pt x="186" y="32"/>
                  </a:cubicBezTo>
                  <a:close/>
                  <a:moveTo>
                    <a:pt x="211" y="183"/>
                  </a:moveTo>
                  <a:cubicBezTo>
                    <a:pt x="210" y="183"/>
                    <a:pt x="210" y="183"/>
                    <a:pt x="210" y="182"/>
                  </a:cubicBezTo>
                  <a:cubicBezTo>
                    <a:pt x="210" y="182"/>
                    <a:pt x="210" y="182"/>
                    <a:pt x="210" y="182"/>
                  </a:cubicBezTo>
                  <a:cubicBezTo>
                    <a:pt x="210" y="183"/>
                    <a:pt x="210" y="184"/>
                    <a:pt x="210" y="185"/>
                  </a:cubicBezTo>
                  <a:cubicBezTo>
                    <a:pt x="210" y="185"/>
                    <a:pt x="210" y="185"/>
                    <a:pt x="210" y="185"/>
                  </a:cubicBezTo>
                  <a:cubicBezTo>
                    <a:pt x="210" y="185"/>
                    <a:pt x="210" y="184"/>
                    <a:pt x="211" y="183"/>
                  </a:cubicBezTo>
                  <a:close/>
                  <a:moveTo>
                    <a:pt x="169" y="27"/>
                  </a:moveTo>
                  <a:cubicBezTo>
                    <a:pt x="169" y="26"/>
                    <a:pt x="169" y="26"/>
                    <a:pt x="168" y="25"/>
                  </a:cubicBezTo>
                  <a:cubicBezTo>
                    <a:pt x="168" y="26"/>
                    <a:pt x="168" y="26"/>
                    <a:pt x="167" y="27"/>
                  </a:cubicBezTo>
                  <a:cubicBezTo>
                    <a:pt x="168" y="27"/>
                    <a:pt x="168" y="27"/>
                    <a:pt x="169" y="27"/>
                  </a:cubicBezTo>
                  <a:close/>
                  <a:moveTo>
                    <a:pt x="103" y="223"/>
                  </a:moveTo>
                  <a:cubicBezTo>
                    <a:pt x="103" y="224"/>
                    <a:pt x="103" y="225"/>
                    <a:pt x="103" y="225"/>
                  </a:cubicBezTo>
                  <a:cubicBezTo>
                    <a:pt x="103" y="225"/>
                    <a:pt x="103" y="225"/>
                    <a:pt x="103" y="225"/>
                  </a:cubicBezTo>
                  <a:cubicBezTo>
                    <a:pt x="103" y="225"/>
                    <a:pt x="104" y="225"/>
                    <a:pt x="104" y="224"/>
                  </a:cubicBezTo>
                  <a:cubicBezTo>
                    <a:pt x="104" y="224"/>
                    <a:pt x="104" y="223"/>
                    <a:pt x="103" y="223"/>
                  </a:cubicBezTo>
                  <a:close/>
                  <a:moveTo>
                    <a:pt x="118" y="223"/>
                  </a:moveTo>
                  <a:cubicBezTo>
                    <a:pt x="118" y="223"/>
                    <a:pt x="117" y="223"/>
                    <a:pt x="117" y="223"/>
                  </a:cubicBezTo>
                  <a:cubicBezTo>
                    <a:pt x="117" y="223"/>
                    <a:pt x="117" y="224"/>
                    <a:pt x="118" y="225"/>
                  </a:cubicBezTo>
                  <a:cubicBezTo>
                    <a:pt x="118" y="224"/>
                    <a:pt x="118" y="223"/>
                    <a:pt x="118" y="223"/>
                  </a:cubicBezTo>
                  <a:close/>
                  <a:moveTo>
                    <a:pt x="201" y="222"/>
                  </a:moveTo>
                  <a:cubicBezTo>
                    <a:pt x="200" y="223"/>
                    <a:pt x="200" y="224"/>
                    <a:pt x="199" y="225"/>
                  </a:cubicBezTo>
                  <a:cubicBezTo>
                    <a:pt x="200" y="224"/>
                    <a:pt x="200" y="224"/>
                    <a:pt x="201" y="224"/>
                  </a:cubicBezTo>
                  <a:cubicBezTo>
                    <a:pt x="201" y="224"/>
                    <a:pt x="201" y="223"/>
                    <a:pt x="201" y="222"/>
                  </a:cubicBezTo>
                  <a:close/>
                  <a:moveTo>
                    <a:pt x="21" y="73"/>
                  </a:moveTo>
                  <a:cubicBezTo>
                    <a:pt x="21" y="73"/>
                    <a:pt x="21" y="73"/>
                    <a:pt x="21" y="73"/>
                  </a:cubicBezTo>
                  <a:cubicBezTo>
                    <a:pt x="22" y="72"/>
                    <a:pt x="22" y="71"/>
                    <a:pt x="22" y="70"/>
                  </a:cubicBezTo>
                  <a:cubicBezTo>
                    <a:pt x="22" y="71"/>
                    <a:pt x="21" y="72"/>
                    <a:pt x="21" y="73"/>
                  </a:cubicBezTo>
                  <a:close/>
                  <a:moveTo>
                    <a:pt x="68" y="39"/>
                  </a:moveTo>
                  <a:cubicBezTo>
                    <a:pt x="68" y="39"/>
                    <a:pt x="68" y="39"/>
                    <a:pt x="68" y="39"/>
                  </a:cubicBezTo>
                  <a:cubicBezTo>
                    <a:pt x="69" y="38"/>
                    <a:pt x="69" y="38"/>
                    <a:pt x="69" y="36"/>
                  </a:cubicBezTo>
                  <a:cubicBezTo>
                    <a:pt x="68" y="37"/>
                    <a:pt x="68" y="38"/>
                    <a:pt x="68" y="39"/>
                  </a:cubicBezTo>
                  <a:close/>
                  <a:moveTo>
                    <a:pt x="199" y="227"/>
                  </a:moveTo>
                  <a:cubicBezTo>
                    <a:pt x="201" y="227"/>
                    <a:pt x="201" y="227"/>
                    <a:pt x="201" y="226"/>
                  </a:cubicBezTo>
                  <a:cubicBezTo>
                    <a:pt x="200" y="227"/>
                    <a:pt x="200" y="227"/>
                    <a:pt x="199" y="227"/>
                  </a:cubicBezTo>
                  <a:close/>
                  <a:moveTo>
                    <a:pt x="26" y="118"/>
                  </a:moveTo>
                  <a:cubicBezTo>
                    <a:pt x="26" y="118"/>
                    <a:pt x="27" y="118"/>
                    <a:pt x="27" y="118"/>
                  </a:cubicBezTo>
                  <a:cubicBezTo>
                    <a:pt x="27" y="117"/>
                    <a:pt x="27" y="117"/>
                    <a:pt x="28" y="116"/>
                  </a:cubicBezTo>
                  <a:cubicBezTo>
                    <a:pt x="28" y="116"/>
                    <a:pt x="28" y="115"/>
                    <a:pt x="27" y="114"/>
                  </a:cubicBezTo>
                  <a:cubicBezTo>
                    <a:pt x="27" y="116"/>
                    <a:pt x="27" y="117"/>
                    <a:pt x="26" y="118"/>
                  </a:cubicBezTo>
                  <a:close/>
                  <a:moveTo>
                    <a:pt x="199" y="208"/>
                  </a:moveTo>
                  <a:cubicBezTo>
                    <a:pt x="199" y="208"/>
                    <a:pt x="199" y="207"/>
                    <a:pt x="198" y="207"/>
                  </a:cubicBezTo>
                  <a:cubicBezTo>
                    <a:pt x="198" y="207"/>
                    <a:pt x="198" y="207"/>
                    <a:pt x="198" y="208"/>
                  </a:cubicBezTo>
                  <a:cubicBezTo>
                    <a:pt x="198" y="208"/>
                    <a:pt x="198" y="208"/>
                    <a:pt x="199" y="209"/>
                  </a:cubicBezTo>
                  <a:cubicBezTo>
                    <a:pt x="199" y="208"/>
                    <a:pt x="199" y="208"/>
                    <a:pt x="199" y="208"/>
                  </a:cubicBezTo>
                  <a:close/>
                  <a:moveTo>
                    <a:pt x="63" y="53"/>
                  </a:moveTo>
                  <a:cubicBezTo>
                    <a:pt x="63" y="53"/>
                    <a:pt x="63" y="53"/>
                    <a:pt x="63" y="53"/>
                  </a:cubicBezTo>
                  <a:cubicBezTo>
                    <a:pt x="64" y="52"/>
                    <a:pt x="65" y="51"/>
                    <a:pt x="65" y="50"/>
                  </a:cubicBezTo>
                  <a:cubicBezTo>
                    <a:pt x="64" y="51"/>
                    <a:pt x="63" y="52"/>
                    <a:pt x="63" y="53"/>
                  </a:cubicBezTo>
                  <a:close/>
                  <a:moveTo>
                    <a:pt x="111" y="228"/>
                  </a:moveTo>
                  <a:cubicBezTo>
                    <a:pt x="111" y="228"/>
                    <a:pt x="110" y="228"/>
                    <a:pt x="110" y="229"/>
                  </a:cubicBezTo>
                  <a:cubicBezTo>
                    <a:pt x="110" y="229"/>
                    <a:pt x="111" y="229"/>
                    <a:pt x="111" y="230"/>
                  </a:cubicBezTo>
                  <a:cubicBezTo>
                    <a:pt x="111" y="230"/>
                    <a:pt x="111" y="230"/>
                    <a:pt x="111" y="230"/>
                  </a:cubicBezTo>
                  <a:cubicBezTo>
                    <a:pt x="111" y="229"/>
                    <a:pt x="111" y="229"/>
                    <a:pt x="111" y="228"/>
                  </a:cubicBezTo>
                  <a:close/>
                  <a:moveTo>
                    <a:pt x="188" y="200"/>
                  </a:moveTo>
                  <a:cubicBezTo>
                    <a:pt x="188" y="201"/>
                    <a:pt x="187" y="201"/>
                    <a:pt x="187" y="201"/>
                  </a:cubicBezTo>
                  <a:cubicBezTo>
                    <a:pt x="187" y="201"/>
                    <a:pt x="187" y="202"/>
                    <a:pt x="187" y="202"/>
                  </a:cubicBezTo>
                  <a:cubicBezTo>
                    <a:pt x="187" y="202"/>
                    <a:pt x="188" y="202"/>
                    <a:pt x="188" y="201"/>
                  </a:cubicBezTo>
                  <a:cubicBezTo>
                    <a:pt x="188" y="201"/>
                    <a:pt x="188" y="201"/>
                    <a:pt x="188" y="200"/>
                  </a:cubicBezTo>
                  <a:close/>
                  <a:moveTo>
                    <a:pt x="29" y="131"/>
                  </a:moveTo>
                  <a:cubicBezTo>
                    <a:pt x="28" y="132"/>
                    <a:pt x="28" y="133"/>
                    <a:pt x="29" y="134"/>
                  </a:cubicBezTo>
                  <a:cubicBezTo>
                    <a:pt x="29" y="133"/>
                    <a:pt x="29" y="132"/>
                    <a:pt x="29" y="131"/>
                  </a:cubicBezTo>
                  <a:close/>
                  <a:moveTo>
                    <a:pt x="214" y="182"/>
                  </a:moveTo>
                  <a:cubicBezTo>
                    <a:pt x="213" y="183"/>
                    <a:pt x="213" y="183"/>
                    <a:pt x="214" y="184"/>
                  </a:cubicBezTo>
                  <a:cubicBezTo>
                    <a:pt x="214" y="183"/>
                    <a:pt x="215" y="183"/>
                    <a:pt x="214" y="182"/>
                  </a:cubicBezTo>
                  <a:close/>
                  <a:moveTo>
                    <a:pt x="162" y="11"/>
                  </a:moveTo>
                  <a:cubicBezTo>
                    <a:pt x="162" y="11"/>
                    <a:pt x="162" y="11"/>
                    <a:pt x="162" y="11"/>
                  </a:cubicBezTo>
                  <a:cubicBezTo>
                    <a:pt x="160" y="11"/>
                    <a:pt x="159" y="11"/>
                    <a:pt x="158" y="10"/>
                  </a:cubicBezTo>
                  <a:cubicBezTo>
                    <a:pt x="159" y="11"/>
                    <a:pt x="160" y="11"/>
                    <a:pt x="161" y="12"/>
                  </a:cubicBezTo>
                  <a:cubicBezTo>
                    <a:pt x="161" y="12"/>
                    <a:pt x="161" y="12"/>
                    <a:pt x="162" y="11"/>
                  </a:cubicBezTo>
                  <a:close/>
                  <a:moveTo>
                    <a:pt x="106" y="11"/>
                  </a:moveTo>
                  <a:cubicBezTo>
                    <a:pt x="107" y="11"/>
                    <a:pt x="107" y="12"/>
                    <a:pt x="107" y="12"/>
                  </a:cubicBezTo>
                  <a:cubicBezTo>
                    <a:pt x="108" y="12"/>
                    <a:pt x="108" y="12"/>
                    <a:pt x="108" y="10"/>
                  </a:cubicBezTo>
                  <a:cubicBezTo>
                    <a:pt x="107" y="11"/>
                    <a:pt x="107" y="11"/>
                    <a:pt x="106" y="11"/>
                  </a:cubicBezTo>
                  <a:close/>
                  <a:moveTo>
                    <a:pt x="22" y="166"/>
                  </a:moveTo>
                  <a:cubicBezTo>
                    <a:pt x="22" y="167"/>
                    <a:pt x="21" y="168"/>
                    <a:pt x="21" y="169"/>
                  </a:cubicBezTo>
                  <a:cubicBezTo>
                    <a:pt x="21" y="169"/>
                    <a:pt x="21" y="169"/>
                    <a:pt x="21" y="169"/>
                  </a:cubicBezTo>
                  <a:cubicBezTo>
                    <a:pt x="21" y="168"/>
                    <a:pt x="23" y="168"/>
                    <a:pt x="22" y="166"/>
                  </a:cubicBezTo>
                  <a:close/>
                  <a:moveTo>
                    <a:pt x="195" y="184"/>
                  </a:moveTo>
                  <a:cubicBezTo>
                    <a:pt x="195" y="184"/>
                    <a:pt x="195" y="185"/>
                    <a:pt x="195" y="185"/>
                  </a:cubicBezTo>
                  <a:cubicBezTo>
                    <a:pt x="195" y="185"/>
                    <a:pt x="194" y="185"/>
                    <a:pt x="194" y="186"/>
                  </a:cubicBezTo>
                  <a:cubicBezTo>
                    <a:pt x="195" y="186"/>
                    <a:pt x="195" y="186"/>
                    <a:pt x="196" y="185"/>
                  </a:cubicBezTo>
                  <a:cubicBezTo>
                    <a:pt x="196" y="185"/>
                    <a:pt x="195" y="185"/>
                    <a:pt x="195" y="184"/>
                  </a:cubicBezTo>
                  <a:close/>
                  <a:moveTo>
                    <a:pt x="26" y="162"/>
                  </a:moveTo>
                  <a:cubicBezTo>
                    <a:pt x="26" y="161"/>
                    <a:pt x="26" y="160"/>
                    <a:pt x="25" y="160"/>
                  </a:cubicBezTo>
                  <a:cubicBezTo>
                    <a:pt x="25" y="160"/>
                    <a:pt x="25" y="161"/>
                    <a:pt x="25" y="161"/>
                  </a:cubicBezTo>
                  <a:cubicBezTo>
                    <a:pt x="25" y="162"/>
                    <a:pt x="25" y="162"/>
                    <a:pt x="26" y="162"/>
                  </a:cubicBezTo>
                  <a:close/>
                  <a:moveTo>
                    <a:pt x="50" y="212"/>
                  </a:moveTo>
                  <a:cubicBezTo>
                    <a:pt x="51" y="213"/>
                    <a:pt x="52" y="214"/>
                    <a:pt x="52" y="214"/>
                  </a:cubicBezTo>
                  <a:cubicBezTo>
                    <a:pt x="52" y="214"/>
                    <a:pt x="52" y="214"/>
                    <a:pt x="52" y="213"/>
                  </a:cubicBezTo>
                  <a:cubicBezTo>
                    <a:pt x="52" y="213"/>
                    <a:pt x="51" y="212"/>
                    <a:pt x="50" y="212"/>
                  </a:cubicBezTo>
                  <a:close/>
                  <a:moveTo>
                    <a:pt x="93" y="228"/>
                  </a:moveTo>
                  <a:cubicBezTo>
                    <a:pt x="93" y="229"/>
                    <a:pt x="93" y="230"/>
                    <a:pt x="93" y="230"/>
                  </a:cubicBezTo>
                  <a:cubicBezTo>
                    <a:pt x="94" y="230"/>
                    <a:pt x="94" y="230"/>
                    <a:pt x="94" y="229"/>
                  </a:cubicBezTo>
                  <a:cubicBezTo>
                    <a:pt x="94" y="229"/>
                    <a:pt x="93" y="229"/>
                    <a:pt x="93" y="228"/>
                  </a:cubicBezTo>
                  <a:close/>
                  <a:moveTo>
                    <a:pt x="181" y="200"/>
                  </a:moveTo>
                  <a:cubicBezTo>
                    <a:pt x="182" y="199"/>
                    <a:pt x="182" y="199"/>
                    <a:pt x="182" y="198"/>
                  </a:cubicBezTo>
                  <a:cubicBezTo>
                    <a:pt x="182" y="198"/>
                    <a:pt x="181" y="199"/>
                    <a:pt x="181" y="199"/>
                  </a:cubicBezTo>
                  <a:cubicBezTo>
                    <a:pt x="181" y="199"/>
                    <a:pt x="181" y="199"/>
                    <a:pt x="181" y="200"/>
                  </a:cubicBezTo>
                  <a:close/>
                  <a:moveTo>
                    <a:pt x="135" y="249"/>
                  </a:moveTo>
                  <a:cubicBezTo>
                    <a:pt x="134" y="249"/>
                    <a:pt x="133" y="249"/>
                    <a:pt x="132" y="249"/>
                  </a:cubicBezTo>
                  <a:cubicBezTo>
                    <a:pt x="131" y="249"/>
                    <a:pt x="132" y="249"/>
                    <a:pt x="132" y="249"/>
                  </a:cubicBezTo>
                  <a:cubicBezTo>
                    <a:pt x="133" y="249"/>
                    <a:pt x="134" y="249"/>
                    <a:pt x="135" y="249"/>
                  </a:cubicBezTo>
                  <a:close/>
                  <a:moveTo>
                    <a:pt x="105" y="20"/>
                  </a:moveTo>
                  <a:cubicBezTo>
                    <a:pt x="103" y="20"/>
                    <a:pt x="102" y="21"/>
                    <a:pt x="101" y="21"/>
                  </a:cubicBezTo>
                  <a:cubicBezTo>
                    <a:pt x="103" y="21"/>
                    <a:pt x="104" y="21"/>
                    <a:pt x="105" y="20"/>
                  </a:cubicBezTo>
                  <a:close/>
                  <a:moveTo>
                    <a:pt x="200" y="194"/>
                  </a:moveTo>
                  <a:cubicBezTo>
                    <a:pt x="200" y="194"/>
                    <a:pt x="200" y="194"/>
                    <a:pt x="201" y="193"/>
                  </a:cubicBezTo>
                  <a:cubicBezTo>
                    <a:pt x="201" y="193"/>
                    <a:pt x="200" y="193"/>
                    <a:pt x="200" y="192"/>
                  </a:cubicBezTo>
                  <a:cubicBezTo>
                    <a:pt x="199" y="193"/>
                    <a:pt x="199" y="193"/>
                    <a:pt x="200" y="194"/>
                  </a:cubicBezTo>
                  <a:close/>
                  <a:moveTo>
                    <a:pt x="150" y="19"/>
                  </a:moveTo>
                  <a:cubicBezTo>
                    <a:pt x="150" y="20"/>
                    <a:pt x="150" y="20"/>
                    <a:pt x="150" y="21"/>
                  </a:cubicBezTo>
                  <a:cubicBezTo>
                    <a:pt x="151" y="20"/>
                    <a:pt x="151" y="20"/>
                    <a:pt x="152" y="19"/>
                  </a:cubicBezTo>
                  <a:cubicBezTo>
                    <a:pt x="151" y="19"/>
                    <a:pt x="151" y="19"/>
                    <a:pt x="150" y="19"/>
                  </a:cubicBezTo>
                  <a:close/>
                  <a:moveTo>
                    <a:pt x="32" y="190"/>
                  </a:moveTo>
                  <a:cubicBezTo>
                    <a:pt x="32" y="191"/>
                    <a:pt x="31" y="192"/>
                    <a:pt x="32" y="192"/>
                  </a:cubicBezTo>
                  <a:cubicBezTo>
                    <a:pt x="32" y="192"/>
                    <a:pt x="33" y="192"/>
                    <a:pt x="33" y="191"/>
                  </a:cubicBezTo>
                  <a:cubicBezTo>
                    <a:pt x="33" y="191"/>
                    <a:pt x="33" y="191"/>
                    <a:pt x="32" y="190"/>
                  </a:cubicBezTo>
                  <a:close/>
                  <a:moveTo>
                    <a:pt x="185" y="223"/>
                  </a:moveTo>
                  <a:cubicBezTo>
                    <a:pt x="184" y="224"/>
                    <a:pt x="183" y="225"/>
                    <a:pt x="182" y="225"/>
                  </a:cubicBezTo>
                  <a:cubicBezTo>
                    <a:pt x="184" y="225"/>
                    <a:pt x="184" y="224"/>
                    <a:pt x="185" y="223"/>
                  </a:cubicBezTo>
                  <a:close/>
                  <a:moveTo>
                    <a:pt x="104" y="230"/>
                  </a:moveTo>
                  <a:cubicBezTo>
                    <a:pt x="103" y="230"/>
                    <a:pt x="103" y="230"/>
                    <a:pt x="103" y="229"/>
                  </a:cubicBezTo>
                  <a:cubicBezTo>
                    <a:pt x="103" y="230"/>
                    <a:pt x="102" y="230"/>
                    <a:pt x="102" y="231"/>
                  </a:cubicBezTo>
                  <a:cubicBezTo>
                    <a:pt x="103" y="231"/>
                    <a:pt x="103" y="231"/>
                    <a:pt x="104" y="230"/>
                  </a:cubicBezTo>
                  <a:close/>
                  <a:moveTo>
                    <a:pt x="236" y="101"/>
                  </a:moveTo>
                  <a:cubicBezTo>
                    <a:pt x="237" y="100"/>
                    <a:pt x="237" y="99"/>
                    <a:pt x="236" y="99"/>
                  </a:cubicBezTo>
                  <a:cubicBezTo>
                    <a:pt x="236" y="99"/>
                    <a:pt x="236" y="100"/>
                    <a:pt x="236" y="101"/>
                  </a:cubicBezTo>
                  <a:close/>
                  <a:moveTo>
                    <a:pt x="235" y="49"/>
                  </a:moveTo>
                  <a:cubicBezTo>
                    <a:pt x="235" y="48"/>
                    <a:pt x="234" y="47"/>
                    <a:pt x="233" y="47"/>
                  </a:cubicBezTo>
                  <a:cubicBezTo>
                    <a:pt x="234" y="48"/>
                    <a:pt x="235" y="48"/>
                    <a:pt x="235" y="49"/>
                  </a:cubicBezTo>
                  <a:close/>
                  <a:moveTo>
                    <a:pt x="138" y="242"/>
                  </a:moveTo>
                  <a:cubicBezTo>
                    <a:pt x="138" y="242"/>
                    <a:pt x="138" y="242"/>
                    <a:pt x="138" y="242"/>
                  </a:cubicBezTo>
                  <a:cubicBezTo>
                    <a:pt x="138" y="243"/>
                    <a:pt x="139" y="243"/>
                    <a:pt x="140" y="243"/>
                  </a:cubicBezTo>
                  <a:cubicBezTo>
                    <a:pt x="140" y="243"/>
                    <a:pt x="140" y="243"/>
                    <a:pt x="140" y="242"/>
                  </a:cubicBezTo>
                  <a:cubicBezTo>
                    <a:pt x="139" y="242"/>
                    <a:pt x="138" y="242"/>
                    <a:pt x="138" y="242"/>
                  </a:cubicBezTo>
                  <a:close/>
                  <a:moveTo>
                    <a:pt x="159" y="27"/>
                  </a:moveTo>
                  <a:cubicBezTo>
                    <a:pt x="159" y="28"/>
                    <a:pt x="160" y="28"/>
                    <a:pt x="160" y="28"/>
                  </a:cubicBezTo>
                  <a:cubicBezTo>
                    <a:pt x="160" y="28"/>
                    <a:pt x="160" y="28"/>
                    <a:pt x="161" y="27"/>
                  </a:cubicBezTo>
                  <a:cubicBezTo>
                    <a:pt x="160" y="27"/>
                    <a:pt x="159" y="27"/>
                    <a:pt x="159" y="27"/>
                  </a:cubicBezTo>
                  <a:close/>
                  <a:moveTo>
                    <a:pt x="101" y="14"/>
                  </a:moveTo>
                  <a:cubicBezTo>
                    <a:pt x="100" y="14"/>
                    <a:pt x="100" y="14"/>
                    <a:pt x="99" y="15"/>
                  </a:cubicBezTo>
                  <a:cubicBezTo>
                    <a:pt x="100" y="15"/>
                    <a:pt x="101" y="15"/>
                    <a:pt x="101" y="14"/>
                  </a:cubicBezTo>
                  <a:close/>
                  <a:moveTo>
                    <a:pt x="166" y="229"/>
                  </a:moveTo>
                  <a:cubicBezTo>
                    <a:pt x="166" y="229"/>
                    <a:pt x="167" y="229"/>
                    <a:pt x="167" y="228"/>
                  </a:cubicBezTo>
                  <a:cubicBezTo>
                    <a:pt x="166" y="227"/>
                    <a:pt x="166" y="228"/>
                    <a:pt x="166" y="229"/>
                  </a:cubicBezTo>
                  <a:close/>
                  <a:moveTo>
                    <a:pt x="98" y="229"/>
                  </a:moveTo>
                  <a:cubicBezTo>
                    <a:pt x="99" y="228"/>
                    <a:pt x="99" y="227"/>
                    <a:pt x="99" y="226"/>
                  </a:cubicBezTo>
                  <a:cubicBezTo>
                    <a:pt x="99" y="227"/>
                    <a:pt x="99" y="228"/>
                    <a:pt x="98" y="229"/>
                  </a:cubicBezTo>
                  <a:close/>
                  <a:moveTo>
                    <a:pt x="166" y="40"/>
                  </a:moveTo>
                  <a:cubicBezTo>
                    <a:pt x="165" y="41"/>
                    <a:pt x="165" y="41"/>
                    <a:pt x="165" y="42"/>
                  </a:cubicBezTo>
                  <a:cubicBezTo>
                    <a:pt x="165" y="41"/>
                    <a:pt x="166" y="41"/>
                    <a:pt x="166" y="40"/>
                  </a:cubicBezTo>
                  <a:close/>
                  <a:moveTo>
                    <a:pt x="224" y="83"/>
                  </a:moveTo>
                  <a:cubicBezTo>
                    <a:pt x="224" y="82"/>
                    <a:pt x="224" y="81"/>
                    <a:pt x="224" y="80"/>
                  </a:cubicBezTo>
                  <a:cubicBezTo>
                    <a:pt x="223" y="81"/>
                    <a:pt x="224" y="82"/>
                    <a:pt x="224" y="83"/>
                  </a:cubicBezTo>
                  <a:close/>
                  <a:moveTo>
                    <a:pt x="72" y="44"/>
                  </a:moveTo>
                  <a:cubicBezTo>
                    <a:pt x="73" y="43"/>
                    <a:pt x="73" y="42"/>
                    <a:pt x="73" y="41"/>
                  </a:cubicBezTo>
                  <a:cubicBezTo>
                    <a:pt x="72" y="42"/>
                    <a:pt x="72" y="43"/>
                    <a:pt x="72" y="44"/>
                  </a:cubicBezTo>
                  <a:close/>
                  <a:moveTo>
                    <a:pt x="95" y="231"/>
                  </a:moveTo>
                  <a:cubicBezTo>
                    <a:pt x="95" y="231"/>
                    <a:pt x="95" y="231"/>
                    <a:pt x="95" y="232"/>
                  </a:cubicBezTo>
                  <a:cubicBezTo>
                    <a:pt x="96" y="232"/>
                    <a:pt x="96" y="232"/>
                    <a:pt x="96" y="231"/>
                  </a:cubicBezTo>
                  <a:cubicBezTo>
                    <a:pt x="96" y="231"/>
                    <a:pt x="96" y="231"/>
                    <a:pt x="95" y="231"/>
                  </a:cubicBezTo>
                  <a:close/>
                  <a:moveTo>
                    <a:pt x="75" y="35"/>
                  </a:moveTo>
                  <a:cubicBezTo>
                    <a:pt x="74" y="35"/>
                    <a:pt x="74" y="36"/>
                    <a:pt x="74" y="37"/>
                  </a:cubicBezTo>
                  <a:cubicBezTo>
                    <a:pt x="74" y="36"/>
                    <a:pt x="75" y="36"/>
                    <a:pt x="75" y="35"/>
                  </a:cubicBezTo>
                  <a:close/>
                  <a:moveTo>
                    <a:pt x="106" y="221"/>
                  </a:moveTo>
                  <a:cubicBezTo>
                    <a:pt x="106" y="221"/>
                    <a:pt x="106" y="221"/>
                    <a:pt x="105" y="221"/>
                  </a:cubicBezTo>
                  <a:cubicBezTo>
                    <a:pt x="105" y="221"/>
                    <a:pt x="105" y="222"/>
                    <a:pt x="106" y="222"/>
                  </a:cubicBezTo>
                  <a:cubicBezTo>
                    <a:pt x="106" y="222"/>
                    <a:pt x="106" y="222"/>
                    <a:pt x="106" y="221"/>
                  </a:cubicBezTo>
                  <a:close/>
                  <a:moveTo>
                    <a:pt x="164" y="228"/>
                  </a:moveTo>
                  <a:cubicBezTo>
                    <a:pt x="164" y="228"/>
                    <a:pt x="163" y="227"/>
                    <a:pt x="163" y="227"/>
                  </a:cubicBezTo>
                  <a:cubicBezTo>
                    <a:pt x="163" y="228"/>
                    <a:pt x="162" y="229"/>
                    <a:pt x="162" y="229"/>
                  </a:cubicBezTo>
                  <a:cubicBezTo>
                    <a:pt x="163" y="229"/>
                    <a:pt x="163" y="228"/>
                    <a:pt x="164" y="228"/>
                  </a:cubicBezTo>
                  <a:close/>
                  <a:moveTo>
                    <a:pt x="210" y="191"/>
                  </a:moveTo>
                  <a:cubicBezTo>
                    <a:pt x="210" y="190"/>
                    <a:pt x="210" y="189"/>
                    <a:pt x="210" y="189"/>
                  </a:cubicBezTo>
                  <a:cubicBezTo>
                    <a:pt x="210" y="189"/>
                    <a:pt x="209" y="190"/>
                    <a:pt x="210" y="191"/>
                  </a:cubicBezTo>
                  <a:close/>
                  <a:moveTo>
                    <a:pt x="46" y="202"/>
                  </a:moveTo>
                  <a:cubicBezTo>
                    <a:pt x="46" y="202"/>
                    <a:pt x="47" y="203"/>
                    <a:pt x="47" y="203"/>
                  </a:cubicBezTo>
                  <a:cubicBezTo>
                    <a:pt x="47" y="202"/>
                    <a:pt x="47" y="202"/>
                    <a:pt x="46" y="202"/>
                  </a:cubicBezTo>
                  <a:close/>
                  <a:moveTo>
                    <a:pt x="183" y="238"/>
                  </a:moveTo>
                  <a:cubicBezTo>
                    <a:pt x="182" y="238"/>
                    <a:pt x="182" y="238"/>
                    <a:pt x="181" y="238"/>
                  </a:cubicBezTo>
                  <a:cubicBezTo>
                    <a:pt x="181" y="239"/>
                    <a:pt x="182" y="239"/>
                    <a:pt x="182" y="239"/>
                  </a:cubicBezTo>
                  <a:cubicBezTo>
                    <a:pt x="182" y="239"/>
                    <a:pt x="183" y="238"/>
                    <a:pt x="183" y="238"/>
                  </a:cubicBezTo>
                  <a:cubicBezTo>
                    <a:pt x="183" y="238"/>
                    <a:pt x="183" y="238"/>
                    <a:pt x="183" y="238"/>
                  </a:cubicBezTo>
                  <a:close/>
                  <a:moveTo>
                    <a:pt x="55" y="43"/>
                  </a:moveTo>
                  <a:cubicBezTo>
                    <a:pt x="56" y="42"/>
                    <a:pt x="56" y="42"/>
                    <a:pt x="56" y="41"/>
                  </a:cubicBezTo>
                  <a:cubicBezTo>
                    <a:pt x="56" y="42"/>
                    <a:pt x="55" y="42"/>
                    <a:pt x="55" y="43"/>
                  </a:cubicBezTo>
                  <a:close/>
                  <a:moveTo>
                    <a:pt x="160" y="244"/>
                  </a:moveTo>
                  <a:cubicBezTo>
                    <a:pt x="161" y="244"/>
                    <a:pt x="161" y="244"/>
                    <a:pt x="162" y="244"/>
                  </a:cubicBezTo>
                  <a:cubicBezTo>
                    <a:pt x="162" y="244"/>
                    <a:pt x="161" y="244"/>
                    <a:pt x="160" y="244"/>
                  </a:cubicBezTo>
                  <a:close/>
                  <a:moveTo>
                    <a:pt x="221" y="194"/>
                  </a:moveTo>
                  <a:cubicBezTo>
                    <a:pt x="221" y="193"/>
                    <a:pt x="221" y="193"/>
                    <a:pt x="222" y="192"/>
                  </a:cubicBezTo>
                  <a:cubicBezTo>
                    <a:pt x="221" y="193"/>
                    <a:pt x="220" y="193"/>
                    <a:pt x="221" y="194"/>
                  </a:cubicBezTo>
                  <a:close/>
                  <a:moveTo>
                    <a:pt x="149" y="239"/>
                  </a:moveTo>
                  <a:cubicBezTo>
                    <a:pt x="149" y="239"/>
                    <a:pt x="149" y="239"/>
                    <a:pt x="149" y="239"/>
                  </a:cubicBezTo>
                  <a:cubicBezTo>
                    <a:pt x="148" y="239"/>
                    <a:pt x="147" y="239"/>
                    <a:pt x="146" y="239"/>
                  </a:cubicBezTo>
                  <a:cubicBezTo>
                    <a:pt x="146" y="240"/>
                    <a:pt x="146" y="240"/>
                    <a:pt x="146" y="240"/>
                  </a:cubicBezTo>
                  <a:cubicBezTo>
                    <a:pt x="147" y="240"/>
                    <a:pt x="148" y="239"/>
                    <a:pt x="149" y="239"/>
                  </a:cubicBezTo>
                  <a:close/>
                  <a:moveTo>
                    <a:pt x="103" y="214"/>
                  </a:moveTo>
                  <a:cubicBezTo>
                    <a:pt x="103" y="215"/>
                    <a:pt x="103" y="215"/>
                    <a:pt x="103" y="215"/>
                  </a:cubicBezTo>
                  <a:cubicBezTo>
                    <a:pt x="103" y="215"/>
                    <a:pt x="104" y="216"/>
                    <a:pt x="104" y="215"/>
                  </a:cubicBezTo>
                  <a:cubicBezTo>
                    <a:pt x="104" y="215"/>
                    <a:pt x="103" y="214"/>
                    <a:pt x="103" y="214"/>
                  </a:cubicBezTo>
                  <a:close/>
                  <a:moveTo>
                    <a:pt x="229" y="42"/>
                  </a:moveTo>
                  <a:cubicBezTo>
                    <a:pt x="230" y="43"/>
                    <a:pt x="230" y="43"/>
                    <a:pt x="231" y="44"/>
                  </a:cubicBezTo>
                  <a:cubicBezTo>
                    <a:pt x="230" y="43"/>
                    <a:pt x="230" y="42"/>
                    <a:pt x="229" y="42"/>
                  </a:cubicBezTo>
                  <a:close/>
                  <a:moveTo>
                    <a:pt x="222" y="183"/>
                  </a:moveTo>
                  <a:cubicBezTo>
                    <a:pt x="222" y="183"/>
                    <a:pt x="222" y="183"/>
                    <a:pt x="222" y="183"/>
                  </a:cubicBezTo>
                  <a:cubicBezTo>
                    <a:pt x="223" y="183"/>
                    <a:pt x="223" y="183"/>
                    <a:pt x="223" y="182"/>
                  </a:cubicBezTo>
                  <a:cubicBezTo>
                    <a:pt x="223" y="182"/>
                    <a:pt x="222" y="183"/>
                    <a:pt x="222" y="183"/>
                  </a:cubicBezTo>
                  <a:close/>
                  <a:moveTo>
                    <a:pt x="181" y="210"/>
                  </a:moveTo>
                  <a:cubicBezTo>
                    <a:pt x="180" y="210"/>
                    <a:pt x="180" y="210"/>
                    <a:pt x="180" y="211"/>
                  </a:cubicBezTo>
                  <a:cubicBezTo>
                    <a:pt x="180" y="211"/>
                    <a:pt x="181" y="211"/>
                    <a:pt x="181" y="210"/>
                  </a:cubicBezTo>
                  <a:close/>
                  <a:moveTo>
                    <a:pt x="235" y="181"/>
                  </a:moveTo>
                  <a:cubicBezTo>
                    <a:pt x="235" y="181"/>
                    <a:pt x="235" y="181"/>
                    <a:pt x="234" y="181"/>
                  </a:cubicBezTo>
                  <a:cubicBezTo>
                    <a:pt x="234" y="181"/>
                    <a:pt x="234" y="181"/>
                    <a:pt x="234" y="182"/>
                  </a:cubicBezTo>
                  <a:cubicBezTo>
                    <a:pt x="234" y="182"/>
                    <a:pt x="234" y="182"/>
                    <a:pt x="234" y="182"/>
                  </a:cubicBezTo>
                  <a:cubicBezTo>
                    <a:pt x="235" y="182"/>
                    <a:pt x="235" y="181"/>
                    <a:pt x="235" y="181"/>
                  </a:cubicBezTo>
                  <a:close/>
                  <a:moveTo>
                    <a:pt x="184" y="35"/>
                  </a:moveTo>
                  <a:cubicBezTo>
                    <a:pt x="184" y="36"/>
                    <a:pt x="184" y="36"/>
                    <a:pt x="184" y="36"/>
                  </a:cubicBezTo>
                  <a:cubicBezTo>
                    <a:pt x="184" y="36"/>
                    <a:pt x="185" y="36"/>
                    <a:pt x="185" y="36"/>
                  </a:cubicBezTo>
                  <a:cubicBezTo>
                    <a:pt x="185" y="36"/>
                    <a:pt x="185" y="36"/>
                    <a:pt x="184" y="35"/>
                  </a:cubicBezTo>
                  <a:close/>
                  <a:moveTo>
                    <a:pt x="19" y="81"/>
                  </a:moveTo>
                  <a:cubicBezTo>
                    <a:pt x="19" y="81"/>
                    <a:pt x="19" y="81"/>
                    <a:pt x="19" y="81"/>
                  </a:cubicBezTo>
                  <a:cubicBezTo>
                    <a:pt x="19" y="80"/>
                    <a:pt x="19" y="79"/>
                    <a:pt x="20" y="79"/>
                  </a:cubicBezTo>
                  <a:cubicBezTo>
                    <a:pt x="20" y="79"/>
                    <a:pt x="19" y="79"/>
                    <a:pt x="19" y="79"/>
                  </a:cubicBezTo>
                  <a:cubicBezTo>
                    <a:pt x="19" y="79"/>
                    <a:pt x="19" y="80"/>
                    <a:pt x="19" y="81"/>
                  </a:cubicBezTo>
                  <a:close/>
                  <a:moveTo>
                    <a:pt x="148" y="19"/>
                  </a:moveTo>
                  <a:cubicBezTo>
                    <a:pt x="148" y="19"/>
                    <a:pt x="147" y="19"/>
                    <a:pt x="14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20"/>
                    <a:pt x="148" y="20"/>
                    <a:pt x="148" y="20"/>
                  </a:cubicBezTo>
                  <a:cubicBezTo>
                    <a:pt x="148" y="20"/>
                    <a:pt x="148" y="19"/>
                    <a:pt x="148" y="19"/>
                  </a:cubicBezTo>
                  <a:close/>
                  <a:moveTo>
                    <a:pt x="96" y="224"/>
                  </a:moveTo>
                  <a:cubicBezTo>
                    <a:pt x="95" y="225"/>
                    <a:pt x="95" y="225"/>
                    <a:pt x="95" y="225"/>
                  </a:cubicBezTo>
                  <a:cubicBezTo>
                    <a:pt x="95" y="225"/>
                    <a:pt x="95" y="225"/>
                    <a:pt x="95" y="226"/>
                  </a:cubicBezTo>
                  <a:cubicBezTo>
                    <a:pt x="95" y="225"/>
                    <a:pt x="96" y="225"/>
                    <a:pt x="96" y="224"/>
                  </a:cubicBezTo>
                  <a:close/>
                  <a:moveTo>
                    <a:pt x="123" y="231"/>
                  </a:moveTo>
                  <a:cubicBezTo>
                    <a:pt x="123" y="232"/>
                    <a:pt x="123" y="232"/>
                    <a:pt x="122" y="232"/>
                  </a:cubicBezTo>
                  <a:cubicBezTo>
                    <a:pt x="123" y="232"/>
                    <a:pt x="123" y="232"/>
                    <a:pt x="124" y="232"/>
                  </a:cubicBezTo>
                  <a:cubicBezTo>
                    <a:pt x="123" y="232"/>
                    <a:pt x="123" y="232"/>
                    <a:pt x="123" y="231"/>
                  </a:cubicBezTo>
                  <a:close/>
                  <a:moveTo>
                    <a:pt x="192" y="232"/>
                  </a:moveTo>
                  <a:cubicBezTo>
                    <a:pt x="192" y="233"/>
                    <a:pt x="191" y="233"/>
                    <a:pt x="190" y="233"/>
                  </a:cubicBezTo>
                  <a:cubicBezTo>
                    <a:pt x="191" y="233"/>
                    <a:pt x="192" y="233"/>
                    <a:pt x="192" y="232"/>
                  </a:cubicBezTo>
                  <a:close/>
                  <a:moveTo>
                    <a:pt x="39" y="202"/>
                  </a:moveTo>
                  <a:cubicBezTo>
                    <a:pt x="39" y="202"/>
                    <a:pt x="39" y="201"/>
                    <a:pt x="38" y="201"/>
                  </a:cubicBezTo>
                  <a:cubicBezTo>
                    <a:pt x="39" y="202"/>
                    <a:pt x="39" y="202"/>
                    <a:pt x="39" y="202"/>
                  </a:cubicBezTo>
                  <a:close/>
                  <a:moveTo>
                    <a:pt x="92" y="236"/>
                  </a:moveTo>
                  <a:cubicBezTo>
                    <a:pt x="92" y="236"/>
                    <a:pt x="93" y="236"/>
                    <a:pt x="93" y="236"/>
                  </a:cubicBezTo>
                  <a:cubicBezTo>
                    <a:pt x="93" y="235"/>
                    <a:pt x="93" y="235"/>
                    <a:pt x="92" y="236"/>
                  </a:cubicBezTo>
                  <a:close/>
                  <a:moveTo>
                    <a:pt x="244" y="124"/>
                  </a:moveTo>
                  <a:cubicBezTo>
                    <a:pt x="244" y="124"/>
                    <a:pt x="244" y="123"/>
                    <a:pt x="244" y="123"/>
                  </a:cubicBezTo>
                  <a:cubicBezTo>
                    <a:pt x="244" y="123"/>
                    <a:pt x="244" y="123"/>
                    <a:pt x="244" y="124"/>
                  </a:cubicBezTo>
                  <a:close/>
                  <a:moveTo>
                    <a:pt x="33" y="165"/>
                  </a:moveTo>
                  <a:cubicBezTo>
                    <a:pt x="33" y="165"/>
                    <a:pt x="33" y="164"/>
                    <a:pt x="33" y="164"/>
                  </a:cubicBezTo>
                  <a:cubicBezTo>
                    <a:pt x="33" y="164"/>
                    <a:pt x="33" y="164"/>
                    <a:pt x="33" y="164"/>
                  </a:cubicBezTo>
                  <a:cubicBezTo>
                    <a:pt x="33" y="164"/>
                    <a:pt x="33" y="164"/>
                    <a:pt x="33" y="164"/>
                  </a:cubicBezTo>
                  <a:cubicBezTo>
                    <a:pt x="33" y="164"/>
                    <a:pt x="33" y="164"/>
                    <a:pt x="33" y="164"/>
                  </a:cubicBezTo>
                  <a:cubicBezTo>
                    <a:pt x="33" y="164"/>
                    <a:pt x="33" y="165"/>
                    <a:pt x="33" y="165"/>
                  </a:cubicBezTo>
                  <a:close/>
                  <a:moveTo>
                    <a:pt x="223" y="86"/>
                  </a:moveTo>
                  <a:cubicBezTo>
                    <a:pt x="222" y="87"/>
                    <a:pt x="222" y="87"/>
                    <a:pt x="223" y="87"/>
                  </a:cubicBezTo>
                  <a:cubicBezTo>
                    <a:pt x="223" y="87"/>
                    <a:pt x="223" y="86"/>
                    <a:pt x="223" y="86"/>
                  </a:cubicBezTo>
                  <a:close/>
                  <a:moveTo>
                    <a:pt x="38" y="152"/>
                  </a:moveTo>
                  <a:cubicBezTo>
                    <a:pt x="38" y="153"/>
                    <a:pt x="38" y="153"/>
                    <a:pt x="38" y="153"/>
                  </a:cubicBezTo>
                  <a:cubicBezTo>
                    <a:pt x="39" y="153"/>
                    <a:pt x="39" y="153"/>
                    <a:pt x="38" y="152"/>
                  </a:cubicBezTo>
                  <a:close/>
                  <a:moveTo>
                    <a:pt x="24" y="149"/>
                  </a:moveTo>
                  <a:cubicBezTo>
                    <a:pt x="24" y="150"/>
                    <a:pt x="24" y="150"/>
                    <a:pt x="25" y="151"/>
                  </a:cubicBezTo>
                  <a:cubicBezTo>
                    <a:pt x="25" y="150"/>
                    <a:pt x="25" y="150"/>
                    <a:pt x="24" y="149"/>
                  </a:cubicBezTo>
                  <a:close/>
                  <a:moveTo>
                    <a:pt x="27" y="111"/>
                  </a:moveTo>
                  <a:cubicBezTo>
                    <a:pt x="26" y="112"/>
                    <a:pt x="26" y="112"/>
                    <a:pt x="26" y="112"/>
                  </a:cubicBezTo>
                  <a:cubicBezTo>
                    <a:pt x="26" y="112"/>
                    <a:pt x="27" y="112"/>
                    <a:pt x="27" y="112"/>
                  </a:cubicBezTo>
                  <a:cubicBezTo>
                    <a:pt x="27" y="112"/>
                    <a:pt x="27" y="112"/>
                    <a:pt x="27" y="111"/>
                  </a:cubicBezTo>
                  <a:close/>
                  <a:moveTo>
                    <a:pt x="29" y="170"/>
                  </a:moveTo>
                  <a:cubicBezTo>
                    <a:pt x="29" y="169"/>
                    <a:pt x="28" y="169"/>
                    <a:pt x="28" y="168"/>
                  </a:cubicBezTo>
                  <a:cubicBezTo>
                    <a:pt x="28" y="169"/>
                    <a:pt x="28" y="169"/>
                    <a:pt x="29" y="170"/>
                  </a:cubicBezTo>
                  <a:close/>
                  <a:moveTo>
                    <a:pt x="60" y="51"/>
                  </a:moveTo>
                  <a:cubicBezTo>
                    <a:pt x="60" y="52"/>
                    <a:pt x="60" y="52"/>
                    <a:pt x="59" y="53"/>
                  </a:cubicBezTo>
                  <a:cubicBezTo>
                    <a:pt x="59" y="53"/>
                    <a:pt x="60" y="53"/>
                    <a:pt x="60" y="53"/>
                  </a:cubicBezTo>
                  <a:cubicBezTo>
                    <a:pt x="60" y="52"/>
                    <a:pt x="60" y="52"/>
                    <a:pt x="60" y="51"/>
                  </a:cubicBezTo>
                  <a:close/>
                  <a:moveTo>
                    <a:pt x="191" y="18"/>
                  </a:moveTo>
                  <a:cubicBezTo>
                    <a:pt x="191" y="18"/>
                    <a:pt x="191" y="18"/>
                    <a:pt x="191" y="18"/>
                  </a:cubicBezTo>
                  <a:cubicBezTo>
                    <a:pt x="190" y="18"/>
                    <a:pt x="190" y="17"/>
                    <a:pt x="189" y="17"/>
                  </a:cubicBezTo>
                  <a:cubicBezTo>
                    <a:pt x="189" y="17"/>
                    <a:pt x="189" y="17"/>
                    <a:pt x="189" y="17"/>
                  </a:cubicBezTo>
                  <a:cubicBezTo>
                    <a:pt x="189" y="18"/>
                    <a:pt x="190" y="18"/>
                    <a:pt x="191" y="18"/>
                  </a:cubicBezTo>
                  <a:close/>
                  <a:moveTo>
                    <a:pt x="63" y="42"/>
                  </a:moveTo>
                  <a:cubicBezTo>
                    <a:pt x="64" y="41"/>
                    <a:pt x="64" y="41"/>
                    <a:pt x="64" y="40"/>
                  </a:cubicBezTo>
                  <a:cubicBezTo>
                    <a:pt x="63" y="41"/>
                    <a:pt x="63" y="41"/>
                    <a:pt x="63" y="41"/>
                  </a:cubicBezTo>
                  <a:cubicBezTo>
                    <a:pt x="63" y="41"/>
                    <a:pt x="63" y="42"/>
                    <a:pt x="63" y="42"/>
                  </a:cubicBezTo>
                  <a:close/>
                  <a:moveTo>
                    <a:pt x="178" y="220"/>
                  </a:moveTo>
                  <a:cubicBezTo>
                    <a:pt x="178" y="220"/>
                    <a:pt x="179" y="219"/>
                    <a:pt x="179" y="219"/>
                  </a:cubicBezTo>
                  <a:cubicBezTo>
                    <a:pt x="178" y="219"/>
                    <a:pt x="178" y="219"/>
                    <a:pt x="178" y="220"/>
                  </a:cubicBezTo>
                  <a:close/>
                  <a:moveTo>
                    <a:pt x="73" y="33"/>
                  </a:moveTo>
                  <a:cubicBezTo>
                    <a:pt x="72" y="34"/>
                    <a:pt x="72" y="34"/>
                    <a:pt x="73" y="34"/>
                  </a:cubicBezTo>
                  <a:cubicBezTo>
                    <a:pt x="73" y="34"/>
                    <a:pt x="73" y="34"/>
                    <a:pt x="73" y="33"/>
                  </a:cubicBezTo>
                  <a:close/>
                  <a:moveTo>
                    <a:pt x="56" y="221"/>
                  </a:moveTo>
                  <a:cubicBezTo>
                    <a:pt x="56" y="222"/>
                    <a:pt x="56" y="222"/>
                    <a:pt x="57" y="222"/>
                  </a:cubicBezTo>
                  <a:cubicBezTo>
                    <a:pt x="57" y="222"/>
                    <a:pt x="56" y="221"/>
                    <a:pt x="56" y="221"/>
                  </a:cubicBezTo>
                  <a:close/>
                  <a:moveTo>
                    <a:pt x="35" y="56"/>
                  </a:moveTo>
                  <a:cubicBezTo>
                    <a:pt x="35" y="56"/>
                    <a:pt x="35" y="55"/>
                    <a:pt x="35" y="55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4" y="56"/>
                    <a:pt x="34" y="56"/>
                    <a:pt x="35" y="56"/>
                  </a:cubicBezTo>
                  <a:close/>
                  <a:moveTo>
                    <a:pt x="188" y="213"/>
                  </a:moveTo>
                  <a:cubicBezTo>
                    <a:pt x="188" y="213"/>
                    <a:pt x="188" y="213"/>
                    <a:pt x="188" y="213"/>
                  </a:cubicBezTo>
                  <a:cubicBezTo>
                    <a:pt x="188" y="213"/>
                    <a:pt x="188" y="214"/>
                    <a:pt x="187" y="214"/>
                  </a:cubicBezTo>
                  <a:cubicBezTo>
                    <a:pt x="188" y="214"/>
                    <a:pt x="188" y="214"/>
                    <a:pt x="188" y="213"/>
                  </a:cubicBezTo>
                  <a:close/>
                  <a:moveTo>
                    <a:pt x="92" y="244"/>
                  </a:moveTo>
                  <a:cubicBezTo>
                    <a:pt x="92" y="244"/>
                    <a:pt x="92" y="244"/>
                    <a:pt x="92" y="244"/>
                  </a:cubicBezTo>
                  <a:cubicBezTo>
                    <a:pt x="93" y="245"/>
                    <a:pt x="93" y="245"/>
                    <a:pt x="94" y="245"/>
                  </a:cubicBezTo>
                  <a:cubicBezTo>
                    <a:pt x="93" y="244"/>
                    <a:pt x="93" y="244"/>
                    <a:pt x="92" y="244"/>
                  </a:cubicBezTo>
                  <a:close/>
                  <a:moveTo>
                    <a:pt x="236" y="184"/>
                  </a:moveTo>
                  <a:cubicBezTo>
                    <a:pt x="236" y="184"/>
                    <a:pt x="236" y="184"/>
                    <a:pt x="236" y="185"/>
                  </a:cubicBezTo>
                  <a:cubicBezTo>
                    <a:pt x="236" y="184"/>
                    <a:pt x="237" y="184"/>
                    <a:pt x="237" y="183"/>
                  </a:cubicBezTo>
                  <a:cubicBezTo>
                    <a:pt x="237" y="183"/>
                    <a:pt x="237" y="183"/>
                    <a:pt x="236" y="183"/>
                  </a:cubicBezTo>
                  <a:cubicBezTo>
                    <a:pt x="236" y="184"/>
                    <a:pt x="236" y="184"/>
                    <a:pt x="236" y="184"/>
                  </a:cubicBezTo>
                  <a:close/>
                  <a:moveTo>
                    <a:pt x="201" y="195"/>
                  </a:moveTo>
                  <a:cubicBezTo>
                    <a:pt x="201" y="196"/>
                    <a:pt x="201" y="196"/>
                    <a:pt x="202" y="197"/>
                  </a:cubicBezTo>
                  <a:cubicBezTo>
                    <a:pt x="202" y="196"/>
                    <a:pt x="201" y="196"/>
                    <a:pt x="201" y="195"/>
                  </a:cubicBezTo>
                  <a:close/>
                  <a:moveTo>
                    <a:pt x="30" y="123"/>
                  </a:moveTo>
                  <a:cubicBezTo>
                    <a:pt x="30" y="123"/>
                    <a:pt x="30" y="124"/>
                    <a:pt x="29" y="124"/>
                  </a:cubicBezTo>
                  <a:cubicBezTo>
                    <a:pt x="30" y="124"/>
                    <a:pt x="30" y="124"/>
                    <a:pt x="30" y="123"/>
                  </a:cubicBezTo>
                  <a:close/>
                  <a:moveTo>
                    <a:pt x="39" y="180"/>
                  </a:moveTo>
                  <a:cubicBezTo>
                    <a:pt x="39" y="180"/>
                    <a:pt x="39" y="180"/>
                    <a:pt x="39" y="180"/>
                  </a:cubicBezTo>
                  <a:cubicBezTo>
                    <a:pt x="38" y="180"/>
                    <a:pt x="38" y="180"/>
                    <a:pt x="38" y="181"/>
                  </a:cubicBezTo>
                  <a:cubicBezTo>
                    <a:pt x="38" y="181"/>
                    <a:pt x="38" y="181"/>
                    <a:pt x="38" y="181"/>
                  </a:cubicBezTo>
                  <a:cubicBezTo>
                    <a:pt x="38" y="180"/>
                    <a:pt x="39" y="180"/>
                    <a:pt x="39" y="180"/>
                  </a:cubicBezTo>
                  <a:close/>
                  <a:moveTo>
                    <a:pt x="159" y="32"/>
                  </a:moveTo>
                  <a:cubicBezTo>
                    <a:pt x="160" y="32"/>
                    <a:pt x="160" y="33"/>
                    <a:pt x="160" y="32"/>
                  </a:cubicBezTo>
                  <a:cubicBezTo>
                    <a:pt x="160" y="32"/>
                    <a:pt x="160" y="32"/>
                    <a:pt x="159" y="32"/>
                  </a:cubicBezTo>
                  <a:close/>
                  <a:moveTo>
                    <a:pt x="20" y="122"/>
                  </a:moveTo>
                  <a:cubicBezTo>
                    <a:pt x="20" y="122"/>
                    <a:pt x="20" y="122"/>
                    <a:pt x="19" y="122"/>
                  </a:cubicBezTo>
                  <a:cubicBezTo>
                    <a:pt x="19" y="122"/>
                    <a:pt x="19" y="122"/>
                    <a:pt x="19" y="123"/>
                  </a:cubicBezTo>
                  <a:cubicBezTo>
                    <a:pt x="19" y="123"/>
                    <a:pt x="19" y="123"/>
                    <a:pt x="19" y="123"/>
                  </a:cubicBezTo>
                  <a:cubicBezTo>
                    <a:pt x="20" y="122"/>
                    <a:pt x="20" y="122"/>
                    <a:pt x="20" y="122"/>
                  </a:cubicBezTo>
                  <a:close/>
                  <a:moveTo>
                    <a:pt x="26" y="71"/>
                  </a:moveTo>
                  <a:cubicBezTo>
                    <a:pt x="26" y="71"/>
                    <a:pt x="26" y="71"/>
                    <a:pt x="26" y="71"/>
                  </a:cubicBezTo>
                  <a:cubicBezTo>
                    <a:pt x="26" y="71"/>
                    <a:pt x="26" y="72"/>
                    <a:pt x="25" y="72"/>
                  </a:cubicBezTo>
                  <a:cubicBezTo>
                    <a:pt x="25" y="72"/>
                    <a:pt x="25" y="72"/>
                    <a:pt x="25" y="72"/>
                  </a:cubicBezTo>
                  <a:cubicBezTo>
                    <a:pt x="26" y="72"/>
                    <a:pt x="26" y="72"/>
                    <a:pt x="26" y="71"/>
                  </a:cubicBezTo>
                  <a:close/>
                  <a:moveTo>
                    <a:pt x="39" y="144"/>
                  </a:moveTo>
                  <a:cubicBezTo>
                    <a:pt x="40" y="144"/>
                    <a:pt x="40" y="144"/>
                    <a:pt x="39" y="143"/>
                  </a:cubicBezTo>
                  <a:cubicBezTo>
                    <a:pt x="39" y="144"/>
                    <a:pt x="39" y="144"/>
                    <a:pt x="39" y="144"/>
                  </a:cubicBezTo>
                  <a:close/>
                  <a:moveTo>
                    <a:pt x="186" y="199"/>
                  </a:moveTo>
                  <a:cubicBezTo>
                    <a:pt x="187" y="198"/>
                    <a:pt x="187" y="198"/>
                    <a:pt x="187" y="198"/>
                  </a:cubicBezTo>
                  <a:cubicBezTo>
                    <a:pt x="187" y="198"/>
                    <a:pt x="187" y="198"/>
                    <a:pt x="186" y="199"/>
                  </a:cubicBezTo>
                  <a:close/>
                  <a:moveTo>
                    <a:pt x="56" y="217"/>
                  </a:moveTo>
                  <a:cubicBezTo>
                    <a:pt x="56" y="216"/>
                    <a:pt x="56" y="216"/>
                    <a:pt x="55" y="216"/>
                  </a:cubicBezTo>
                  <a:cubicBezTo>
                    <a:pt x="55" y="216"/>
                    <a:pt x="55" y="217"/>
                    <a:pt x="56" y="217"/>
                  </a:cubicBezTo>
                  <a:close/>
                  <a:moveTo>
                    <a:pt x="237" y="196"/>
                  </a:moveTo>
                  <a:cubicBezTo>
                    <a:pt x="237" y="196"/>
                    <a:pt x="237" y="196"/>
                    <a:pt x="237" y="196"/>
                  </a:cubicBezTo>
                  <a:cubicBezTo>
                    <a:pt x="236" y="196"/>
                    <a:pt x="236" y="196"/>
                    <a:pt x="236" y="197"/>
                  </a:cubicBezTo>
                  <a:cubicBezTo>
                    <a:pt x="236" y="197"/>
                    <a:pt x="236" y="197"/>
                    <a:pt x="236" y="197"/>
                  </a:cubicBezTo>
                  <a:cubicBezTo>
                    <a:pt x="236" y="196"/>
                    <a:pt x="237" y="196"/>
                    <a:pt x="237" y="196"/>
                  </a:cubicBezTo>
                  <a:close/>
                  <a:moveTo>
                    <a:pt x="116" y="231"/>
                  </a:moveTo>
                  <a:cubicBezTo>
                    <a:pt x="116" y="230"/>
                    <a:pt x="116" y="230"/>
                    <a:pt x="116" y="230"/>
                  </a:cubicBezTo>
                  <a:cubicBezTo>
                    <a:pt x="116" y="230"/>
                    <a:pt x="116" y="230"/>
                    <a:pt x="116" y="231"/>
                  </a:cubicBezTo>
                  <a:close/>
                  <a:moveTo>
                    <a:pt x="34" y="214"/>
                  </a:moveTo>
                  <a:cubicBezTo>
                    <a:pt x="34" y="214"/>
                    <a:pt x="34" y="214"/>
                    <a:pt x="34" y="214"/>
                  </a:cubicBezTo>
                  <a:cubicBezTo>
                    <a:pt x="34" y="215"/>
                    <a:pt x="35" y="215"/>
                    <a:pt x="35" y="215"/>
                  </a:cubicBezTo>
                  <a:cubicBezTo>
                    <a:pt x="35" y="215"/>
                    <a:pt x="35" y="215"/>
                    <a:pt x="35" y="215"/>
                  </a:cubicBezTo>
                  <a:cubicBezTo>
                    <a:pt x="35" y="215"/>
                    <a:pt x="34" y="215"/>
                    <a:pt x="34" y="214"/>
                  </a:cubicBezTo>
                  <a:close/>
                  <a:moveTo>
                    <a:pt x="197" y="196"/>
                  </a:moveTo>
                  <a:cubicBezTo>
                    <a:pt x="197" y="196"/>
                    <a:pt x="197" y="196"/>
                    <a:pt x="197" y="196"/>
                  </a:cubicBezTo>
                  <a:cubicBezTo>
                    <a:pt x="198" y="196"/>
                    <a:pt x="198" y="196"/>
                    <a:pt x="198" y="195"/>
                  </a:cubicBezTo>
                  <a:cubicBezTo>
                    <a:pt x="198" y="195"/>
                    <a:pt x="197" y="196"/>
                    <a:pt x="197" y="196"/>
                  </a:cubicBezTo>
                  <a:close/>
                  <a:moveTo>
                    <a:pt x="25" y="169"/>
                  </a:moveTo>
                  <a:cubicBezTo>
                    <a:pt x="25" y="169"/>
                    <a:pt x="25" y="169"/>
                    <a:pt x="25" y="169"/>
                  </a:cubicBezTo>
                  <a:cubicBezTo>
                    <a:pt x="25" y="168"/>
                    <a:pt x="25" y="168"/>
                    <a:pt x="25" y="168"/>
                  </a:cubicBezTo>
                  <a:cubicBezTo>
                    <a:pt x="25" y="168"/>
                    <a:pt x="25" y="168"/>
                    <a:pt x="25" y="168"/>
                  </a:cubicBezTo>
                  <a:cubicBezTo>
                    <a:pt x="25" y="168"/>
                    <a:pt x="25" y="169"/>
                    <a:pt x="25" y="169"/>
                  </a:cubicBezTo>
                  <a:close/>
                  <a:moveTo>
                    <a:pt x="212" y="186"/>
                  </a:moveTo>
                  <a:cubicBezTo>
                    <a:pt x="211" y="186"/>
                    <a:pt x="211" y="186"/>
                    <a:pt x="212" y="187"/>
                  </a:cubicBezTo>
                  <a:cubicBezTo>
                    <a:pt x="212" y="187"/>
                    <a:pt x="212" y="187"/>
                    <a:pt x="212" y="187"/>
                  </a:cubicBezTo>
                  <a:cubicBezTo>
                    <a:pt x="212" y="186"/>
                    <a:pt x="212" y="186"/>
                    <a:pt x="212" y="186"/>
                  </a:cubicBezTo>
                  <a:close/>
                  <a:moveTo>
                    <a:pt x="242" y="75"/>
                  </a:moveTo>
                  <a:cubicBezTo>
                    <a:pt x="242" y="75"/>
                    <a:pt x="241" y="75"/>
                    <a:pt x="241" y="75"/>
                  </a:cubicBezTo>
                  <a:cubicBezTo>
                    <a:pt x="242" y="75"/>
                    <a:pt x="242" y="76"/>
                    <a:pt x="242" y="76"/>
                  </a:cubicBezTo>
                  <a:cubicBezTo>
                    <a:pt x="242" y="76"/>
                    <a:pt x="242" y="76"/>
                    <a:pt x="242" y="76"/>
                  </a:cubicBezTo>
                  <a:cubicBezTo>
                    <a:pt x="242" y="76"/>
                    <a:pt x="242" y="75"/>
                    <a:pt x="242" y="75"/>
                  </a:cubicBezTo>
                  <a:close/>
                  <a:moveTo>
                    <a:pt x="120" y="225"/>
                  </a:moveTo>
                  <a:cubicBezTo>
                    <a:pt x="120" y="226"/>
                    <a:pt x="120" y="226"/>
                    <a:pt x="120" y="226"/>
                  </a:cubicBezTo>
                  <a:cubicBezTo>
                    <a:pt x="120" y="226"/>
                    <a:pt x="120" y="226"/>
                    <a:pt x="120" y="225"/>
                  </a:cubicBezTo>
                  <a:close/>
                  <a:moveTo>
                    <a:pt x="236" y="179"/>
                  </a:moveTo>
                  <a:cubicBezTo>
                    <a:pt x="236" y="178"/>
                    <a:pt x="236" y="178"/>
                    <a:pt x="236" y="178"/>
                  </a:cubicBezTo>
                  <a:cubicBezTo>
                    <a:pt x="236" y="178"/>
                    <a:pt x="235" y="178"/>
                    <a:pt x="236" y="179"/>
                  </a:cubicBezTo>
                  <a:close/>
                  <a:moveTo>
                    <a:pt x="255" y="131"/>
                  </a:moveTo>
                  <a:cubicBezTo>
                    <a:pt x="254" y="131"/>
                    <a:pt x="254" y="131"/>
                    <a:pt x="254" y="131"/>
                  </a:cubicBezTo>
                  <a:cubicBezTo>
                    <a:pt x="254" y="131"/>
                    <a:pt x="254" y="131"/>
                    <a:pt x="254" y="131"/>
                  </a:cubicBezTo>
                  <a:cubicBezTo>
                    <a:pt x="254" y="131"/>
                    <a:pt x="254" y="131"/>
                    <a:pt x="255" y="131"/>
                  </a:cubicBezTo>
                  <a:cubicBezTo>
                    <a:pt x="255" y="131"/>
                    <a:pt x="255" y="131"/>
                    <a:pt x="255" y="131"/>
                  </a:cubicBezTo>
                  <a:close/>
                  <a:moveTo>
                    <a:pt x="186" y="37"/>
                  </a:moveTo>
                  <a:cubicBezTo>
                    <a:pt x="186" y="38"/>
                    <a:pt x="186" y="38"/>
                    <a:pt x="186" y="38"/>
                  </a:cubicBezTo>
                  <a:cubicBezTo>
                    <a:pt x="186" y="38"/>
                    <a:pt x="186" y="38"/>
                    <a:pt x="186" y="37"/>
                  </a:cubicBezTo>
                  <a:close/>
                  <a:moveTo>
                    <a:pt x="244" y="132"/>
                  </a:moveTo>
                  <a:cubicBezTo>
                    <a:pt x="244" y="132"/>
                    <a:pt x="244" y="132"/>
                    <a:pt x="244" y="132"/>
                  </a:cubicBezTo>
                  <a:cubicBezTo>
                    <a:pt x="244" y="132"/>
                    <a:pt x="244" y="133"/>
                    <a:pt x="244" y="133"/>
                  </a:cubicBezTo>
                  <a:cubicBezTo>
                    <a:pt x="244" y="133"/>
                    <a:pt x="244" y="133"/>
                    <a:pt x="244" y="133"/>
                  </a:cubicBezTo>
                  <a:cubicBezTo>
                    <a:pt x="244" y="133"/>
                    <a:pt x="244" y="132"/>
                    <a:pt x="244" y="132"/>
                  </a:cubicBezTo>
                  <a:close/>
                  <a:moveTo>
                    <a:pt x="45" y="131"/>
                  </a:moveTo>
                  <a:cubicBezTo>
                    <a:pt x="45" y="131"/>
                    <a:pt x="45" y="131"/>
                    <a:pt x="45" y="131"/>
                  </a:cubicBezTo>
                  <a:cubicBezTo>
                    <a:pt x="45" y="132"/>
                    <a:pt x="45" y="132"/>
                    <a:pt x="45" y="132"/>
                  </a:cubicBezTo>
                  <a:cubicBezTo>
                    <a:pt x="45" y="132"/>
                    <a:pt x="45" y="132"/>
                    <a:pt x="45" y="132"/>
                  </a:cubicBezTo>
                  <a:cubicBezTo>
                    <a:pt x="45" y="132"/>
                    <a:pt x="45" y="132"/>
                    <a:pt x="45" y="131"/>
                  </a:cubicBezTo>
                  <a:close/>
                  <a:moveTo>
                    <a:pt x="220" y="195"/>
                  </a:moveTo>
                  <a:cubicBezTo>
                    <a:pt x="220" y="195"/>
                    <a:pt x="220" y="195"/>
                    <a:pt x="220" y="195"/>
                  </a:cubicBezTo>
                  <a:cubicBezTo>
                    <a:pt x="220" y="195"/>
                    <a:pt x="220" y="195"/>
                    <a:pt x="220" y="196"/>
                  </a:cubicBezTo>
                  <a:cubicBezTo>
                    <a:pt x="220" y="195"/>
                    <a:pt x="220" y="195"/>
                    <a:pt x="220" y="195"/>
                  </a:cubicBezTo>
                  <a:close/>
                  <a:moveTo>
                    <a:pt x="33" y="169"/>
                  </a:moveTo>
                  <a:cubicBezTo>
                    <a:pt x="33" y="169"/>
                    <a:pt x="33" y="170"/>
                    <a:pt x="33" y="169"/>
                  </a:cubicBezTo>
                  <a:cubicBezTo>
                    <a:pt x="33" y="169"/>
                    <a:pt x="33" y="169"/>
                    <a:pt x="33" y="169"/>
                  </a:cubicBezTo>
                  <a:close/>
                  <a:moveTo>
                    <a:pt x="197" y="33"/>
                  </a:moveTo>
                  <a:cubicBezTo>
                    <a:pt x="198" y="34"/>
                    <a:pt x="198" y="34"/>
                    <a:pt x="198" y="34"/>
                  </a:cubicBezTo>
                  <a:cubicBezTo>
                    <a:pt x="198" y="34"/>
                    <a:pt x="198" y="34"/>
                    <a:pt x="197" y="33"/>
                  </a:cubicBezTo>
                  <a:close/>
                  <a:moveTo>
                    <a:pt x="33" y="213"/>
                  </a:moveTo>
                  <a:cubicBezTo>
                    <a:pt x="33" y="213"/>
                    <a:pt x="33" y="213"/>
                    <a:pt x="33" y="213"/>
                  </a:cubicBezTo>
                  <a:cubicBezTo>
                    <a:pt x="33" y="213"/>
                    <a:pt x="33" y="213"/>
                    <a:pt x="33" y="213"/>
                  </a:cubicBezTo>
                  <a:cubicBezTo>
                    <a:pt x="33" y="213"/>
                    <a:pt x="33" y="213"/>
                    <a:pt x="33" y="213"/>
                  </a:cubicBezTo>
                  <a:cubicBezTo>
                    <a:pt x="33" y="213"/>
                    <a:pt x="33" y="213"/>
                    <a:pt x="33" y="213"/>
                  </a:cubicBezTo>
                  <a:close/>
                  <a:moveTo>
                    <a:pt x="194" y="29"/>
                  </a:moveTo>
                  <a:cubicBezTo>
                    <a:pt x="194" y="29"/>
                    <a:pt x="194" y="28"/>
                    <a:pt x="194" y="28"/>
                  </a:cubicBezTo>
                  <a:cubicBezTo>
                    <a:pt x="194" y="28"/>
                    <a:pt x="194" y="28"/>
                    <a:pt x="194" y="28"/>
                  </a:cubicBezTo>
                  <a:cubicBezTo>
                    <a:pt x="194" y="28"/>
                    <a:pt x="193" y="28"/>
                    <a:pt x="193" y="28"/>
                  </a:cubicBezTo>
                  <a:cubicBezTo>
                    <a:pt x="194" y="28"/>
                    <a:pt x="194" y="28"/>
                    <a:pt x="194" y="29"/>
                  </a:cubicBezTo>
                  <a:close/>
                  <a:moveTo>
                    <a:pt x="182" y="202"/>
                  </a:moveTo>
                  <a:cubicBezTo>
                    <a:pt x="182" y="202"/>
                    <a:pt x="182" y="202"/>
                    <a:pt x="182" y="202"/>
                  </a:cubicBezTo>
                  <a:cubicBezTo>
                    <a:pt x="182" y="202"/>
                    <a:pt x="182" y="202"/>
                    <a:pt x="182" y="201"/>
                  </a:cubicBezTo>
                  <a:cubicBezTo>
                    <a:pt x="182" y="201"/>
                    <a:pt x="182" y="201"/>
                    <a:pt x="182" y="201"/>
                  </a:cubicBezTo>
                  <a:cubicBezTo>
                    <a:pt x="182" y="202"/>
                    <a:pt x="182" y="202"/>
                    <a:pt x="182" y="202"/>
                  </a:cubicBezTo>
                  <a:close/>
                  <a:moveTo>
                    <a:pt x="235" y="82"/>
                  </a:moveTo>
                  <a:cubicBezTo>
                    <a:pt x="235" y="82"/>
                    <a:pt x="234" y="82"/>
                    <a:pt x="234" y="82"/>
                  </a:cubicBezTo>
                  <a:cubicBezTo>
                    <a:pt x="234" y="83"/>
                    <a:pt x="235" y="83"/>
                    <a:pt x="235" y="83"/>
                  </a:cubicBezTo>
                  <a:cubicBezTo>
                    <a:pt x="235" y="83"/>
                    <a:pt x="235" y="83"/>
                    <a:pt x="235" y="83"/>
                  </a:cubicBezTo>
                  <a:cubicBezTo>
                    <a:pt x="235" y="83"/>
                    <a:pt x="235" y="83"/>
                    <a:pt x="235" y="82"/>
                  </a:cubicBezTo>
                  <a:close/>
                  <a:moveTo>
                    <a:pt x="166" y="25"/>
                  </a:moveTo>
                  <a:cubicBezTo>
                    <a:pt x="166" y="24"/>
                    <a:pt x="166" y="24"/>
                    <a:pt x="166" y="24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66" y="25"/>
                    <a:pt x="166" y="25"/>
                    <a:pt x="166" y="25"/>
                  </a:cubicBezTo>
                  <a:cubicBezTo>
                    <a:pt x="166" y="25"/>
                    <a:pt x="166" y="25"/>
                    <a:pt x="166" y="25"/>
                  </a:cubicBezTo>
                  <a:close/>
                  <a:moveTo>
                    <a:pt x="41" y="33"/>
                  </a:moveTo>
                  <a:cubicBezTo>
                    <a:pt x="41" y="33"/>
                    <a:pt x="42" y="33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1" y="33"/>
                  </a:cubicBezTo>
                  <a:close/>
                  <a:moveTo>
                    <a:pt x="225" y="96"/>
                  </a:moveTo>
                  <a:cubicBezTo>
                    <a:pt x="225" y="96"/>
                    <a:pt x="225" y="95"/>
                    <a:pt x="225" y="95"/>
                  </a:cubicBezTo>
                  <a:cubicBezTo>
                    <a:pt x="225" y="95"/>
                    <a:pt x="225" y="95"/>
                    <a:pt x="225" y="95"/>
                  </a:cubicBezTo>
                  <a:cubicBezTo>
                    <a:pt x="225" y="95"/>
                    <a:pt x="225" y="95"/>
                    <a:pt x="225" y="95"/>
                  </a:cubicBezTo>
                  <a:cubicBezTo>
                    <a:pt x="225" y="95"/>
                    <a:pt x="225" y="95"/>
                    <a:pt x="225" y="96"/>
                  </a:cubicBezTo>
                  <a:close/>
                  <a:moveTo>
                    <a:pt x="205" y="193"/>
                  </a:moveTo>
                  <a:cubicBezTo>
                    <a:pt x="205" y="193"/>
                    <a:pt x="205" y="193"/>
                    <a:pt x="205" y="193"/>
                  </a:cubicBezTo>
                  <a:cubicBezTo>
                    <a:pt x="205" y="193"/>
                    <a:pt x="205" y="193"/>
                    <a:pt x="205" y="193"/>
                  </a:cubicBezTo>
                  <a:cubicBezTo>
                    <a:pt x="205" y="193"/>
                    <a:pt x="205" y="193"/>
                    <a:pt x="205" y="193"/>
                  </a:cubicBezTo>
                  <a:close/>
                  <a:moveTo>
                    <a:pt x="26" y="176"/>
                  </a:moveTo>
                  <a:cubicBezTo>
                    <a:pt x="26" y="176"/>
                    <a:pt x="26" y="176"/>
                    <a:pt x="26" y="176"/>
                  </a:cubicBezTo>
                  <a:cubicBezTo>
                    <a:pt x="26" y="177"/>
                    <a:pt x="26" y="177"/>
                    <a:pt x="26" y="177"/>
                  </a:cubicBezTo>
                  <a:cubicBezTo>
                    <a:pt x="26" y="177"/>
                    <a:pt x="26" y="177"/>
                    <a:pt x="26" y="177"/>
                  </a:cubicBezTo>
                  <a:cubicBezTo>
                    <a:pt x="26" y="177"/>
                    <a:pt x="26" y="176"/>
                    <a:pt x="26" y="176"/>
                  </a:cubicBezTo>
                  <a:close/>
                  <a:moveTo>
                    <a:pt x="228" y="42"/>
                  </a:moveTo>
                  <a:cubicBezTo>
                    <a:pt x="229" y="42"/>
                    <a:pt x="229" y="42"/>
                    <a:pt x="229" y="42"/>
                  </a:cubicBezTo>
                  <a:cubicBezTo>
                    <a:pt x="228" y="42"/>
                    <a:pt x="228" y="42"/>
                    <a:pt x="228" y="42"/>
                  </a:cubicBezTo>
                  <a:cubicBezTo>
                    <a:pt x="228" y="42"/>
                    <a:pt x="228" y="42"/>
                    <a:pt x="228" y="42"/>
                  </a:cubicBezTo>
                  <a:cubicBezTo>
                    <a:pt x="228" y="42"/>
                    <a:pt x="228" y="42"/>
                    <a:pt x="228" y="42"/>
                  </a:cubicBezTo>
                  <a:close/>
                  <a:moveTo>
                    <a:pt x="32" y="172"/>
                  </a:moveTo>
                  <a:cubicBezTo>
                    <a:pt x="32" y="172"/>
                    <a:pt x="32" y="172"/>
                    <a:pt x="32" y="172"/>
                  </a:cubicBezTo>
                  <a:cubicBezTo>
                    <a:pt x="32" y="172"/>
                    <a:pt x="32" y="172"/>
                    <a:pt x="32" y="171"/>
                  </a:cubicBezTo>
                  <a:cubicBezTo>
                    <a:pt x="32" y="172"/>
                    <a:pt x="32" y="172"/>
                    <a:pt x="32" y="172"/>
                  </a:cubicBezTo>
                  <a:cubicBezTo>
                    <a:pt x="32" y="172"/>
                    <a:pt x="32" y="172"/>
                    <a:pt x="32" y="172"/>
                  </a:cubicBezTo>
                  <a:close/>
                  <a:moveTo>
                    <a:pt x="216" y="225"/>
                  </a:moveTo>
                  <a:cubicBezTo>
                    <a:pt x="216" y="225"/>
                    <a:pt x="216" y="225"/>
                    <a:pt x="216" y="225"/>
                  </a:cubicBezTo>
                  <a:cubicBezTo>
                    <a:pt x="216" y="225"/>
                    <a:pt x="217" y="225"/>
                    <a:pt x="217" y="225"/>
                  </a:cubicBezTo>
                  <a:cubicBezTo>
                    <a:pt x="217" y="225"/>
                    <a:pt x="217" y="225"/>
                    <a:pt x="217" y="224"/>
                  </a:cubicBezTo>
                  <a:cubicBezTo>
                    <a:pt x="216" y="225"/>
                    <a:pt x="216" y="225"/>
                    <a:pt x="216" y="225"/>
                  </a:cubicBezTo>
                  <a:close/>
                  <a:moveTo>
                    <a:pt x="45" y="37"/>
                  </a:moveTo>
                  <a:cubicBezTo>
                    <a:pt x="45" y="37"/>
                    <a:pt x="45" y="37"/>
                    <a:pt x="45" y="37"/>
                  </a:cubicBezTo>
                  <a:cubicBezTo>
                    <a:pt x="45" y="37"/>
                    <a:pt x="45" y="37"/>
                    <a:pt x="46" y="37"/>
                  </a:cubicBezTo>
                  <a:cubicBezTo>
                    <a:pt x="46" y="37"/>
                    <a:pt x="45" y="37"/>
                    <a:pt x="45" y="37"/>
                  </a:cubicBezTo>
                  <a:cubicBezTo>
                    <a:pt x="45" y="37"/>
                    <a:pt x="45" y="37"/>
                    <a:pt x="45" y="37"/>
                  </a:cubicBezTo>
                  <a:close/>
                  <a:moveTo>
                    <a:pt x="69" y="40"/>
                  </a:moveTo>
                  <a:cubicBezTo>
                    <a:pt x="69" y="40"/>
                    <a:pt x="69" y="40"/>
                    <a:pt x="69" y="40"/>
                  </a:cubicBezTo>
                  <a:cubicBezTo>
                    <a:pt x="69" y="40"/>
                    <a:pt x="69" y="40"/>
                    <a:pt x="69" y="40"/>
                  </a:cubicBezTo>
                  <a:close/>
                  <a:moveTo>
                    <a:pt x="32" y="212"/>
                  </a:moveTo>
                  <a:cubicBezTo>
                    <a:pt x="32" y="212"/>
                    <a:pt x="32" y="212"/>
                    <a:pt x="32" y="212"/>
                  </a:cubicBezTo>
                  <a:cubicBezTo>
                    <a:pt x="32" y="212"/>
                    <a:pt x="32" y="212"/>
                    <a:pt x="32" y="211"/>
                  </a:cubicBezTo>
                  <a:cubicBezTo>
                    <a:pt x="32" y="211"/>
                    <a:pt x="32" y="212"/>
                    <a:pt x="32" y="212"/>
                  </a:cubicBezTo>
                  <a:cubicBezTo>
                    <a:pt x="32" y="212"/>
                    <a:pt x="32" y="212"/>
                    <a:pt x="32" y="21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80" name="Google Shape;1080;p50"/>
            <p:cNvSpPr/>
            <p:nvPr/>
          </p:nvSpPr>
          <p:spPr>
            <a:xfrm>
              <a:off x="1989465" y="2452010"/>
              <a:ext cx="205673" cy="217099"/>
            </a:xfrm>
            <a:custGeom>
              <a:avLst/>
              <a:gdLst/>
              <a:ahLst/>
              <a:cxnLst/>
              <a:rect l="l" t="t" r="r" b="b"/>
              <a:pathLst>
                <a:path w="79" h="84" extrusionOk="0">
                  <a:moveTo>
                    <a:pt x="78" y="18"/>
                  </a:moveTo>
                  <a:cubicBezTo>
                    <a:pt x="78" y="20"/>
                    <a:pt x="78" y="23"/>
                    <a:pt x="78" y="25"/>
                  </a:cubicBezTo>
                  <a:cubicBezTo>
                    <a:pt x="79" y="28"/>
                    <a:pt x="78" y="30"/>
                    <a:pt x="78" y="33"/>
                  </a:cubicBezTo>
                  <a:cubicBezTo>
                    <a:pt x="79" y="35"/>
                    <a:pt x="78" y="38"/>
                    <a:pt x="78" y="41"/>
                  </a:cubicBezTo>
                  <a:cubicBezTo>
                    <a:pt x="78" y="43"/>
                    <a:pt x="78" y="46"/>
                    <a:pt x="78" y="48"/>
                  </a:cubicBezTo>
                  <a:cubicBezTo>
                    <a:pt x="78" y="48"/>
                    <a:pt x="78" y="48"/>
                    <a:pt x="78" y="48"/>
                  </a:cubicBezTo>
                  <a:cubicBezTo>
                    <a:pt x="78" y="48"/>
                    <a:pt x="77" y="47"/>
                    <a:pt x="77" y="47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5" y="47"/>
                    <a:pt x="75" y="47"/>
                    <a:pt x="75" y="49"/>
                  </a:cubicBezTo>
                  <a:cubicBezTo>
                    <a:pt x="76" y="49"/>
                    <a:pt x="76" y="49"/>
                    <a:pt x="76" y="49"/>
                  </a:cubicBezTo>
                  <a:cubicBezTo>
                    <a:pt x="76" y="49"/>
                    <a:pt x="77" y="49"/>
                    <a:pt x="78" y="50"/>
                  </a:cubicBezTo>
                  <a:cubicBezTo>
                    <a:pt x="78" y="50"/>
                    <a:pt x="78" y="50"/>
                    <a:pt x="78" y="50"/>
                  </a:cubicBezTo>
                  <a:cubicBezTo>
                    <a:pt x="78" y="52"/>
                    <a:pt x="78" y="53"/>
                    <a:pt x="78" y="54"/>
                  </a:cubicBezTo>
                  <a:cubicBezTo>
                    <a:pt x="78" y="55"/>
                    <a:pt x="78" y="55"/>
                    <a:pt x="78" y="55"/>
                  </a:cubicBezTo>
                  <a:cubicBezTo>
                    <a:pt x="78" y="60"/>
                    <a:pt x="78" y="65"/>
                    <a:pt x="78" y="70"/>
                  </a:cubicBezTo>
                  <a:cubicBezTo>
                    <a:pt x="78" y="71"/>
                    <a:pt x="77" y="71"/>
                    <a:pt x="77" y="72"/>
                  </a:cubicBezTo>
                  <a:cubicBezTo>
                    <a:pt x="76" y="73"/>
                    <a:pt x="75" y="74"/>
                    <a:pt x="74" y="75"/>
                  </a:cubicBezTo>
                  <a:cubicBezTo>
                    <a:pt x="73" y="75"/>
                    <a:pt x="73" y="76"/>
                    <a:pt x="73" y="76"/>
                  </a:cubicBezTo>
                  <a:cubicBezTo>
                    <a:pt x="72" y="77"/>
                    <a:pt x="72" y="78"/>
                    <a:pt x="71" y="78"/>
                  </a:cubicBezTo>
                  <a:cubicBezTo>
                    <a:pt x="70" y="78"/>
                    <a:pt x="70" y="79"/>
                    <a:pt x="69" y="80"/>
                  </a:cubicBezTo>
                  <a:cubicBezTo>
                    <a:pt x="68" y="81"/>
                    <a:pt x="67" y="82"/>
                    <a:pt x="66" y="83"/>
                  </a:cubicBezTo>
                  <a:cubicBezTo>
                    <a:pt x="66" y="84"/>
                    <a:pt x="65" y="84"/>
                    <a:pt x="64" y="84"/>
                  </a:cubicBezTo>
                  <a:cubicBezTo>
                    <a:pt x="63" y="83"/>
                    <a:pt x="61" y="83"/>
                    <a:pt x="60" y="83"/>
                  </a:cubicBezTo>
                  <a:cubicBezTo>
                    <a:pt x="61" y="82"/>
                    <a:pt x="61" y="81"/>
                    <a:pt x="61" y="79"/>
                  </a:cubicBezTo>
                  <a:cubicBezTo>
                    <a:pt x="61" y="79"/>
                    <a:pt x="62" y="79"/>
                    <a:pt x="62" y="79"/>
                  </a:cubicBezTo>
                  <a:cubicBezTo>
                    <a:pt x="62" y="78"/>
                    <a:pt x="62" y="78"/>
                    <a:pt x="61" y="78"/>
                  </a:cubicBezTo>
                  <a:cubicBezTo>
                    <a:pt x="61" y="79"/>
                    <a:pt x="60" y="81"/>
                    <a:pt x="60" y="83"/>
                  </a:cubicBezTo>
                  <a:cubicBezTo>
                    <a:pt x="59" y="83"/>
                    <a:pt x="58" y="82"/>
                    <a:pt x="58" y="82"/>
                  </a:cubicBezTo>
                  <a:cubicBezTo>
                    <a:pt x="58" y="80"/>
                    <a:pt x="59" y="78"/>
                    <a:pt x="60" y="76"/>
                  </a:cubicBezTo>
                  <a:cubicBezTo>
                    <a:pt x="60" y="76"/>
                    <a:pt x="59" y="76"/>
                    <a:pt x="59" y="76"/>
                  </a:cubicBezTo>
                  <a:cubicBezTo>
                    <a:pt x="58" y="78"/>
                    <a:pt x="57" y="80"/>
                    <a:pt x="56" y="82"/>
                  </a:cubicBezTo>
                  <a:cubicBezTo>
                    <a:pt x="56" y="82"/>
                    <a:pt x="56" y="82"/>
                    <a:pt x="56" y="82"/>
                  </a:cubicBezTo>
                  <a:cubicBezTo>
                    <a:pt x="51" y="80"/>
                    <a:pt x="46" y="79"/>
                    <a:pt x="41" y="77"/>
                  </a:cubicBezTo>
                  <a:cubicBezTo>
                    <a:pt x="35" y="75"/>
                    <a:pt x="28" y="73"/>
                    <a:pt x="21" y="71"/>
                  </a:cubicBezTo>
                  <a:cubicBezTo>
                    <a:pt x="17" y="70"/>
                    <a:pt x="13" y="68"/>
                    <a:pt x="10" y="67"/>
                  </a:cubicBezTo>
                  <a:cubicBezTo>
                    <a:pt x="7" y="66"/>
                    <a:pt x="5" y="65"/>
                    <a:pt x="3" y="64"/>
                  </a:cubicBezTo>
                  <a:cubicBezTo>
                    <a:pt x="3" y="64"/>
                    <a:pt x="2" y="63"/>
                    <a:pt x="2" y="63"/>
                  </a:cubicBezTo>
                  <a:cubicBezTo>
                    <a:pt x="2" y="61"/>
                    <a:pt x="2" y="59"/>
                    <a:pt x="1" y="57"/>
                  </a:cubicBezTo>
                  <a:cubicBezTo>
                    <a:pt x="2" y="57"/>
                    <a:pt x="2" y="57"/>
                    <a:pt x="2" y="57"/>
                  </a:cubicBezTo>
                  <a:cubicBezTo>
                    <a:pt x="2" y="56"/>
                    <a:pt x="2" y="55"/>
                    <a:pt x="2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1" y="55"/>
                    <a:pt x="1" y="55"/>
                    <a:pt x="1" y="55"/>
                  </a:cubicBezTo>
                  <a:cubicBezTo>
                    <a:pt x="0" y="49"/>
                    <a:pt x="0" y="43"/>
                    <a:pt x="0" y="37"/>
                  </a:cubicBezTo>
                  <a:cubicBezTo>
                    <a:pt x="0" y="35"/>
                    <a:pt x="0" y="32"/>
                    <a:pt x="0" y="30"/>
                  </a:cubicBezTo>
                  <a:cubicBezTo>
                    <a:pt x="0" y="30"/>
                    <a:pt x="0" y="29"/>
                    <a:pt x="1" y="29"/>
                  </a:cubicBezTo>
                  <a:cubicBezTo>
                    <a:pt x="10" y="18"/>
                    <a:pt x="21" y="9"/>
                    <a:pt x="32" y="1"/>
                  </a:cubicBezTo>
                  <a:cubicBezTo>
                    <a:pt x="33" y="0"/>
                    <a:pt x="33" y="0"/>
                    <a:pt x="34" y="0"/>
                  </a:cubicBezTo>
                  <a:cubicBezTo>
                    <a:pt x="34" y="1"/>
                    <a:pt x="33" y="2"/>
                    <a:pt x="33" y="2"/>
                  </a:cubicBezTo>
                  <a:cubicBezTo>
                    <a:pt x="34" y="2"/>
                    <a:pt x="35" y="2"/>
                    <a:pt x="36" y="2"/>
                  </a:cubicBezTo>
                  <a:cubicBezTo>
                    <a:pt x="35" y="2"/>
                    <a:pt x="35" y="1"/>
                    <a:pt x="35" y="1"/>
                  </a:cubicBezTo>
                  <a:cubicBezTo>
                    <a:pt x="44" y="4"/>
                    <a:pt x="54" y="6"/>
                    <a:pt x="63" y="10"/>
                  </a:cubicBezTo>
                  <a:cubicBezTo>
                    <a:pt x="63" y="12"/>
                    <a:pt x="63" y="13"/>
                    <a:pt x="61" y="12"/>
                  </a:cubicBezTo>
                  <a:cubicBezTo>
                    <a:pt x="61" y="14"/>
                    <a:pt x="60" y="15"/>
                    <a:pt x="60" y="17"/>
                  </a:cubicBezTo>
                  <a:cubicBezTo>
                    <a:pt x="59" y="17"/>
                    <a:pt x="60" y="18"/>
                    <a:pt x="60" y="19"/>
                  </a:cubicBezTo>
                  <a:cubicBezTo>
                    <a:pt x="60" y="18"/>
                    <a:pt x="60" y="18"/>
                    <a:pt x="60" y="18"/>
                  </a:cubicBezTo>
                  <a:cubicBezTo>
                    <a:pt x="62" y="16"/>
                    <a:pt x="63" y="14"/>
                    <a:pt x="64" y="13"/>
                  </a:cubicBezTo>
                  <a:cubicBezTo>
                    <a:pt x="64" y="12"/>
                    <a:pt x="65" y="12"/>
                    <a:pt x="64" y="11"/>
                  </a:cubicBezTo>
                  <a:cubicBezTo>
                    <a:pt x="65" y="11"/>
                    <a:pt x="66" y="11"/>
                    <a:pt x="67" y="12"/>
                  </a:cubicBezTo>
                  <a:cubicBezTo>
                    <a:pt x="67" y="12"/>
                    <a:pt x="67" y="13"/>
                    <a:pt x="68" y="14"/>
                  </a:cubicBezTo>
                  <a:cubicBezTo>
                    <a:pt x="68" y="13"/>
                    <a:pt x="68" y="13"/>
                    <a:pt x="68" y="12"/>
                  </a:cubicBezTo>
                  <a:cubicBezTo>
                    <a:pt x="69" y="13"/>
                    <a:pt x="70" y="13"/>
                    <a:pt x="70" y="13"/>
                  </a:cubicBezTo>
                  <a:cubicBezTo>
                    <a:pt x="71" y="13"/>
                    <a:pt x="73" y="14"/>
                    <a:pt x="74" y="14"/>
                  </a:cubicBezTo>
                  <a:cubicBezTo>
                    <a:pt x="75" y="15"/>
                    <a:pt x="75" y="15"/>
                    <a:pt x="75" y="16"/>
                  </a:cubicBezTo>
                  <a:cubicBezTo>
                    <a:pt x="75" y="17"/>
                    <a:pt x="75" y="17"/>
                    <a:pt x="76" y="18"/>
                  </a:cubicBezTo>
                  <a:cubicBezTo>
                    <a:pt x="76" y="18"/>
                    <a:pt x="77" y="18"/>
                    <a:pt x="78" y="18"/>
                  </a:cubicBezTo>
                  <a:close/>
                  <a:moveTo>
                    <a:pt x="61" y="26"/>
                  </a:moveTo>
                  <a:cubicBezTo>
                    <a:pt x="60" y="25"/>
                    <a:pt x="60" y="24"/>
                    <a:pt x="59" y="23"/>
                  </a:cubicBezTo>
                  <a:cubicBezTo>
                    <a:pt x="57" y="21"/>
                    <a:pt x="54" y="19"/>
                    <a:pt x="51" y="18"/>
                  </a:cubicBezTo>
                  <a:cubicBezTo>
                    <a:pt x="47" y="17"/>
                    <a:pt x="44" y="16"/>
                    <a:pt x="40" y="18"/>
                  </a:cubicBezTo>
                  <a:cubicBezTo>
                    <a:pt x="40" y="18"/>
                    <a:pt x="39" y="18"/>
                    <a:pt x="39" y="18"/>
                  </a:cubicBezTo>
                  <a:cubicBezTo>
                    <a:pt x="35" y="18"/>
                    <a:pt x="32" y="19"/>
                    <a:pt x="29" y="21"/>
                  </a:cubicBezTo>
                  <a:cubicBezTo>
                    <a:pt x="28" y="23"/>
                    <a:pt x="26" y="25"/>
                    <a:pt x="25" y="27"/>
                  </a:cubicBezTo>
                  <a:cubicBezTo>
                    <a:pt x="24" y="27"/>
                    <a:pt x="24" y="27"/>
                    <a:pt x="24" y="28"/>
                  </a:cubicBezTo>
                  <a:cubicBezTo>
                    <a:pt x="23" y="28"/>
                    <a:pt x="23" y="29"/>
                    <a:pt x="23" y="29"/>
                  </a:cubicBezTo>
                  <a:cubicBezTo>
                    <a:pt x="22" y="31"/>
                    <a:pt x="21" y="32"/>
                    <a:pt x="21" y="34"/>
                  </a:cubicBezTo>
                  <a:cubicBezTo>
                    <a:pt x="19" y="39"/>
                    <a:pt x="20" y="43"/>
                    <a:pt x="22" y="47"/>
                  </a:cubicBezTo>
                  <a:cubicBezTo>
                    <a:pt x="22" y="48"/>
                    <a:pt x="23" y="48"/>
                    <a:pt x="23" y="48"/>
                  </a:cubicBezTo>
                  <a:cubicBezTo>
                    <a:pt x="24" y="52"/>
                    <a:pt x="27" y="55"/>
                    <a:pt x="30" y="57"/>
                  </a:cubicBezTo>
                  <a:cubicBezTo>
                    <a:pt x="31" y="58"/>
                    <a:pt x="31" y="58"/>
                    <a:pt x="31" y="58"/>
                  </a:cubicBezTo>
                  <a:cubicBezTo>
                    <a:pt x="31" y="59"/>
                    <a:pt x="31" y="59"/>
                    <a:pt x="31" y="60"/>
                  </a:cubicBezTo>
                  <a:cubicBezTo>
                    <a:pt x="31" y="60"/>
                    <a:pt x="32" y="59"/>
                    <a:pt x="32" y="59"/>
                  </a:cubicBezTo>
                  <a:cubicBezTo>
                    <a:pt x="33" y="59"/>
                    <a:pt x="33" y="59"/>
                    <a:pt x="34" y="60"/>
                  </a:cubicBezTo>
                  <a:cubicBezTo>
                    <a:pt x="35" y="61"/>
                    <a:pt x="35" y="62"/>
                    <a:pt x="35" y="64"/>
                  </a:cubicBezTo>
                  <a:cubicBezTo>
                    <a:pt x="36" y="63"/>
                    <a:pt x="36" y="62"/>
                    <a:pt x="36" y="61"/>
                  </a:cubicBezTo>
                  <a:cubicBezTo>
                    <a:pt x="35" y="61"/>
                    <a:pt x="35" y="60"/>
                    <a:pt x="35" y="60"/>
                  </a:cubicBezTo>
                  <a:cubicBezTo>
                    <a:pt x="36" y="60"/>
                    <a:pt x="36" y="60"/>
                    <a:pt x="36" y="60"/>
                  </a:cubicBezTo>
                  <a:cubicBezTo>
                    <a:pt x="40" y="61"/>
                    <a:pt x="43" y="62"/>
                    <a:pt x="47" y="61"/>
                  </a:cubicBezTo>
                  <a:cubicBezTo>
                    <a:pt x="54" y="60"/>
                    <a:pt x="59" y="55"/>
                    <a:pt x="62" y="48"/>
                  </a:cubicBezTo>
                  <a:cubicBezTo>
                    <a:pt x="62" y="46"/>
                    <a:pt x="63" y="43"/>
                    <a:pt x="62" y="41"/>
                  </a:cubicBezTo>
                  <a:cubicBezTo>
                    <a:pt x="62" y="41"/>
                    <a:pt x="62" y="40"/>
                    <a:pt x="62" y="40"/>
                  </a:cubicBezTo>
                  <a:cubicBezTo>
                    <a:pt x="63" y="40"/>
                    <a:pt x="63" y="40"/>
                    <a:pt x="63" y="40"/>
                  </a:cubicBezTo>
                  <a:cubicBezTo>
                    <a:pt x="63" y="40"/>
                    <a:pt x="63" y="41"/>
                    <a:pt x="63" y="41"/>
                  </a:cubicBezTo>
                  <a:cubicBezTo>
                    <a:pt x="64" y="41"/>
                    <a:pt x="64" y="40"/>
                    <a:pt x="64" y="40"/>
                  </a:cubicBezTo>
                  <a:cubicBezTo>
                    <a:pt x="64" y="39"/>
                    <a:pt x="63" y="39"/>
                    <a:pt x="63" y="38"/>
                  </a:cubicBezTo>
                  <a:cubicBezTo>
                    <a:pt x="63" y="38"/>
                    <a:pt x="63" y="38"/>
                    <a:pt x="62" y="39"/>
                  </a:cubicBezTo>
                  <a:cubicBezTo>
                    <a:pt x="62" y="36"/>
                    <a:pt x="63" y="33"/>
                    <a:pt x="62" y="30"/>
                  </a:cubicBezTo>
                  <a:cubicBezTo>
                    <a:pt x="63" y="30"/>
                    <a:pt x="63" y="30"/>
                    <a:pt x="64" y="30"/>
                  </a:cubicBezTo>
                  <a:cubicBezTo>
                    <a:pt x="64" y="30"/>
                    <a:pt x="64" y="29"/>
                    <a:pt x="65" y="29"/>
                  </a:cubicBezTo>
                  <a:cubicBezTo>
                    <a:pt x="65" y="28"/>
                    <a:pt x="65" y="27"/>
                    <a:pt x="66" y="25"/>
                  </a:cubicBezTo>
                  <a:cubicBezTo>
                    <a:pt x="65" y="25"/>
                    <a:pt x="64" y="24"/>
                    <a:pt x="63" y="24"/>
                  </a:cubicBezTo>
                  <a:cubicBezTo>
                    <a:pt x="62" y="24"/>
                    <a:pt x="62" y="25"/>
                    <a:pt x="61" y="26"/>
                  </a:cubicBezTo>
                  <a:close/>
                  <a:moveTo>
                    <a:pt x="11" y="43"/>
                  </a:moveTo>
                  <a:cubicBezTo>
                    <a:pt x="11" y="43"/>
                    <a:pt x="12" y="43"/>
                    <a:pt x="12" y="42"/>
                  </a:cubicBezTo>
                  <a:cubicBezTo>
                    <a:pt x="13" y="42"/>
                    <a:pt x="13" y="41"/>
                    <a:pt x="13" y="40"/>
                  </a:cubicBezTo>
                  <a:cubicBezTo>
                    <a:pt x="12" y="39"/>
                    <a:pt x="11" y="38"/>
                    <a:pt x="10" y="37"/>
                  </a:cubicBezTo>
                  <a:cubicBezTo>
                    <a:pt x="10" y="37"/>
                    <a:pt x="10" y="37"/>
                    <a:pt x="9" y="37"/>
                  </a:cubicBezTo>
                  <a:cubicBezTo>
                    <a:pt x="9" y="38"/>
                    <a:pt x="9" y="39"/>
                    <a:pt x="8" y="40"/>
                  </a:cubicBezTo>
                  <a:cubicBezTo>
                    <a:pt x="10" y="40"/>
                    <a:pt x="11" y="41"/>
                    <a:pt x="11" y="43"/>
                  </a:cubicBezTo>
                  <a:close/>
                  <a:moveTo>
                    <a:pt x="20" y="18"/>
                  </a:moveTo>
                  <a:cubicBezTo>
                    <a:pt x="19" y="19"/>
                    <a:pt x="18" y="20"/>
                    <a:pt x="17" y="21"/>
                  </a:cubicBezTo>
                  <a:cubicBezTo>
                    <a:pt x="17" y="21"/>
                    <a:pt x="17" y="21"/>
                    <a:pt x="17" y="21"/>
                  </a:cubicBezTo>
                  <a:cubicBezTo>
                    <a:pt x="18" y="23"/>
                    <a:pt x="18" y="24"/>
                    <a:pt x="18" y="26"/>
                  </a:cubicBezTo>
                  <a:cubicBezTo>
                    <a:pt x="18" y="26"/>
                    <a:pt x="18" y="26"/>
                    <a:pt x="18" y="27"/>
                  </a:cubicBezTo>
                  <a:cubicBezTo>
                    <a:pt x="19" y="25"/>
                    <a:pt x="20" y="20"/>
                    <a:pt x="20" y="18"/>
                  </a:cubicBezTo>
                  <a:close/>
                  <a:moveTo>
                    <a:pt x="66" y="49"/>
                  </a:moveTo>
                  <a:cubicBezTo>
                    <a:pt x="67" y="49"/>
                    <a:pt x="67" y="48"/>
                    <a:pt x="68" y="48"/>
                  </a:cubicBezTo>
                  <a:cubicBezTo>
                    <a:pt x="69" y="47"/>
                    <a:pt x="69" y="46"/>
                    <a:pt x="69" y="46"/>
                  </a:cubicBezTo>
                  <a:cubicBezTo>
                    <a:pt x="69" y="45"/>
                    <a:pt x="68" y="45"/>
                    <a:pt x="68" y="44"/>
                  </a:cubicBezTo>
                  <a:cubicBezTo>
                    <a:pt x="67" y="45"/>
                    <a:pt x="66" y="46"/>
                    <a:pt x="66" y="47"/>
                  </a:cubicBezTo>
                  <a:cubicBezTo>
                    <a:pt x="65" y="47"/>
                    <a:pt x="65" y="47"/>
                    <a:pt x="65" y="48"/>
                  </a:cubicBezTo>
                  <a:cubicBezTo>
                    <a:pt x="65" y="48"/>
                    <a:pt x="65" y="49"/>
                    <a:pt x="66" y="49"/>
                  </a:cubicBezTo>
                  <a:close/>
                  <a:moveTo>
                    <a:pt x="15" y="23"/>
                  </a:moveTo>
                  <a:cubicBezTo>
                    <a:pt x="15" y="24"/>
                    <a:pt x="14" y="25"/>
                    <a:pt x="14" y="25"/>
                  </a:cubicBezTo>
                  <a:cubicBezTo>
                    <a:pt x="14" y="25"/>
                    <a:pt x="14" y="25"/>
                    <a:pt x="14" y="26"/>
                  </a:cubicBezTo>
                  <a:cubicBezTo>
                    <a:pt x="15" y="28"/>
                    <a:pt x="15" y="30"/>
                    <a:pt x="16" y="32"/>
                  </a:cubicBezTo>
                  <a:cubicBezTo>
                    <a:pt x="17" y="31"/>
                    <a:pt x="16" y="28"/>
                    <a:pt x="15" y="23"/>
                  </a:cubicBezTo>
                  <a:close/>
                  <a:moveTo>
                    <a:pt x="14" y="37"/>
                  </a:moveTo>
                  <a:cubicBezTo>
                    <a:pt x="15" y="37"/>
                    <a:pt x="15" y="36"/>
                    <a:pt x="14" y="36"/>
                  </a:cubicBezTo>
                  <a:cubicBezTo>
                    <a:pt x="14" y="33"/>
                    <a:pt x="13" y="31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9"/>
                    <a:pt x="11" y="30"/>
                    <a:pt x="12" y="30"/>
                  </a:cubicBezTo>
                  <a:cubicBezTo>
                    <a:pt x="12" y="32"/>
                    <a:pt x="13" y="33"/>
                    <a:pt x="13" y="35"/>
                  </a:cubicBezTo>
                  <a:cubicBezTo>
                    <a:pt x="13" y="35"/>
                    <a:pt x="13" y="35"/>
                    <a:pt x="13" y="35"/>
                  </a:cubicBezTo>
                  <a:cubicBezTo>
                    <a:pt x="13" y="36"/>
                    <a:pt x="14" y="36"/>
                    <a:pt x="14" y="37"/>
                  </a:cubicBezTo>
                  <a:close/>
                  <a:moveTo>
                    <a:pt x="39" y="16"/>
                  </a:moveTo>
                  <a:cubicBezTo>
                    <a:pt x="40" y="15"/>
                    <a:pt x="41" y="14"/>
                    <a:pt x="41" y="13"/>
                  </a:cubicBezTo>
                  <a:cubicBezTo>
                    <a:pt x="41" y="12"/>
                    <a:pt x="41" y="12"/>
                    <a:pt x="41" y="12"/>
                  </a:cubicBezTo>
                  <a:cubicBezTo>
                    <a:pt x="41" y="11"/>
                    <a:pt x="41" y="11"/>
                    <a:pt x="40" y="10"/>
                  </a:cubicBezTo>
                  <a:cubicBezTo>
                    <a:pt x="40" y="10"/>
                    <a:pt x="40" y="11"/>
                    <a:pt x="40" y="11"/>
                  </a:cubicBezTo>
                  <a:cubicBezTo>
                    <a:pt x="39" y="12"/>
                    <a:pt x="39" y="13"/>
                    <a:pt x="38" y="14"/>
                  </a:cubicBezTo>
                  <a:cubicBezTo>
                    <a:pt x="38" y="15"/>
                    <a:pt x="39" y="15"/>
                    <a:pt x="39" y="16"/>
                  </a:cubicBezTo>
                  <a:close/>
                  <a:moveTo>
                    <a:pt x="64" y="36"/>
                  </a:moveTo>
                  <a:cubicBezTo>
                    <a:pt x="65" y="37"/>
                    <a:pt x="65" y="38"/>
                    <a:pt x="66" y="38"/>
                  </a:cubicBezTo>
                  <a:cubicBezTo>
                    <a:pt x="67" y="38"/>
                    <a:pt x="67" y="37"/>
                    <a:pt x="68" y="36"/>
                  </a:cubicBezTo>
                  <a:cubicBezTo>
                    <a:pt x="67" y="35"/>
                    <a:pt x="66" y="35"/>
                    <a:pt x="65" y="34"/>
                  </a:cubicBezTo>
                  <a:cubicBezTo>
                    <a:pt x="65" y="35"/>
                    <a:pt x="64" y="36"/>
                    <a:pt x="64" y="36"/>
                  </a:cubicBezTo>
                  <a:close/>
                  <a:moveTo>
                    <a:pt x="31" y="70"/>
                  </a:moveTo>
                  <a:cubicBezTo>
                    <a:pt x="31" y="69"/>
                    <a:pt x="30" y="68"/>
                    <a:pt x="30" y="67"/>
                  </a:cubicBezTo>
                  <a:cubicBezTo>
                    <a:pt x="29" y="68"/>
                    <a:pt x="29" y="69"/>
                    <a:pt x="29" y="71"/>
                  </a:cubicBezTo>
                  <a:cubicBezTo>
                    <a:pt x="29" y="71"/>
                    <a:pt x="30" y="71"/>
                    <a:pt x="30" y="72"/>
                  </a:cubicBezTo>
                  <a:cubicBezTo>
                    <a:pt x="31" y="71"/>
                    <a:pt x="31" y="71"/>
                    <a:pt x="31" y="70"/>
                  </a:cubicBezTo>
                  <a:close/>
                  <a:moveTo>
                    <a:pt x="57" y="69"/>
                  </a:moveTo>
                  <a:cubicBezTo>
                    <a:pt x="58" y="69"/>
                    <a:pt x="58" y="69"/>
                    <a:pt x="58" y="68"/>
                  </a:cubicBezTo>
                  <a:cubicBezTo>
                    <a:pt x="58" y="68"/>
                    <a:pt x="58" y="67"/>
                    <a:pt x="57" y="66"/>
                  </a:cubicBezTo>
                  <a:cubicBezTo>
                    <a:pt x="57" y="66"/>
                    <a:pt x="57" y="65"/>
                    <a:pt x="56" y="64"/>
                  </a:cubicBezTo>
                  <a:cubicBezTo>
                    <a:pt x="56" y="65"/>
                    <a:pt x="56" y="66"/>
                    <a:pt x="56" y="67"/>
                  </a:cubicBezTo>
                  <a:cubicBezTo>
                    <a:pt x="56" y="67"/>
                    <a:pt x="56" y="67"/>
                    <a:pt x="56" y="67"/>
                  </a:cubicBezTo>
                  <a:cubicBezTo>
                    <a:pt x="56" y="68"/>
                    <a:pt x="57" y="69"/>
                    <a:pt x="57" y="69"/>
                  </a:cubicBezTo>
                  <a:close/>
                  <a:moveTo>
                    <a:pt x="65" y="15"/>
                  </a:moveTo>
                  <a:cubicBezTo>
                    <a:pt x="65" y="15"/>
                    <a:pt x="64" y="16"/>
                    <a:pt x="63" y="17"/>
                  </a:cubicBezTo>
                  <a:cubicBezTo>
                    <a:pt x="64" y="18"/>
                    <a:pt x="64" y="19"/>
                    <a:pt x="64" y="19"/>
                  </a:cubicBezTo>
                  <a:cubicBezTo>
                    <a:pt x="65" y="19"/>
                    <a:pt x="65" y="18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6"/>
                    <a:pt x="65" y="15"/>
                    <a:pt x="65" y="15"/>
                  </a:cubicBezTo>
                  <a:close/>
                  <a:moveTo>
                    <a:pt x="26" y="65"/>
                  </a:moveTo>
                  <a:cubicBezTo>
                    <a:pt x="26" y="64"/>
                    <a:pt x="26" y="63"/>
                    <a:pt x="27" y="62"/>
                  </a:cubicBezTo>
                  <a:cubicBezTo>
                    <a:pt x="27" y="61"/>
                    <a:pt x="27" y="60"/>
                    <a:pt x="26" y="60"/>
                  </a:cubicBezTo>
                  <a:cubicBezTo>
                    <a:pt x="25" y="61"/>
                    <a:pt x="25" y="62"/>
                    <a:pt x="26" y="65"/>
                  </a:cubicBezTo>
                  <a:close/>
                  <a:moveTo>
                    <a:pt x="13" y="23"/>
                  </a:moveTo>
                  <a:cubicBezTo>
                    <a:pt x="13" y="23"/>
                    <a:pt x="13" y="23"/>
                    <a:pt x="13" y="23"/>
                  </a:cubicBezTo>
                  <a:cubicBezTo>
                    <a:pt x="14" y="22"/>
                    <a:pt x="14" y="21"/>
                    <a:pt x="15" y="21"/>
                  </a:cubicBezTo>
                  <a:cubicBezTo>
                    <a:pt x="15" y="20"/>
                    <a:pt x="15" y="19"/>
                    <a:pt x="14" y="18"/>
                  </a:cubicBezTo>
                  <a:cubicBezTo>
                    <a:pt x="14" y="19"/>
                    <a:pt x="13" y="19"/>
                    <a:pt x="13" y="20"/>
                  </a:cubicBezTo>
                  <a:cubicBezTo>
                    <a:pt x="13" y="21"/>
                    <a:pt x="13" y="22"/>
                    <a:pt x="13" y="23"/>
                  </a:cubicBezTo>
                  <a:close/>
                  <a:moveTo>
                    <a:pt x="68" y="30"/>
                  </a:moveTo>
                  <a:cubicBezTo>
                    <a:pt x="67" y="31"/>
                    <a:pt x="67" y="31"/>
                    <a:pt x="66" y="32"/>
                  </a:cubicBezTo>
                  <a:cubicBezTo>
                    <a:pt x="67" y="33"/>
                    <a:pt x="68" y="33"/>
                    <a:pt x="69" y="34"/>
                  </a:cubicBezTo>
                  <a:cubicBezTo>
                    <a:pt x="68" y="32"/>
                    <a:pt x="68" y="31"/>
                    <a:pt x="68" y="30"/>
                  </a:cubicBezTo>
                  <a:close/>
                  <a:moveTo>
                    <a:pt x="73" y="41"/>
                  </a:moveTo>
                  <a:cubicBezTo>
                    <a:pt x="73" y="42"/>
                    <a:pt x="72" y="43"/>
                    <a:pt x="72" y="44"/>
                  </a:cubicBezTo>
                  <a:cubicBezTo>
                    <a:pt x="72" y="44"/>
                    <a:pt x="72" y="45"/>
                    <a:pt x="72" y="45"/>
                  </a:cubicBezTo>
                  <a:cubicBezTo>
                    <a:pt x="71" y="46"/>
                    <a:pt x="72" y="46"/>
                    <a:pt x="72" y="46"/>
                  </a:cubicBezTo>
                  <a:cubicBezTo>
                    <a:pt x="73" y="45"/>
                    <a:pt x="74" y="43"/>
                    <a:pt x="73" y="41"/>
                  </a:cubicBezTo>
                  <a:close/>
                  <a:moveTo>
                    <a:pt x="23" y="14"/>
                  </a:moveTo>
                  <a:cubicBezTo>
                    <a:pt x="22" y="14"/>
                    <a:pt x="22" y="15"/>
                    <a:pt x="21" y="15"/>
                  </a:cubicBezTo>
                  <a:cubicBezTo>
                    <a:pt x="21" y="15"/>
                    <a:pt x="21" y="16"/>
                    <a:pt x="21" y="16"/>
                  </a:cubicBezTo>
                  <a:cubicBezTo>
                    <a:pt x="21" y="16"/>
                    <a:pt x="22" y="17"/>
                    <a:pt x="22" y="18"/>
                  </a:cubicBezTo>
                  <a:cubicBezTo>
                    <a:pt x="22" y="17"/>
                    <a:pt x="23" y="16"/>
                    <a:pt x="23" y="15"/>
                  </a:cubicBezTo>
                  <a:cubicBezTo>
                    <a:pt x="23" y="15"/>
                    <a:pt x="23" y="14"/>
                    <a:pt x="23" y="14"/>
                  </a:cubicBezTo>
                  <a:close/>
                  <a:moveTo>
                    <a:pt x="6" y="32"/>
                  </a:moveTo>
                  <a:cubicBezTo>
                    <a:pt x="6" y="31"/>
                    <a:pt x="6" y="29"/>
                    <a:pt x="5" y="27"/>
                  </a:cubicBezTo>
                  <a:cubicBezTo>
                    <a:pt x="4" y="29"/>
                    <a:pt x="5" y="31"/>
                    <a:pt x="6" y="32"/>
                  </a:cubicBezTo>
                  <a:close/>
                  <a:moveTo>
                    <a:pt x="55" y="14"/>
                  </a:moveTo>
                  <a:cubicBezTo>
                    <a:pt x="54" y="15"/>
                    <a:pt x="54" y="16"/>
                    <a:pt x="54" y="18"/>
                  </a:cubicBezTo>
                  <a:cubicBezTo>
                    <a:pt x="54" y="17"/>
                    <a:pt x="55" y="16"/>
                    <a:pt x="56" y="14"/>
                  </a:cubicBezTo>
                  <a:cubicBezTo>
                    <a:pt x="56" y="14"/>
                    <a:pt x="55" y="14"/>
                    <a:pt x="55" y="14"/>
                  </a:cubicBezTo>
                  <a:close/>
                  <a:moveTo>
                    <a:pt x="32" y="68"/>
                  </a:moveTo>
                  <a:cubicBezTo>
                    <a:pt x="33" y="67"/>
                    <a:pt x="34" y="66"/>
                    <a:pt x="33" y="66"/>
                  </a:cubicBezTo>
                  <a:cubicBezTo>
                    <a:pt x="32" y="66"/>
                    <a:pt x="32" y="66"/>
                    <a:pt x="31" y="66"/>
                  </a:cubicBezTo>
                  <a:cubicBezTo>
                    <a:pt x="32" y="66"/>
                    <a:pt x="32" y="67"/>
                    <a:pt x="32" y="68"/>
                  </a:cubicBezTo>
                  <a:close/>
                  <a:moveTo>
                    <a:pt x="74" y="53"/>
                  </a:moveTo>
                  <a:cubicBezTo>
                    <a:pt x="74" y="53"/>
                    <a:pt x="74" y="52"/>
                    <a:pt x="74" y="52"/>
                  </a:cubicBezTo>
                  <a:cubicBezTo>
                    <a:pt x="73" y="51"/>
                    <a:pt x="73" y="52"/>
                    <a:pt x="73" y="52"/>
                  </a:cubicBezTo>
                  <a:cubicBezTo>
                    <a:pt x="72" y="52"/>
                    <a:pt x="72" y="53"/>
                    <a:pt x="73" y="54"/>
                  </a:cubicBezTo>
                  <a:cubicBezTo>
                    <a:pt x="73" y="54"/>
                    <a:pt x="74" y="53"/>
                    <a:pt x="74" y="53"/>
                  </a:cubicBezTo>
                  <a:close/>
                  <a:moveTo>
                    <a:pt x="10" y="25"/>
                  </a:moveTo>
                  <a:cubicBezTo>
                    <a:pt x="10" y="24"/>
                    <a:pt x="11" y="23"/>
                    <a:pt x="10" y="22"/>
                  </a:cubicBezTo>
                  <a:cubicBezTo>
                    <a:pt x="9" y="23"/>
                    <a:pt x="9" y="24"/>
                    <a:pt x="10" y="25"/>
                  </a:cubicBezTo>
                  <a:close/>
                  <a:moveTo>
                    <a:pt x="36" y="69"/>
                  </a:moveTo>
                  <a:cubicBezTo>
                    <a:pt x="36" y="70"/>
                    <a:pt x="36" y="71"/>
                    <a:pt x="36" y="72"/>
                  </a:cubicBezTo>
                  <a:cubicBezTo>
                    <a:pt x="37" y="72"/>
                    <a:pt x="37" y="72"/>
                    <a:pt x="38" y="71"/>
                  </a:cubicBezTo>
                  <a:cubicBezTo>
                    <a:pt x="37" y="70"/>
                    <a:pt x="37" y="70"/>
                    <a:pt x="36" y="69"/>
                  </a:cubicBezTo>
                  <a:close/>
                  <a:moveTo>
                    <a:pt x="20" y="61"/>
                  </a:moveTo>
                  <a:cubicBezTo>
                    <a:pt x="19" y="61"/>
                    <a:pt x="18" y="62"/>
                    <a:pt x="18" y="63"/>
                  </a:cubicBezTo>
                  <a:cubicBezTo>
                    <a:pt x="18" y="63"/>
                    <a:pt x="18" y="63"/>
                    <a:pt x="18" y="64"/>
                  </a:cubicBezTo>
                  <a:cubicBezTo>
                    <a:pt x="19" y="63"/>
                    <a:pt x="20" y="62"/>
                    <a:pt x="20" y="61"/>
                  </a:cubicBezTo>
                  <a:close/>
                  <a:moveTo>
                    <a:pt x="29" y="12"/>
                  </a:moveTo>
                  <a:cubicBezTo>
                    <a:pt x="28" y="13"/>
                    <a:pt x="27" y="14"/>
                    <a:pt x="28" y="15"/>
                  </a:cubicBezTo>
                  <a:cubicBezTo>
                    <a:pt x="28" y="14"/>
                    <a:pt x="29" y="13"/>
                    <a:pt x="29" y="12"/>
                  </a:cubicBezTo>
                  <a:cubicBezTo>
                    <a:pt x="29" y="12"/>
                    <a:pt x="29" y="12"/>
                    <a:pt x="29" y="12"/>
                  </a:cubicBezTo>
                  <a:close/>
                  <a:moveTo>
                    <a:pt x="68" y="73"/>
                  </a:moveTo>
                  <a:cubicBezTo>
                    <a:pt x="68" y="73"/>
                    <a:pt x="68" y="73"/>
                    <a:pt x="69" y="74"/>
                  </a:cubicBezTo>
                  <a:cubicBezTo>
                    <a:pt x="69" y="73"/>
                    <a:pt x="70" y="72"/>
                    <a:pt x="70" y="71"/>
                  </a:cubicBezTo>
                  <a:cubicBezTo>
                    <a:pt x="71" y="70"/>
                    <a:pt x="71" y="70"/>
                    <a:pt x="70" y="69"/>
                  </a:cubicBezTo>
                  <a:cubicBezTo>
                    <a:pt x="70" y="71"/>
                    <a:pt x="69" y="72"/>
                    <a:pt x="68" y="73"/>
                  </a:cubicBezTo>
                  <a:close/>
                  <a:moveTo>
                    <a:pt x="40" y="73"/>
                  </a:moveTo>
                  <a:cubicBezTo>
                    <a:pt x="39" y="73"/>
                    <a:pt x="39" y="73"/>
                    <a:pt x="39" y="73"/>
                  </a:cubicBezTo>
                  <a:cubicBezTo>
                    <a:pt x="38" y="73"/>
                    <a:pt x="38" y="74"/>
                    <a:pt x="37" y="74"/>
                  </a:cubicBezTo>
                  <a:cubicBezTo>
                    <a:pt x="36" y="74"/>
                    <a:pt x="37" y="75"/>
                    <a:pt x="37" y="75"/>
                  </a:cubicBezTo>
                  <a:cubicBezTo>
                    <a:pt x="38" y="75"/>
                    <a:pt x="39" y="74"/>
                    <a:pt x="40" y="73"/>
                  </a:cubicBezTo>
                  <a:close/>
                  <a:moveTo>
                    <a:pt x="24" y="53"/>
                  </a:moveTo>
                  <a:cubicBezTo>
                    <a:pt x="24" y="53"/>
                    <a:pt x="24" y="52"/>
                    <a:pt x="23" y="52"/>
                  </a:cubicBezTo>
                  <a:cubicBezTo>
                    <a:pt x="23" y="52"/>
                    <a:pt x="23" y="52"/>
                    <a:pt x="23" y="52"/>
                  </a:cubicBezTo>
                  <a:cubicBezTo>
                    <a:pt x="22" y="52"/>
                    <a:pt x="22" y="53"/>
                    <a:pt x="23" y="54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23" y="53"/>
                    <a:pt x="24" y="53"/>
                    <a:pt x="24" y="53"/>
                  </a:cubicBezTo>
                  <a:close/>
                  <a:moveTo>
                    <a:pt x="21" y="31"/>
                  </a:moveTo>
                  <a:cubicBezTo>
                    <a:pt x="20" y="32"/>
                    <a:pt x="19" y="34"/>
                    <a:pt x="19" y="35"/>
                  </a:cubicBezTo>
                  <a:cubicBezTo>
                    <a:pt x="20" y="34"/>
                    <a:pt x="20" y="33"/>
                    <a:pt x="21" y="33"/>
                  </a:cubicBezTo>
                  <a:cubicBezTo>
                    <a:pt x="21" y="32"/>
                    <a:pt x="21" y="32"/>
                    <a:pt x="21" y="31"/>
                  </a:cubicBezTo>
                  <a:close/>
                  <a:moveTo>
                    <a:pt x="30" y="16"/>
                  </a:moveTo>
                  <a:cubicBezTo>
                    <a:pt x="29" y="17"/>
                    <a:pt x="29" y="17"/>
                    <a:pt x="29" y="18"/>
                  </a:cubicBezTo>
                  <a:cubicBezTo>
                    <a:pt x="29" y="18"/>
                    <a:pt x="30" y="19"/>
                    <a:pt x="30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18"/>
                    <a:pt x="30" y="17"/>
                    <a:pt x="30" y="16"/>
                  </a:cubicBezTo>
                  <a:close/>
                  <a:moveTo>
                    <a:pt x="54" y="77"/>
                  </a:moveTo>
                  <a:cubicBezTo>
                    <a:pt x="56" y="76"/>
                    <a:pt x="57" y="74"/>
                    <a:pt x="57" y="73"/>
                  </a:cubicBezTo>
                  <a:cubicBezTo>
                    <a:pt x="56" y="74"/>
                    <a:pt x="54" y="76"/>
                    <a:pt x="54" y="77"/>
                  </a:cubicBezTo>
                  <a:close/>
                  <a:moveTo>
                    <a:pt x="55" y="70"/>
                  </a:moveTo>
                  <a:cubicBezTo>
                    <a:pt x="55" y="70"/>
                    <a:pt x="55" y="70"/>
                    <a:pt x="55" y="70"/>
                  </a:cubicBezTo>
                  <a:cubicBezTo>
                    <a:pt x="55" y="71"/>
                    <a:pt x="55" y="72"/>
                    <a:pt x="54" y="73"/>
                  </a:cubicBezTo>
                  <a:cubicBezTo>
                    <a:pt x="55" y="73"/>
                    <a:pt x="55" y="73"/>
                    <a:pt x="55" y="73"/>
                  </a:cubicBezTo>
                  <a:cubicBezTo>
                    <a:pt x="55" y="72"/>
                    <a:pt x="56" y="72"/>
                    <a:pt x="56" y="71"/>
                  </a:cubicBezTo>
                  <a:cubicBezTo>
                    <a:pt x="56" y="71"/>
                    <a:pt x="55" y="70"/>
                    <a:pt x="55" y="70"/>
                  </a:cubicBezTo>
                  <a:close/>
                  <a:moveTo>
                    <a:pt x="13" y="51"/>
                  </a:moveTo>
                  <a:cubicBezTo>
                    <a:pt x="15" y="50"/>
                    <a:pt x="15" y="50"/>
                    <a:pt x="15" y="48"/>
                  </a:cubicBezTo>
                  <a:cubicBezTo>
                    <a:pt x="14" y="49"/>
                    <a:pt x="13" y="50"/>
                    <a:pt x="13" y="51"/>
                  </a:cubicBezTo>
                  <a:close/>
                  <a:moveTo>
                    <a:pt x="58" y="57"/>
                  </a:moveTo>
                  <a:cubicBezTo>
                    <a:pt x="58" y="58"/>
                    <a:pt x="58" y="60"/>
                    <a:pt x="59" y="60"/>
                  </a:cubicBezTo>
                  <a:cubicBezTo>
                    <a:pt x="59" y="59"/>
                    <a:pt x="59" y="58"/>
                    <a:pt x="58" y="57"/>
                  </a:cubicBezTo>
                  <a:close/>
                  <a:moveTo>
                    <a:pt x="68" y="65"/>
                  </a:moveTo>
                  <a:cubicBezTo>
                    <a:pt x="68" y="66"/>
                    <a:pt x="68" y="66"/>
                    <a:pt x="68" y="66"/>
                  </a:cubicBezTo>
                  <a:cubicBezTo>
                    <a:pt x="68" y="67"/>
                    <a:pt x="68" y="68"/>
                    <a:pt x="68" y="69"/>
                  </a:cubicBezTo>
                  <a:cubicBezTo>
                    <a:pt x="68" y="68"/>
                    <a:pt x="69" y="68"/>
                    <a:pt x="69" y="67"/>
                  </a:cubicBezTo>
                  <a:cubicBezTo>
                    <a:pt x="68" y="66"/>
                    <a:pt x="68" y="66"/>
                    <a:pt x="68" y="65"/>
                  </a:cubicBezTo>
                  <a:close/>
                  <a:moveTo>
                    <a:pt x="26" y="21"/>
                  </a:moveTo>
                  <a:cubicBezTo>
                    <a:pt x="26" y="22"/>
                    <a:pt x="25" y="22"/>
                    <a:pt x="26" y="23"/>
                  </a:cubicBezTo>
                  <a:cubicBezTo>
                    <a:pt x="26" y="23"/>
                    <a:pt x="26" y="23"/>
                    <a:pt x="27" y="23"/>
                  </a:cubicBezTo>
                  <a:cubicBezTo>
                    <a:pt x="27" y="22"/>
                    <a:pt x="27" y="22"/>
                    <a:pt x="26" y="21"/>
                  </a:cubicBezTo>
                  <a:close/>
                  <a:moveTo>
                    <a:pt x="37" y="12"/>
                  </a:moveTo>
                  <a:cubicBezTo>
                    <a:pt x="37" y="11"/>
                    <a:pt x="38" y="10"/>
                    <a:pt x="38" y="9"/>
                  </a:cubicBezTo>
                  <a:cubicBezTo>
                    <a:pt x="38" y="10"/>
                    <a:pt x="37" y="10"/>
                    <a:pt x="37" y="11"/>
                  </a:cubicBezTo>
                  <a:cubicBezTo>
                    <a:pt x="36" y="11"/>
                    <a:pt x="36" y="11"/>
                    <a:pt x="37" y="12"/>
                  </a:cubicBezTo>
                  <a:close/>
                  <a:moveTo>
                    <a:pt x="23" y="21"/>
                  </a:moveTo>
                  <a:cubicBezTo>
                    <a:pt x="22" y="23"/>
                    <a:pt x="22" y="24"/>
                    <a:pt x="22" y="25"/>
                  </a:cubicBezTo>
                  <a:cubicBezTo>
                    <a:pt x="22" y="24"/>
                    <a:pt x="23" y="23"/>
                    <a:pt x="23" y="21"/>
                  </a:cubicBezTo>
                  <a:close/>
                  <a:moveTo>
                    <a:pt x="78" y="60"/>
                  </a:moveTo>
                  <a:cubicBezTo>
                    <a:pt x="77" y="59"/>
                    <a:pt x="77" y="59"/>
                    <a:pt x="76" y="59"/>
                  </a:cubicBezTo>
                  <a:cubicBezTo>
                    <a:pt x="77" y="60"/>
                    <a:pt x="77" y="60"/>
                    <a:pt x="77" y="61"/>
                  </a:cubicBezTo>
                  <a:cubicBezTo>
                    <a:pt x="77" y="60"/>
                    <a:pt x="78" y="60"/>
                    <a:pt x="78" y="60"/>
                  </a:cubicBezTo>
                  <a:close/>
                  <a:moveTo>
                    <a:pt x="69" y="76"/>
                  </a:moveTo>
                  <a:cubicBezTo>
                    <a:pt x="70" y="76"/>
                    <a:pt x="70" y="76"/>
                    <a:pt x="70" y="76"/>
                  </a:cubicBezTo>
                  <a:cubicBezTo>
                    <a:pt x="70" y="75"/>
                    <a:pt x="71" y="75"/>
                    <a:pt x="71" y="74"/>
                  </a:cubicBezTo>
                  <a:cubicBezTo>
                    <a:pt x="71" y="75"/>
                    <a:pt x="70" y="75"/>
                    <a:pt x="69" y="76"/>
                  </a:cubicBezTo>
                  <a:close/>
                  <a:moveTo>
                    <a:pt x="7" y="37"/>
                  </a:moveTo>
                  <a:cubicBezTo>
                    <a:pt x="7" y="36"/>
                    <a:pt x="8" y="35"/>
                    <a:pt x="8" y="34"/>
                  </a:cubicBezTo>
                  <a:cubicBezTo>
                    <a:pt x="7" y="35"/>
                    <a:pt x="7" y="36"/>
                    <a:pt x="7" y="37"/>
                  </a:cubicBezTo>
                  <a:close/>
                  <a:moveTo>
                    <a:pt x="51" y="11"/>
                  </a:moveTo>
                  <a:cubicBezTo>
                    <a:pt x="51" y="11"/>
                    <a:pt x="51" y="11"/>
                    <a:pt x="51" y="11"/>
                  </a:cubicBezTo>
                  <a:cubicBezTo>
                    <a:pt x="51" y="11"/>
                    <a:pt x="51" y="11"/>
                    <a:pt x="52" y="10"/>
                  </a:cubicBezTo>
                  <a:cubicBezTo>
                    <a:pt x="52" y="10"/>
                    <a:pt x="52" y="10"/>
                    <a:pt x="51" y="9"/>
                  </a:cubicBezTo>
                  <a:cubicBezTo>
                    <a:pt x="51" y="10"/>
                    <a:pt x="51" y="10"/>
                    <a:pt x="51" y="11"/>
                  </a:cubicBezTo>
                  <a:close/>
                  <a:moveTo>
                    <a:pt x="48" y="5"/>
                  </a:moveTo>
                  <a:cubicBezTo>
                    <a:pt x="48" y="5"/>
                    <a:pt x="48" y="5"/>
                    <a:pt x="47" y="5"/>
                  </a:cubicBezTo>
                  <a:cubicBezTo>
                    <a:pt x="48" y="5"/>
                    <a:pt x="48" y="6"/>
                    <a:pt x="48" y="6"/>
                  </a:cubicBezTo>
                  <a:cubicBezTo>
                    <a:pt x="48" y="6"/>
                    <a:pt x="48" y="6"/>
                    <a:pt x="49" y="6"/>
                  </a:cubicBezTo>
                  <a:cubicBezTo>
                    <a:pt x="49" y="6"/>
                    <a:pt x="49" y="6"/>
                    <a:pt x="49" y="6"/>
                  </a:cubicBezTo>
                  <a:cubicBezTo>
                    <a:pt x="48" y="6"/>
                    <a:pt x="48" y="5"/>
                    <a:pt x="48" y="5"/>
                  </a:cubicBezTo>
                  <a:close/>
                  <a:moveTo>
                    <a:pt x="32" y="16"/>
                  </a:moveTo>
                  <a:cubicBezTo>
                    <a:pt x="32" y="17"/>
                    <a:pt x="32" y="18"/>
                    <a:pt x="32" y="18"/>
                  </a:cubicBezTo>
                  <a:cubicBezTo>
                    <a:pt x="33" y="18"/>
                    <a:pt x="32" y="17"/>
                    <a:pt x="32" y="16"/>
                  </a:cubicBezTo>
                  <a:close/>
                  <a:moveTo>
                    <a:pt x="76" y="56"/>
                  </a:moveTo>
                  <a:cubicBezTo>
                    <a:pt x="76" y="56"/>
                    <a:pt x="75" y="57"/>
                    <a:pt x="75" y="57"/>
                  </a:cubicBezTo>
                  <a:cubicBezTo>
                    <a:pt x="76" y="57"/>
                    <a:pt x="76" y="57"/>
                    <a:pt x="77" y="57"/>
                  </a:cubicBezTo>
                  <a:cubicBezTo>
                    <a:pt x="76" y="57"/>
                    <a:pt x="76" y="56"/>
                    <a:pt x="76" y="56"/>
                  </a:cubicBezTo>
                  <a:close/>
                  <a:moveTo>
                    <a:pt x="4" y="39"/>
                  </a:moveTo>
                  <a:cubicBezTo>
                    <a:pt x="3" y="40"/>
                    <a:pt x="3" y="40"/>
                    <a:pt x="4" y="41"/>
                  </a:cubicBezTo>
                  <a:cubicBezTo>
                    <a:pt x="4" y="40"/>
                    <a:pt x="4" y="39"/>
                    <a:pt x="4" y="39"/>
                  </a:cubicBezTo>
                  <a:close/>
                  <a:moveTo>
                    <a:pt x="13" y="59"/>
                  </a:moveTo>
                  <a:cubicBezTo>
                    <a:pt x="13" y="58"/>
                    <a:pt x="12" y="57"/>
                    <a:pt x="12" y="56"/>
                  </a:cubicBezTo>
                  <a:cubicBezTo>
                    <a:pt x="12" y="58"/>
                    <a:pt x="12" y="59"/>
                    <a:pt x="13" y="59"/>
                  </a:cubicBezTo>
                  <a:close/>
                  <a:moveTo>
                    <a:pt x="13" y="53"/>
                  </a:moveTo>
                  <a:cubicBezTo>
                    <a:pt x="14" y="54"/>
                    <a:pt x="14" y="54"/>
                    <a:pt x="14" y="55"/>
                  </a:cubicBezTo>
                  <a:cubicBezTo>
                    <a:pt x="14" y="54"/>
                    <a:pt x="14" y="54"/>
                    <a:pt x="14" y="53"/>
                  </a:cubicBezTo>
                  <a:cubicBezTo>
                    <a:pt x="14" y="53"/>
                    <a:pt x="14" y="53"/>
                    <a:pt x="13" y="53"/>
                  </a:cubicBezTo>
                  <a:close/>
                  <a:moveTo>
                    <a:pt x="17" y="50"/>
                  </a:moveTo>
                  <a:cubicBezTo>
                    <a:pt x="17" y="51"/>
                    <a:pt x="17" y="51"/>
                    <a:pt x="17" y="52"/>
                  </a:cubicBezTo>
                  <a:cubicBezTo>
                    <a:pt x="17" y="52"/>
                    <a:pt x="18" y="51"/>
                    <a:pt x="17" y="50"/>
                  </a:cubicBezTo>
                  <a:close/>
                  <a:moveTo>
                    <a:pt x="51" y="70"/>
                  </a:moveTo>
                  <a:cubicBezTo>
                    <a:pt x="51" y="69"/>
                    <a:pt x="51" y="69"/>
                    <a:pt x="50" y="68"/>
                  </a:cubicBezTo>
                  <a:cubicBezTo>
                    <a:pt x="50" y="68"/>
                    <a:pt x="50" y="69"/>
                    <a:pt x="51" y="70"/>
                  </a:cubicBezTo>
                  <a:close/>
                  <a:moveTo>
                    <a:pt x="4" y="50"/>
                  </a:moveTo>
                  <a:cubicBezTo>
                    <a:pt x="4" y="51"/>
                    <a:pt x="4" y="51"/>
                    <a:pt x="4" y="52"/>
                  </a:cubicBezTo>
                  <a:cubicBezTo>
                    <a:pt x="5" y="51"/>
                    <a:pt x="5" y="51"/>
                    <a:pt x="4" y="50"/>
                  </a:cubicBezTo>
                  <a:close/>
                  <a:moveTo>
                    <a:pt x="64" y="70"/>
                  </a:moveTo>
                  <a:cubicBezTo>
                    <a:pt x="64" y="70"/>
                    <a:pt x="64" y="70"/>
                    <a:pt x="64" y="70"/>
                  </a:cubicBezTo>
                  <a:cubicBezTo>
                    <a:pt x="64" y="71"/>
                    <a:pt x="64" y="72"/>
                    <a:pt x="65" y="72"/>
                  </a:cubicBezTo>
                  <a:cubicBezTo>
                    <a:pt x="64" y="72"/>
                    <a:pt x="64" y="71"/>
                    <a:pt x="64" y="70"/>
                  </a:cubicBezTo>
                  <a:close/>
                  <a:moveTo>
                    <a:pt x="45" y="11"/>
                  </a:moveTo>
                  <a:cubicBezTo>
                    <a:pt x="45" y="10"/>
                    <a:pt x="45" y="9"/>
                    <a:pt x="44" y="8"/>
                  </a:cubicBezTo>
                  <a:cubicBezTo>
                    <a:pt x="44" y="9"/>
                    <a:pt x="45" y="10"/>
                    <a:pt x="45" y="11"/>
                  </a:cubicBezTo>
                  <a:close/>
                  <a:moveTo>
                    <a:pt x="74" y="26"/>
                  </a:moveTo>
                  <a:cubicBezTo>
                    <a:pt x="74" y="26"/>
                    <a:pt x="74" y="26"/>
                    <a:pt x="74" y="26"/>
                  </a:cubicBezTo>
                  <a:cubicBezTo>
                    <a:pt x="74" y="25"/>
                    <a:pt x="74" y="25"/>
                    <a:pt x="74" y="24"/>
                  </a:cubicBezTo>
                  <a:cubicBezTo>
                    <a:pt x="74" y="24"/>
                    <a:pt x="74" y="24"/>
                    <a:pt x="74" y="24"/>
                  </a:cubicBezTo>
                  <a:cubicBezTo>
                    <a:pt x="74" y="25"/>
                    <a:pt x="74" y="25"/>
                    <a:pt x="74" y="26"/>
                  </a:cubicBezTo>
                  <a:close/>
                  <a:moveTo>
                    <a:pt x="1" y="33"/>
                  </a:moveTo>
                  <a:cubicBezTo>
                    <a:pt x="1" y="33"/>
                    <a:pt x="1" y="33"/>
                    <a:pt x="1" y="33"/>
                  </a:cubicBezTo>
                  <a:cubicBezTo>
                    <a:pt x="1" y="34"/>
                    <a:pt x="1" y="34"/>
                    <a:pt x="2" y="34"/>
                  </a:cubicBezTo>
                  <a:cubicBezTo>
                    <a:pt x="2" y="34"/>
                    <a:pt x="2" y="33"/>
                    <a:pt x="1" y="33"/>
                  </a:cubicBezTo>
                  <a:close/>
                  <a:moveTo>
                    <a:pt x="37" y="66"/>
                  </a:moveTo>
                  <a:cubicBezTo>
                    <a:pt x="37" y="67"/>
                    <a:pt x="37" y="67"/>
                    <a:pt x="38" y="68"/>
                  </a:cubicBezTo>
                  <a:cubicBezTo>
                    <a:pt x="38" y="67"/>
                    <a:pt x="37" y="67"/>
                    <a:pt x="37" y="66"/>
                  </a:cubicBezTo>
                  <a:close/>
                  <a:moveTo>
                    <a:pt x="70" y="42"/>
                  </a:moveTo>
                  <a:cubicBezTo>
                    <a:pt x="69" y="42"/>
                    <a:pt x="69" y="42"/>
                    <a:pt x="70" y="43"/>
                  </a:cubicBezTo>
                  <a:cubicBezTo>
                    <a:pt x="70" y="43"/>
                    <a:pt x="70" y="42"/>
                    <a:pt x="70" y="42"/>
                  </a:cubicBezTo>
                  <a:close/>
                  <a:moveTo>
                    <a:pt x="51" y="14"/>
                  </a:moveTo>
                  <a:cubicBezTo>
                    <a:pt x="50" y="15"/>
                    <a:pt x="50" y="15"/>
                    <a:pt x="51" y="15"/>
                  </a:cubicBezTo>
                  <a:cubicBezTo>
                    <a:pt x="51" y="15"/>
                    <a:pt x="51" y="14"/>
                    <a:pt x="51" y="14"/>
                  </a:cubicBezTo>
                  <a:close/>
                  <a:moveTo>
                    <a:pt x="76" y="52"/>
                  </a:moveTo>
                  <a:cubicBezTo>
                    <a:pt x="77" y="52"/>
                    <a:pt x="77" y="52"/>
                    <a:pt x="77" y="52"/>
                  </a:cubicBezTo>
                  <a:cubicBezTo>
                    <a:pt x="77" y="52"/>
                    <a:pt x="76" y="52"/>
                    <a:pt x="76" y="52"/>
                  </a:cubicBezTo>
                  <a:close/>
                  <a:moveTo>
                    <a:pt x="68" y="62"/>
                  </a:moveTo>
                  <a:cubicBezTo>
                    <a:pt x="68" y="62"/>
                    <a:pt x="68" y="62"/>
                    <a:pt x="69" y="63"/>
                  </a:cubicBezTo>
                  <a:cubicBezTo>
                    <a:pt x="68" y="62"/>
                    <a:pt x="68" y="62"/>
                    <a:pt x="68" y="62"/>
                  </a:cubicBezTo>
                  <a:close/>
                  <a:moveTo>
                    <a:pt x="73" y="21"/>
                  </a:moveTo>
                  <a:cubicBezTo>
                    <a:pt x="73" y="21"/>
                    <a:pt x="73" y="21"/>
                    <a:pt x="73" y="21"/>
                  </a:cubicBezTo>
                  <a:cubicBezTo>
                    <a:pt x="73" y="21"/>
                    <a:pt x="73" y="22"/>
                    <a:pt x="73" y="22"/>
                  </a:cubicBezTo>
                  <a:cubicBezTo>
                    <a:pt x="73" y="22"/>
                    <a:pt x="73" y="22"/>
                    <a:pt x="73" y="22"/>
                  </a:cubicBezTo>
                  <a:cubicBezTo>
                    <a:pt x="73" y="22"/>
                    <a:pt x="73" y="21"/>
                    <a:pt x="73" y="21"/>
                  </a:cubicBezTo>
                  <a:close/>
                  <a:moveTo>
                    <a:pt x="4" y="34"/>
                  </a:move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4"/>
                    <a:pt x="4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5"/>
                    <a:pt x="4" y="35"/>
                  </a:cubicBezTo>
                  <a:cubicBezTo>
                    <a:pt x="4" y="35"/>
                    <a:pt x="4" y="34"/>
                    <a:pt x="4" y="34"/>
                  </a:cubicBezTo>
                  <a:close/>
                  <a:moveTo>
                    <a:pt x="54" y="62"/>
                  </a:moveTo>
                  <a:cubicBezTo>
                    <a:pt x="55" y="62"/>
                    <a:pt x="55" y="62"/>
                    <a:pt x="55" y="62"/>
                  </a:cubicBezTo>
                  <a:cubicBezTo>
                    <a:pt x="54" y="62"/>
                    <a:pt x="54" y="62"/>
                    <a:pt x="54" y="62"/>
                  </a:cubicBezTo>
                  <a:close/>
                  <a:moveTo>
                    <a:pt x="19" y="57"/>
                  </a:moveTo>
                  <a:cubicBezTo>
                    <a:pt x="19" y="57"/>
                    <a:pt x="19" y="57"/>
                    <a:pt x="19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19" y="57"/>
                    <a:pt x="19" y="57"/>
                    <a:pt x="19" y="57"/>
                  </a:cubicBezTo>
                  <a:close/>
                  <a:moveTo>
                    <a:pt x="66" y="21"/>
                  </a:moveTo>
                  <a:cubicBezTo>
                    <a:pt x="66" y="21"/>
                    <a:pt x="66" y="21"/>
                    <a:pt x="66" y="21"/>
                  </a:cubicBezTo>
                  <a:cubicBezTo>
                    <a:pt x="66" y="21"/>
                    <a:pt x="66" y="21"/>
                    <a:pt x="67" y="20"/>
                  </a:cubicBezTo>
                  <a:cubicBezTo>
                    <a:pt x="67" y="20"/>
                    <a:pt x="66" y="20"/>
                    <a:pt x="66" y="20"/>
                  </a:cubicBezTo>
                  <a:cubicBezTo>
                    <a:pt x="66" y="20"/>
                    <a:pt x="66" y="20"/>
                    <a:pt x="66" y="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81" name="Google Shape;1081;p50"/>
            <p:cNvSpPr/>
            <p:nvPr/>
          </p:nvSpPr>
          <p:spPr>
            <a:xfrm>
              <a:off x="1823784" y="2427729"/>
              <a:ext cx="155682" cy="151398"/>
            </a:xfrm>
            <a:custGeom>
              <a:avLst/>
              <a:gdLst/>
              <a:ahLst/>
              <a:cxnLst/>
              <a:rect l="l" t="t" r="r" b="b"/>
              <a:pathLst>
                <a:path w="60" h="58" extrusionOk="0">
                  <a:moveTo>
                    <a:pt x="45" y="40"/>
                  </a:moveTo>
                  <a:cubicBezTo>
                    <a:pt x="45" y="40"/>
                    <a:pt x="45" y="40"/>
                    <a:pt x="45" y="39"/>
                  </a:cubicBezTo>
                  <a:cubicBezTo>
                    <a:pt x="44" y="39"/>
                    <a:pt x="44" y="40"/>
                    <a:pt x="44" y="41"/>
                  </a:cubicBezTo>
                  <a:cubicBezTo>
                    <a:pt x="44" y="42"/>
                    <a:pt x="43" y="42"/>
                    <a:pt x="43" y="43"/>
                  </a:cubicBezTo>
                  <a:cubicBezTo>
                    <a:pt x="41" y="45"/>
                    <a:pt x="40" y="47"/>
                    <a:pt x="38" y="50"/>
                  </a:cubicBezTo>
                  <a:cubicBezTo>
                    <a:pt x="38" y="50"/>
                    <a:pt x="38" y="50"/>
                    <a:pt x="37" y="50"/>
                  </a:cubicBezTo>
                  <a:cubicBezTo>
                    <a:pt x="37" y="51"/>
                    <a:pt x="37" y="51"/>
                    <a:pt x="37" y="52"/>
                  </a:cubicBezTo>
                  <a:cubicBezTo>
                    <a:pt x="36" y="53"/>
                    <a:pt x="35" y="54"/>
                    <a:pt x="34" y="55"/>
                  </a:cubicBezTo>
                  <a:cubicBezTo>
                    <a:pt x="33" y="54"/>
                    <a:pt x="32" y="53"/>
                    <a:pt x="32" y="51"/>
                  </a:cubicBezTo>
                  <a:cubicBezTo>
                    <a:pt x="31" y="52"/>
                    <a:pt x="31" y="52"/>
                    <a:pt x="32" y="52"/>
                  </a:cubicBezTo>
                  <a:cubicBezTo>
                    <a:pt x="32" y="53"/>
                    <a:pt x="33" y="54"/>
                    <a:pt x="33" y="55"/>
                  </a:cubicBezTo>
                  <a:cubicBezTo>
                    <a:pt x="34" y="56"/>
                    <a:pt x="34" y="56"/>
                    <a:pt x="33" y="56"/>
                  </a:cubicBezTo>
                  <a:cubicBezTo>
                    <a:pt x="33" y="57"/>
                    <a:pt x="33" y="57"/>
                    <a:pt x="33" y="58"/>
                  </a:cubicBezTo>
                  <a:cubicBezTo>
                    <a:pt x="31" y="57"/>
                    <a:pt x="30" y="57"/>
                    <a:pt x="29" y="56"/>
                  </a:cubicBezTo>
                  <a:cubicBezTo>
                    <a:pt x="29" y="56"/>
                    <a:pt x="29" y="56"/>
                    <a:pt x="29" y="55"/>
                  </a:cubicBezTo>
                  <a:cubicBezTo>
                    <a:pt x="29" y="55"/>
                    <a:pt x="29" y="55"/>
                    <a:pt x="29" y="54"/>
                  </a:cubicBezTo>
                  <a:cubicBezTo>
                    <a:pt x="29" y="54"/>
                    <a:pt x="28" y="55"/>
                    <a:pt x="28" y="55"/>
                  </a:cubicBezTo>
                  <a:cubicBezTo>
                    <a:pt x="27" y="54"/>
                    <a:pt x="26" y="54"/>
                    <a:pt x="24" y="53"/>
                  </a:cubicBezTo>
                  <a:cubicBezTo>
                    <a:pt x="22" y="51"/>
                    <a:pt x="19" y="49"/>
                    <a:pt x="16" y="47"/>
                  </a:cubicBezTo>
                  <a:cubicBezTo>
                    <a:pt x="16" y="46"/>
                    <a:pt x="15" y="46"/>
                    <a:pt x="14" y="45"/>
                  </a:cubicBezTo>
                  <a:cubicBezTo>
                    <a:pt x="14" y="45"/>
                    <a:pt x="13" y="45"/>
                    <a:pt x="13" y="44"/>
                  </a:cubicBezTo>
                  <a:cubicBezTo>
                    <a:pt x="11" y="42"/>
                    <a:pt x="9" y="41"/>
                    <a:pt x="7" y="39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6" y="38"/>
                    <a:pt x="6" y="38"/>
                    <a:pt x="6" y="38"/>
                  </a:cubicBezTo>
                  <a:cubicBezTo>
                    <a:pt x="5" y="36"/>
                    <a:pt x="4" y="35"/>
                    <a:pt x="3" y="34"/>
                  </a:cubicBezTo>
                  <a:cubicBezTo>
                    <a:pt x="2" y="32"/>
                    <a:pt x="2" y="31"/>
                    <a:pt x="1" y="30"/>
                  </a:cubicBezTo>
                  <a:cubicBezTo>
                    <a:pt x="0" y="28"/>
                    <a:pt x="0" y="26"/>
                    <a:pt x="0" y="24"/>
                  </a:cubicBezTo>
                  <a:cubicBezTo>
                    <a:pt x="0" y="23"/>
                    <a:pt x="1" y="22"/>
                    <a:pt x="1" y="21"/>
                  </a:cubicBezTo>
                  <a:cubicBezTo>
                    <a:pt x="2" y="21"/>
                    <a:pt x="2" y="22"/>
                    <a:pt x="2" y="23"/>
                  </a:cubicBezTo>
                  <a:cubicBezTo>
                    <a:pt x="2" y="23"/>
                    <a:pt x="2" y="22"/>
                    <a:pt x="3" y="22"/>
                  </a:cubicBezTo>
                  <a:cubicBezTo>
                    <a:pt x="3" y="20"/>
                    <a:pt x="3" y="18"/>
                    <a:pt x="4" y="16"/>
                  </a:cubicBezTo>
                  <a:cubicBezTo>
                    <a:pt x="4" y="16"/>
                    <a:pt x="4" y="15"/>
                    <a:pt x="4" y="15"/>
                  </a:cubicBezTo>
                  <a:cubicBezTo>
                    <a:pt x="7" y="11"/>
                    <a:pt x="10" y="8"/>
                    <a:pt x="14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6"/>
                    <a:pt x="14" y="6"/>
                    <a:pt x="14" y="7"/>
                  </a:cubicBezTo>
                  <a:cubicBezTo>
                    <a:pt x="14" y="7"/>
                    <a:pt x="14" y="7"/>
                    <a:pt x="14" y="7"/>
                  </a:cubicBezTo>
                  <a:cubicBezTo>
                    <a:pt x="15" y="7"/>
                    <a:pt x="15" y="6"/>
                    <a:pt x="16" y="5"/>
                  </a:cubicBezTo>
                  <a:cubicBezTo>
                    <a:pt x="16" y="4"/>
                    <a:pt x="17" y="4"/>
                    <a:pt x="17" y="4"/>
                  </a:cubicBezTo>
                  <a:cubicBezTo>
                    <a:pt x="19" y="3"/>
                    <a:pt x="21" y="2"/>
                    <a:pt x="23" y="1"/>
                  </a:cubicBezTo>
                  <a:cubicBezTo>
                    <a:pt x="25" y="0"/>
                    <a:pt x="26" y="0"/>
                    <a:pt x="28" y="0"/>
                  </a:cubicBezTo>
                  <a:cubicBezTo>
                    <a:pt x="31" y="0"/>
                    <a:pt x="35" y="0"/>
                    <a:pt x="39" y="0"/>
                  </a:cubicBezTo>
                  <a:cubicBezTo>
                    <a:pt x="39" y="0"/>
                    <a:pt x="40" y="0"/>
                    <a:pt x="40" y="0"/>
                  </a:cubicBezTo>
                  <a:cubicBezTo>
                    <a:pt x="40" y="1"/>
                    <a:pt x="40" y="2"/>
                    <a:pt x="40" y="2"/>
                  </a:cubicBezTo>
                  <a:cubicBezTo>
                    <a:pt x="40" y="2"/>
                    <a:pt x="40" y="1"/>
                    <a:pt x="41" y="0"/>
                  </a:cubicBezTo>
                  <a:cubicBezTo>
                    <a:pt x="41" y="0"/>
                    <a:pt x="41" y="0"/>
                    <a:pt x="42" y="0"/>
                  </a:cubicBezTo>
                  <a:cubicBezTo>
                    <a:pt x="46" y="0"/>
                    <a:pt x="50" y="1"/>
                    <a:pt x="55" y="1"/>
                  </a:cubicBezTo>
                  <a:cubicBezTo>
                    <a:pt x="55" y="1"/>
                    <a:pt x="56" y="2"/>
                    <a:pt x="56" y="2"/>
                  </a:cubicBezTo>
                  <a:cubicBezTo>
                    <a:pt x="56" y="3"/>
                    <a:pt x="57" y="4"/>
                    <a:pt x="57" y="4"/>
                  </a:cubicBezTo>
                  <a:cubicBezTo>
                    <a:pt x="58" y="4"/>
                    <a:pt x="58" y="3"/>
                    <a:pt x="58" y="2"/>
                  </a:cubicBezTo>
                  <a:cubicBezTo>
                    <a:pt x="59" y="2"/>
                    <a:pt x="59" y="2"/>
                    <a:pt x="60" y="2"/>
                  </a:cubicBezTo>
                  <a:cubicBezTo>
                    <a:pt x="60" y="3"/>
                    <a:pt x="60" y="4"/>
                    <a:pt x="60" y="5"/>
                  </a:cubicBezTo>
                  <a:cubicBezTo>
                    <a:pt x="59" y="8"/>
                    <a:pt x="59" y="12"/>
                    <a:pt x="59" y="16"/>
                  </a:cubicBezTo>
                  <a:cubicBezTo>
                    <a:pt x="58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6"/>
                  </a:cubicBezTo>
                  <a:cubicBezTo>
                    <a:pt x="57" y="27"/>
                    <a:pt x="56" y="28"/>
                    <a:pt x="55" y="29"/>
                  </a:cubicBezTo>
                  <a:cubicBezTo>
                    <a:pt x="55" y="27"/>
                    <a:pt x="55" y="26"/>
                    <a:pt x="55" y="25"/>
                  </a:cubicBezTo>
                  <a:cubicBezTo>
                    <a:pt x="55" y="24"/>
                    <a:pt x="55" y="24"/>
                    <a:pt x="55" y="24"/>
                  </a:cubicBezTo>
                  <a:cubicBezTo>
                    <a:pt x="55" y="25"/>
                    <a:pt x="54" y="26"/>
                    <a:pt x="54" y="27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27"/>
                    <a:pt x="54" y="28"/>
                    <a:pt x="54" y="28"/>
                  </a:cubicBezTo>
                  <a:cubicBezTo>
                    <a:pt x="55" y="30"/>
                    <a:pt x="55" y="30"/>
                    <a:pt x="53" y="31"/>
                  </a:cubicBezTo>
                  <a:cubicBezTo>
                    <a:pt x="53" y="31"/>
                    <a:pt x="53" y="30"/>
                    <a:pt x="52" y="30"/>
                  </a:cubicBezTo>
                  <a:cubicBezTo>
                    <a:pt x="52" y="31"/>
                    <a:pt x="51" y="32"/>
                    <a:pt x="51" y="33"/>
                  </a:cubicBezTo>
                  <a:cubicBezTo>
                    <a:pt x="51" y="33"/>
                    <a:pt x="51" y="34"/>
                    <a:pt x="51" y="34"/>
                  </a:cubicBezTo>
                  <a:cubicBezTo>
                    <a:pt x="49" y="36"/>
                    <a:pt x="47" y="38"/>
                    <a:pt x="45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45" y="40"/>
                    <a:pt x="45" y="40"/>
                    <a:pt x="45" y="40"/>
                  </a:cubicBezTo>
                  <a:close/>
                  <a:moveTo>
                    <a:pt x="44" y="28"/>
                  </a:moveTo>
                  <a:cubicBezTo>
                    <a:pt x="44" y="28"/>
                    <a:pt x="44" y="28"/>
                    <a:pt x="44" y="28"/>
                  </a:cubicBezTo>
                  <a:cubicBezTo>
                    <a:pt x="45" y="26"/>
                    <a:pt x="47" y="23"/>
                    <a:pt x="48" y="21"/>
                  </a:cubicBezTo>
                  <a:cubicBezTo>
                    <a:pt x="48" y="20"/>
                    <a:pt x="48" y="19"/>
                    <a:pt x="48" y="18"/>
                  </a:cubicBezTo>
                  <a:cubicBezTo>
                    <a:pt x="48" y="19"/>
                    <a:pt x="48" y="19"/>
                    <a:pt x="47" y="19"/>
                  </a:cubicBezTo>
                  <a:cubicBezTo>
                    <a:pt x="46" y="21"/>
                    <a:pt x="45" y="23"/>
                    <a:pt x="44" y="25"/>
                  </a:cubicBezTo>
                  <a:cubicBezTo>
                    <a:pt x="43" y="26"/>
                    <a:pt x="43" y="27"/>
                    <a:pt x="44" y="28"/>
                  </a:cubicBezTo>
                  <a:cubicBezTo>
                    <a:pt x="44" y="28"/>
                    <a:pt x="44" y="28"/>
                    <a:pt x="44" y="28"/>
                  </a:cubicBezTo>
                  <a:close/>
                  <a:moveTo>
                    <a:pt x="46" y="8"/>
                  </a:moveTo>
                  <a:cubicBezTo>
                    <a:pt x="45" y="11"/>
                    <a:pt x="44" y="14"/>
                    <a:pt x="43" y="17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44" y="16"/>
                    <a:pt x="45" y="16"/>
                    <a:pt x="46" y="15"/>
                  </a:cubicBezTo>
                  <a:cubicBezTo>
                    <a:pt x="46" y="15"/>
                    <a:pt x="46" y="14"/>
                    <a:pt x="46" y="14"/>
                  </a:cubicBezTo>
                  <a:cubicBezTo>
                    <a:pt x="46" y="13"/>
                    <a:pt x="46" y="11"/>
                    <a:pt x="46" y="10"/>
                  </a:cubicBezTo>
                  <a:cubicBezTo>
                    <a:pt x="46" y="9"/>
                    <a:pt x="46" y="9"/>
                    <a:pt x="46" y="8"/>
                  </a:cubicBezTo>
                  <a:close/>
                  <a:moveTo>
                    <a:pt x="34" y="15"/>
                  </a:moveTo>
                  <a:cubicBezTo>
                    <a:pt x="34" y="14"/>
                    <a:pt x="34" y="14"/>
                    <a:pt x="33" y="13"/>
                  </a:cubicBezTo>
                  <a:cubicBezTo>
                    <a:pt x="33" y="13"/>
                    <a:pt x="33" y="14"/>
                    <a:pt x="32" y="14"/>
                  </a:cubicBezTo>
                  <a:cubicBezTo>
                    <a:pt x="32" y="14"/>
                    <a:pt x="31" y="14"/>
                    <a:pt x="31" y="15"/>
                  </a:cubicBezTo>
                  <a:cubicBezTo>
                    <a:pt x="31" y="16"/>
                    <a:pt x="31" y="17"/>
                    <a:pt x="31" y="18"/>
                  </a:cubicBezTo>
                  <a:cubicBezTo>
                    <a:pt x="31" y="19"/>
                    <a:pt x="31" y="19"/>
                    <a:pt x="31" y="20"/>
                  </a:cubicBezTo>
                  <a:cubicBezTo>
                    <a:pt x="32" y="18"/>
                    <a:pt x="33" y="17"/>
                    <a:pt x="34" y="15"/>
                  </a:cubicBezTo>
                  <a:close/>
                  <a:moveTo>
                    <a:pt x="34" y="30"/>
                  </a:moveTo>
                  <a:cubicBezTo>
                    <a:pt x="35" y="29"/>
                    <a:pt x="36" y="28"/>
                    <a:pt x="36" y="27"/>
                  </a:cubicBezTo>
                  <a:cubicBezTo>
                    <a:pt x="37" y="27"/>
                    <a:pt x="37" y="27"/>
                    <a:pt x="37" y="27"/>
                  </a:cubicBezTo>
                  <a:cubicBezTo>
                    <a:pt x="37" y="26"/>
                    <a:pt x="37" y="26"/>
                    <a:pt x="36" y="25"/>
                  </a:cubicBezTo>
                  <a:cubicBezTo>
                    <a:pt x="33" y="26"/>
                    <a:pt x="33" y="28"/>
                    <a:pt x="34" y="30"/>
                  </a:cubicBezTo>
                  <a:close/>
                  <a:moveTo>
                    <a:pt x="42" y="24"/>
                  </a:moveTo>
                  <a:cubicBezTo>
                    <a:pt x="42" y="23"/>
                    <a:pt x="46" y="18"/>
                    <a:pt x="46" y="17"/>
                  </a:cubicBezTo>
                  <a:cubicBezTo>
                    <a:pt x="44" y="19"/>
                    <a:pt x="43" y="20"/>
                    <a:pt x="42" y="21"/>
                  </a:cubicBezTo>
                  <a:cubicBezTo>
                    <a:pt x="42" y="21"/>
                    <a:pt x="41" y="21"/>
                    <a:pt x="41" y="22"/>
                  </a:cubicBezTo>
                  <a:cubicBezTo>
                    <a:pt x="41" y="22"/>
                    <a:pt x="42" y="23"/>
                    <a:pt x="42" y="24"/>
                  </a:cubicBezTo>
                  <a:close/>
                  <a:moveTo>
                    <a:pt x="31" y="43"/>
                  </a:moveTo>
                  <a:cubicBezTo>
                    <a:pt x="32" y="43"/>
                    <a:pt x="32" y="43"/>
                    <a:pt x="32" y="43"/>
                  </a:cubicBezTo>
                  <a:cubicBezTo>
                    <a:pt x="32" y="41"/>
                    <a:pt x="33" y="40"/>
                    <a:pt x="34" y="39"/>
                  </a:cubicBezTo>
                  <a:cubicBezTo>
                    <a:pt x="34" y="38"/>
                    <a:pt x="34" y="38"/>
                    <a:pt x="33" y="37"/>
                  </a:cubicBezTo>
                  <a:cubicBezTo>
                    <a:pt x="33" y="38"/>
                    <a:pt x="32" y="39"/>
                    <a:pt x="32" y="40"/>
                  </a:cubicBezTo>
                  <a:cubicBezTo>
                    <a:pt x="31" y="40"/>
                    <a:pt x="31" y="41"/>
                    <a:pt x="31" y="41"/>
                  </a:cubicBezTo>
                  <a:cubicBezTo>
                    <a:pt x="31" y="41"/>
                    <a:pt x="31" y="42"/>
                    <a:pt x="31" y="43"/>
                  </a:cubicBezTo>
                  <a:close/>
                  <a:moveTo>
                    <a:pt x="33" y="5"/>
                  </a:moveTo>
                  <a:cubicBezTo>
                    <a:pt x="33" y="5"/>
                    <a:pt x="33" y="5"/>
                    <a:pt x="33" y="5"/>
                  </a:cubicBezTo>
                  <a:cubicBezTo>
                    <a:pt x="34" y="5"/>
                    <a:pt x="34" y="4"/>
                    <a:pt x="35" y="3"/>
                  </a:cubicBezTo>
                  <a:cubicBezTo>
                    <a:pt x="35" y="2"/>
                    <a:pt x="35" y="1"/>
                    <a:pt x="35" y="0"/>
                  </a:cubicBezTo>
                  <a:cubicBezTo>
                    <a:pt x="35" y="0"/>
                    <a:pt x="34" y="0"/>
                    <a:pt x="34" y="0"/>
                  </a:cubicBezTo>
                  <a:cubicBezTo>
                    <a:pt x="34" y="2"/>
                    <a:pt x="33" y="4"/>
                    <a:pt x="33" y="5"/>
                  </a:cubicBezTo>
                  <a:close/>
                  <a:moveTo>
                    <a:pt x="33" y="44"/>
                  </a:moveTo>
                  <a:cubicBezTo>
                    <a:pt x="34" y="44"/>
                    <a:pt x="34" y="45"/>
                    <a:pt x="35" y="46"/>
                  </a:cubicBezTo>
                  <a:cubicBezTo>
                    <a:pt x="35" y="45"/>
                    <a:pt x="36" y="45"/>
                    <a:pt x="36" y="44"/>
                  </a:cubicBezTo>
                  <a:cubicBezTo>
                    <a:pt x="35" y="43"/>
                    <a:pt x="35" y="43"/>
                    <a:pt x="35" y="42"/>
                  </a:cubicBezTo>
                  <a:cubicBezTo>
                    <a:pt x="35" y="42"/>
                    <a:pt x="35" y="42"/>
                    <a:pt x="35" y="42"/>
                  </a:cubicBezTo>
                  <a:cubicBezTo>
                    <a:pt x="34" y="42"/>
                    <a:pt x="34" y="43"/>
                    <a:pt x="33" y="44"/>
                  </a:cubicBezTo>
                  <a:close/>
                  <a:moveTo>
                    <a:pt x="41" y="11"/>
                  </a:moveTo>
                  <a:cubicBezTo>
                    <a:pt x="42" y="10"/>
                    <a:pt x="43" y="6"/>
                    <a:pt x="43" y="5"/>
                  </a:cubicBezTo>
                  <a:cubicBezTo>
                    <a:pt x="43" y="6"/>
                    <a:pt x="42" y="7"/>
                    <a:pt x="42" y="7"/>
                  </a:cubicBezTo>
                  <a:cubicBezTo>
                    <a:pt x="42" y="9"/>
                    <a:pt x="42" y="10"/>
                    <a:pt x="41" y="11"/>
                  </a:cubicBezTo>
                  <a:close/>
                  <a:moveTo>
                    <a:pt x="27" y="29"/>
                  </a:moveTo>
                  <a:cubicBezTo>
                    <a:pt x="28" y="28"/>
                    <a:pt x="28" y="24"/>
                    <a:pt x="27" y="22"/>
                  </a:cubicBezTo>
                  <a:cubicBezTo>
                    <a:pt x="27" y="24"/>
                    <a:pt x="27" y="26"/>
                    <a:pt x="27" y="29"/>
                  </a:cubicBezTo>
                  <a:close/>
                  <a:moveTo>
                    <a:pt x="9" y="26"/>
                  </a:moveTo>
                  <a:cubicBezTo>
                    <a:pt x="9" y="26"/>
                    <a:pt x="9" y="26"/>
                    <a:pt x="9" y="26"/>
                  </a:cubicBezTo>
                  <a:cubicBezTo>
                    <a:pt x="9" y="26"/>
                    <a:pt x="10" y="25"/>
                    <a:pt x="10" y="24"/>
                  </a:cubicBezTo>
                  <a:cubicBezTo>
                    <a:pt x="11" y="23"/>
                    <a:pt x="11" y="23"/>
                    <a:pt x="10" y="22"/>
                  </a:cubicBezTo>
                  <a:cubicBezTo>
                    <a:pt x="9" y="23"/>
                    <a:pt x="9" y="25"/>
                    <a:pt x="9" y="26"/>
                  </a:cubicBezTo>
                  <a:close/>
                  <a:moveTo>
                    <a:pt x="11" y="35"/>
                  </a:moveTo>
                  <a:cubicBezTo>
                    <a:pt x="11" y="36"/>
                    <a:pt x="11" y="36"/>
                    <a:pt x="11" y="36"/>
                  </a:cubicBezTo>
                  <a:cubicBezTo>
                    <a:pt x="10" y="36"/>
                    <a:pt x="10" y="36"/>
                    <a:pt x="10" y="37"/>
                  </a:cubicBezTo>
                  <a:cubicBezTo>
                    <a:pt x="9" y="38"/>
                    <a:pt x="9" y="38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1" y="38"/>
                    <a:pt x="11" y="37"/>
                    <a:pt x="11" y="37"/>
                  </a:cubicBezTo>
                  <a:cubicBezTo>
                    <a:pt x="11" y="36"/>
                    <a:pt x="11" y="36"/>
                    <a:pt x="11" y="35"/>
                  </a:cubicBezTo>
                  <a:close/>
                  <a:moveTo>
                    <a:pt x="16" y="26"/>
                  </a:moveTo>
                  <a:cubicBezTo>
                    <a:pt x="15" y="27"/>
                    <a:pt x="15" y="28"/>
                    <a:pt x="15" y="28"/>
                  </a:cubicBezTo>
                  <a:cubicBezTo>
                    <a:pt x="15" y="29"/>
                    <a:pt x="14" y="30"/>
                    <a:pt x="15" y="30"/>
                  </a:cubicBezTo>
                  <a:cubicBezTo>
                    <a:pt x="16" y="29"/>
                    <a:pt x="16" y="29"/>
                    <a:pt x="16" y="26"/>
                  </a:cubicBezTo>
                  <a:close/>
                  <a:moveTo>
                    <a:pt x="11" y="27"/>
                  </a:moveTo>
                  <a:cubicBezTo>
                    <a:pt x="11" y="27"/>
                    <a:pt x="11" y="27"/>
                    <a:pt x="11" y="27"/>
                  </a:cubicBezTo>
                  <a:cubicBezTo>
                    <a:pt x="10" y="29"/>
                    <a:pt x="9" y="30"/>
                    <a:pt x="8" y="32"/>
                  </a:cubicBezTo>
                  <a:cubicBezTo>
                    <a:pt x="9" y="31"/>
                    <a:pt x="10" y="30"/>
                    <a:pt x="11" y="29"/>
                  </a:cubicBezTo>
                  <a:cubicBezTo>
                    <a:pt x="11" y="28"/>
                    <a:pt x="11" y="28"/>
                    <a:pt x="11" y="27"/>
                  </a:cubicBezTo>
                  <a:close/>
                  <a:moveTo>
                    <a:pt x="7" y="25"/>
                  </a:moveTo>
                  <a:cubicBezTo>
                    <a:pt x="6" y="25"/>
                    <a:pt x="6" y="26"/>
                    <a:pt x="6" y="26"/>
                  </a:cubicBezTo>
                  <a:cubicBezTo>
                    <a:pt x="6" y="27"/>
                    <a:pt x="6" y="28"/>
                    <a:pt x="6" y="3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6" y="28"/>
                    <a:pt x="6" y="27"/>
                    <a:pt x="7" y="25"/>
                  </a:cubicBezTo>
                  <a:close/>
                  <a:moveTo>
                    <a:pt x="15" y="43"/>
                  </a:moveTo>
                  <a:cubicBezTo>
                    <a:pt x="15" y="43"/>
                    <a:pt x="16" y="44"/>
                    <a:pt x="16" y="44"/>
                  </a:cubicBezTo>
                  <a:cubicBezTo>
                    <a:pt x="16" y="43"/>
                    <a:pt x="16" y="42"/>
                    <a:pt x="16" y="41"/>
                  </a:cubicBezTo>
                  <a:cubicBezTo>
                    <a:pt x="15" y="42"/>
                    <a:pt x="15" y="42"/>
                    <a:pt x="15" y="43"/>
                  </a:cubicBezTo>
                  <a:close/>
                  <a:moveTo>
                    <a:pt x="15" y="39"/>
                  </a:moveTo>
                  <a:cubicBezTo>
                    <a:pt x="13" y="39"/>
                    <a:pt x="13" y="39"/>
                    <a:pt x="13" y="41"/>
                  </a:cubicBezTo>
                  <a:cubicBezTo>
                    <a:pt x="14" y="40"/>
                    <a:pt x="14" y="39"/>
                    <a:pt x="15" y="39"/>
                  </a:cubicBezTo>
                  <a:close/>
                  <a:moveTo>
                    <a:pt x="20" y="42"/>
                  </a:moveTo>
                  <a:cubicBezTo>
                    <a:pt x="19" y="43"/>
                    <a:pt x="20" y="44"/>
                    <a:pt x="19" y="45"/>
                  </a:cubicBezTo>
                  <a:cubicBezTo>
                    <a:pt x="20" y="45"/>
                    <a:pt x="20" y="45"/>
                    <a:pt x="20" y="45"/>
                  </a:cubicBezTo>
                  <a:cubicBezTo>
                    <a:pt x="20" y="44"/>
                    <a:pt x="20" y="43"/>
                    <a:pt x="20" y="42"/>
                  </a:cubicBezTo>
                  <a:close/>
                  <a:moveTo>
                    <a:pt x="23" y="45"/>
                  </a:moveTo>
                  <a:cubicBezTo>
                    <a:pt x="24" y="45"/>
                    <a:pt x="24" y="44"/>
                    <a:pt x="24" y="43"/>
                  </a:cubicBezTo>
                  <a:cubicBezTo>
                    <a:pt x="23" y="44"/>
                    <a:pt x="23" y="44"/>
                    <a:pt x="23" y="45"/>
                  </a:cubicBezTo>
                  <a:close/>
                  <a:moveTo>
                    <a:pt x="47" y="5"/>
                  </a:moveTo>
                  <a:cubicBezTo>
                    <a:pt x="48" y="4"/>
                    <a:pt x="48" y="4"/>
                    <a:pt x="47" y="3"/>
                  </a:cubicBezTo>
                  <a:cubicBezTo>
                    <a:pt x="47" y="4"/>
                    <a:pt x="47" y="4"/>
                    <a:pt x="47" y="5"/>
                  </a:cubicBezTo>
                  <a:close/>
                  <a:moveTo>
                    <a:pt x="36" y="35"/>
                  </a:moveTo>
                  <a:cubicBezTo>
                    <a:pt x="36" y="34"/>
                    <a:pt x="37" y="34"/>
                    <a:pt x="36" y="33"/>
                  </a:cubicBezTo>
                  <a:cubicBezTo>
                    <a:pt x="35" y="34"/>
                    <a:pt x="35" y="34"/>
                    <a:pt x="36" y="35"/>
                  </a:cubicBezTo>
                  <a:close/>
                  <a:moveTo>
                    <a:pt x="23" y="40"/>
                  </a:moveTo>
                  <a:cubicBezTo>
                    <a:pt x="23" y="39"/>
                    <a:pt x="23" y="39"/>
                    <a:pt x="22" y="39"/>
                  </a:cubicBezTo>
                  <a:cubicBezTo>
                    <a:pt x="22" y="40"/>
                    <a:pt x="22" y="40"/>
                    <a:pt x="22" y="41"/>
                  </a:cubicBezTo>
                  <a:cubicBezTo>
                    <a:pt x="22" y="41"/>
                    <a:pt x="22" y="41"/>
                    <a:pt x="22" y="41"/>
                  </a:cubicBezTo>
                  <a:cubicBezTo>
                    <a:pt x="23" y="40"/>
                    <a:pt x="23" y="40"/>
                    <a:pt x="23" y="40"/>
                  </a:cubicBezTo>
                  <a:close/>
                  <a:moveTo>
                    <a:pt x="27" y="48"/>
                  </a:moveTo>
                  <a:cubicBezTo>
                    <a:pt x="28" y="48"/>
                    <a:pt x="28" y="47"/>
                    <a:pt x="28" y="47"/>
                  </a:cubicBezTo>
                  <a:cubicBezTo>
                    <a:pt x="27" y="47"/>
                    <a:pt x="27" y="48"/>
                    <a:pt x="27" y="48"/>
                  </a:cubicBezTo>
                  <a:close/>
                  <a:moveTo>
                    <a:pt x="40" y="32"/>
                  </a:moveTo>
                  <a:cubicBezTo>
                    <a:pt x="40" y="32"/>
                    <a:pt x="40" y="32"/>
                    <a:pt x="40" y="32"/>
                  </a:cubicBezTo>
                  <a:cubicBezTo>
                    <a:pt x="40" y="33"/>
                    <a:pt x="40" y="33"/>
                    <a:pt x="40" y="34"/>
                  </a:cubicBezTo>
                  <a:cubicBezTo>
                    <a:pt x="40" y="34"/>
                    <a:pt x="40" y="33"/>
                    <a:pt x="40" y="32"/>
                  </a:cubicBezTo>
                  <a:close/>
                  <a:moveTo>
                    <a:pt x="55" y="6"/>
                  </a:moveTo>
                  <a:cubicBezTo>
                    <a:pt x="55" y="6"/>
                    <a:pt x="55" y="6"/>
                    <a:pt x="55" y="5"/>
                  </a:cubicBezTo>
                  <a:cubicBezTo>
                    <a:pt x="55" y="5"/>
                    <a:pt x="54" y="6"/>
                    <a:pt x="55" y="6"/>
                  </a:cubicBezTo>
                  <a:close/>
                  <a:moveTo>
                    <a:pt x="46" y="37"/>
                  </a:moveTo>
                  <a:cubicBezTo>
                    <a:pt x="46" y="37"/>
                    <a:pt x="46" y="36"/>
                    <a:pt x="46" y="36"/>
                  </a:cubicBezTo>
                  <a:cubicBezTo>
                    <a:pt x="46" y="36"/>
                    <a:pt x="45" y="37"/>
                    <a:pt x="45" y="37"/>
                  </a:cubicBezTo>
                  <a:cubicBezTo>
                    <a:pt x="46" y="37"/>
                    <a:pt x="46" y="37"/>
                    <a:pt x="46" y="37"/>
                  </a:cubicBezTo>
                  <a:close/>
                  <a:moveTo>
                    <a:pt x="19" y="38"/>
                  </a:moveTo>
                  <a:cubicBezTo>
                    <a:pt x="19" y="38"/>
                    <a:pt x="19" y="38"/>
                    <a:pt x="19" y="38"/>
                  </a:cubicBezTo>
                  <a:cubicBezTo>
                    <a:pt x="19" y="39"/>
                    <a:pt x="19" y="39"/>
                    <a:pt x="19" y="40"/>
                  </a:cubicBezTo>
                  <a:cubicBezTo>
                    <a:pt x="20" y="39"/>
                    <a:pt x="19" y="39"/>
                    <a:pt x="19" y="38"/>
                  </a:cubicBezTo>
                  <a:close/>
                  <a:moveTo>
                    <a:pt x="30" y="9"/>
                  </a:moveTo>
                  <a:cubicBezTo>
                    <a:pt x="30" y="9"/>
                    <a:pt x="30" y="10"/>
                    <a:pt x="30" y="10"/>
                  </a:cubicBezTo>
                  <a:cubicBezTo>
                    <a:pt x="30" y="10"/>
                    <a:pt x="30" y="9"/>
                    <a:pt x="30" y="9"/>
                  </a:cubicBezTo>
                  <a:close/>
                  <a:moveTo>
                    <a:pt x="53" y="21"/>
                  </a:moveTo>
                  <a:cubicBezTo>
                    <a:pt x="53" y="20"/>
                    <a:pt x="53" y="20"/>
                    <a:pt x="53" y="20"/>
                  </a:cubicBezTo>
                  <a:cubicBezTo>
                    <a:pt x="53" y="20"/>
                    <a:pt x="53" y="20"/>
                    <a:pt x="53" y="21"/>
                  </a:cubicBezTo>
                  <a:close/>
                  <a:moveTo>
                    <a:pt x="37" y="15"/>
                  </a:move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ubicBezTo>
                    <a:pt x="37" y="15"/>
                    <a:pt x="37" y="15"/>
                    <a:pt x="37" y="15"/>
                  </a:cubicBezTo>
                  <a:close/>
                  <a:moveTo>
                    <a:pt x="23" y="34"/>
                  </a:moveTo>
                  <a:cubicBezTo>
                    <a:pt x="23" y="34"/>
                    <a:pt x="23" y="34"/>
                    <a:pt x="23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5"/>
                    <a:pt x="22" y="35"/>
                    <a:pt x="23" y="35"/>
                  </a:cubicBezTo>
                  <a:cubicBezTo>
                    <a:pt x="23" y="35"/>
                    <a:pt x="23" y="35"/>
                    <a:pt x="23" y="34"/>
                  </a:cubicBezTo>
                  <a:close/>
                  <a:moveTo>
                    <a:pt x="48" y="9"/>
                  </a:moveTo>
                  <a:cubicBezTo>
                    <a:pt x="48" y="9"/>
                    <a:pt x="48" y="9"/>
                    <a:pt x="49" y="9"/>
                  </a:cubicBezTo>
                  <a:cubicBezTo>
                    <a:pt x="49" y="9"/>
                    <a:pt x="49" y="9"/>
                    <a:pt x="49" y="9"/>
                  </a:cubicBezTo>
                  <a:cubicBezTo>
                    <a:pt x="48" y="9"/>
                    <a:pt x="48" y="9"/>
                    <a:pt x="48" y="9"/>
                  </a:cubicBezTo>
                  <a:cubicBezTo>
                    <a:pt x="48" y="9"/>
                    <a:pt x="48" y="9"/>
                    <a:pt x="48" y="9"/>
                  </a:cubicBezTo>
                  <a:close/>
                  <a:moveTo>
                    <a:pt x="25" y="19"/>
                  </a:moveTo>
                  <a:cubicBezTo>
                    <a:pt x="25" y="19"/>
                    <a:pt x="25" y="19"/>
                    <a:pt x="25" y="19"/>
                  </a:cubicBezTo>
                  <a:cubicBezTo>
                    <a:pt x="25" y="19"/>
                    <a:pt x="25" y="19"/>
                    <a:pt x="25" y="18"/>
                  </a:cubicBezTo>
                  <a:cubicBezTo>
                    <a:pt x="25" y="18"/>
                    <a:pt x="25" y="18"/>
                    <a:pt x="25" y="18"/>
                  </a:cubicBezTo>
                  <a:cubicBezTo>
                    <a:pt x="25" y="18"/>
                    <a:pt x="25" y="19"/>
                    <a:pt x="25" y="19"/>
                  </a:cubicBezTo>
                  <a:close/>
                  <a:moveTo>
                    <a:pt x="39" y="29"/>
                  </a:moveTo>
                  <a:cubicBezTo>
                    <a:pt x="39" y="29"/>
                    <a:pt x="39" y="29"/>
                    <a:pt x="39" y="29"/>
                  </a:cubicBezTo>
                  <a:cubicBezTo>
                    <a:pt x="39" y="29"/>
                    <a:pt x="39" y="28"/>
                    <a:pt x="39" y="28"/>
                  </a:cubicBezTo>
                  <a:cubicBezTo>
                    <a:pt x="39" y="28"/>
                    <a:pt x="39" y="28"/>
                    <a:pt x="39" y="28"/>
                  </a:cubicBezTo>
                  <a:cubicBezTo>
                    <a:pt x="39" y="28"/>
                    <a:pt x="39" y="29"/>
                    <a:pt x="39" y="29"/>
                  </a:cubicBezTo>
                  <a:close/>
                  <a:moveTo>
                    <a:pt x="23" y="30"/>
                  </a:moveTo>
                  <a:cubicBezTo>
                    <a:pt x="23" y="30"/>
                    <a:pt x="23" y="30"/>
                    <a:pt x="23" y="30"/>
                  </a:cubicBezTo>
                  <a:cubicBezTo>
                    <a:pt x="23" y="30"/>
                    <a:pt x="23" y="29"/>
                    <a:pt x="23" y="29"/>
                  </a:cubicBezTo>
                  <a:cubicBezTo>
                    <a:pt x="23" y="29"/>
                    <a:pt x="23" y="29"/>
                    <a:pt x="23" y="29"/>
                  </a:cubicBezTo>
                  <a:cubicBezTo>
                    <a:pt x="23" y="29"/>
                    <a:pt x="23" y="30"/>
                    <a:pt x="23" y="30"/>
                  </a:cubicBezTo>
                  <a:close/>
                  <a:moveTo>
                    <a:pt x="28" y="50"/>
                  </a:moveTo>
                  <a:cubicBezTo>
                    <a:pt x="28" y="50"/>
                    <a:pt x="28" y="50"/>
                    <a:pt x="27" y="50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8" y="51"/>
                    <a:pt x="28" y="51"/>
                    <a:pt x="28" y="51"/>
                  </a:cubicBezTo>
                  <a:cubicBezTo>
                    <a:pt x="28" y="51"/>
                    <a:pt x="28" y="51"/>
                    <a:pt x="28" y="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82" name="Google Shape;1082;p50"/>
            <p:cNvSpPr/>
            <p:nvPr/>
          </p:nvSpPr>
          <p:spPr>
            <a:xfrm>
              <a:off x="1885201" y="2614834"/>
              <a:ext cx="135686" cy="167109"/>
            </a:xfrm>
            <a:custGeom>
              <a:avLst/>
              <a:gdLst/>
              <a:ahLst/>
              <a:cxnLst/>
              <a:rect l="l" t="t" r="r" b="b"/>
              <a:pathLst>
                <a:path w="52" h="64" extrusionOk="0">
                  <a:moveTo>
                    <a:pt x="15" y="0"/>
                  </a:moveTo>
                  <a:cubicBezTo>
                    <a:pt x="21" y="3"/>
                    <a:pt x="27" y="5"/>
                    <a:pt x="32" y="9"/>
                  </a:cubicBezTo>
                  <a:cubicBezTo>
                    <a:pt x="32" y="10"/>
                    <a:pt x="31" y="10"/>
                    <a:pt x="31" y="11"/>
                  </a:cubicBezTo>
                  <a:cubicBezTo>
                    <a:pt x="31" y="11"/>
                    <a:pt x="32" y="12"/>
                    <a:pt x="33" y="12"/>
                  </a:cubicBezTo>
                  <a:cubicBezTo>
                    <a:pt x="33" y="11"/>
                    <a:pt x="34" y="11"/>
                    <a:pt x="34" y="10"/>
                  </a:cubicBezTo>
                  <a:cubicBezTo>
                    <a:pt x="35" y="10"/>
                    <a:pt x="36" y="11"/>
                    <a:pt x="37" y="11"/>
                  </a:cubicBezTo>
                  <a:cubicBezTo>
                    <a:pt x="36" y="12"/>
                    <a:pt x="36" y="13"/>
                    <a:pt x="35" y="14"/>
                  </a:cubicBezTo>
                  <a:cubicBezTo>
                    <a:pt x="36" y="15"/>
                    <a:pt x="37" y="15"/>
                    <a:pt x="37" y="16"/>
                  </a:cubicBezTo>
                  <a:cubicBezTo>
                    <a:pt x="38" y="16"/>
                    <a:pt x="38" y="17"/>
                    <a:pt x="38" y="17"/>
                  </a:cubicBezTo>
                  <a:cubicBezTo>
                    <a:pt x="39" y="20"/>
                    <a:pt x="40" y="23"/>
                    <a:pt x="40" y="27"/>
                  </a:cubicBezTo>
                  <a:cubicBezTo>
                    <a:pt x="42" y="33"/>
                    <a:pt x="44" y="39"/>
                    <a:pt x="47" y="45"/>
                  </a:cubicBezTo>
                  <a:cubicBezTo>
                    <a:pt x="47" y="46"/>
                    <a:pt x="47" y="47"/>
                    <a:pt x="47" y="48"/>
                  </a:cubicBezTo>
                  <a:cubicBezTo>
                    <a:pt x="48" y="50"/>
                    <a:pt x="48" y="50"/>
                    <a:pt x="49" y="50"/>
                  </a:cubicBezTo>
                  <a:cubicBezTo>
                    <a:pt x="50" y="52"/>
                    <a:pt x="51" y="54"/>
                    <a:pt x="52" y="56"/>
                  </a:cubicBezTo>
                  <a:cubicBezTo>
                    <a:pt x="51" y="56"/>
                    <a:pt x="51" y="57"/>
                    <a:pt x="50" y="58"/>
                  </a:cubicBezTo>
                  <a:cubicBezTo>
                    <a:pt x="51" y="58"/>
                    <a:pt x="51" y="59"/>
                    <a:pt x="52" y="60"/>
                  </a:cubicBezTo>
                  <a:cubicBezTo>
                    <a:pt x="49" y="62"/>
                    <a:pt x="46" y="63"/>
                    <a:pt x="42" y="64"/>
                  </a:cubicBezTo>
                  <a:cubicBezTo>
                    <a:pt x="40" y="61"/>
                    <a:pt x="38" y="57"/>
                    <a:pt x="35" y="54"/>
                  </a:cubicBezTo>
                  <a:cubicBezTo>
                    <a:pt x="35" y="54"/>
                    <a:pt x="34" y="54"/>
                    <a:pt x="34" y="54"/>
                  </a:cubicBezTo>
                  <a:cubicBezTo>
                    <a:pt x="33" y="54"/>
                    <a:pt x="32" y="53"/>
                    <a:pt x="30" y="53"/>
                  </a:cubicBezTo>
                  <a:cubicBezTo>
                    <a:pt x="30" y="52"/>
                    <a:pt x="30" y="52"/>
                    <a:pt x="30" y="51"/>
                  </a:cubicBezTo>
                  <a:cubicBezTo>
                    <a:pt x="29" y="52"/>
                    <a:pt x="29" y="52"/>
                    <a:pt x="29" y="53"/>
                  </a:cubicBezTo>
                  <a:cubicBezTo>
                    <a:pt x="28" y="53"/>
                    <a:pt x="27" y="53"/>
                    <a:pt x="25" y="54"/>
                  </a:cubicBezTo>
                  <a:cubicBezTo>
                    <a:pt x="25" y="54"/>
                    <a:pt x="25" y="54"/>
                    <a:pt x="25" y="54"/>
                  </a:cubicBezTo>
                  <a:cubicBezTo>
                    <a:pt x="24" y="53"/>
                    <a:pt x="23" y="54"/>
                    <a:pt x="22" y="55"/>
                  </a:cubicBezTo>
                  <a:cubicBezTo>
                    <a:pt x="19" y="57"/>
                    <a:pt x="16" y="59"/>
                    <a:pt x="15" y="62"/>
                  </a:cubicBezTo>
                  <a:cubicBezTo>
                    <a:pt x="15" y="63"/>
                    <a:pt x="14" y="63"/>
                    <a:pt x="14" y="63"/>
                  </a:cubicBezTo>
                  <a:cubicBezTo>
                    <a:pt x="14" y="63"/>
                    <a:pt x="14" y="63"/>
                    <a:pt x="14" y="63"/>
                  </a:cubicBezTo>
                  <a:cubicBezTo>
                    <a:pt x="12" y="63"/>
                    <a:pt x="9" y="62"/>
                    <a:pt x="7" y="60"/>
                  </a:cubicBezTo>
                  <a:cubicBezTo>
                    <a:pt x="5" y="59"/>
                    <a:pt x="4" y="58"/>
                    <a:pt x="3" y="56"/>
                  </a:cubicBezTo>
                  <a:cubicBezTo>
                    <a:pt x="2" y="53"/>
                    <a:pt x="1" y="51"/>
                    <a:pt x="0" y="48"/>
                  </a:cubicBezTo>
                  <a:cubicBezTo>
                    <a:pt x="0" y="47"/>
                    <a:pt x="0" y="46"/>
                    <a:pt x="0" y="46"/>
                  </a:cubicBezTo>
                  <a:cubicBezTo>
                    <a:pt x="0" y="39"/>
                    <a:pt x="1" y="32"/>
                    <a:pt x="4" y="26"/>
                  </a:cubicBezTo>
                  <a:cubicBezTo>
                    <a:pt x="5" y="23"/>
                    <a:pt x="5" y="20"/>
                    <a:pt x="6" y="17"/>
                  </a:cubicBezTo>
                  <a:cubicBezTo>
                    <a:pt x="8" y="12"/>
                    <a:pt x="10" y="8"/>
                    <a:pt x="13" y="4"/>
                  </a:cubicBezTo>
                  <a:cubicBezTo>
                    <a:pt x="13" y="3"/>
                    <a:pt x="14" y="1"/>
                    <a:pt x="15" y="0"/>
                  </a:cubicBezTo>
                  <a:close/>
                  <a:moveTo>
                    <a:pt x="24" y="37"/>
                  </a:moveTo>
                  <a:cubicBezTo>
                    <a:pt x="23" y="38"/>
                    <a:pt x="23" y="40"/>
                    <a:pt x="22" y="41"/>
                  </a:cubicBezTo>
                  <a:cubicBezTo>
                    <a:pt x="22" y="42"/>
                    <a:pt x="22" y="42"/>
                    <a:pt x="23" y="43"/>
                  </a:cubicBezTo>
                  <a:cubicBezTo>
                    <a:pt x="24" y="44"/>
                    <a:pt x="25" y="46"/>
                    <a:pt x="26" y="48"/>
                  </a:cubicBezTo>
                  <a:cubicBezTo>
                    <a:pt x="26" y="48"/>
                    <a:pt x="26" y="49"/>
                    <a:pt x="26" y="49"/>
                  </a:cubicBezTo>
                  <a:cubicBezTo>
                    <a:pt x="27" y="48"/>
                    <a:pt x="27" y="46"/>
                    <a:pt x="28" y="45"/>
                  </a:cubicBezTo>
                  <a:cubicBezTo>
                    <a:pt x="28" y="45"/>
                    <a:pt x="28" y="44"/>
                    <a:pt x="28" y="44"/>
                  </a:cubicBezTo>
                  <a:cubicBezTo>
                    <a:pt x="27" y="43"/>
                    <a:pt x="27" y="42"/>
                    <a:pt x="27" y="42"/>
                  </a:cubicBezTo>
                  <a:cubicBezTo>
                    <a:pt x="26" y="40"/>
                    <a:pt x="25" y="39"/>
                    <a:pt x="24" y="37"/>
                  </a:cubicBezTo>
                  <a:close/>
                  <a:moveTo>
                    <a:pt x="19" y="36"/>
                  </a:moveTo>
                  <a:cubicBezTo>
                    <a:pt x="20" y="37"/>
                    <a:pt x="20" y="38"/>
                    <a:pt x="21" y="39"/>
                  </a:cubicBezTo>
                  <a:cubicBezTo>
                    <a:pt x="21" y="38"/>
                    <a:pt x="22" y="36"/>
                    <a:pt x="22" y="34"/>
                  </a:cubicBezTo>
                  <a:cubicBezTo>
                    <a:pt x="22" y="34"/>
                    <a:pt x="22" y="34"/>
                    <a:pt x="22" y="34"/>
                  </a:cubicBezTo>
                  <a:cubicBezTo>
                    <a:pt x="22" y="34"/>
                    <a:pt x="22" y="33"/>
                    <a:pt x="21" y="33"/>
                  </a:cubicBezTo>
                  <a:cubicBezTo>
                    <a:pt x="21" y="34"/>
                    <a:pt x="20" y="35"/>
                    <a:pt x="19" y="36"/>
                  </a:cubicBezTo>
                  <a:close/>
                  <a:moveTo>
                    <a:pt x="21" y="22"/>
                  </a:moveTo>
                  <a:cubicBezTo>
                    <a:pt x="22" y="22"/>
                    <a:pt x="23" y="22"/>
                    <a:pt x="23" y="23"/>
                  </a:cubicBezTo>
                  <a:cubicBezTo>
                    <a:pt x="24" y="24"/>
                    <a:pt x="25" y="25"/>
                    <a:pt x="25" y="26"/>
                  </a:cubicBezTo>
                  <a:cubicBezTo>
                    <a:pt x="25" y="26"/>
                    <a:pt x="26" y="26"/>
                    <a:pt x="26" y="27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25" y="24"/>
                    <a:pt x="23" y="21"/>
                    <a:pt x="22" y="18"/>
                  </a:cubicBezTo>
                  <a:cubicBezTo>
                    <a:pt x="22" y="19"/>
                    <a:pt x="21" y="20"/>
                    <a:pt x="21" y="20"/>
                  </a:cubicBezTo>
                  <a:cubicBezTo>
                    <a:pt x="21" y="21"/>
                    <a:pt x="21" y="22"/>
                    <a:pt x="21" y="22"/>
                  </a:cubicBezTo>
                  <a:close/>
                  <a:moveTo>
                    <a:pt x="6" y="29"/>
                  </a:moveTo>
                  <a:cubicBezTo>
                    <a:pt x="7" y="31"/>
                    <a:pt x="8" y="32"/>
                    <a:pt x="9" y="34"/>
                  </a:cubicBezTo>
                  <a:cubicBezTo>
                    <a:pt x="10" y="33"/>
                    <a:pt x="10" y="33"/>
                    <a:pt x="9" y="32"/>
                  </a:cubicBezTo>
                  <a:cubicBezTo>
                    <a:pt x="9" y="31"/>
                    <a:pt x="8" y="29"/>
                    <a:pt x="7" y="28"/>
                  </a:cubicBezTo>
                  <a:cubicBezTo>
                    <a:pt x="7" y="28"/>
                    <a:pt x="7" y="28"/>
                    <a:pt x="7" y="27"/>
                  </a:cubicBezTo>
                  <a:cubicBezTo>
                    <a:pt x="6" y="28"/>
                    <a:pt x="6" y="29"/>
                    <a:pt x="6" y="29"/>
                  </a:cubicBezTo>
                  <a:close/>
                  <a:moveTo>
                    <a:pt x="5" y="32"/>
                  </a:moveTo>
                  <a:cubicBezTo>
                    <a:pt x="4" y="32"/>
                    <a:pt x="4" y="33"/>
                    <a:pt x="5" y="33"/>
                  </a:cubicBezTo>
                  <a:cubicBezTo>
                    <a:pt x="5" y="35"/>
                    <a:pt x="6" y="36"/>
                    <a:pt x="7" y="37"/>
                  </a:cubicBezTo>
                  <a:cubicBezTo>
                    <a:pt x="7" y="38"/>
                    <a:pt x="7" y="38"/>
                    <a:pt x="7" y="38"/>
                  </a:cubicBezTo>
                  <a:cubicBezTo>
                    <a:pt x="8" y="37"/>
                    <a:pt x="8" y="37"/>
                    <a:pt x="8" y="36"/>
                  </a:cubicBezTo>
                  <a:cubicBezTo>
                    <a:pt x="7" y="35"/>
                    <a:pt x="6" y="33"/>
                    <a:pt x="5" y="32"/>
                  </a:cubicBezTo>
                  <a:close/>
                  <a:moveTo>
                    <a:pt x="7" y="53"/>
                  </a:moveTo>
                  <a:cubicBezTo>
                    <a:pt x="7" y="53"/>
                    <a:pt x="7" y="54"/>
                    <a:pt x="7" y="54"/>
                  </a:cubicBezTo>
                  <a:cubicBezTo>
                    <a:pt x="6" y="54"/>
                    <a:pt x="6" y="54"/>
                    <a:pt x="6" y="55"/>
                  </a:cubicBezTo>
                  <a:cubicBezTo>
                    <a:pt x="7" y="56"/>
                    <a:pt x="7" y="57"/>
                    <a:pt x="8" y="58"/>
                  </a:cubicBezTo>
                  <a:cubicBezTo>
                    <a:pt x="8" y="58"/>
                    <a:pt x="8" y="58"/>
                    <a:pt x="8" y="58"/>
                  </a:cubicBezTo>
                  <a:cubicBezTo>
                    <a:pt x="8" y="57"/>
                    <a:pt x="9" y="57"/>
                    <a:pt x="9" y="56"/>
                  </a:cubicBezTo>
                  <a:cubicBezTo>
                    <a:pt x="9" y="55"/>
                    <a:pt x="9" y="55"/>
                    <a:pt x="9" y="55"/>
                  </a:cubicBezTo>
                  <a:cubicBezTo>
                    <a:pt x="8" y="54"/>
                    <a:pt x="8" y="54"/>
                    <a:pt x="7" y="53"/>
                  </a:cubicBezTo>
                  <a:close/>
                  <a:moveTo>
                    <a:pt x="19" y="18"/>
                  </a:moveTo>
                  <a:cubicBezTo>
                    <a:pt x="20" y="17"/>
                    <a:pt x="20" y="17"/>
                    <a:pt x="20" y="16"/>
                  </a:cubicBezTo>
                  <a:cubicBezTo>
                    <a:pt x="20" y="16"/>
                    <a:pt x="20" y="15"/>
                    <a:pt x="20" y="15"/>
                  </a:cubicBezTo>
                  <a:cubicBezTo>
                    <a:pt x="20" y="14"/>
                    <a:pt x="20" y="13"/>
                    <a:pt x="19" y="12"/>
                  </a:cubicBezTo>
                  <a:cubicBezTo>
                    <a:pt x="19" y="13"/>
                    <a:pt x="19" y="13"/>
                    <a:pt x="19" y="13"/>
                  </a:cubicBezTo>
                  <a:cubicBezTo>
                    <a:pt x="19" y="14"/>
                    <a:pt x="19" y="15"/>
                    <a:pt x="18" y="16"/>
                  </a:cubicBezTo>
                  <a:cubicBezTo>
                    <a:pt x="18" y="16"/>
                    <a:pt x="18" y="16"/>
                    <a:pt x="18" y="16"/>
                  </a:cubicBezTo>
                  <a:cubicBezTo>
                    <a:pt x="19" y="17"/>
                    <a:pt x="19" y="18"/>
                    <a:pt x="19" y="18"/>
                  </a:cubicBezTo>
                  <a:close/>
                  <a:moveTo>
                    <a:pt x="12" y="22"/>
                  </a:moveTo>
                  <a:cubicBezTo>
                    <a:pt x="12" y="23"/>
                    <a:pt x="12" y="24"/>
                    <a:pt x="13" y="25"/>
                  </a:cubicBezTo>
                  <a:cubicBezTo>
                    <a:pt x="13" y="24"/>
                    <a:pt x="14" y="23"/>
                    <a:pt x="14" y="22"/>
                  </a:cubicBezTo>
                  <a:cubicBezTo>
                    <a:pt x="14" y="21"/>
                    <a:pt x="14" y="21"/>
                    <a:pt x="13" y="20"/>
                  </a:cubicBezTo>
                  <a:cubicBezTo>
                    <a:pt x="13" y="21"/>
                    <a:pt x="12" y="22"/>
                    <a:pt x="12" y="22"/>
                  </a:cubicBezTo>
                  <a:close/>
                  <a:moveTo>
                    <a:pt x="9" y="19"/>
                  </a:moveTo>
                  <a:cubicBezTo>
                    <a:pt x="10" y="18"/>
                    <a:pt x="10" y="17"/>
                    <a:pt x="11" y="17"/>
                  </a:cubicBezTo>
                  <a:cubicBezTo>
                    <a:pt x="10" y="16"/>
                    <a:pt x="10" y="15"/>
                    <a:pt x="9" y="14"/>
                  </a:cubicBezTo>
                  <a:cubicBezTo>
                    <a:pt x="8" y="15"/>
                    <a:pt x="8" y="16"/>
                    <a:pt x="9" y="17"/>
                  </a:cubicBezTo>
                  <a:cubicBezTo>
                    <a:pt x="9" y="18"/>
                    <a:pt x="9" y="18"/>
                    <a:pt x="9" y="19"/>
                  </a:cubicBezTo>
                  <a:close/>
                  <a:moveTo>
                    <a:pt x="16" y="4"/>
                  </a:moveTo>
                  <a:cubicBezTo>
                    <a:pt x="15" y="5"/>
                    <a:pt x="15" y="5"/>
                    <a:pt x="15" y="5"/>
                  </a:cubicBezTo>
                  <a:cubicBezTo>
                    <a:pt x="15" y="7"/>
                    <a:pt x="15" y="8"/>
                    <a:pt x="15" y="9"/>
                  </a:cubicBezTo>
                  <a:cubicBezTo>
                    <a:pt x="15" y="9"/>
                    <a:pt x="16" y="9"/>
                    <a:pt x="16" y="10"/>
                  </a:cubicBezTo>
                  <a:cubicBezTo>
                    <a:pt x="16" y="9"/>
                    <a:pt x="17" y="8"/>
                    <a:pt x="17" y="8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17" y="6"/>
                    <a:pt x="16" y="5"/>
                    <a:pt x="16" y="4"/>
                  </a:cubicBezTo>
                  <a:close/>
                  <a:moveTo>
                    <a:pt x="15" y="28"/>
                  </a:moveTo>
                  <a:cubicBezTo>
                    <a:pt x="16" y="27"/>
                    <a:pt x="16" y="26"/>
                    <a:pt x="17" y="24"/>
                  </a:cubicBezTo>
                  <a:cubicBezTo>
                    <a:pt x="17" y="24"/>
                    <a:pt x="16" y="24"/>
                    <a:pt x="16" y="23"/>
                  </a:cubicBezTo>
                  <a:cubicBezTo>
                    <a:pt x="16" y="23"/>
                    <a:pt x="16" y="24"/>
                    <a:pt x="16" y="24"/>
                  </a:cubicBezTo>
                  <a:cubicBezTo>
                    <a:pt x="15" y="25"/>
                    <a:pt x="15" y="26"/>
                    <a:pt x="14" y="27"/>
                  </a:cubicBezTo>
                  <a:cubicBezTo>
                    <a:pt x="14" y="27"/>
                    <a:pt x="14" y="28"/>
                    <a:pt x="15" y="28"/>
                  </a:cubicBezTo>
                  <a:close/>
                  <a:moveTo>
                    <a:pt x="19" y="28"/>
                  </a:moveTo>
                  <a:cubicBezTo>
                    <a:pt x="19" y="28"/>
                    <a:pt x="19" y="28"/>
                    <a:pt x="19" y="28"/>
                  </a:cubicBezTo>
                  <a:cubicBezTo>
                    <a:pt x="18" y="30"/>
                    <a:pt x="18" y="32"/>
                    <a:pt x="18" y="34"/>
                  </a:cubicBezTo>
                  <a:cubicBezTo>
                    <a:pt x="18" y="34"/>
                    <a:pt x="18" y="34"/>
                    <a:pt x="18" y="34"/>
                  </a:cubicBezTo>
                  <a:cubicBezTo>
                    <a:pt x="19" y="33"/>
                    <a:pt x="20" y="32"/>
                    <a:pt x="20" y="31"/>
                  </a:cubicBezTo>
                  <a:cubicBezTo>
                    <a:pt x="20" y="30"/>
                    <a:pt x="20" y="29"/>
                    <a:pt x="19" y="29"/>
                  </a:cubicBezTo>
                  <a:cubicBezTo>
                    <a:pt x="19" y="29"/>
                    <a:pt x="19" y="28"/>
                    <a:pt x="19" y="28"/>
                  </a:cubicBezTo>
                  <a:close/>
                  <a:moveTo>
                    <a:pt x="15" y="57"/>
                  </a:moveTo>
                  <a:cubicBezTo>
                    <a:pt x="16" y="55"/>
                    <a:pt x="16" y="54"/>
                    <a:pt x="14" y="53"/>
                  </a:cubicBezTo>
                  <a:cubicBezTo>
                    <a:pt x="14" y="53"/>
                    <a:pt x="14" y="54"/>
                    <a:pt x="14" y="54"/>
                  </a:cubicBezTo>
                  <a:cubicBezTo>
                    <a:pt x="14" y="54"/>
                    <a:pt x="14" y="55"/>
                    <a:pt x="14" y="55"/>
                  </a:cubicBezTo>
                  <a:cubicBezTo>
                    <a:pt x="14" y="56"/>
                    <a:pt x="15" y="56"/>
                    <a:pt x="15" y="57"/>
                  </a:cubicBezTo>
                  <a:close/>
                  <a:moveTo>
                    <a:pt x="3" y="40"/>
                  </a:moveTo>
                  <a:cubicBezTo>
                    <a:pt x="3" y="40"/>
                    <a:pt x="3" y="40"/>
                    <a:pt x="3" y="40"/>
                  </a:cubicBezTo>
                  <a:cubicBezTo>
                    <a:pt x="3" y="41"/>
                    <a:pt x="3" y="41"/>
                    <a:pt x="2" y="42"/>
                  </a:cubicBezTo>
                  <a:cubicBezTo>
                    <a:pt x="2" y="42"/>
                    <a:pt x="2" y="42"/>
                    <a:pt x="3" y="43"/>
                  </a:cubicBezTo>
                  <a:cubicBezTo>
                    <a:pt x="3" y="43"/>
                    <a:pt x="3" y="44"/>
                    <a:pt x="4" y="44"/>
                  </a:cubicBezTo>
                  <a:cubicBezTo>
                    <a:pt x="4" y="44"/>
                    <a:pt x="5" y="44"/>
                    <a:pt x="4" y="43"/>
                  </a:cubicBezTo>
                  <a:cubicBezTo>
                    <a:pt x="4" y="42"/>
                    <a:pt x="3" y="41"/>
                    <a:pt x="3" y="40"/>
                  </a:cubicBezTo>
                  <a:close/>
                  <a:moveTo>
                    <a:pt x="45" y="42"/>
                  </a:moveTo>
                  <a:cubicBezTo>
                    <a:pt x="44" y="43"/>
                    <a:pt x="44" y="43"/>
                    <a:pt x="44" y="44"/>
                  </a:cubicBezTo>
                  <a:cubicBezTo>
                    <a:pt x="44" y="45"/>
                    <a:pt x="45" y="46"/>
                    <a:pt x="45" y="46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45" y="45"/>
                    <a:pt x="45" y="44"/>
                    <a:pt x="45" y="42"/>
                  </a:cubicBezTo>
                  <a:close/>
                  <a:moveTo>
                    <a:pt x="40" y="29"/>
                  </a:moveTo>
                  <a:cubicBezTo>
                    <a:pt x="40" y="28"/>
                    <a:pt x="39" y="27"/>
                    <a:pt x="38" y="26"/>
                  </a:cubicBezTo>
                  <a:cubicBezTo>
                    <a:pt x="38" y="27"/>
                    <a:pt x="39" y="28"/>
                    <a:pt x="39" y="29"/>
                  </a:cubicBezTo>
                  <a:cubicBezTo>
                    <a:pt x="39" y="29"/>
                    <a:pt x="40" y="29"/>
                    <a:pt x="40" y="29"/>
                  </a:cubicBezTo>
                  <a:close/>
                  <a:moveTo>
                    <a:pt x="50" y="54"/>
                  </a:moveTo>
                  <a:cubicBezTo>
                    <a:pt x="49" y="53"/>
                    <a:pt x="49" y="53"/>
                    <a:pt x="48" y="52"/>
                  </a:cubicBezTo>
                  <a:cubicBezTo>
                    <a:pt x="48" y="53"/>
                    <a:pt x="48" y="54"/>
                    <a:pt x="49" y="54"/>
                  </a:cubicBezTo>
                  <a:cubicBezTo>
                    <a:pt x="49" y="54"/>
                    <a:pt x="50" y="54"/>
                    <a:pt x="50" y="54"/>
                  </a:cubicBezTo>
                  <a:close/>
                  <a:moveTo>
                    <a:pt x="36" y="18"/>
                  </a:moveTo>
                  <a:cubicBezTo>
                    <a:pt x="37" y="18"/>
                    <a:pt x="37" y="18"/>
                    <a:pt x="37" y="18"/>
                  </a:cubicBezTo>
                  <a:cubicBezTo>
                    <a:pt x="36" y="17"/>
                    <a:pt x="35" y="17"/>
                    <a:pt x="34" y="1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5" y="17"/>
                    <a:pt x="36" y="18"/>
                    <a:pt x="36" y="18"/>
                  </a:cubicBezTo>
                  <a:close/>
                  <a:moveTo>
                    <a:pt x="43" y="55"/>
                  </a:moveTo>
                  <a:cubicBezTo>
                    <a:pt x="42" y="56"/>
                    <a:pt x="43" y="57"/>
                    <a:pt x="44" y="57"/>
                  </a:cubicBezTo>
                  <a:cubicBezTo>
                    <a:pt x="44" y="56"/>
                    <a:pt x="43" y="55"/>
                    <a:pt x="43" y="55"/>
                  </a:cubicBezTo>
                  <a:close/>
                  <a:moveTo>
                    <a:pt x="10" y="41"/>
                  </a:moveTo>
                  <a:cubicBezTo>
                    <a:pt x="10" y="41"/>
                    <a:pt x="10" y="41"/>
                    <a:pt x="10" y="41"/>
                  </a:cubicBezTo>
                  <a:cubicBezTo>
                    <a:pt x="10" y="41"/>
                    <a:pt x="10" y="41"/>
                    <a:pt x="10" y="42"/>
                  </a:cubicBezTo>
                  <a:cubicBezTo>
                    <a:pt x="10" y="42"/>
                    <a:pt x="10" y="43"/>
                    <a:pt x="10" y="43"/>
                  </a:cubicBezTo>
                  <a:cubicBezTo>
                    <a:pt x="10" y="43"/>
                    <a:pt x="10" y="43"/>
                    <a:pt x="10" y="43"/>
                  </a:cubicBezTo>
                  <a:cubicBezTo>
                    <a:pt x="10" y="42"/>
                    <a:pt x="10" y="42"/>
                    <a:pt x="10" y="41"/>
                  </a:cubicBezTo>
                  <a:close/>
                  <a:moveTo>
                    <a:pt x="30" y="49"/>
                  </a:moveTo>
                  <a:cubicBezTo>
                    <a:pt x="29" y="48"/>
                    <a:pt x="29" y="48"/>
                    <a:pt x="29" y="47"/>
                  </a:cubicBezTo>
                  <a:cubicBezTo>
                    <a:pt x="29" y="48"/>
                    <a:pt x="28" y="49"/>
                    <a:pt x="28" y="50"/>
                  </a:cubicBezTo>
                  <a:cubicBezTo>
                    <a:pt x="29" y="49"/>
                    <a:pt x="29" y="49"/>
                    <a:pt x="30" y="49"/>
                  </a:cubicBezTo>
                  <a:close/>
                  <a:moveTo>
                    <a:pt x="12" y="15"/>
                  </a:moveTo>
                  <a:cubicBezTo>
                    <a:pt x="12" y="14"/>
                    <a:pt x="11" y="12"/>
                    <a:pt x="10" y="12"/>
                  </a:cubicBezTo>
                  <a:cubicBezTo>
                    <a:pt x="10" y="13"/>
                    <a:pt x="11" y="14"/>
                    <a:pt x="12" y="15"/>
                  </a:cubicBezTo>
                  <a:close/>
                  <a:moveTo>
                    <a:pt x="12" y="46"/>
                  </a:moveTo>
                  <a:cubicBezTo>
                    <a:pt x="13" y="47"/>
                    <a:pt x="13" y="47"/>
                    <a:pt x="13" y="47"/>
                  </a:cubicBezTo>
                  <a:cubicBezTo>
                    <a:pt x="13" y="46"/>
                    <a:pt x="13" y="46"/>
                    <a:pt x="13" y="46"/>
                  </a:cubicBezTo>
                  <a:cubicBezTo>
                    <a:pt x="13" y="46"/>
                    <a:pt x="12" y="46"/>
                    <a:pt x="12" y="46"/>
                  </a:cubicBezTo>
                  <a:close/>
                  <a:moveTo>
                    <a:pt x="46" y="61"/>
                  </a:moveTo>
                  <a:cubicBezTo>
                    <a:pt x="46" y="61"/>
                    <a:pt x="46" y="60"/>
                    <a:pt x="46" y="60"/>
                  </a:cubicBezTo>
                  <a:cubicBezTo>
                    <a:pt x="45" y="60"/>
                    <a:pt x="45" y="60"/>
                    <a:pt x="45" y="61"/>
                  </a:cubicBezTo>
                  <a:cubicBezTo>
                    <a:pt x="45" y="61"/>
                    <a:pt x="45" y="62"/>
                    <a:pt x="46" y="61"/>
                  </a:cubicBezTo>
                  <a:close/>
                  <a:moveTo>
                    <a:pt x="7" y="23"/>
                  </a:moveTo>
                  <a:cubicBezTo>
                    <a:pt x="7" y="22"/>
                    <a:pt x="7" y="22"/>
                    <a:pt x="7" y="21"/>
                  </a:cubicBezTo>
                  <a:cubicBezTo>
                    <a:pt x="6" y="22"/>
                    <a:pt x="7" y="22"/>
                    <a:pt x="7" y="23"/>
                  </a:cubicBezTo>
                  <a:close/>
                  <a:moveTo>
                    <a:pt x="12" y="10"/>
                  </a:moveTo>
                  <a:cubicBezTo>
                    <a:pt x="12" y="10"/>
                    <a:pt x="12" y="9"/>
                    <a:pt x="11" y="8"/>
                  </a:cubicBezTo>
                  <a:cubicBezTo>
                    <a:pt x="11" y="10"/>
                    <a:pt x="11" y="10"/>
                    <a:pt x="12" y="10"/>
                  </a:cubicBezTo>
                  <a:close/>
                  <a:moveTo>
                    <a:pt x="40" y="41"/>
                  </a:moveTo>
                  <a:cubicBezTo>
                    <a:pt x="39" y="43"/>
                    <a:pt x="39" y="43"/>
                    <a:pt x="40" y="43"/>
                  </a:cubicBezTo>
                  <a:cubicBezTo>
                    <a:pt x="40" y="43"/>
                    <a:pt x="40" y="42"/>
                    <a:pt x="40" y="41"/>
                  </a:cubicBezTo>
                  <a:close/>
                  <a:moveTo>
                    <a:pt x="9" y="27"/>
                  </a:moveTo>
                  <a:cubicBezTo>
                    <a:pt x="9" y="26"/>
                    <a:pt x="9" y="26"/>
                    <a:pt x="8" y="25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6"/>
                    <a:pt x="9" y="27"/>
                    <a:pt x="9" y="27"/>
                  </a:cubicBezTo>
                  <a:close/>
                  <a:moveTo>
                    <a:pt x="43" y="41"/>
                  </a:moveTo>
                  <a:cubicBezTo>
                    <a:pt x="43" y="41"/>
                    <a:pt x="43" y="41"/>
                    <a:pt x="43" y="40"/>
                  </a:cubicBezTo>
                  <a:cubicBezTo>
                    <a:pt x="43" y="40"/>
                    <a:pt x="42" y="40"/>
                    <a:pt x="42" y="40"/>
                  </a:cubicBezTo>
                  <a:cubicBezTo>
                    <a:pt x="42" y="40"/>
                    <a:pt x="42" y="40"/>
                    <a:pt x="42" y="40"/>
                  </a:cubicBezTo>
                  <a:cubicBezTo>
                    <a:pt x="42" y="40"/>
                    <a:pt x="42" y="41"/>
                    <a:pt x="43" y="41"/>
                  </a:cubicBezTo>
                  <a:close/>
                  <a:moveTo>
                    <a:pt x="30" y="33"/>
                  </a:moveTo>
                  <a:cubicBezTo>
                    <a:pt x="30" y="33"/>
                    <a:pt x="30" y="33"/>
                    <a:pt x="30" y="33"/>
                  </a:cubicBezTo>
                  <a:cubicBezTo>
                    <a:pt x="30" y="34"/>
                    <a:pt x="31" y="34"/>
                    <a:pt x="31" y="35"/>
                  </a:cubicBezTo>
                  <a:cubicBezTo>
                    <a:pt x="31" y="34"/>
                    <a:pt x="31" y="33"/>
                    <a:pt x="30" y="33"/>
                  </a:cubicBezTo>
                  <a:close/>
                  <a:moveTo>
                    <a:pt x="27" y="16"/>
                  </a:moveTo>
                  <a:cubicBezTo>
                    <a:pt x="28" y="16"/>
                    <a:pt x="28" y="16"/>
                    <a:pt x="28" y="16"/>
                  </a:cubicBezTo>
                  <a:cubicBezTo>
                    <a:pt x="28" y="15"/>
                    <a:pt x="28" y="15"/>
                    <a:pt x="27" y="14"/>
                  </a:cubicBezTo>
                  <a:cubicBezTo>
                    <a:pt x="27" y="15"/>
                    <a:pt x="27" y="15"/>
                    <a:pt x="27" y="16"/>
                  </a:cubicBezTo>
                  <a:close/>
                  <a:moveTo>
                    <a:pt x="12" y="49"/>
                  </a:moveTo>
                  <a:cubicBezTo>
                    <a:pt x="12" y="50"/>
                    <a:pt x="12" y="50"/>
                    <a:pt x="12" y="51"/>
                  </a:cubicBezTo>
                  <a:cubicBezTo>
                    <a:pt x="12" y="50"/>
                    <a:pt x="13" y="50"/>
                    <a:pt x="12" y="49"/>
                  </a:cubicBezTo>
                  <a:close/>
                  <a:moveTo>
                    <a:pt x="23" y="48"/>
                  </a:moveTo>
                  <a:cubicBezTo>
                    <a:pt x="23" y="48"/>
                    <a:pt x="23" y="48"/>
                    <a:pt x="23" y="48"/>
                  </a:cubicBezTo>
                  <a:cubicBezTo>
                    <a:pt x="23" y="48"/>
                    <a:pt x="23" y="47"/>
                    <a:pt x="22" y="47"/>
                  </a:cubicBezTo>
                  <a:cubicBezTo>
                    <a:pt x="22" y="47"/>
                    <a:pt x="22" y="47"/>
                    <a:pt x="22" y="47"/>
                  </a:cubicBezTo>
                  <a:cubicBezTo>
                    <a:pt x="22" y="47"/>
                    <a:pt x="23" y="48"/>
                    <a:pt x="23" y="48"/>
                  </a:cubicBezTo>
                  <a:close/>
                  <a:moveTo>
                    <a:pt x="36" y="33"/>
                  </a:moveTo>
                  <a:cubicBezTo>
                    <a:pt x="37" y="33"/>
                    <a:pt x="37" y="33"/>
                    <a:pt x="37" y="33"/>
                  </a:cubicBezTo>
                  <a:cubicBezTo>
                    <a:pt x="37" y="33"/>
                    <a:pt x="36" y="32"/>
                    <a:pt x="36" y="32"/>
                  </a:cubicBezTo>
                  <a:cubicBezTo>
                    <a:pt x="36" y="32"/>
                    <a:pt x="36" y="32"/>
                    <a:pt x="36" y="32"/>
                  </a:cubicBezTo>
                  <a:cubicBezTo>
                    <a:pt x="36" y="33"/>
                    <a:pt x="36" y="33"/>
                    <a:pt x="36" y="33"/>
                  </a:cubicBezTo>
                  <a:close/>
                  <a:moveTo>
                    <a:pt x="38" y="37"/>
                  </a:moveTo>
                  <a:cubicBezTo>
                    <a:pt x="38" y="37"/>
                    <a:pt x="38" y="38"/>
                    <a:pt x="38" y="38"/>
                  </a:cubicBezTo>
                  <a:cubicBezTo>
                    <a:pt x="38" y="37"/>
                    <a:pt x="38" y="37"/>
                    <a:pt x="38" y="3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83" name="Google Shape;1083;p50"/>
            <p:cNvSpPr/>
            <p:nvPr/>
          </p:nvSpPr>
          <p:spPr>
            <a:xfrm>
              <a:off x="2227989" y="2544848"/>
              <a:ext cx="135686" cy="148541"/>
            </a:xfrm>
            <a:custGeom>
              <a:avLst/>
              <a:gdLst/>
              <a:ahLst/>
              <a:cxnLst/>
              <a:rect l="l" t="t" r="r" b="b"/>
              <a:pathLst>
                <a:path w="52" h="57" extrusionOk="0">
                  <a:moveTo>
                    <a:pt x="27" y="49"/>
                  </a:moveTo>
                  <a:cubicBezTo>
                    <a:pt x="26" y="51"/>
                    <a:pt x="26" y="52"/>
                    <a:pt x="25" y="53"/>
                  </a:cubicBezTo>
                  <a:cubicBezTo>
                    <a:pt x="25" y="53"/>
                    <a:pt x="25" y="54"/>
                    <a:pt x="25" y="55"/>
                  </a:cubicBezTo>
                  <a:cubicBezTo>
                    <a:pt x="24" y="55"/>
                    <a:pt x="24" y="56"/>
                    <a:pt x="25" y="56"/>
                  </a:cubicBezTo>
                  <a:cubicBezTo>
                    <a:pt x="25" y="56"/>
                    <a:pt x="25" y="56"/>
                    <a:pt x="25" y="57"/>
                  </a:cubicBezTo>
                  <a:cubicBezTo>
                    <a:pt x="20" y="57"/>
                    <a:pt x="15" y="57"/>
                    <a:pt x="10" y="56"/>
                  </a:cubicBezTo>
                  <a:cubicBezTo>
                    <a:pt x="11" y="55"/>
                    <a:pt x="11" y="55"/>
                    <a:pt x="11" y="54"/>
                  </a:cubicBezTo>
                  <a:cubicBezTo>
                    <a:pt x="12" y="53"/>
                    <a:pt x="12" y="52"/>
                    <a:pt x="12" y="52"/>
                  </a:cubicBezTo>
                  <a:cubicBezTo>
                    <a:pt x="12" y="52"/>
                    <a:pt x="12" y="52"/>
                    <a:pt x="12" y="52"/>
                  </a:cubicBezTo>
                  <a:cubicBezTo>
                    <a:pt x="12" y="52"/>
                    <a:pt x="12" y="52"/>
                    <a:pt x="11" y="52"/>
                  </a:cubicBezTo>
                  <a:cubicBezTo>
                    <a:pt x="11" y="53"/>
                    <a:pt x="10" y="54"/>
                    <a:pt x="9" y="55"/>
                  </a:cubicBezTo>
                  <a:cubicBezTo>
                    <a:pt x="9" y="56"/>
                    <a:pt x="9" y="56"/>
                    <a:pt x="8" y="56"/>
                  </a:cubicBezTo>
                  <a:cubicBezTo>
                    <a:pt x="6" y="55"/>
                    <a:pt x="3" y="55"/>
                    <a:pt x="1" y="54"/>
                  </a:cubicBezTo>
                  <a:cubicBezTo>
                    <a:pt x="1" y="54"/>
                    <a:pt x="1" y="54"/>
                    <a:pt x="0" y="54"/>
                  </a:cubicBezTo>
                  <a:cubicBezTo>
                    <a:pt x="0" y="54"/>
                    <a:pt x="0" y="54"/>
                    <a:pt x="0" y="53"/>
                  </a:cubicBezTo>
                  <a:cubicBezTo>
                    <a:pt x="0" y="48"/>
                    <a:pt x="0" y="42"/>
                    <a:pt x="0" y="37"/>
                  </a:cubicBezTo>
                  <a:cubicBezTo>
                    <a:pt x="0" y="36"/>
                    <a:pt x="0" y="36"/>
                    <a:pt x="1" y="36"/>
                  </a:cubicBezTo>
                  <a:cubicBezTo>
                    <a:pt x="2" y="34"/>
                    <a:pt x="4" y="32"/>
                    <a:pt x="5" y="30"/>
                  </a:cubicBezTo>
                  <a:cubicBezTo>
                    <a:pt x="5" y="30"/>
                    <a:pt x="5" y="30"/>
                    <a:pt x="6" y="30"/>
                  </a:cubicBezTo>
                  <a:cubicBezTo>
                    <a:pt x="6" y="29"/>
                    <a:pt x="7" y="28"/>
                    <a:pt x="7" y="27"/>
                  </a:cubicBezTo>
                  <a:cubicBezTo>
                    <a:pt x="8" y="27"/>
                    <a:pt x="8" y="27"/>
                    <a:pt x="8" y="26"/>
                  </a:cubicBezTo>
                  <a:cubicBezTo>
                    <a:pt x="14" y="19"/>
                    <a:pt x="19" y="11"/>
                    <a:pt x="23" y="3"/>
                  </a:cubicBezTo>
                  <a:cubicBezTo>
                    <a:pt x="24" y="2"/>
                    <a:pt x="24" y="1"/>
                    <a:pt x="25" y="0"/>
                  </a:cubicBezTo>
                  <a:cubicBezTo>
                    <a:pt x="25" y="0"/>
                    <a:pt x="26" y="1"/>
                    <a:pt x="26" y="1"/>
                  </a:cubicBezTo>
                  <a:cubicBezTo>
                    <a:pt x="26" y="1"/>
                    <a:pt x="26" y="1"/>
                    <a:pt x="26" y="1"/>
                  </a:cubicBezTo>
                  <a:cubicBezTo>
                    <a:pt x="25" y="2"/>
                    <a:pt x="24" y="4"/>
                    <a:pt x="24" y="5"/>
                  </a:cubicBezTo>
                  <a:cubicBezTo>
                    <a:pt x="24" y="5"/>
                    <a:pt x="24" y="6"/>
                    <a:pt x="24" y="6"/>
                  </a:cubicBezTo>
                  <a:cubicBezTo>
                    <a:pt x="24" y="7"/>
                    <a:pt x="24" y="7"/>
                    <a:pt x="25" y="8"/>
                  </a:cubicBezTo>
                  <a:cubicBezTo>
                    <a:pt x="25" y="8"/>
                    <a:pt x="26" y="8"/>
                    <a:pt x="26" y="8"/>
                  </a:cubicBezTo>
                  <a:cubicBezTo>
                    <a:pt x="27" y="7"/>
                    <a:pt x="27" y="7"/>
                    <a:pt x="28" y="6"/>
                  </a:cubicBezTo>
                  <a:cubicBezTo>
                    <a:pt x="28" y="6"/>
                    <a:pt x="28" y="6"/>
                    <a:pt x="28" y="5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7" y="2"/>
                    <a:pt x="27" y="2"/>
                    <a:pt x="27" y="1"/>
                  </a:cubicBezTo>
                  <a:cubicBezTo>
                    <a:pt x="28" y="2"/>
                    <a:pt x="29" y="3"/>
                    <a:pt x="30" y="4"/>
                  </a:cubicBezTo>
                  <a:cubicBezTo>
                    <a:pt x="30" y="4"/>
                    <a:pt x="30" y="4"/>
                    <a:pt x="30" y="4"/>
                  </a:cubicBezTo>
                  <a:cubicBezTo>
                    <a:pt x="30" y="4"/>
                    <a:pt x="30" y="4"/>
                    <a:pt x="30" y="5"/>
                  </a:cubicBezTo>
                  <a:cubicBezTo>
                    <a:pt x="29" y="7"/>
                    <a:pt x="29" y="9"/>
                    <a:pt x="29" y="12"/>
                  </a:cubicBezTo>
                  <a:cubicBezTo>
                    <a:pt x="29" y="14"/>
                    <a:pt x="29" y="16"/>
                    <a:pt x="30" y="17"/>
                  </a:cubicBezTo>
                  <a:cubicBezTo>
                    <a:pt x="31" y="19"/>
                    <a:pt x="32" y="20"/>
                    <a:pt x="33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2" y="22"/>
                    <a:pt x="32" y="22"/>
                    <a:pt x="31" y="24"/>
                  </a:cubicBezTo>
                  <a:cubicBezTo>
                    <a:pt x="31" y="24"/>
                    <a:pt x="31" y="25"/>
                    <a:pt x="31" y="26"/>
                  </a:cubicBezTo>
                  <a:cubicBezTo>
                    <a:pt x="32" y="25"/>
                    <a:pt x="33" y="24"/>
                    <a:pt x="33" y="22"/>
                  </a:cubicBezTo>
                  <a:cubicBezTo>
                    <a:pt x="34" y="22"/>
                    <a:pt x="35" y="23"/>
                    <a:pt x="35" y="23"/>
                  </a:cubicBezTo>
                  <a:cubicBezTo>
                    <a:pt x="36" y="24"/>
                    <a:pt x="37" y="24"/>
                    <a:pt x="37" y="25"/>
                  </a:cubicBezTo>
                  <a:cubicBezTo>
                    <a:pt x="37" y="25"/>
                    <a:pt x="37" y="26"/>
                    <a:pt x="37" y="27"/>
                  </a:cubicBezTo>
                  <a:cubicBezTo>
                    <a:pt x="38" y="27"/>
                    <a:pt x="39" y="26"/>
                    <a:pt x="39" y="25"/>
                  </a:cubicBezTo>
                  <a:cubicBezTo>
                    <a:pt x="40" y="26"/>
                    <a:pt x="42" y="27"/>
                    <a:pt x="44" y="27"/>
                  </a:cubicBezTo>
                  <a:cubicBezTo>
                    <a:pt x="45" y="27"/>
                    <a:pt x="47" y="26"/>
                    <a:pt x="49" y="26"/>
                  </a:cubicBezTo>
                  <a:cubicBezTo>
                    <a:pt x="49" y="27"/>
                    <a:pt x="50" y="28"/>
                    <a:pt x="50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1" y="29"/>
                    <a:pt x="51" y="29"/>
                    <a:pt x="51" y="29"/>
                  </a:cubicBezTo>
                  <a:cubicBezTo>
                    <a:pt x="52" y="32"/>
                    <a:pt x="52" y="35"/>
                    <a:pt x="52" y="38"/>
                  </a:cubicBezTo>
                  <a:cubicBezTo>
                    <a:pt x="52" y="41"/>
                    <a:pt x="50" y="43"/>
                    <a:pt x="48" y="46"/>
                  </a:cubicBezTo>
                  <a:cubicBezTo>
                    <a:pt x="46" y="49"/>
                    <a:pt x="42" y="51"/>
                    <a:pt x="39" y="53"/>
                  </a:cubicBezTo>
                  <a:cubicBezTo>
                    <a:pt x="39" y="53"/>
                    <a:pt x="39" y="53"/>
                    <a:pt x="38" y="53"/>
                  </a:cubicBezTo>
                  <a:cubicBezTo>
                    <a:pt x="39" y="53"/>
                    <a:pt x="39" y="52"/>
                    <a:pt x="39" y="51"/>
                  </a:cubicBezTo>
                  <a:cubicBezTo>
                    <a:pt x="39" y="50"/>
                    <a:pt x="39" y="49"/>
                    <a:pt x="39" y="48"/>
                  </a:cubicBezTo>
                  <a:cubicBezTo>
                    <a:pt x="38" y="48"/>
                    <a:pt x="37" y="49"/>
                    <a:pt x="37" y="50"/>
                  </a:cubicBezTo>
                  <a:cubicBezTo>
                    <a:pt x="37" y="51"/>
                    <a:pt x="37" y="51"/>
                    <a:pt x="37" y="52"/>
                  </a:cubicBezTo>
                  <a:cubicBezTo>
                    <a:pt x="37" y="52"/>
                    <a:pt x="38" y="53"/>
                    <a:pt x="38" y="54"/>
                  </a:cubicBezTo>
                  <a:cubicBezTo>
                    <a:pt x="37" y="54"/>
                    <a:pt x="37" y="55"/>
                    <a:pt x="36" y="55"/>
                  </a:cubicBezTo>
                  <a:cubicBezTo>
                    <a:pt x="34" y="55"/>
                    <a:pt x="33" y="56"/>
                    <a:pt x="31" y="57"/>
                  </a:cubicBezTo>
                  <a:cubicBezTo>
                    <a:pt x="29" y="57"/>
                    <a:pt x="28" y="57"/>
                    <a:pt x="26" y="57"/>
                  </a:cubicBezTo>
                  <a:cubicBezTo>
                    <a:pt x="26" y="57"/>
                    <a:pt x="26" y="57"/>
                    <a:pt x="26" y="56"/>
                  </a:cubicBezTo>
                  <a:cubicBezTo>
                    <a:pt x="27" y="55"/>
                    <a:pt x="27" y="53"/>
                    <a:pt x="27" y="52"/>
                  </a:cubicBezTo>
                  <a:cubicBezTo>
                    <a:pt x="28" y="51"/>
                    <a:pt x="27" y="51"/>
                    <a:pt x="27" y="49"/>
                  </a:cubicBezTo>
                  <a:close/>
                  <a:moveTo>
                    <a:pt x="24" y="36"/>
                  </a:moveTo>
                  <a:cubicBezTo>
                    <a:pt x="23" y="37"/>
                    <a:pt x="22" y="39"/>
                    <a:pt x="22" y="41"/>
                  </a:cubicBezTo>
                  <a:cubicBezTo>
                    <a:pt x="22" y="41"/>
                    <a:pt x="22" y="41"/>
                    <a:pt x="22" y="42"/>
                  </a:cubicBezTo>
                  <a:cubicBezTo>
                    <a:pt x="23" y="43"/>
                    <a:pt x="23" y="43"/>
                    <a:pt x="22" y="44"/>
                  </a:cubicBezTo>
                  <a:cubicBezTo>
                    <a:pt x="22" y="44"/>
                    <a:pt x="21" y="44"/>
                    <a:pt x="21" y="44"/>
                  </a:cubicBezTo>
                  <a:cubicBezTo>
                    <a:pt x="21" y="45"/>
                    <a:pt x="21" y="46"/>
                    <a:pt x="21" y="47"/>
                  </a:cubicBezTo>
                  <a:cubicBezTo>
                    <a:pt x="21" y="47"/>
                    <a:pt x="21" y="47"/>
                    <a:pt x="21" y="47"/>
                  </a:cubicBezTo>
                  <a:cubicBezTo>
                    <a:pt x="22" y="45"/>
                    <a:pt x="23" y="43"/>
                    <a:pt x="24" y="42"/>
                  </a:cubicBezTo>
                  <a:cubicBezTo>
                    <a:pt x="24" y="41"/>
                    <a:pt x="24" y="41"/>
                    <a:pt x="24" y="40"/>
                  </a:cubicBezTo>
                  <a:cubicBezTo>
                    <a:pt x="24" y="39"/>
                    <a:pt x="24" y="39"/>
                    <a:pt x="25" y="39"/>
                  </a:cubicBezTo>
                  <a:cubicBezTo>
                    <a:pt x="25" y="39"/>
                    <a:pt x="25" y="38"/>
                    <a:pt x="25" y="38"/>
                  </a:cubicBezTo>
                  <a:cubicBezTo>
                    <a:pt x="26" y="38"/>
                    <a:pt x="26" y="37"/>
                    <a:pt x="26" y="36"/>
                  </a:cubicBezTo>
                  <a:cubicBezTo>
                    <a:pt x="26" y="36"/>
                    <a:pt x="25" y="36"/>
                    <a:pt x="24" y="36"/>
                  </a:cubicBezTo>
                  <a:close/>
                  <a:moveTo>
                    <a:pt x="12" y="32"/>
                  </a:moveTo>
                  <a:cubicBezTo>
                    <a:pt x="12" y="32"/>
                    <a:pt x="12" y="32"/>
                    <a:pt x="12" y="32"/>
                  </a:cubicBezTo>
                  <a:cubicBezTo>
                    <a:pt x="11" y="34"/>
                    <a:pt x="10" y="36"/>
                    <a:pt x="10" y="38"/>
                  </a:cubicBezTo>
                  <a:cubicBezTo>
                    <a:pt x="9" y="38"/>
                    <a:pt x="10" y="39"/>
                    <a:pt x="10" y="39"/>
                  </a:cubicBezTo>
                  <a:cubicBezTo>
                    <a:pt x="10" y="39"/>
                    <a:pt x="10" y="40"/>
                    <a:pt x="9" y="40"/>
                  </a:cubicBezTo>
                  <a:cubicBezTo>
                    <a:pt x="9" y="40"/>
                    <a:pt x="9" y="41"/>
                    <a:pt x="8" y="42"/>
                  </a:cubicBezTo>
                  <a:cubicBezTo>
                    <a:pt x="8" y="42"/>
                    <a:pt x="8" y="43"/>
                    <a:pt x="8" y="43"/>
                  </a:cubicBezTo>
                  <a:cubicBezTo>
                    <a:pt x="8" y="43"/>
                    <a:pt x="8" y="43"/>
                    <a:pt x="9" y="43"/>
                  </a:cubicBezTo>
                  <a:cubicBezTo>
                    <a:pt x="9" y="42"/>
                    <a:pt x="10" y="42"/>
                    <a:pt x="10" y="41"/>
                  </a:cubicBezTo>
                  <a:cubicBezTo>
                    <a:pt x="11" y="39"/>
                    <a:pt x="12" y="37"/>
                    <a:pt x="12" y="35"/>
                  </a:cubicBezTo>
                  <a:cubicBezTo>
                    <a:pt x="13" y="34"/>
                    <a:pt x="13" y="33"/>
                    <a:pt x="12" y="32"/>
                  </a:cubicBezTo>
                  <a:close/>
                  <a:moveTo>
                    <a:pt x="20" y="22"/>
                  </a:moveTo>
                  <a:cubicBezTo>
                    <a:pt x="19" y="22"/>
                    <a:pt x="19" y="23"/>
                    <a:pt x="19" y="24"/>
                  </a:cubicBezTo>
                  <a:cubicBezTo>
                    <a:pt x="19" y="24"/>
                    <a:pt x="19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9" y="27"/>
                    <a:pt x="19" y="27"/>
                    <a:pt x="20" y="27"/>
                  </a:cubicBezTo>
                  <a:cubicBezTo>
                    <a:pt x="20" y="26"/>
                    <a:pt x="21" y="25"/>
                    <a:pt x="22" y="25"/>
                  </a:cubicBezTo>
                  <a:cubicBezTo>
                    <a:pt x="21" y="24"/>
                    <a:pt x="21" y="23"/>
                    <a:pt x="20" y="22"/>
                  </a:cubicBezTo>
                  <a:close/>
                  <a:moveTo>
                    <a:pt x="50" y="33"/>
                  </a:moveTo>
                  <a:cubicBezTo>
                    <a:pt x="50" y="35"/>
                    <a:pt x="49" y="35"/>
                    <a:pt x="49" y="36"/>
                  </a:cubicBezTo>
                  <a:cubicBezTo>
                    <a:pt x="49" y="38"/>
                    <a:pt x="49" y="39"/>
                    <a:pt x="49" y="40"/>
                  </a:cubicBezTo>
                  <a:cubicBezTo>
                    <a:pt x="49" y="40"/>
                    <a:pt x="49" y="40"/>
                    <a:pt x="49" y="41"/>
                  </a:cubicBezTo>
                  <a:cubicBezTo>
                    <a:pt x="50" y="40"/>
                    <a:pt x="51" y="39"/>
                    <a:pt x="51" y="37"/>
                  </a:cubicBezTo>
                  <a:cubicBezTo>
                    <a:pt x="51" y="37"/>
                    <a:pt x="51" y="36"/>
                    <a:pt x="51" y="36"/>
                  </a:cubicBezTo>
                  <a:cubicBezTo>
                    <a:pt x="51" y="35"/>
                    <a:pt x="51" y="34"/>
                    <a:pt x="50" y="33"/>
                  </a:cubicBezTo>
                  <a:close/>
                  <a:moveTo>
                    <a:pt x="23" y="18"/>
                  </a:moveTo>
                  <a:cubicBezTo>
                    <a:pt x="24" y="19"/>
                    <a:pt x="25" y="20"/>
                    <a:pt x="25" y="21"/>
                  </a:cubicBezTo>
                  <a:cubicBezTo>
                    <a:pt x="26" y="20"/>
                    <a:pt x="27" y="19"/>
                    <a:pt x="27" y="18"/>
                  </a:cubicBezTo>
                  <a:cubicBezTo>
                    <a:pt x="26" y="17"/>
                    <a:pt x="26" y="17"/>
                    <a:pt x="25" y="16"/>
                  </a:cubicBezTo>
                  <a:cubicBezTo>
                    <a:pt x="25" y="16"/>
                    <a:pt x="24" y="17"/>
                    <a:pt x="23" y="18"/>
                  </a:cubicBezTo>
                  <a:close/>
                  <a:moveTo>
                    <a:pt x="21" y="52"/>
                  </a:moveTo>
                  <a:cubicBezTo>
                    <a:pt x="22" y="53"/>
                    <a:pt x="22" y="53"/>
                    <a:pt x="23" y="54"/>
                  </a:cubicBezTo>
                  <a:cubicBezTo>
                    <a:pt x="24" y="51"/>
                    <a:pt x="25" y="49"/>
                    <a:pt x="25" y="47"/>
                  </a:cubicBezTo>
                  <a:cubicBezTo>
                    <a:pt x="24" y="49"/>
                    <a:pt x="23" y="50"/>
                    <a:pt x="21" y="52"/>
                  </a:cubicBezTo>
                  <a:close/>
                  <a:moveTo>
                    <a:pt x="22" y="31"/>
                  </a:moveTo>
                  <a:cubicBezTo>
                    <a:pt x="22" y="31"/>
                    <a:pt x="22" y="31"/>
                    <a:pt x="22" y="31"/>
                  </a:cubicBezTo>
                  <a:cubicBezTo>
                    <a:pt x="21" y="34"/>
                    <a:pt x="20" y="36"/>
                    <a:pt x="19" y="39"/>
                  </a:cubicBezTo>
                  <a:cubicBezTo>
                    <a:pt x="19" y="38"/>
                    <a:pt x="20" y="38"/>
                    <a:pt x="20" y="37"/>
                  </a:cubicBezTo>
                  <a:cubicBezTo>
                    <a:pt x="21" y="35"/>
                    <a:pt x="21" y="33"/>
                    <a:pt x="22" y="31"/>
                  </a:cubicBezTo>
                  <a:close/>
                  <a:moveTo>
                    <a:pt x="7" y="55"/>
                  </a:moveTo>
                  <a:cubicBezTo>
                    <a:pt x="8" y="54"/>
                    <a:pt x="10" y="51"/>
                    <a:pt x="10" y="50"/>
                  </a:cubicBezTo>
                  <a:cubicBezTo>
                    <a:pt x="9" y="51"/>
                    <a:pt x="9" y="51"/>
                    <a:pt x="8" y="52"/>
                  </a:cubicBezTo>
                  <a:cubicBezTo>
                    <a:pt x="7" y="52"/>
                    <a:pt x="7" y="53"/>
                    <a:pt x="6" y="54"/>
                  </a:cubicBezTo>
                  <a:cubicBezTo>
                    <a:pt x="6" y="54"/>
                    <a:pt x="6" y="55"/>
                    <a:pt x="7" y="55"/>
                  </a:cubicBezTo>
                  <a:close/>
                  <a:moveTo>
                    <a:pt x="16" y="39"/>
                  </a:moveTo>
                  <a:cubicBezTo>
                    <a:pt x="17" y="38"/>
                    <a:pt x="17" y="36"/>
                    <a:pt x="18" y="35"/>
                  </a:cubicBezTo>
                  <a:cubicBezTo>
                    <a:pt x="18" y="35"/>
                    <a:pt x="18" y="35"/>
                    <a:pt x="17" y="35"/>
                  </a:cubicBezTo>
                  <a:cubicBezTo>
                    <a:pt x="17" y="36"/>
                    <a:pt x="15" y="37"/>
                    <a:pt x="16" y="39"/>
                  </a:cubicBezTo>
                  <a:close/>
                  <a:moveTo>
                    <a:pt x="28" y="41"/>
                  </a:moveTo>
                  <a:cubicBezTo>
                    <a:pt x="28" y="41"/>
                    <a:pt x="29" y="41"/>
                    <a:pt x="29" y="41"/>
                  </a:cubicBezTo>
                  <a:cubicBezTo>
                    <a:pt x="29" y="40"/>
                    <a:pt x="29" y="39"/>
                    <a:pt x="28" y="37"/>
                  </a:cubicBezTo>
                  <a:cubicBezTo>
                    <a:pt x="28" y="37"/>
                    <a:pt x="28" y="37"/>
                    <a:pt x="28" y="37"/>
                  </a:cubicBezTo>
                  <a:cubicBezTo>
                    <a:pt x="28" y="38"/>
                    <a:pt x="27" y="39"/>
                    <a:pt x="27" y="40"/>
                  </a:cubicBezTo>
                  <a:cubicBezTo>
                    <a:pt x="28" y="40"/>
                    <a:pt x="28" y="41"/>
                    <a:pt x="28" y="41"/>
                  </a:cubicBezTo>
                  <a:close/>
                  <a:moveTo>
                    <a:pt x="20" y="15"/>
                  </a:moveTo>
                  <a:cubicBezTo>
                    <a:pt x="21" y="13"/>
                    <a:pt x="22" y="12"/>
                    <a:pt x="23" y="11"/>
                  </a:cubicBezTo>
                  <a:cubicBezTo>
                    <a:pt x="21" y="12"/>
                    <a:pt x="20" y="13"/>
                    <a:pt x="20" y="15"/>
                  </a:cubicBezTo>
                  <a:close/>
                  <a:moveTo>
                    <a:pt x="5" y="43"/>
                  </a:moveTo>
                  <a:cubicBezTo>
                    <a:pt x="5" y="43"/>
                    <a:pt x="5" y="43"/>
                    <a:pt x="5" y="43"/>
                  </a:cubicBezTo>
                  <a:cubicBezTo>
                    <a:pt x="5" y="43"/>
                    <a:pt x="6" y="42"/>
                    <a:pt x="6" y="42"/>
                  </a:cubicBezTo>
                  <a:cubicBezTo>
                    <a:pt x="6" y="41"/>
                    <a:pt x="6" y="40"/>
                    <a:pt x="7" y="39"/>
                  </a:cubicBezTo>
                  <a:cubicBezTo>
                    <a:pt x="7" y="39"/>
                    <a:pt x="7" y="38"/>
                    <a:pt x="6" y="38"/>
                  </a:cubicBezTo>
                  <a:cubicBezTo>
                    <a:pt x="6" y="40"/>
                    <a:pt x="5" y="41"/>
                    <a:pt x="5" y="43"/>
                  </a:cubicBezTo>
                  <a:close/>
                  <a:moveTo>
                    <a:pt x="35" y="25"/>
                  </a:moveTo>
                  <a:cubicBezTo>
                    <a:pt x="35" y="27"/>
                    <a:pt x="34" y="30"/>
                    <a:pt x="35" y="31"/>
                  </a:cubicBezTo>
                  <a:cubicBezTo>
                    <a:pt x="35" y="29"/>
                    <a:pt x="35" y="27"/>
                    <a:pt x="35" y="25"/>
                  </a:cubicBezTo>
                  <a:close/>
                  <a:moveTo>
                    <a:pt x="32" y="34"/>
                  </a:moveTo>
                  <a:cubicBezTo>
                    <a:pt x="32" y="33"/>
                    <a:pt x="32" y="33"/>
                    <a:pt x="32" y="32"/>
                  </a:cubicBezTo>
                  <a:cubicBezTo>
                    <a:pt x="32" y="31"/>
                    <a:pt x="32" y="31"/>
                    <a:pt x="31" y="30"/>
                  </a:cubicBezTo>
                  <a:cubicBezTo>
                    <a:pt x="31" y="32"/>
                    <a:pt x="31" y="33"/>
                    <a:pt x="32" y="34"/>
                  </a:cubicBezTo>
                  <a:close/>
                  <a:moveTo>
                    <a:pt x="24" y="13"/>
                  </a:moveTo>
                  <a:cubicBezTo>
                    <a:pt x="24" y="13"/>
                    <a:pt x="24" y="13"/>
                    <a:pt x="24" y="13"/>
                  </a:cubicBezTo>
                  <a:cubicBezTo>
                    <a:pt x="23" y="14"/>
                    <a:pt x="22" y="15"/>
                    <a:pt x="22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3" y="15"/>
                    <a:pt x="23" y="15"/>
                    <a:pt x="24" y="14"/>
                  </a:cubicBezTo>
                  <a:cubicBezTo>
                    <a:pt x="24" y="14"/>
                    <a:pt x="24" y="13"/>
                    <a:pt x="24" y="13"/>
                  </a:cubicBezTo>
                  <a:close/>
                  <a:moveTo>
                    <a:pt x="22" y="20"/>
                  </a:moveTo>
                  <a:cubicBezTo>
                    <a:pt x="22" y="20"/>
                    <a:pt x="22" y="20"/>
                    <a:pt x="22" y="20"/>
                  </a:cubicBezTo>
                  <a:cubicBezTo>
                    <a:pt x="22" y="21"/>
                    <a:pt x="23" y="22"/>
                    <a:pt x="23" y="23"/>
                  </a:cubicBezTo>
                  <a:cubicBezTo>
                    <a:pt x="23" y="23"/>
                    <a:pt x="24" y="23"/>
                    <a:pt x="24" y="22"/>
                  </a:cubicBezTo>
                  <a:cubicBezTo>
                    <a:pt x="23" y="21"/>
                    <a:pt x="23" y="21"/>
                    <a:pt x="22" y="20"/>
                  </a:cubicBezTo>
                  <a:close/>
                  <a:moveTo>
                    <a:pt x="13" y="28"/>
                  </a:moveTo>
                  <a:cubicBezTo>
                    <a:pt x="13" y="30"/>
                    <a:pt x="13" y="30"/>
                    <a:pt x="14" y="31"/>
                  </a:cubicBezTo>
                  <a:cubicBezTo>
                    <a:pt x="14" y="30"/>
                    <a:pt x="14" y="29"/>
                    <a:pt x="13" y="28"/>
                  </a:cubicBezTo>
                  <a:close/>
                  <a:moveTo>
                    <a:pt x="32" y="52"/>
                  </a:moveTo>
                  <a:cubicBezTo>
                    <a:pt x="32" y="53"/>
                    <a:pt x="32" y="53"/>
                    <a:pt x="32" y="54"/>
                  </a:cubicBezTo>
                  <a:cubicBezTo>
                    <a:pt x="33" y="54"/>
                    <a:pt x="33" y="53"/>
                    <a:pt x="33" y="53"/>
                  </a:cubicBezTo>
                  <a:cubicBezTo>
                    <a:pt x="33" y="53"/>
                    <a:pt x="33" y="52"/>
                    <a:pt x="32" y="52"/>
                  </a:cubicBezTo>
                  <a:close/>
                  <a:moveTo>
                    <a:pt x="29" y="25"/>
                  </a:moveTo>
                  <a:cubicBezTo>
                    <a:pt x="29" y="25"/>
                    <a:pt x="28" y="26"/>
                    <a:pt x="28" y="26"/>
                  </a:cubicBezTo>
                  <a:cubicBezTo>
                    <a:pt x="29" y="26"/>
                    <a:pt x="29" y="26"/>
                    <a:pt x="29" y="25"/>
                  </a:cubicBezTo>
                  <a:close/>
                  <a:moveTo>
                    <a:pt x="14" y="42"/>
                  </a:moveTo>
                  <a:cubicBezTo>
                    <a:pt x="14" y="42"/>
                    <a:pt x="14" y="41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14" y="41"/>
                    <a:pt x="14" y="41"/>
                    <a:pt x="13" y="42"/>
                  </a:cubicBezTo>
                  <a:cubicBezTo>
                    <a:pt x="14" y="42"/>
                    <a:pt x="14" y="42"/>
                    <a:pt x="14" y="42"/>
                  </a:cubicBezTo>
                  <a:close/>
                  <a:moveTo>
                    <a:pt x="29" y="8"/>
                  </a:moveTo>
                  <a:cubicBezTo>
                    <a:pt x="28" y="9"/>
                    <a:pt x="28" y="9"/>
                    <a:pt x="28" y="9"/>
                  </a:cubicBezTo>
                  <a:cubicBezTo>
                    <a:pt x="28" y="9"/>
                    <a:pt x="28" y="9"/>
                    <a:pt x="28" y="10"/>
                  </a:cubicBezTo>
                  <a:cubicBezTo>
                    <a:pt x="29" y="9"/>
                    <a:pt x="29" y="9"/>
                    <a:pt x="29" y="8"/>
                  </a:cubicBezTo>
                  <a:close/>
                  <a:moveTo>
                    <a:pt x="42" y="37"/>
                  </a:moveTo>
                  <a:cubicBezTo>
                    <a:pt x="42" y="37"/>
                    <a:pt x="42" y="38"/>
                    <a:pt x="42" y="38"/>
                  </a:cubicBezTo>
                  <a:cubicBezTo>
                    <a:pt x="42" y="38"/>
                    <a:pt x="42" y="38"/>
                    <a:pt x="42" y="37"/>
                  </a:cubicBezTo>
                  <a:close/>
                  <a:moveTo>
                    <a:pt x="6" y="49"/>
                  </a:moveTo>
                  <a:cubicBezTo>
                    <a:pt x="6" y="49"/>
                    <a:pt x="6" y="49"/>
                    <a:pt x="6" y="49"/>
                  </a:cubicBezTo>
                  <a:cubicBezTo>
                    <a:pt x="5" y="49"/>
                    <a:pt x="5" y="50"/>
                    <a:pt x="5" y="50"/>
                  </a:cubicBezTo>
                  <a:cubicBezTo>
                    <a:pt x="6" y="50"/>
                    <a:pt x="6" y="49"/>
                    <a:pt x="6" y="49"/>
                  </a:cubicBezTo>
                  <a:close/>
                  <a:moveTo>
                    <a:pt x="47" y="31"/>
                  </a:moveTo>
                  <a:cubicBezTo>
                    <a:pt x="47" y="31"/>
                    <a:pt x="47" y="31"/>
                    <a:pt x="47" y="31"/>
                  </a:cubicBezTo>
                  <a:cubicBezTo>
                    <a:pt x="46" y="32"/>
                    <a:pt x="46" y="32"/>
                    <a:pt x="46" y="33"/>
                  </a:cubicBezTo>
                  <a:cubicBezTo>
                    <a:pt x="47" y="32"/>
                    <a:pt x="47" y="32"/>
                    <a:pt x="47" y="31"/>
                  </a:cubicBezTo>
                  <a:close/>
                  <a:moveTo>
                    <a:pt x="18" y="29"/>
                  </a:moveTo>
                  <a:cubicBezTo>
                    <a:pt x="18" y="29"/>
                    <a:pt x="18" y="30"/>
                    <a:pt x="18" y="30"/>
                  </a:cubicBezTo>
                  <a:cubicBezTo>
                    <a:pt x="18" y="29"/>
                    <a:pt x="18" y="29"/>
                    <a:pt x="18" y="29"/>
                  </a:cubicBezTo>
                  <a:close/>
                  <a:moveTo>
                    <a:pt x="26" y="12"/>
                  </a:moveTo>
                  <a:cubicBezTo>
                    <a:pt x="26" y="11"/>
                    <a:pt x="27" y="11"/>
                    <a:pt x="26" y="11"/>
                  </a:cubicBezTo>
                  <a:cubicBezTo>
                    <a:pt x="26" y="11"/>
                    <a:pt x="26" y="11"/>
                    <a:pt x="26" y="11"/>
                  </a:cubicBezTo>
                  <a:cubicBezTo>
                    <a:pt x="26" y="11"/>
                    <a:pt x="26" y="11"/>
                    <a:pt x="26" y="12"/>
                  </a:cubicBezTo>
                  <a:close/>
                  <a:moveTo>
                    <a:pt x="21" y="55"/>
                  </a:moveTo>
                  <a:cubicBezTo>
                    <a:pt x="21" y="56"/>
                    <a:pt x="21" y="56"/>
                    <a:pt x="22" y="56"/>
                  </a:cubicBezTo>
                  <a:cubicBezTo>
                    <a:pt x="22" y="56"/>
                    <a:pt x="21" y="55"/>
                    <a:pt x="21" y="55"/>
                  </a:cubicBezTo>
                  <a:close/>
                  <a:moveTo>
                    <a:pt x="34" y="50"/>
                  </a:moveTo>
                  <a:cubicBezTo>
                    <a:pt x="34" y="50"/>
                    <a:pt x="34" y="50"/>
                    <a:pt x="34" y="50"/>
                  </a:cubicBezTo>
                  <a:cubicBezTo>
                    <a:pt x="34" y="50"/>
                    <a:pt x="34" y="50"/>
                    <a:pt x="34" y="51"/>
                  </a:cubicBezTo>
                  <a:cubicBezTo>
                    <a:pt x="34" y="51"/>
                    <a:pt x="34" y="51"/>
                    <a:pt x="34" y="51"/>
                  </a:cubicBezTo>
                  <a:cubicBezTo>
                    <a:pt x="34" y="51"/>
                    <a:pt x="34" y="51"/>
                    <a:pt x="34" y="5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84" name="Google Shape;1084;p50"/>
            <p:cNvSpPr/>
            <p:nvPr/>
          </p:nvSpPr>
          <p:spPr>
            <a:xfrm>
              <a:off x="2189424" y="2373454"/>
              <a:ext cx="114263" cy="139972"/>
            </a:xfrm>
            <a:custGeom>
              <a:avLst/>
              <a:gdLst/>
              <a:ahLst/>
              <a:cxnLst/>
              <a:rect l="l" t="t" r="r" b="b"/>
              <a:pathLst>
                <a:path w="44" h="54" extrusionOk="0">
                  <a:moveTo>
                    <a:pt x="9" y="0"/>
                  </a:moveTo>
                  <a:cubicBezTo>
                    <a:pt x="9" y="0"/>
                    <a:pt x="10" y="0"/>
                    <a:pt x="10" y="0"/>
                  </a:cubicBezTo>
                  <a:cubicBezTo>
                    <a:pt x="10" y="0"/>
                    <a:pt x="10" y="1"/>
                    <a:pt x="10" y="1"/>
                  </a:cubicBezTo>
                  <a:cubicBezTo>
                    <a:pt x="10" y="1"/>
                    <a:pt x="10" y="1"/>
                    <a:pt x="11" y="2"/>
                  </a:cubicBezTo>
                  <a:cubicBezTo>
                    <a:pt x="11" y="1"/>
                    <a:pt x="11" y="1"/>
                    <a:pt x="12" y="0"/>
                  </a:cubicBezTo>
                  <a:cubicBezTo>
                    <a:pt x="13" y="0"/>
                    <a:pt x="14" y="0"/>
                    <a:pt x="15" y="0"/>
                  </a:cubicBezTo>
                  <a:cubicBezTo>
                    <a:pt x="19" y="1"/>
                    <a:pt x="24" y="1"/>
                    <a:pt x="28" y="3"/>
                  </a:cubicBezTo>
                  <a:cubicBezTo>
                    <a:pt x="30" y="4"/>
                    <a:pt x="32" y="5"/>
                    <a:pt x="34" y="6"/>
                  </a:cubicBezTo>
                  <a:cubicBezTo>
                    <a:pt x="34" y="7"/>
                    <a:pt x="34" y="7"/>
                    <a:pt x="34" y="7"/>
                  </a:cubicBezTo>
                  <a:cubicBezTo>
                    <a:pt x="33" y="7"/>
                    <a:pt x="34" y="8"/>
                    <a:pt x="34" y="8"/>
                  </a:cubicBezTo>
                  <a:cubicBezTo>
                    <a:pt x="35" y="9"/>
                    <a:pt x="36" y="11"/>
                    <a:pt x="37" y="13"/>
                  </a:cubicBezTo>
                  <a:cubicBezTo>
                    <a:pt x="37" y="12"/>
                    <a:pt x="38" y="12"/>
                    <a:pt x="38" y="12"/>
                  </a:cubicBezTo>
                  <a:cubicBezTo>
                    <a:pt x="38" y="11"/>
                    <a:pt x="37" y="10"/>
                    <a:pt x="36" y="9"/>
                  </a:cubicBezTo>
                  <a:cubicBezTo>
                    <a:pt x="38" y="10"/>
                    <a:pt x="39" y="12"/>
                    <a:pt x="40" y="13"/>
                  </a:cubicBezTo>
                  <a:cubicBezTo>
                    <a:pt x="42" y="15"/>
                    <a:pt x="43" y="17"/>
                    <a:pt x="43" y="20"/>
                  </a:cubicBezTo>
                  <a:cubicBezTo>
                    <a:pt x="44" y="21"/>
                    <a:pt x="44" y="22"/>
                    <a:pt x="44" y="24"/>
                  </a:cubicBezTo>
                  <a:cubicBezTo>
                    <a:pt x="43" y="23"/>
                    <a:pt x="43" y="23"/>
                    <a:pt x="43" y="23"/>
                  </a:cubicBezTo>
                  <a:cubicBezTo>
                    <a:pt x="42" y="23"/>
                    <a:pt x="42" y="23"/>
                    <a:pt x="42" y="24"/>
                  </a:cubicBezTo>
                  <a:cubicBezTo>
                    <a:pt x="43" y="25"/>
                    <a:pt x="43" y="26"/>
                    <a:pt x="43" y="27"/>
                  </a:cubicBezTo>
                  <a:cubicBezTo>
                    <a:pt x="43" y="28"/>
                    <a:pt x="43" y="28"/>
                    <a:pt x="43" y="28"/>
                  </a:cubicBezTo>
                  <a:cubicBezTo>
                    <a:pt x="44" y="29"/>
                    <a:pt x="44" y="30"/>
                    <a:pt x="44" y="30"/>
                  </a:cubicBezTo>
                  <a:cubicBezTo>
                    <a:pt x="44" y="33"/>
                    <a:pt x="43" y="35"/>
                    <a:pt x="43" y="38"/>
                  </a:cubicBezTo>
                  <a:cubicBezTo>
                    <a:pt x="43" y="41"/>
                    <a:pt x="41" y="44"/>
                    <a:pt x="40" y="47"/>
                  </a:cubicBezTo>
                  <a:cubicBezTo>
                    <a:pt x="40" y="46"/>
                    <a:pt x="40" y="46"/>
                    <a:pt x="40" y="46"/>
                  </a:cubicBezTo>
                  <a:cubicBezTo>
                    <a:pt x="39" y="46"/>
                    <a:pt x="39" y="47"/>
                    <a:pt x="39" y="47"/>
                  </a:cubicBezTo>
                  <a:cubicBezTo>
                    <a:pt x="40" y="47"/>
                    <a:pt x="40" y="47"/>
                    <a:pt x="40" y="48"/>
                  </a:cubicBezTo>
                  <a:cubicBezTo>
                    <a:pt x="39" y="50"/>
                    <a:pt x="38" y="52"/>
                    <a:pt x="37" y="54"/>
                  </a:cubicBezTo>
                  <a:cubicBezTo>
                    <a:pt x="37" y="54"/>
                    <a:pt x="36" y="54"/>
                    <a:pt x="36" y="54"/>
                  </a:cubicBezTo>
                  <a:cubicBezTo>
                    <a:pt x="36" y="54"/>
                    <a:pt x="36" y="54"/>
                    <a:pt x="36" y="54"/>
                  </a:cubicBezTo>
                  <a:cubicBezTo>
                    <a:pt x="30" y="49"/>
                    <a:pt x="23" y="46"/>
                    <a:pt x="17" y="43"/>
                  </a:cubicBezTo>
                  <a:cubicBezTo>
                    <a:pt x="16" y="42"/>
                    <a:pt x="15" y="41"/>
                    <a:pt x="14" y="41"/>
                  </a:cubicBezTo>
                  <a:cubicBezTo>
                    <a:pt x="13" y="41"/>
                    <a:pt x="13" y="41"/>
                    <a:pt x="13" y="40"/>
                  </a:cubicBezTo>
                  <a:cubicBezTo>
                    <a:pt x="12" y="35"/>
                    <a:pt x="10" y="31"/>
                    <a:pt x="8" y="26"/>
                  </a:cubicBezTo>
                  <a:cubicBezTo>
                    <a:pt x="8" y="26"/>
                    <a:pt x="8" y="25"/>
                    <a:pt x="8" y="25"/>
                  </a:cubicBezTo>
                  <a:cubicBezTo>
                    <a:pt x="8" y="25"/>
                    <a:pt x="9" y="24"/>
                    <a:pt x="9" y="23"/>
                  </a:cubicBezTo>
                  <a:cubicBezTo>
                    <a:pt x="9" y="23"/>
                    <a:pt x="9" y="23"/>
                    <a:pt x="9" y="23"/>
                  </a:cubicBezTo>
                  <a:cubicBezTo>
                    <a:pt x="8" y="23"/>
                    <a:pt x="8" y="24"/>
                    <a:pt x="7" y="24"/>
                  </a:cubicBezTo>
                  <a:cubicBezTo>
                    <a:pt x="7" y="23"/>
                    <a:pt x="7" y="22"/>
                    <a:pt x="6" y="21"/>
                  </a:cubicBezTo>
                  <a:cubicBezTo>
                    <a:pt x="6" y="21"/>
                    <a:pt x="7" y="21"/>
                    <a:pt x="7" y="20"/>
                  </a:cubicBezTo>
                  <a:cubicBezTo>
                    <a:pt x="7" y="20"/>
                    <a:pt x="7" y="20"/>
                    <a:pt x="7" y="19"/>
                  </a:cubicBezTo>
                  <a:cubicBezTo>
                    <a:pt x="7" y="20"/>
                    <a:pt x="7" y="20"/>
                    <a:pt x="6" y="21"/>
                  </a:cubicBezTo>
                  <a:cubicBezTo>
                    <a:pt x="5" y="19"/>
                    <a:pt x="5" y="16"/>
                    <a:pt x="4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12"/>
                    <a:pt x="3" y="11"/>
                    <a:pt x="2" y="10"/>
                  </a:cubicBezTo>
                  <a:cubicBezTo>
                    <a:pt x="2" y="10"/>
                    <a:pt x="2" y="10"/>
                    <a:pt x="2" y="9"/>
                  </a:cubicBezTo>
                  <a:cubicBezTo>
                    <a:pt x="1" y="8"/>
                    <a:pt x="0" y="7"/>
                    <a:pt x="0" y="5"/>
                  </a:cubicBezTo>
                  <a:cubicBezTo>
                    <a:pt x="0" y="5"/>
                    <a:pt x="0" y="5"/>
                    <a:pt x="1" y="5"/>
                  </a:cubicBezTo>
                  <a:cubicBezTo>
                    <a:pt x="2" y="4"/>
                    <a:pt x="4" y="4"/>
                    <a:pt x="6" y="3"/>
                  </a:cubicBezTo>
                  <a:cubicBezTo>
                    <a:pt x="8" y="2"/>
                    <a:pt x="8" y="2"/>
                    <a:pt x="9" y="0"/>
                  </a:cubicBezTo>
                  <a:close/>
                  <a:moveTo>
                    <a:pt x="37" y="37"/>
                  </a:moveTo>
                  <a:cubicBezTo>
                    <a:pt x="36" y="37"/>
                    <a:pt x="36" y="37"/>
                    <a:pt x="36" y="37"/>
                  </a:cubicBezTo>
                  <a:cubicBezTo>
                    <a:pt x="35" y="36"/>
                    <a:pt x="35" y="36"/>
                    <a:pt x="35" y="35"/>
                  </a:cubicBezTo>
                  <a:cubicBezTo>
                    <a:pt x="35" y="35"/>
                    <a:pt x="34" y="36"/>
                    <a:pt x="34" y="37"/>
                  </a:cubicBezTo>
                  <a:cubicBezTo>
                    <a:pt x="34" y="37"/>
                    <a:pt x="34" y="38"/>
                    <a:pt x="34" y="39"/>
                  </a:cubicBezTo>
                  <a:cubicBezTo>
                    <a:pt x="34" y="40"/>
                    <a:pt x="35" y="41"/>
                    <a:pt x="35" y="42"/>
                  </a:cubicBezTo>
                  <a:cubicBezTo>
                    <a:pt x="36" y="41"/>
                    <a:pt x="37" y="41"/>
                    <a:pt x="37" y="40"/>
                  </a:cubicBezTo>
                  <a:cubicBezTo>
                    <a:pt x="37" y="39"/>
                    <a:pt x="37" y="39"/>
                    <a:pt x="37" y="38"/>
                  </a:cubicBezTo>
                  <a:cubicBezTo>
                    <a:pt x="37" y="38"/>
                    <a:pt x="37" y="38"/>
                    <a:pt x="37" y="37"/>
                  </a:cubicBezTo>
                  <a:close/>
                  <a:moveTo>
                    <a:pt x="36" y="21"/>
                  </a:moveTo>
                  <a:cubicBezTo>
                    <a:pt x="35" y="22"/>
                    <a:pt x="35" y="23"/>
                    <a:pt x="34" y="23"/>
                  </a:cubicBezTo>
                  <a:cubicBezTo>
                    <a:pt x="34" y="24"/>
                    <a:pt x="34" y="24"/>
                    <a:pt x="34" y="25"/>
                  </a:cubicBezTo>
                  <a:cubicBezTo>
                    <a:pt x="35" y="24"/>
                    <a:pt x="35" y="24"/>
                    <a:pt x="37" y="25"/>
                  </a:cubicBezTo>
                  <a:cubicBezTo>
                    <a:pt x="37" y="25"/>
                    <a:pt x="37" y="24"/>
                    <a:pt x="37" y="23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37" y="22"/>
                    <a:pt x="36" y="22"/>
                    <a:pt x="36" y="21"/>
                  </a:cubicBezTo>
                  <a:close/>
                  <a:moveTo>
                    <a:pt x="23" y="18"/>
                  </a:moveTo>
                  <a:cubicBezTo>
                    <a:pt x="22" y="19"/>
                    <a:pt x="22" y="19"/>
                    <a:pt x="21" y="20"/>
                  </a:cubicBezTo>
                  <a:cubicBezTo>
                    <a:pt x="22" y="21"/>
                    <a:pt x="23" y="23"/>
                    <a:pt x="23" y="24"/>
                  </a:cubicBezTo>
                  <a:cubicBezTo>
                    <a:pt x="23" y="24"/>
                    <a:pt x="24" y="24"/>
                    <a:pt x="24" y="24"/>
                  </a:cubicBezTo>
                  <a:cubicBezTo>
                    <a:pt x="24" y="22"/>
                    <a:pt x="23" y="20"/>
                    <a:pt x="23" y="18"/>
                  </a:cubicBezTo>
                  <a:close/>
                  <a:moveTo>
                    <a:pt x="20" y="22"/>
                  </a:moveTo>
                  <a:cubicBezTo>
                    <a:pt x="19" y="24"/>
                    <a:pt x="19" y="24"/>
                    <a:pt x="20" y="25"/>
                  </a:cubicBezTo>
                  <a:cubicBezTo>
                    <a:pt x="20" y="25"/>
                    <a:pt x="21" y="25"/>
                    <a:pt x="21" y="25"/>
                  </a:cubicBezTo>
                  <a:cubicBezTo>
                    <a:pt x="21" y="24"/>
                    <a:pt x="20" y="23"/>
                    <a:pt x="20" y="22"/>
                  </a:cubicBezTo>
                  <a:close/>
                  <a:moveTo>
                    <a:pt x="32" y="17"/>
                  </a:moveTo>
                  <a:cubicBezTo>
                    <a:pt x="32" y="16"/>
                    <a:pt x="31" y="15"/>
                    <a:pt x="30" y="15"/>
                  </a:cubicBezTo>
                  <a:cubicBezTo>
                    <a:pt x="30" y="16"/>
                    <a:pt x="30" y="16"/>
                    <a:pt x="31" y="17"/>
                  </a:cubicBezTo>
                  <a:cubicBezTo>
                    <a:pt x="31" y="17"/>
                    <a:pt x="31" y="17"/>
                    <a:pt x="32" y="18"/>
                  </a:cubicBezTo>
                  <a:cubicBezTo>
                    <a:pt x="32" y="17"/>
                    <a:pt x="32" y="17"/>
                    <a:pt x="32" y="17"/>
                  </a:cubicBezTo>
                  <a:close/>
                  <a:moveTo>
                    <a:pt x="26" y="41"/>
                  </a:moveTo>
                  <a:cubicBezTo>
                    <a:pt x="26" y="41"/>
                    <a:pt x="26" y="41"/>
                    <a:pt x="26" y="41"/>
                  </a:cubicBezTo>
                  <a:cubicBezTo>
                    <a:pt x="26" y="40"/>
                    <a:pt x="26" y="38"/>
                    <a:pt x="25" y="37"/>
                  </a:cubicBezTo>
                  <a:cubicBezTo>
                    <a:pt x="25" y="37"/>
                    <a:pt x="25" y="38"/>
                    <a:pt x="25" y="38"/>
                  </a:cubicBezTo>
                  <a:cubicBezTo>
                    <a:pt x="25" y="39"/>
                    <a:pt x="25" y="40"/>
                    <a:pt x="26" y="40"/>
                  </a:cubicBezTo>
                  <a:cubicBezTo>
                    <a:pt x="26" y="41"/>
                    <a:pt x="26" y="41"/>
                    <a:pt x="26" y="41"/>
                  </a:cubicBezTo>
                  <a:close/>
                  <a:moveTo>
                    <a:pt x="18" y="18"/>
                  </a:moveTo>
                  <a:cubicBezTo>
                    <a:pt x="17" y="19"/>
                    <a:pt x="17" y="20"/>
                    <a:pt x="18" y="21"/>
                  </a:cubicBezTo>
                  <a:cubicBezTo>
                    <a:pt x="18" y="20"/>
                    <a:pt x="19" y="19"/>
                    <a:pt x="18" y="18"/>
                  </a:cubicBezTo>
                  <a:close/>
                  <a:moveTo>
                    <a:pt x="20" y="5"/>
                  </a:moveTo>
                  <a:cubicBezTo>
                    <a:pt x="20" y="5"/>
                    <a:pt x="19" y="4"/>
                    <a:pt x="19" y="4"/>
                  </a:cubicBezTo>
                  <a:cubicBezTo>
                    <a:pt x="19" y="5"/>
                    <a:pt x="18" y="5"/>
                    <a:pt x="18" y="5"/>
                  </a:cubicBezTo>
                  <a:cubicBezTo>
                    <a:pt x="18" y="6"/>
                    <a:pt x="19" y="6"/>
                    <a:pt x="19" y="6"/>
                  </a:cubicBezTo>
                  <a:cubicBezTo>
                    <a:pt x="19" y="6"/>
                    <a:pt x="20" y="5"/>
                    <a:pt x="20" y="5"/>
                  </a:cubicBezTo>
                  <a:close/>
                  <a:moveTo>
                    <a:pt x="30" y="6"/>
                  </a:moveTo>
                  <a:cubicBezTo>
                    <a:pt x="30" y="6"/>
                    <a:pt x="30" y="7"/>
                    <a:pt x="30" y="7"/>
                  </a:cubicBezTo>
                  <a:cubicBezTo>
                    <a:pt x="30" y="7"/>
                    <a:pt x="30" y="9"/>
                    <a:pt x="30" y="9"/>
                  </a:cubicBezTo>
                  <a:cubicBezTo>
                    <a:pt x="31" y="8"/>
                    <a:pt x="31" y="8"/>
                    <a:pt x="30" y="6"/>
                  </a:cubicBezTo>
                  <a:close/>
                  <a:moveTo>
                    <a:pt x="11" y="22"/>
                  </a:moveTo>
                  <a:cubicBezTo>
                    <a:pt x="11" y="22"/>
                    <a:pt x="12" y="21"/>
                    <a:pt x="12" y="21"/>
                  </a:cubicBezTo>
                  <a:cubicBezTo>
                    <a:pt x="12" y="21"/>
                    <a:pt x="11" y="20"/>
                    <a:pt x="11" y="20"/>
                  </a:cubicBezTo>
                  <a:cubicBezTo>
                    <a:pt x="11" y="20"/>
                    <a:pt x="11" y="20"/>
                    <a:pt x="10" y="21"/>
                  </a:cubicBezTo>
                  <a:cubicBezTo>
                    <a:pt x="10" y="21"/>
                    <a:pt x="11" y="21"/>
                    <a:pt x="11" y="22"/>
                  </a:cubicBezTo>
                  <a:close/>
                  <a:moveTo>
                    <a:pt x="34" y="30"/>
                  </a:moveTo>
                  <a:cubicBezTo>
                    <a:pt x="34" y="30"/>
                    <a:pt x="34" y="30"/>
                    <a:pt x="34" y="30"/>
                  </a:cubicBezTo>
                  <a:cubicBezTo>
                    <a:pt x="34" y="31"/>
                    <a:pt x="34" y="32"/>
                    <a:pt x="34" y="33"/>
                  </a:cubicBezTo>
                  <a:cubicBezTo>
                    <a:pt x="35" y="32"/>
                    <a:pt x="35" y="32"/>
                    <a:pt x="35" y="32"/>
                  </a:cubicBezTo>
                  <a:cubicBezTo>
                    <a:pt x="35" y="31"/>
                    <a:pt x="35" y="30"/>
                    <a:pt x="34" y="30"/>
                  </a:cubicBezTo>
                  <a:close/>
                  <a:moveTo>
                    <a:pt x="34" y="14"/>
                  </a:moveTo>
                  <a:cubicBezTo>
                    <a:pt x="34" y="14"/>
                    <a:pt x="34" y="14"/>
                    <a:pt x="34" y="14"/>
                  </a:cubicBezTo>
                  <a:cubicBezTo>
                    <a:pt x="34" y="13"/>
                    <a:pt x="33" y="12"/>
                    <a:pt x="32" y="10"/>
                  </a:cubicBezTo>
                  <a:cubicBezTo>
                    <a:pt x="32" y="11"/>
                    <a:pt x="32" y="11"/>
                    <a:pt x="32" y="11"/>
                  </a:cubicBezTo>
                  <a:cubicBezTo>
                    <a:pt x="33" y="12"/>
                    <a:pt x="34" y="13"/>
                    <a:pt x="34" y="14"/>
                  </a:cubicBezTo>
                  <a:close/>
                  <a:moveTo>
                    <a:pt x="4" y="9"/>
                  </a:moveTo>
                  <a:cubicBezTo>
                    <a:pt x="5" y="10"/>
                    <a:pt x="5" y="10"/>
                    <a:pt x="5" y="11"/>
                  </a:cubicBezTo>
                  <a:cubicBezTo>
                    <a:pt x="6" y="11"/>
                    <a:pt x="6" y="10"/>
                    <a:pt x="6" y="10"/>
                  </a:cubicBezTo>
                  <a:cubicBezTo>
                    <a:pt x="6" y="10"/>
                    <a:pt x="5" y="9"/>
                    <a:pt x="5" y="9"/>
                  </a:cubicBezTo>
                  <a:cubicBezTo>
                    <a:pt x="5" y="9"/>
                    <a:pt x="5" y="9"/>
                    <a:pt x="4" y="9"/>
                  </a:cubicBezTo>
                  <a:close/>
                  <a:moveTo>
                    <a:pt x="29" y="27"/>
                  </a:moveTo>
                  <a:cubicBezTo>
                    <a:pt x="30" y="26"/>
                    <a:pt x="30" y="25"/>
                    <a:pt x="30" y="24"/>
                  </a:cubicBezTo>
                  <a:cubicBezTo>
                    <a:pt x="29" y="24"/>
                    <a:pt x="29" y="25"/>
                    <a:pt x="29" y="25"/>
                  </a:cubicBezTo>
                  <a:cubicBezTo>
                    <a:pt x="29" y="26"/>
                    <a:pt x="29" y="26"/>
                    <a:pt x="29" y="27"/>
                  </a:cubicBezTo>
                  <a:close/>
                  <a:moveTo>
                    <a:pt x="9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7"/>
                    <a:pt x="10" y="17"/>
                    <a:pt x="9" y="17"/>
                  </a:cubicBezTo>
                  <a:cubicBezTo>
                    <a:pt x="9" y="17"/>
                    <a:pt x="8" y="18"/>
                    <a:pt x="9" y="18"/>
                  </a:cubicBezTo>
                  <a:close/>
                  <a:moveTo>
                    <a:pt x="27" y="13"/>
                  </a:moveTo>
                  <a:cubicBezTo>
                    <a:pt x="28" y="13"/>
                    <a:pt x="28" y="14"/>
                    <a:pt x="28" y="14"/>
                  </a:cubicBezTo>
                  <a:cubicBezTo>
                    <a:pt x="29" y="14"/>
                    <a:pt x="29" y="13"/>
                    <a:pt x="29" y="13"/>
                  </a:cubicBezTo>
                  <a:cubicBezTo>
                    <a:pt x="28" y="13"/>
                    <a:pt x="28" y="12"/>
                    <a:pt x="28" y="12"/>
                  </a:cubicBezTo>
                  <a:cubicBezTo>
                    <a:pt x="28" y="12"/>
                    <a:pt x="27" y="13"/>
                    <a:pt x="27" y="13"/>
                  </a:cubicBezTo>
                  <a:close/>
                  <a:moveTo>
                    <a:pt x="26" y="4"/>
                  </a:moveTo>
                  <a:cubicBezTo>
                    <a:pt x="26" y="5"/>
                    <a:pt x="26" y="5"/>
                    <a:pt x="26" y="5"/>
                  </a:cubicBezTo>
                  <a:cubicBezTo>
                    <a:pt x="27" y="5"/>
                    <a:pt x="27" y="6"/>
                    <a:pt x="28" y="6"/>
                  </a:cubicBezTo>
                  <a:cubicBezTo>
                    <a:pt x="28" y="6"/>
                    <a:pt x="28" y="5"/>
                    <a:pt x="28" y="5"/>
                  </a:cubicBezTo>
                  <a:cubicBezTo>
                    <a:pt x="27" y="5"/>
                    <a:pt x="27" y="5"/>
                    <a:pt x="26" y="4"/>
                  </a:cubicBezTo>
                  <a:close/>
                  <a:moveTo>
                    <a:pt x="18" y="8"/>
                  </a:moveTo>
                  <a:cubicBezTo>
                    <a:pt x="17" y="8"/>
                    <a:pt x="17" y="8"/>
                    <a:pt x="17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7" y="8"/>
                    <a:pt x="17" y="8"/>
                    <a:pt x="18" y="8"/>
                  </a:cubicBezTo>
                  <a:close/>
                  <a:moveTo>
                    <a:pt x="26" y="18"/>
                  </a:moveTo>
                  <a:cubicBezTo>
                    <a:pt x="25" y="18"/>
                    <a:pt x="25" y="18"/>
                    <a:pt x="25" y="18"/>
                  </a:cubicBezTo>
                  <a:cubicBezTo>
                    <a:pt x="25" y="19"/>
                    <a:pt x="25" y="19"/>
                    <a:pt x="26" y="20"/>
                  </a:cubicBezTo>
                  <a:cubicBezTo>
                    <a:pt x="26" y="20"/>
                    <a:pt x="26" y="20"/>
                    <a:pt x="26" y="20"/>
                  </a:cubicBezTo>
                  <a:cubicBezTo>
                    <a:pt x="26" y="20"/>
                    <a:pt x="26" y="19"/>
                    <a:pt x="26" y="19"/>
                  </a:cubicBezTo>
                  <a:cubicBezTo>
                    <a:pt x="26" y="18"/>
                    <a:pt x="26" y="18"/>
                    <a:pt x="26" y="18"/>
                  </a:cubicBezTo>
                  <a:close/>
                  <a:moveTo>
                    <a:pt x="17" y="16"/>
                  </a:moveTo>
                  <a:cubicBezTo>
                    <a:pt x="17" y="16"/>
                    <a:pt x="17" y="16"/>
                    <a:pt x="17" y="15"/>
                  </a:cubicBezTo>
                  <a:cubicBezTo>
                    <a:pt x="16" y="16"/>
                    <a:pt x="16" y="16"/>
                    <a:pt x="17" y="17"/>
                  </a:cubicBezTo>
                  <a:cubicBezTo>
                    <a:pt x="17" y="17"/>
                    <a:pt x="17" y="16"/>
                    <a:pt x="17" y="16"/>
                  </a:cubicBezTo>
                  <a:close/>
                  <a:moveTo>
                    <a:pt x="43" y="37"/>
                  </a:moveTo>
                  <a:cubicBezTo>
                    <a:pt x="43" y="37"/>
                    <a:pt x="42" y="36"/>
                    <a:pt x="42" y="35"/>
                  </a:cubicBezTo>
                  <a:cubicBezTo>
                    <a:pt x="42" y="36"/>
                    <a:pt x="42" y="37"/>
                    <a:pt x="43" y="37"/>
                  </a:cubicBezTo>
                  <a:close/>
                  <a:moveTo>
                    <a:pt x="34" y="50"/>
                  </a:moveTo>
                  <a:cubicBezTo>
                    <a:pt x="35" y="49"/>
                    <a:pt x="35" y="49"/>
                    <a:pt x="35" y="48"/>
                  </a:cubicBezTo>
                  <a:cubicBezTo>
                    <a:pt x="34" y="48"/>
                    <a:pt x="34" y="49"/>
                    <a:pt x="34" y="50"/>
                  </a:cubicBezTo>
                  <a:close/>
                  <a:moveTo>
                    <a:pt x="16" y="23"/>
                  </a:moveTo>
                  <a:cubicBezTo>
                    <a:pt x="16" y="23"/>
                    <a:pt x="15" y="22"/>
                    <a:pt x="15" y="21"/>
                  </a:cubicBezTo>
                  <a:cubicBezTo>
                    <a:pt x="15" y="22"/>
                    <a:pt x="15" y="22"/>
                    <a:pt x="16" y="23"/>
                  </a:cubicBezTo>
                  <a:close/>
                  <a:moveTo>
                    <a:pt x="13" y="3"/>
                  </a:moveTo>
                  <a:cubicBezTo>
                    <a:pt x="14" y="4"/>
                    <a:pt x="14" y="3"/>
                    <a:pt x="15" y="3"/>
                  </a:cubicBezTo>
                  <a:cubicBezTo>
                    <a:pt x="15" y="2"/>
                    <a:pt x="15" y="2"/>
                    <a:pt x="15" y="2"/>
                  </a:cubicBezTo>
                  <a:cubicBezTo>
                    <a:pt x="15" y="2"/>
                    <a:pt x="14" y="3"/>
                    <a:pt x="13" y="3"/>
                  </a:cubicBezTo>
                  <a:close/>
                  <a:moveTo>
                    <a:pt x="7" y="5"/>
                  </a:moveTo>
                  <a:cubicBezTo>
                    <a:pt x="6" y="5"/>
                    <a:pt x="6" y="5"/>
                    <a:pt x="5" y="5"/>
                  </a:cubicBezTo>
                  <a:cubicBezTo>
                    <a:pt x="5" y="5"/>
                    <a:pt x="5" y="5"/>
                    <a:pt x="5" y="5"/>
                  </a:cubicBezTo>
                  <a:cubicBezTo>
                    <a:pt x="5" y="5"/>
                    <a:pt x="6" y="5"/>
                    <a:pt x="6" y="6"/>
                  </a:cubicBezTo>
                  <a:cubicBezTo>
                    <a:pt x="6" y="6"/>
                    <a:pt x="6" y="5"/>
                    <a:pt x="7" y="5"/>
                  </a:cubicBezTo>
                  <a:close/>
                  <a:moveTo>
                    <a:pt x="27" y="22"/>
                  </a:moveTo>
                  <a:cubicBezTo>
                    <a:pt x="27" y="22"/>
                    <a:pt x="27" y="22"/>
                    <a:pt x="27" y="22"/>
                  </a:cubicBezTo>
                  <a:cubicBezTo>
                    <a:pt x="28" y="22"/>
                    <a:pt x="28" y="21"/>
                    <a:pt x="28" y="21"/>
                  </a:cubicBezTo>
                  <a:cubicBezTo>
                    <a:pt x="28" y="21"/>
                    <a:pt x="28" y="21"/>
                    <a:pt x="28" y="20"/>
                  </a:cubicBezTo>
                  <a:cubicBezTo>
                    <a:pt x="28" y="21"/>
                    <a:pt x="27" y="21"/>
                    <a:pt x="27" y="22"/>
                  </a:cubicBezTo>
                  <a:close/>
                  <a:moveTo>
                    <a:pt x="29" y="31"/>
                  </a:moveTo>
                  <a:cubicBezTo>
                    <a:pt x="28" y="31"/>
                    <a:pt x="28" y="31"/>
                    <a:pt x="29" y="32"/>
                  </a:cubicBezTo>
                  <a:cubicBezTo>
                    <a:pt x="29" y="31"/>
                    <a:pt x="29" y="31"/>
                    <a:pt x="29" y="31"/>
                  </a:cubicBezTo>
                  <a:close/>
                  <a:moveTo>
                    <a:pt x="28" y="37"/>
                  </a:moveTo>
                  <a:cubicBezTo>
                    <a:pt x="28" y="37"/>
                    <a:pt x="28" y="37"/>
                    <a:pt x="28" y="37"/>
                  </a:cubicBezTo>
                  <a:cubicBezTo>
                    <a:pt x="28" y="37"/>
                    <a:pt x="29" y="37"/>
                    <a:pt x="28" y="37"/>
                  </a:cubicBezTo>
                  <a:close/>
                  <a:moveTo>
                    <a:pt x="10" y="8"/>
                  </a:move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8"/>
                    <a:pt x="10" y="8"/>
                  </a:cubicBezTo>
                  <a:cubicBezTo>
                    <a:pt x="10" y="8"/>
                    <a:pt x="10" y="7"/>
                    <a:pt x="10" y="7"/>
                  </a:cubicBezTo>
                  <a:cubicBezTo>
                    <a:pt x="10" y="8"/>
                    <a:pt x="10" y="8"/>
                    <a:pt x="10" y="8"/>
                  </a:cubicBezTo>
                  <a:close/>
                  <a:moveTo>
                    <a:pt x="17" y="30"/>
                  </a:moveTo>
                  <a:cubicBezTo>
                    <a:pt x="16" y="30"/>
                    <a:pt x="16" y="30"/>
                    <a:pt x="16" y="30"/>
                  </a:cubicBezTo>
                  <a:cubicBezTo>
                    <a:pt x="16" y="30"/>
                    <a:pt x="16" y="30"/>
                    <a:pt x="16" y="31"/>
                  </a:cubicBezTo>
                  <a:cubicBezTo>
                    <a:pt x="16" y="31"/>
                    <a:pt x="16" y="31"/>
                    <a:pt x="17" y="30"/>
                  </a:cubicBezTo>
                  <a:close/>
                  <a:moveTo>
                    <a:pt x="13" y="13"/>
                  </a:move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lose/>
                  <a:moveTo>
                    <a:pt x="9" y="3"/>
                  </a:move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3"/>
                    <a:pt x="9" y="3"/>
                    <a:pt x="9" y="3"/>
                  </a:cubicBezTo>
                  <a:close/>
                  <a:moveTo>
                    <a:pt x="26" y="44"/>
                  </a:moveTo>
                  <a:cubicBezTo>
                    <a:pt x="27" y="44"/>
                    <a:pt x="27" y="44"/>
                    <a:pt x="27" y="44"/>
                  </a:cubicBezTo>
                  <a:cubicBezTo>
                    <a:pt x="27" y="44"/>
                    <a:pt x="27" y="44"/>
                    <a:pt x="26" y="44"/>
                  </a:cubicBezTo>
                  <a:close/>
                  <a:moveTo>
                    <a:pt x="12" y="28"/>
                  </a:move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ubicBezTo>
                    <a:pt x="12" y="28"/>
                    <a:pt x="12" y="28"/>
                    <a:pt x="12" y="28"/>
                  </a:cubicBezTo>
                  <a:close/>
                  <a:moveTo>
                    <a:pt x="39" y="15"/>
                  </a:moveTo>
                  <a:cubicBezTo>
                    <a:pt x="39" y="15"/>
                    <a:pt x="39" y="14"/>
                    <a:pt x="39" y="14"/>
                  </a:cubicBezTo>
                  <a:cubicBezTo>
                    <a:pt x="38" y="14"/>
                    <a:pt x="38" y="14"/>
                    <a:pt x="39" y="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85" name="Google Shape;1085;p50"/>
            <p:cNvSpPr/>
            <p:nvPr/>
          </p:nvSpPr>
          <p:spPr>
            <a:xfrm>
              <a:off x="2002320" y="2300612"/>
              <a:ext cx="151398" cy="119976"/>
            </a:xfrm>
            <a:custGeom>
              <a:avLst/>
              <a:gdLst/>
              <a:ahLst/>
              <a:cxnLst/>
              <a:rect l="l" t="t" r="r" b="b"/>
              <a:pathLst>
                <a:path w="58" h="46" extrusionOk="0">
                  <a:moveTo>
                    <a:pt x="49" y="14"/>
                  </a:moveTo>
                  <a:cubicBezTo>
                    <a:pt x="48" y="14"/>
                    <a:pt x="48" y="15"/>
                    <a:pt x="48" y="15"/>
                  </a:cubicBezTo>
                  <a:cubicBezTo>
                    <a:pt x="49" y="15"/>
                    <a:pt x="49" y="15"/>
                    <a:pt x="50" y="16"/>
                  </a:cubicBezTo>
                  <a:cubicBezTo>
                    <a:pt x="53" y="19"/>
                    <a:pt x="56" y="22"/>
                    <a:pt x="58" y="25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2" y="29"/>
                    <a:pt x="45" y="32"/>
                    <a:pt x="39" y="35"/>
                  </a:cubicBezTo>
                  <a:cubicBezTo>
                    <a:pt x="34" y="39"/>
                    <a:pt x="28" y="42"/>
                    <a:pt x="22" y="46"/>
                  </a:cubicBezTo>
                  <a:cubicBezTo>
                    <a:pt x="21" y="46"/>
                    <a:pt x="21" y="45"/>
                    <a:pt x="20" y="44"/>
                  </a:cubicBezTo>
                  <a:cubicBezTo>
                    <a:pt x="20" y="44"/>
                    <a:pt x="20" y="44"/>
                    <a:pt x="19" y="45"/>
                  </a:cubicBezTo>
                  <a:cubicBezTo>
                    <a:pt x="20" y="45"/>
                    <a:pt x="20" y="45"/>
                    <a:pt x="20" y="46"/>
                  </a:cubicBezTo>
                  <a:cubicBezTo>
                    <a:pt x="13" y="44"/>
                    <a:pt x="7" y="43"/>
                    <a:pt x="0" y="42"/>
                  </a:cubicBezTo>
                  <a:cubicBezTo>
                    <a:pt x="0" y="41"/>
                    <a:pt x="1" y="41"/>
                    <a:pt x="1" y="40"/>
                  </a:cubicBezTo>
                  <a:cubicBezTo>
                    <a:pt x="1" y="39"/>
                    <a:pt x="1" y="38"/>
                    <a:pt x="2" y="36"/>
                  </a:cubicBezTo>
                  <a:cubicBezTo>
                    <a:pt x="2" y="35"/>
                    <a:pt x="2" y="34"/>
                    <a:pt x="3" y="33"/>
                  </a:cubicBezTo>
                  <a:cubicBezTo>
                    <a:pt x="3" y="32"/>
                    <a:pt x="3" y="32"/>
                    <a:pt x="4" y="32"/>
                  </a:cubicBezTo>
                  <a:cubicBezTo>
                    <a:pt x="5" y="31"/>
                    <a:pt x="6" y="31"/>
                    <a:pt x="8" y="31"/>
                  </a:cubicBezTo>
                  <a:cubicBezTo>
                    <a:pt x="8" y="31"/>
                    <a:pt x="7" y="31"/>
                    <a:pt x="7" y="31"/>
                  </a:cubicBezTo>
                  <a:cubicBezTo>
                    <a:pt x="6" y="32"/>
                    <a:pt x="6" y="33"/>
                    <a:pt x="6" y="33"/>
                  </a:cubicBezTo>
                  <a:cubicBezTo>
                    <a:pt x="6" y="34"/>
                    <a:pt x="7" y="34"/>
                    <a:pt x="7" y="35"/>
                  </a:cubicBezTo>
                  <a:cubicBezTo>
                    <a:pt x="8" y="34"/>
                    <a:pt x="9" y="33"/>
                    <a:pt x="10" y="32"/>
                  </a:cubicBezTo>
                  <a:cubicBezTo>
                    <a:pt x="10" y="32"/>
                    <a:pt x="10" y="32"/>
                    <a:pt x="10" y="32"/>
                  </a:cubicBezTo>
                  <a:cubicBezTo>
                    <a:pt x="10" y="31"/>
                    <a:pt x="9" y="31"/>
                    <a:pt x="9" y="30"/>
                  </a:cubicBezTo>
                  <a:cubicBezTo>
                    <a:pt x="9" y="30"/>
                    <a:pt x="10" y="30"/>
                    <a:pt x="10" y="29"/>
                  </a:cubicBezTo>
                  <a:cubicBezTo>
                    <a:pt x="13" y="28"/>
                    <a:pt x="15" y="25"/>
                    <a:pt x="15" y="22"/>
                  </a:cubicBezTo>
                  <a:cubicBezTo>
                    <a:pt x="16" y="21"/>
                    <a:pt x="16" y="21"/>
                    <a:pt x="16" y="20"/>
                  </a:cubicBezTo>
                  <a:cubicBezTo>
                    <a:pt x="18" y="16"/>
                    <a:pt x="18" y="13"/>
                    <a:pt x="15" y="9"/>
                  </a:cubicBezTo>
                  <a:cubicBezTo>
                    <a:pt x="15" y="9"/>
                    <a:pt x="15" y="9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7" y="5"/>
                    <a:pt x="20" y="3"/>
                    <a:pt x="22" y="1"/>
                  </a:cubicBezTo>
                  <a:cubicBezTo>
                    <a:pt x="23" y="1"/>
                    <a:pt x="24" y="0"/>
                    <a:pt x="25" y="1"/>
                  </a:cubicBezTo>
                  <a:cubicBezTo>
                    <a:pt x="30" y="1"/>
                    <a:pt x="34" y="3"/>
                    <a:pt x="38" y="5"/>
                  </a:cubicBezTo>
                  <a:cubicBezTo>
                    <a:pt x="42" y="7"/>
                    <a:pt x="45" y="11"/>
                    <a:pt x="48" y="14"/>
                  </a:cubicBezTo>
                  <a:cubicBezTo>
                    <a:pt x="48" y="14"/>
                    <a:pt x="48" y="14"/>
                    <a:pt x="49" y="14"/>
                  </a:cubicBezTo>
                  <a:close/>
                  <a:moveTo>
                    <a:pt x="31" y="24"/>
                  </a:moveTo>
                  <a:cubicBezTo>
                    <a:pt x="30" y="25"/>
                    <a:pt x="30" y="26"/>
                    <a:pt x="29" y="27"/>
                  </a:cubicBezTo>
                  <a:cubicBezTo>
                    <a:pt x="29" y="28"/>
                    <a:pt x="29" y="29"/>
                    <a:pt x="30" y="30"/>
                  </a:cubicBezTo>
                  <a:cubicBezTo>
                    <a:pt x="30" y="30"/>
                    <a:pt x="30" y="30"/>
                    <a:pt x="31" y="30"/>
                  </a:cubicBezTo>
                  <a:cubicBezTo>
                    <a:pt x="31" y="30"/>
                    <a:pt x="31" y="29"/>
                    <a:pt x="31" y="29"/>
                  </a:cubicBezTo>
                  <a:cubicBezTo>
                    <a:pt x="31" y="28"/>
                    <a:pt x="32" y="27"/>
                    <a:pt x="32" y="26"/>
                  </a:cubicBezTo>
                  <a:cubicBezTo>
                    <a:pt x="32" y="25"/>
                    <a:pt x="32" y="25"/>
                    <a:pt x="31" y="24"/>
                  </a:cubicBezTo>
                  <a:close/>
                  <a:moveTo>
                    <a:pt x="38" y="27"/>
                  </a:moveTo>
                  <a:cubicBezTo>
                    <a:pt x="40" y="26"/>
                    <a:pt x="41" y="26"/>
                    <a:pt x="42" y="25"/>
                  </a:cubicBezTo>
                  <a:cubicBezTo>
                    <a:pt x="43" y="25"/>
                    <a:pt x="43" y="24"/>
                    <a:pt x="42" y="24"/>
                  </a:cubicBezTo>
                  <a:cubicBezTo>
                    <a:pt x="42" y="23"/>
                    <a:pt x="42" y="23"/>
                    <a:pt x="41" y="22"/>
                  </a:cubicBezTo>
                  <a:cubicBezTo>
                    <a:pt x="41" y="23"/>
                    <a:pt x="41" y="23"/>
                    <a:pt x="40" y="23"/>
                  </a:cubicBezTo>
                  <a:cubicBezTo>
                    <a:pt x="40" y="24"/>
                    <a:pt x="40" y="24"/>
                    <a:pt x="40" y="24"/>
                  </a:cubicBezTo>
                  <a:cubicBezTo>
                    <a:pt x="39" y="25"/>
                    <a:pt x="39" y="26"/>
                    <a:pt x="38" y="27"/>
                  </a:cubicBezTo>
                  <a:close/>
                  <a:moveTo>
                    <a:pt x="18" y="11"/>
                  </a:moveTo>
                  <a:cubicBezTo>
                    <a:pt x="19" y="11"/>
                    <a:pt x="19" y="12"/>
                    <a:pt x="20" y="12"/>
                  </a:cubicBezTo>
                  <a:cubicBezTo>
                    <a:pt x="20" y="12"/>
                    <a:pt x="20" y="12"/>
                    <a:pt x="20" y="12"/>
                  </a:cubicBezTo>
                  <a:cubicBezTo>
                    <a:pt x="20" y="12"/>
                    <a:pt x="21" y="12"/>
                    <a:pt x="21" y="12"/>
                  </a:cubicBezTo>
                  <a:cubicBezTo>
                    <a:pt x="21" y="11"/>
                    <a:pt x="21" y="11"/>
                    <a:pt x="21" y="10"/>
                  </a:cubicBezTo>
                  <a:cubicBezTo>
                    <a:pt x="21" y="10"/>
                    <a:pt x="21" y="9"/>
                    <a:pt x="21" y="9"/>
                  </a:cubicBezTo>
                  <a:cubicBezTo>
                    <a:pt x="19" y="9"/>
                    <a:pt x="19" y="9"/>
                    <a:pt x="18" y="11"/>
                  </a:cubicBezTo>
                  <a:close/>
                  <a:moveTo>
                    <a:pt x="42" y="12"/>
                  </a:moveTo>
                  <a:cubicBezTo>
                    <a:pt x="42" y="13"/>
                    <a:pt x="43" y="13"/>
                    <a:pt x="43" y="13"/>
                  </a:cubicBezTo>
                  <a:cubicBezTo>
                    <a:pt x="43" y="13"/>
                    <a:pt x="43" y="12"/>
                    <a:pt x="43" y="12"/>
                  </a:cubicBezTo>
                  <a:cubicBezTo>
                    <a:pt x="43" y="11"/>
                    <a:pt x="43" y="10"/>
                    <a:pt x="43" y="9"/>
                  </a:cubicBezTo>
                  <a:cubicBezTo>
                    <a:pt x="43" y="9"/>
                    <a:pt x="42" y="9"/>
                    <a:pt x="42" y="9"/>
                  </a:cubicBezTo>
                  <a:cubicBezTo>
                    <a:pt x="42" y="10"/>
                    <a:pt x="42" y="11"/>
                    <a:pt x="42" y="12"/>
                  </a:cubicBezTo>
                  <a:close/>
                  <a:moveTo>
                    <a:pt x="29" y="20"/>
                  </a:moveTo>
                  <a:cubicBezTo>
                    <a:pt x="28" y="20"/>
                    <a:pt x="28" y="21"/>
                    <a:pt x="27" y="22"/>
                  </a:cubicBezTo>
                  <a:cubicBezTo>
                    <a:pt x="27" y="22"/>
                    <a:pt x="27" y="23"/>
                    <a:pt x="28" y="23"/>
                  </a:cubicBezTo>
                  <a:cubicBezTo>
                    <a:pt x="28" y="23"/>
                    <a:pt x="28" y="23"/>
                    <a:pt x="29" y="22"/>
                  </a:cubicBezTo>
                  <a:cubicBezTo>
                    <a:pt x="30" y="21"/>
                    <a:pt x="30" y="21"/>
                    <a:pt x="29" y="20"/>
                  </a:cubicBezTo>
                  <a:close/>
                  <a:moveTo>
                    <a:pt x="45" y="31"/>
                  </a:moveTo>
                  <a:cubicBezTo>
                    <a:pt x="46" y="31"/>
                    <a:pt x="46" y="30"/>
                    <a:pt x="46" y="29"/>
                  </a:cubicBezTo>
                  <a:cubicBezTo>
                    <a:pt x="46" y="28"/>
                    <a:pt x="46" y="28"/>
                    <a:pt x="45" y="28"/>
                  </a:cubicBezTo>
                  <a:cubicBezTo>
                    <a:pt x="45" y="28"/>
                    <a:pt x="44" y="29"/>
                    <a:pt x="44" y="29"/>
                  </a:cubicBezTo>
                  <a:cubicBezTo>
                    <a:pt x="44" y="30"/>
                    <a:pt x="44" y="30"/>
                    <a:pt x="44" y="30"/>
                  </a:cubicBezTo>
                  <a:cubicBezTo>
                    <a:pt x="44" y="31"/>
                    <a:pt x="45" y="31"/>
                    <a:pt x="45" y="31"/>
                  </a:cubicBezTo>
                  <a:close/>
                  <a:moveTo>
                    <a:pt x="29" y="12"/>
                  </a:moveTo>
                  <a:cubicBezTo>
                    <a:pt x="29" y="12"/>
                    <a:pt x="29" y="12"/>
                    <a:pt x="29" y="12"/>
                  </a:cubicBezTo>
                  <a:cubicBezTo>
                    <a:pt x="28" y="13"/>
                    <a:pt x="28" y="13"/>
                    <a:pt x="29" y="13"/>
                  </a:cubicBezTo>
                  <a:cubicBezTo>
                    <a:pt x="30" y="13"/>
                    <a:pt x="30" y="13"/>
                    <a:pt x="30" y="13"/>
                  </a:cubicBezTo>
                  <a:cubicBezTo>
                    <a:pt x="31" y="14"/>
                    <a:pt x="31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1" y="13"/>
                    <a:pt x="30" y="12"/>
                    <a:pt x="29" y="12"/>
                  </a:cubicBezTo>
                  <a:close/>
                  <a:moveTo>
                    <a:pt x="36" y="7"/>
                  </a:moveTo>
                  <a:cubicBezTo>
                    <a:pt x="36" y="7"/>
                    <a:pt x="36" y="7"/>
                    <a:pt x="36" y="7"/>
                  </a:cubicBezTo>
                  <a:cubicBezTo>
                    <a:pt x="36" y="8"/>
                    <a:pt x="36" y="9"/>
                    <a:pt x="36" y="9"/>
                  </a:cubicBezTo>
                  <a:cubicBezTo>
                    <a:pt x="36" y="10"/>
                    <a:pt x="36" y="10"/>
                    <a:pt x="38" y="11"/>
                  </a:cubicBezTo>
                  <a:cubicBezTo>
                    <a:pt x="38" y="10"/>
                    <a:pt x="38" y="10"/>
                    <a:pt x="38" y="10"/>
                  </a:cubicBezTo>
                  <a:cubicBezTo>
                    <a:pt x="37" y="9"/>
                    <a:pt x="37" y="8"/>
                    <a:pt x="37" y="8"/>
                  </a:cubicBezTo>
                  <a:cubicBezTo>
                    <a:pt x="37" y="7"/>
                    <a:pt x="36" y="7"/>
                    <a:pt x="36" y="7"/>
                  </a:cubicBezTo>
                  <a:close/>
                  <a:moveTo>
                    <a:pt x="47" y="24"/>
                  </a:moveTo>
                  <a:cubicBezTo>
                    <a:pt x="47" y="23"/>
                    <a:pt x="47" y="23"/>
                    <a:pt x="48" y="22"/>
                  </a:cubicBezTo>
                  <a:cubicBezTo>
                    <a:pt x="47" y="22"/>
                    <a:pt x="47" y="22"/>
                    <a:pt x="46" y="22"/>
                  </a:cubicBezTo>
                  <a:cubicBezTo>
                    <a:pt x="46" y="23"/>
                    <a:pt x="46" y="24"/>
                    <a:pt x="46" y="24"/>
                  </a:cubicBezTo>
                  <a:cubicBezTo>
                    <a:pt x="46" y="24"/>
                    <a:pt x="47" y="24"/>
                    <a:pt x="47" y="24"/>
                  </a:cubicBezTo>
                  <a:close/>
                  <a:moveTo>
                    <a:pt x="28" y="4"/>
                  </a:moveTo>
                  <a:cubicBezTo>
                    <a:pt x="28" y="3"/>
                    <a:pt x="29" y="3"/>
                    <a:pt x="29" y="2"/>
                  </a:cubicBezTo>
                  <a:cubicBezTo>
                    <a:pt x="28" y="2"/>
                    <a:pt x="26" y="3"/>
                    <a:pt x="25" y="3"/>
                  </a:cubicBezTo>
                  <a:cubicBezTo>
                    <a:pt x="26" y="3"/>
                    <a:pt x="27" y="4"/>
                    <a:pt x="28" y="4"/>
                  </a:cubicBezTo>
                  <a:close/>
                  <a:moveTo>
                    <a:pt x="19" y="15"/>
                  </a:moveTo>
                  <a:cubicBezTo>
                    <a:pt x="20" y="16"/>
                    <a:pt x="20" y="16"/>
                    <a:pt x="21" y="16"/>
                  </a:cubicBezTo>
                  <a:cubicBezTo>
                    <a:pt x="21" y="15"/>
                    <a:pt x="21" y="15"/>
                    <a:pt x="21" y="15"/>
                  </a:cubicBezTo>
                  <a:cubicBezTo>
                    <a:pt x="20" y="15"/>
                    <a:pt x="20" y="15"/>
                    <a:pt x="19" y="15"/>
                  </a:cubicBezTo>
                  <a:close/>
                  <a:moveTo>
                    <a:pt x="32" y="6"/>
                  </a:moveTo>
                  <a:cubicBezTo>
                    <a:pt x="31" y="7"/>
                    <a:pt x="31" y="7"/>
                    <a:pt x="30" y="8"/>
                  </a:cubicBezTo>
                  <a:cubicBezTo>
                    <a:pt x="31" y="8"/>
                    <a:pt x="31" y="8"/>
                    <a:pt x="32" y="8"/>
                  </a:cubicBezTo>
                  <a:cubicBezTo>
                    <a:pt x="32" y="8"/>
                    <a:pt x="32" y="7"/>
                    <a:pt x="32" y="6"/>
                  </a:cubicBezTo>
                  <a:close/>
                  <a:moveTo>
                    <a:pt x="10" y="39"/>
                  </a:moveTo>
                  <a:cubicBezTo>
                    <a:pt x="11" y="39"/>
                    <a:pt x="11" y="39"/>
                    <a:pt x="11" y="39"/>
                  </a:cubicBezTo>
                  <a:cubicBezTo>
                    <a:pt x="11" y="39"/>
                    <a:pt x="11" y="39"/>
                    <a:pt x="11" y="38"/>
                  </a:cubicBezTo>
                  <a:cubicBezTo>
                    <a:pt x="12" y="37"/>
                    <a:pt x="12" y="37"/>
                    <a:pt x="11" y="36"/>
                  </a:cubicBezTo>
                  <a:cubicBezTo>
                    <a:pt x="11" y="37"/>
                    <a:pt x="11" y="38"/>
                    <a:pt x="10" y="39"/>
                  </a:cubicBezTo>
                  <a:close/>
                  <a:moveTo>
                    <a:pt x="25" y="23"/>
                  </a:moveTo>
                  <a:cubicBezTo>
                    <a:pt x="25" y="24"/>
                    <a:pt x="25" y="24"/>
                    <a:pt x="25" y="25"/>
                  </a:cubicBezTo>
                  <a:cubicBezTo>
                    <a:pt x="26" y="24"/>
                    <a:pt x="26" y="24"/>
                    <a:pt x="25" y="23"/>
                  </a:cubicBezTo>
                  <a:close/>
                  <a:moveTo>
                    <a:pt x="34" y="22"/>
                  </a:moveTo>
                  <a:cubicBezTo>
                    <a:pt x="34" y="23"/>
                    <a:pt x="33" y="23"/>
                    <a:pt x="33" y="23"/>
                  </a:cubicBezTo>
                  <a:cubicBezTo>
                    <a:pt x="33" y="24"/>
                    <a:pt x="34" y="24"/>
                    <a:pt x="34" y="24"/>
                  </a:cubicBezTo>
                  <a:cubicBezTo>
                    <a:pt x="34" y="23"/>
                    <a:pt x="34" y="23"/>
                    <a:pt x="34" y="22"/>
                  </a:cubicBezTo>
                  <a:close/>
                  <a:moveTo>
                    <a:pt x="6" y="40"/>
                  </a:moveTo>
                  <a:cubicBezTo>
                    <a:pt x="5" y="41"/>
                    <a:pt x="5" y="41"/>
                    <a:pt x="6" y="42"/>
                  </a:cubicBezTo>
                  <a:cubicBezTo>
                    <a:pt x="6" y="41"/>
                    <a:pt x="6" y="41"/>
                    <a:pt x="6" y="40"/>
                  </a:cubicBezTo>
                  <a:close/>
                  <a:moveTo>
                    <a:pt x="16" y="33"/>
                  </a:moveTo>
                  <a:cubicBezTo>
                    <a:pt x="16" y="32"/>
                    <a:pt x="16" y="32"/>
                    <a:pt x="16" y="31"/>
                  </a:cubicBezTo>
                  <a:cubicBezTo>
                    <a:pt x="15" y="32"/>
                    <a:pt x="15" y="32"/>
                    <a:pt x="16" y="33"/>
                  </a:cubicBezTo>
                  <a:close/>
                  <a:moveTo>
                    <a:pt x="8" y="39"/>
                  </a:moveTo>
                  <a:cubicBezTo>
                    <a:pt x="8" y="39"/>
                    <a:pt x="8" y="38"/>
                    <a:pt x="8" y="38"/>
                  </a:cubicBezTo>
                  <a:cubicBezTo>
                    <a:pt x="8" y="39"/>
                    <a:pt x="8" y="39"/>
                    <a:pt x="8" y="39"/>
                  </a:cubicBezTo>
                  <a:close/>
                  <a:moveTo>
                    <a:pt x="56" y="27"/>
                  </a:moveTo>
                  <a:cubicBezTo>
                    <a:pt x="57" y="27"/>
                    <a:pt x="57" y="26"/>
                    <a:pt x="57" y="26"/>
                  </a:cubicBezTo>
                  <a:cubicBezTo>
                    <a:pt x="57" y="26"/>
                    <a:pt x="57" y="26"/>
                    <a:pt x="56" y="27"/>
                  </a:cubicBezTo>
                  <a:close/>
                  <a:moveTo>
                    <a:pt x="42" y="21"/>
                  </a:moveTo>
                  <a:cubicBezTo>
                    <a:pt x="43" y="22"/>
                    <a:pt x="43" y="22"/>
                    <a:pt x="43" y="22"/>
                  </a:cubicBezTo>
                  <a:cubicBezTo>
                    <a:pt x="43" y="21"/>
                    <a:pt x="43" y="21"/>
                    <a:pt x="42" y="21"/>
                  </a:cubicBezTo>
                  <a:close/>
                  <a:moveTo>
                    <a:pt x="25" y="12"/>
                  </a:moveTo>
                  <a:cubicBezTo>
                    <a:pt x="25" y="11"/>
                    <a:pt x="25" y="11"/>
                    <a:pt x="24" y="10"/>
                  </a:cubicBezTo>
                  <a:cubicBezTo>
                    <a:pt x="24" y="11"/>
                    <a:pt x="25" y="11"/>
                    <a:pt x="25" y="12"/>
                  </a:cubicBezTo>
                  <a:close/>
                  <a:moveTo>
                    <a:pt x="16" y="8"/>
                  </a:moveTo>
                  <a:cubicBezTo>
                    <a:pt x="16" y="9"/>
                    <a:pt x="16" y="9"/>
                    <a:pt x="16" y="10"/>
                  </a:cubicBezTo>
                  <a:cubicBezTo>
                    <a:pt x="17" y="9"/>
                    <a:pt x="17" y="9"/>
                    <a:pt x="17" y="9"/>
                  </a:cubicBezTo>
                  <a:cubicBezTo>
                    <a:pt x="17" y="9"/>
                    <a:pt x="17" y="9"/>
                    <a:pt x="17" y="8"/>
                  </a:cubicBezTo>
                  <a:cubicBezTo>
                    <a:pt x="17" y="8"/>
                    <a:pt x="16" y="8"/>
                    <a:pt x="16" y="8"/>
                  </a:cubicBezTo>
                  <a:close/>
                  <a:moveTo>
                    <a:pt x="40" y="30"/>
                  </a:moveTo>
                  <a:cubicBezTo>
                    <a:pt x="39" y="31"/>
                    <a:pt x="39" y="31"/>
                    <a:pt x="38" y="31"/>
                  </a:cubicBezTo>
                  <a:cubicBezTo>
                    <a:pt x="39" y="31"/>
                    <a:pt x="40" y="31"/>
                    <a:pt x="40" y="30"/>
                  </a:cubicBezTo>
                  <a:close/>
                  <a:moveTo>
                    <a:pt x="27" y="16"/>
                  </a:moveTo>
                  <a:cubicBezTo>
                    <a:pt x="27" y="16"/>
                    <a:pt x="27" y="16"/>
                    <a:pt x="27" y="16"/>
                  </a:cubicBezTo>
                  <a:cubicBezTo>
                    <a:pt x="27" y="16"/>
                    <a:pt x="27" y="16"/>
                    <a:pt x="27" y="17"/>
                  </a:cubicBezTo>
                  <a:cubicBezTo>
                    <a:pt x="27" y="17"/>
                    <a:pt x="27" y="17"/>
                    <a:pt x="28" y="17"/>
                  </a:cubicBezTo>
                  <a:cubicBezTo>
                    <a:pt x="28" y="16"/>
                    <a:pt x="28" y="16"/>
                    <a:pt x="27" y="16"/>
                  </a:cubicBezTo>
                  <a:cubicBezTo>
                    <a:pt x="27" y="16"/>
                    <a:pt x="27" y="16"/>
                    <a:pt x="27" y="16"/>
                  </a:cubicBezTo>
                  <a:close/>
                  <a:moveTo>
                    <a:pt x="51" y="23"/>
                  </a:moveTo>
                  <a:cubicBezTo>
                    <a:pt x="50" y="23"/>
                    <a:pt x="50" y="23"/>
                    <a:pt x="50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50" y="23"/>
                    <a:pt x="50" y="23"/>
                    <a:pt x="51" y="23"/>
                  </a:cubicBezTo>
                  <a:close/>
                  <a:moveTo>
                    <a:pt x="13" y="43"/>
                  </a:moveTo>
                  <a:cubicBezTo>
                    <a:pt x="14" y="43"/>
                    <a:pt x="14" y="43"/>
                    <a:pt x="13" y="42"/>
                  </a:cubicBezTo>
                  <a:cubicBezTo>
                    <a:pt x="13" y="42"/>
                    <a:pt x="13" y="43"/>
                    <a:pt x="13" y="43"/>
                  </a:cubicBezTo>
                  <a:close/>
                  <a:moveTo>
                    <a:pt x="30" y="16"/>
                  </a:move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1" y="16"/>
                  </a:cubicBezTo>
                  <a:cubicBezTo>
                    <a:pt x="30" y="16"/>
                    <a:pt x="30" y="16"/>
                    <a:pt x="30" y="16"/>
                  </a:cubicBezTo>
                  <a:close/>
                  <a:moveTo>
                    <a:pt x="37" y="15"/>
                  </a:moveTo>
                  <a:cubicBezTo>
                    <a:pt x="37" y="14"/>
                    <a:pt x="37" y="14"/>
                    <a:pt x="37" y="14"/>
                  </a:cubicBezTo>
                  <a:cubicBezTo>
                    <a:pt x="37" y="14"/>
                    <a:pt x="37" y="15"/>
                    <a:pt x="37" y="15"/>
                  </a:cubicBezTo>
                  <a:close/>
                  <a:moveTo>
                    <a:pt x="19" y="41"/>
                  </a:moveTo>
                  <a:cubicBezTo>
                    <a:pt x="19" y="41"/>
                    <a:pt x="18" y="41"/>
                    <a:pt x="18" y="40"/>
                  </a:cubicBezTo>
                  <a:cubicBezTo>
                    <a:pt x="18" y="41"/>
                    <a:pt x="18" y="41"/>
                    <a:pt x="19" y="41"/>
                  </a:cubicBezTo>
                  <a:close/>
                  <a:moveTo>
                    <a:pt x="26" y="6"/>
                  </a:moveTo>
                  <a:cubicBezTo>
                    <a:pt x="27" y="6"/>
                    <a:pt x="27" y="6"/>
                    <a:pt x="27" y="6"/>
                  </a:cubicBezTo>
                  <a:cubicBezTo>
                    <a:pt x="27" y="6"/>
                    <a:pt x="27" y="6"/>
                    <a:pt x="26" y="6"/>
                  </a:cubicBezTo>
                  <a:close/>
                  <a:moveTo>
                    <a:pt x="4" y="35"/>
                  </a:moveTo>
                  <a:cubicBezTo>
                    <a:pt x="4" y="35"/>
                    <a:pt x="4" y="35"/>
                    <a:pt x="4" y="35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4"/>
                    <a:pt x="4" y="34"/>
                  </a:cubicBezTo>
                  <a:cubicBezTo>
                    <a:pt x="4" y="34"/>
                    <a:pt x="4" y="34"/>
                    <a:pt x="4" y="35"/>
                  </a:cubicBezTo>
                  <a:close/>
                  <a:moveTo>
                    <a:pt x="46" y="12"/>
                  </a:moveTo>
                  <a:cubicBezTo>
                    <a:pt x="45" y="13"/>
                    <a:pt x="45" y="13"/>
                    <a:pt x="46" y="14"/>
                  </a:cubicBezTo>
                  <a:cubicBezTo>
                    <a:pt x="46" y="13"/>
                    <a:pt x="46" y="13"/>
                    <a:pt x="46" y="12"/>
                  </a:cubicBezTo>
                  <a:close/>
                  <a:moveTo>
                    <a:pt x="22" y="6"/>
                  </a:moveTo>
                  <a:cubicBezTo>
                    <a:pt x="22" y="6"/>
                    <a:pt x="22" y="6"/>
                    <a:pt x="22" y="5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5"/>
                    <a:pt x="21" y="5"/>
                    <a:pt x="21" y="6"/>
                  </a:cubicBezTo>
                  <a:cubicBezTo>
                    <a:pt x="21" y="6"/>
                    <a:pt x="21" y="6"/>
                    <a:pt x="22" y="6"/>
                  </a:cubicBezTo>
                  <a:close/>
                  <a:moveTo>
                    <a:pt x="26" y="19"/>
                  </a:moveTo>
                  <a:cubicBezTo>
                    <a:pt x="26" y="19"/>
                    <a:pt x="26" y="19"/>
                    <a:pt x="27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19"/>
                    <a:pt x="27" y="19"/>
                    <a:pt x="26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86" name="Google Shape;1086;p50"/>
            <p:cNvSpPr/>
            <p:nvPr/>
          </p:nvSpPr>
          <p:spPr>
            <a:xfrm>
              <a:off x="2056595" y="2711957"/>
              <a:ext cx="127117" cy="114263"/>
            </a:xfrm>
            <a:custGeom>
              <a:avLst/>
              <a:gdLst/>
              <a:ahLst/>
              <a:cxnLst/>
              <a:rect l="l" t="t" r="r" b="b"/>
              <a:pathLst>
                <a:path w="49" h="44" extrusionOk="0">
                  <a:moveTo>
                    <a:pt x="34" y="39"/>
                  </a:moveTo>
                  <a:cubicBezTo>
                    <a:pt x="34" y="39"/>
                    <a:pt x="33" y="39"/>
                    <a:pt x="33" y="39"/>
                  </a:cubicBezTo>
                  <a:cubicBezTo>
                    <a:pt x="32" y="40"/>
                    <a:pt x="31" y="40"/>
                    <a:pt x="30" y="41"/>
                  </a:cubicBezTo>
                  <a:cubicBezTo>
                    <a:pt x="29" y="41"/>
                    <a:pt x="29" y="41"/>
                    <a:pt x="29" y="41"/>
                  </a:cubicBezTo>
                  <a:cubicBezTo>
                    <a:pt x="30" y="42"/>
                    <a:pt x="30" y="41"/>
                    <a:pt x="31" y="41"/>
                  </a:cubicBezTo>
                  <a:cubicBezTo>
                    <a:pt x="31" y="41"/>
                    <a:pt x="32" y="41"/>
                    <a:pt x="32" y="41"/>
                  </a:cubicBezTo>
                  <a:cubicBezTo>
                    <a:pt x="31" y="42"/>
                    <a:pt x="29" y="43"/>
                    <a:pt x="27" y="43"/>
                  </a:cubicBezTo>
                  <a:cubicBezTo>
                    <a:pt x="26" y="44"/>
                    <a:pt x="25" y="43"/>
                    <a:pt x="24" y="42"/>
                  </a:cubicBezTo>
                  <a:cubicBezTo>
                    <a:pt x="24" y="42"/>
                    <a:pt x="24" y="42"/>
                    <a:pt x="24" y="42"/>
                  </a:cubicBezTo>
                  <a:cubicBezTo>
                    <a:pt x="23" y="42"/>
                    <a:pt x="23" y="42"/>
                    <a:pt x="22" y="42"/>
                  </a:cubicBezTo>
                  <a:cubicBezTo>
                    <a:pt x="19" y="40"/>
                    <a:pt x="16" y="39"/>
                    <a:pt x="13" y="37"/>
                  </a:cubicBezTo>
                  <a:cubicBezTo>
                    <a:pt x="13" y="36"/>
                    <a:pt x="14" y="35"/>
                    <a:pt x="13" y="34"/>
                  </a:cubicBezTo>
                  <a:cubicBezTo>
                    <a:pt x="13" y="35"/>
                    <a:pt x="13" y="35"/>
                    <a:pt x="12" y="35"/>
                  </a:cubicBezTo>
                  <a:cubicBezTo>
                    <a:pt x="12" y="36"/>
                    <a:pt x="13" y="36"/>
                    <a:pt x="13" y="36"/>
                  </a:cubicBezTo>
                  <a:cubicBezTo>
                    <a:pt x="13" y="36"/>
                    <a:pt x="13" y="37"/>
                    <a:pt x="13" y="37"/>
                  </a:cubicBezTo>
                  <a:cubicBezTo>
                    <a:pt x="12" y="36"/>
                    <a:pt x="11" y="36"/>
                    <a:pt x="10" y="35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5"/>
                    <a:pt x="8" y="34"/>
                    <a:pt x="8" y="33"/>
                  </a:cubicBezTo>
                  <a:cubicBezTo>
                    <a:pt x="8" y="33"/>
                    <a:pt x="8" y="33"/>
                    <a:pt x="8" y="34"/>
                  </a:cubicBezTo>
                  <a:cubicBezTo>
                    <a:pt x="5" y="32"/>
                    <a:pt x="3" y="30"/>
                    <a:pt x="0" y="27"/>
                  </a:cubicBezTo>
                  <a:cubicBezTo>
                    <a:pt x="1" y="27"/>
                    <a:pt x="1" y="27"/>
                    <a:pt x="1" y="27"/>
                  </a:cubicBezTo>
                  <a:cubicBezTo>
                    <a:pt x="7" y="23"/>
                    <a:pt x="12" y="20"/>
                    <a:pt x="18" y="16"/>
                  </a:cubicBezTo>
                  <a:cubicBezTo>
                    <a:pt x="18" y="16"/>
                    <a:pt x="19" y="16"/>
                    <a:pt x="19" y="16"/>
                  </a:cubicBezTo>
                  <a:cubicBezTo>
                    <a:pt x="19" y="16"/>
                    <a:pt x="19" y="15"/>
                    <a:pt x="20" y="15"/>
                  </a:cubicBezTo>
                  <a:cubicBezTo>
                    <a:pt x="21" y="14"/>
                    <a:pt x="21" y="14"/>
                    <a:pt x="22" y="14"/>
                  </a:cubicBezTo>
                  <a:cubicBezTo>
                    <a:pt x="22" y="13"/>
                    <a:pt x="23" y="13"/>
                    <a:pt x="23" y="13"/>
                  </a:cubicBezTo>
                  <a:cubicBezTo>
                    <a:pt x="24" y="12"/>
                    <a:pt x="24" y="12"/>
                    <a:pt x="25" y="12"/>
                  </a:cubicBezTo>
                  <a:cubicBezTo>
                    <a:pt x="27" y="10"/>
                    <a:pt x="29" y="8"/>
                    <a:pt x="32" y="6"/>
                  </a:cubicBezTo>
                  <a:cubicBezTo>
                    <a:pt x="33" y="5"/>
                    <a:pt x="34" y="4"/>
                    <a:pt x="35" y="3"/>
                  </a:cubicBezTo>
                  <a:cubicBezTo>
                    <a:pt x="36" y="3"/>
                    <a:pt x="37" y="2"/>
                    <a:pt x="38" y="1"/>
                  </a:cubicBezTo>
                  <a:cubicBezTo>
                    <a:pt x="39" y="0"/>
                    <a:pt x="39" y="0"/>
                    <a:pt x="40" y="0"/>
                  </a:cubicBezTo>
                  <a:cubicBezTo>
                    <a:pt x="43" y="1"/>
                    <a:pt x="45" y="2"/>
                    <a:pt x="48" y="2"/>
                  </a:cubicBezTo>
                  <a:cubicBezTo>
                    <a:pt x="48" y="2"/>
                    <a:pt x="49" y="2"/>
                    <a:pt x="49" y="2"/>
                  </a:cubicBezTo>
                  <a:cubicBezTo>
                    <a:pt x="49" y="3"/>
                    <a:pt x="49" y="4"/>
                    <a:pt x="48" y="5"/>
                  </a:cubicBezTo>
                  <a:cubicBezTo>
                    <a:pt x="47" y="15"/>
                    <a:pt x="44" y="24"/>
                    <a:pt x="39" y="33"/>
                  </a:cubicBezTo>
                  <a:cubicBezTo>
                    <a:pt x="38" y="35"/>
                    <a:pt x="36" y="37"/>
                    <a:pt x="35" y="39"/>
                  </a:cubicBezTo>
                  <a:cubicBezTo>
                    <a:pt x="35" y="39"/>
                    <a:pt x="34" y="39"/>
                    <a:pt x="34" y="40"/>
                  </a:cubicBezTo>
                  <a:cubicBezTo>
                    <a:pt x="34" y="40"/>
                    <a:pt x="34" y="39"/>
                    <a:pt x="34" y="39"/>
                  </a:cubicBezTo>
                  <a:close/>
                  <a:moveTo>
                    <a:pt x="33" y="20"/>
                  </a:moveTo>
                  <a:cubicBezTo>
                    <a:pt x="33" y="20"/>
                    <a:pt x="32" y="20"/>
                    <a:pt x="31" y="20"/>
                  </a:cubicBezTo>
                  <a:cubicBezTo>
                    <a:pt x="31" y="20"/>
                    <a:pt x="30" y="20"/>
                    <a:pt x="31" y="21"/>
                  </a:cubicBezTo>
                  <a:cubicBezTo>
                    <a:pt x="31" y="22"/>
                    <a:pt x="31" y="22"/>
                    <a:pt x="31" y="23"/>
                  </a:cubicBezTo>
                  <a:cubicBezTo>
                    <a:pt x="32" y="22"/>
                    <a:pt x="33" y="21"/>
                    <a:pt x="33" y="20"/>
                  </a:cubicBezTo>
                  <a:close/>
                  <a:moveTo>
                    <a:pt x="33" y="14"/>
                  </a:moveTo>
                  <a:cubicBezTo>
                    <a:pt x="34" y="15"/>
                    <a:pt x="34" y="16"/>
                    <a:pt x="35" y="17"/>
                  </a:cubicBezTo>
                  <a:cubicBezTo>
                    <a:pt x="36" y="15"/>
                    <a:pt x="36" y="15"/>
                    <a:pt x="35" y="14"/>
                  </a:cubicBezTo>
                  <a:cubicBezTo>
                    <a:pt x="35" y="14"/>
                    <a:pt x="34" y="14"/>
                    <a:pt x="33" y="14"/>
                  </a:cubicBezTo>
                  <a:close/>
                  <a:moveTo>
                    <a:pt x="31" y="15"/>
                  </a:moveTo>
                  <a:cubicBezTo>
                    <a:pt x="30" y="16"/>
                    <a:pt x="31" y="17"/>
                    <a:pt x="31" y="18"/>
                  </a:cubicBezTo>
                  <a:cubicBezTo>
                    <a:pt x="31" y="18"/>
                    <a:pt x="32" y="18"/>
                    <a:pt x="33" y="18"/>
                  </a:cubicBezTo>
                  <a:cubicBezTo>
                    <a:pt x="32" y="17"/>
                    <a:pt x="32" y="16"/>
                    <a:pt x="31" y="15"/>
                  </a:cubicBezTo>
                  <a:close/>
                  <a:moveTo>
                    <a:pt x="22" y="34"/>
                  </a:moveTo>
                  <a:cubicBezTo>
                    <a:pt x="22" y="34"/>
                    <a:pt x="22" y="35"/>
                    <a:pt x="22" y="35"/>
                  </a:cubicBezTo>
                  <a:cubicBezTo>
                    <a:pt x="23" y="35"/>
                    <a:pt x="23" y="35"/>
                    <a:pt x="24" y="35"/>
                  </a:cubicBezTo>
                  <a:cubicBezTo>
                    <a:pt x="24" y="35"/>
                    <a:pt x="24" y="35"/>
                    <a:pt x="24" y="34"/>
                  </a:cubicBezTo>
                  <a:cubicBezTo>
                    <a:pt x="24" y="34"/>
                    <a:pt x="24" y="34"/>
                    <a:pt x="23" y="34"/>
                  </a:cubicBezTo>
                  <a:cubicBezTo>
                    <a:pt x="23" y="34"/>
                    <a:pt x="22" y="34"/>
                    <a:pt x="22" y="34"/>
                  </a:cubicBezTo>
                  <a:close/>
                  <a:moveTo>
                    <a:pt x="26" y="23"/>
                  </a:moveTo>
                  <a:cubicBezTo>
                    <a:pt x="26" y="23"/>
                    <a:pt x="27" y="23"/>
                    <a:pt x="27" y="23"/>
                  </a:cubicBezTo>
                  <a:cubicBezTo>
                    <a:pt x="27" y="23"/>
                    <a:pt x="27" y="22"/>
                    <a:pt x="27" y="21"/>
                  </a:cubicBezTo>
                  <a:cubicBezTo>
                    <a:pt x="27" y="21"/>
                    <a:pt x="27" y="20"/>
                    <a:pt x="26" y="20"/>
                  </a:cubicBezTo>
                  <a:cubicBezTo>
                    <a:pt x="26" y="20"/>
                    <a:pt x="26" y="21"/>
                    <a:pt x="25" y="21"/>
                  </a:cubicBezTo>
                  <a:cubicBezTo>
                    <a:pt x="26" y="22"/>
                    <a:pt x="26" y="23"/>
                    <a:pt x="26" y="23"/>
                  </a:cubicBezTo>
                  <a:close/>
                  <a:moveTo>
                    <a:pt x="38" y="22"/>
                  </a:moveTo>
                  <a:cubicBezTo>
                    <a:pt x="39" y="21"/>
                    <a:pt x="39" y="20"/>
                    <a:pt x="39" y="19"/>
                  </a:cubicBezTo>
                  <a:cubicBezTo>
                    <a:pt x="39" y="19"/>
                    <a:pt x="39" y="19"/>
                    <a:pt x="38" y="20"/>
                  </a:cubicBezTo>
                  <a:cubicBezTo>
                    <a:pt x="38" y="20"/>
                    <a:pt x="38" y="21"/>
                    <a:pt x="38" y="22"/>
                  </a:cubicBezTo>
                  <a:close/>
                  <a:moveTo>
                    <a:pt x="29" y="38"/>
                  </a:moveTo>
                  <a:cubicBezTo>
                    <a:pt x="29" y="38"/>
                    <a:pt x="29" y="38"/>
                    <a:pt x="29" y="39"/>
                  </a:cubicBezTo>
                  <a:cubicBezTo>
                    <a:pt x="30" y="39"/>
                    <a:pt x="30" y="38"/>
                    <a:pt x="31" y="38"/>
                  </a:cubicBezTo>
                  <a:cubicBezTo>
                    <a:pt x="31" y="38"/>
                    <a:pt x="31" y="38"/>
                    <a:pt x="31" y="38"/>
                  </a:cubicBezTo>
                  <a:cubicBezTo>
                    <a:pt x="31" y="38"/>
                    <a:pt x="30" y="38"/>
                    <a:pt x="29" y="38"/>
                  </a:cubicBezTo>
                  <a:close/>
                  <a:moveTo>
                    <a:pt x="12" y="32"/>
                  </a:moveTo>
                  <a:cubicBezTo>
                    <a:pt x="12" y="32"/>
                    <a:pt x="11" y="32"/>
                    <a:pt x="10" y="32"/>
                  </a:cubicBezTo>
                  <a:cubicBezTo>
                    <a:pt x="11" y="33"/>
                    <a:pt x="11" y="33"/>
                    <a:pt x="11" y="34"/>
                  </a:cubicBezTo>
                  <a:cubicBezTo>
                    <a:pt x="11" y="33"/>
                    <a:pt x="12" y="33"/>
                    <a:pt x="12" y="32"/>
                  </a:cubicBezTo>
                  <a:close/>
                  <a:moveTo>
                    <a:pt x="25" y="28"/>
                  </a:moveTo>
                  <a:cubicBezTo>
                    <a:pt x="25" y="28"/>
                    <a:pt x="24" y="28"/>
                    <a:pt x="24" y="27"/>
                  </a:cubicBezTo>
                  <a:cubicBezTo>
                    <a:pt x="23" y="27"/>
                    <a:pt x="23" y="27"/>
                    <a:pt x="23" y="27"/>
                  </a:cubicBezTo>
                  <a:cubicBezTo>
                    <a:pt x="24" y="28"/>
                    <a:pt x="24" y="28"/>
                    <a:pt x="24" y="29"/>
                  </a:cubicBezTo>
                  <a:cubicBezTo>
                    <a:pt x="24" y="29"/>
                    <a:pt x="25" y="29"/>
                    <a:pt x="25" y="28"/>
                  </a:cubicBezTo>
                  <a:close/>
                  <a:moveTo>
                    <a:pt x="30" y="29"/>
                  </a:moveTo>
                  <a:cubicBezTo>
                    <a:pt x="30" y="29"/>
                    <a:pt x="30" y="28"/>
                    <a:pt x="31" y="28"/>
                  </a:cubicBezTo>
                  <a:cubicBezTo>
                    <a:pt x="30" y="28"/>
                    <a:pt x="30" y="28"/>
                    <a:pt x="29" y="28"/>
                  </a:cubicBezTo>
                  <a:cubicBezTo>
                    <a:pt x="30" y="28"/>
                    <a:pt x="30" y="29"/>
                    <a:pt x="30" y="29"/>
                  </a:cubicBezTo>
                  <a:close/>
                  <a:moveTo>
                    <a:pt x="27" y="16"/>
                  </a:moveTo>
                  <a:cubicBezTo>
                    <a:pt x="26" y="16"/>
                    <a:pt x="26" y="16"/>
                    <a:pt x="25" y="16"/>
                  </a:cubicBezTo>
                  <a:cubicBezTo>
                    <a:pt x="26" y="17"/>
                    <a:pt x="26" y="17"/>
                    <a:pt x="26" y="17"/>
                  </a:cubicBezTo>
                  <a:cubicBezTo>
                    <a:pt x="27" y="17"/>
                    <a:pt x="27" y="16"/>
                    <a:pt x="27" y="1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5"/>
                    <a:pt x="18" y="34"/>
                    <a:pt x="18" y="34"/>
                  </a:cubicBezTo>
                  <a:cubicBezTo>
                    <a:pt x="19" y="33"/>
                    <a:pt x="18" y="33"/>
                    <a:pt x="18" y="33"/>
                  </a:cubicBezTo>
                  <a:cubicBezTo>
                    <a:pt x="18" y="34"/>
                    <a:pt x="19" y="35"/>
                    <a:pt x="18" y="36"/>
                  </a:cubicBezTo>
                  <a:close/>
                  <a:moveTo>
                    <a:pt x="19" y="31"/>
                  </a:moveTo>
                  <a:cubicBezTo>
                    <a:pt x="19" y="30"/>
                    <a:pt x="19" y="29"/>
                    <a:pt x="18" y="29"/>
                  </a:cubicBezTo>
                  <a:cubicBezTo>
                    <a:pt x="18" y="29"/>
                    <a:pt x="18" y="30"/>
                    <a:pt x="19" y="31"/>
                  </a:cubicBezTo>
                  <a:close/>
                  <a:moveTo>
                    <a:pt x="41" y="26"/>
                  </a:moveTo>
                  <a:cubicBezTo>
                    <a:pt x="41" y="25"/>
                    <a:pt x="42" y="25"/>
                    <a:pt x="42" y="25"/>
                  </a:cubicBezTo>
                  <a:cubicBezTo>
                    <a:pt x="42" y="25"/>
                    <a:pt x="42" y="24"/>
                    <a:pt x="41" y="24"/>
                  </a:cubicBezTo>
                  <a:cubicBezTo>
                    <a:pt x="41" y="24"/>
                    <a:pt x="41" y="25"/>
                    <a:pt x="41" y="26"/>
                  </a:cubicBezTo>
                  <a:close/>
                  <a:moveTo>
                    <a:pt x="47" y="3"/>
                  </a:moveTo>
                  <a:cubicBezTo>
                    <a:pt x="47" y="3"/>
                    <a:pt x="47" y="3"/>
                    <a:pt x="47" y="3"/>
                  </a:cubicBezTo>
                  <a:cubicBezTo>
                    <a:pt x="46" y="3"/>
                    <a:pt x="46" y="4"/>
                    <a:pt x="46" y="5"/>
                  </a:cubicBezTo>
                  <a:cubicBezTo>
                    <a:pt x="46" y="5"/>
                    <a:pt x="47" y="5"/>
                    <a:pt x="47" y="5"/>
                  </a:cubicBezTo>
                  <a:cubicBezTo>
                    <a:pt x="47" y="4"/>
                    <a:pt x="47" y="4"/>
                    <a:pt x="47" y="3"/>
                  </a:cubicBezTo>
                  <a:close/>
                  <a:moveTo>
                    <a:pt x="18" y="26"/>
                  </a:moveTo>
                  <a:cubicBezTo>
                    <a:pt x="18" y="26"/>
                    <a:pt x="18" y="26"/>
                    <a:pt x="18" y="26"/>
                  </a:cubicBezTo>
                  <a:cubicBezTo>
                    <a:pt x="18" y="26"/>
                    <a:pt x="19" y="27"/>
                    <a:pt x="19" y="27"/>
                  </a:cubicBezTo>
                  <a:cubicBezTo>
                    <a:pt x="19" y="27"/>
                    <a:pt x="19" y="27"/>
                    <a:pt x="19" y="27"/>
                  </a:cubicBezTo>
                  <a:cubicBezTo>
                    <a:pt x="19" y="27"/>
                    <a:pt x="19" y="26"/>
                    <a:pt x="19" y="26"/>
                  </a:cubicBezTo>
                  <a:cubicBezTo>
                    <a:pt x="19" y="26"/>
                    <a:pt x="19" y="26"/>
                    <a:pt x="18" y="26"/>
                  </a:cubicBezTo>
                  <a:close/>
                  <a:moveTo>
                    <a:pt x="43" y="3"/>
                  </a:moveTo>
                  <a:cubicBezTo>
                    <a:pt x="43" y="3"/>
                    <a:pt x="42" y="3"/>
                    <a:pt x="42" y="3"/>
                  </a:cubicBezTo>
                  <a:cubicBezTo>
                    <a:pt x="43" y="4"/>
                    <a:pt x="43" y="4"/>
                    <a:pt x="43" y="3"/>
                  </a:cubicBezTo>
                  <a:close/>
                  <a:moveTo>
                    <a:pt x="18" y="21"/>
                  </a:moveTo>
                  <a:cubicBezTo>
                    <a:pt x="18" y="20"/>
                    <a:pt x="18" y="20"/>
                    <a:pt x="18" y="20"/>
                  </a:cubicBezTo>
                  <a:cubicBezTo>
                    <a:pt x="18" y="20"/>
                    <a:pt x="17" y="21"/>
                    <a:pt x="18" y="21"/>
                  </a:cubicBezTo>
                  <a:close/>
                  <a:moveTo>
                    <a:pt x="35" y="26"/>
                  </a:moveTo>
                  <a:cubicBezTo>
                    <a:pt x="36" y="26"/>
                    <a:pt x="36" y="25"/>
                    <a:pt x="36" y="25"/>
                  </a:cubicBezTo>
                  <a:cubicBezTo>
                    <a:pt x="36" y="25"/>
                    <a:pt x="36" y="25"/>
                    <a:pt x="35" y="2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87" name="Google Shape;1087;p50"/>
            <p:cNvSpPr/>
            <p:nvPr/>
          </p:nvSpPr>
          <p:spPr>
            <a:xfrm>
              <a:off x="2005177" y="2656254"/>
              <a:ext cx="119976" cy="104265"/>
            </a:xfrm>
            <a:custGeom>
              <a:avLst/>
              <a:gdLst/>
              <a:ahLst/>
              <a:cxnLst/>
              <a:rect l="l" t="t" r="r" b="b"/>
              <a:pathLst>
                <a:path w="46" h="40" extrusionOk="0">
                  <a:moveTo>
                    <a:pt x="46" y="19"/>
                  </a:moveTo>
                  <a:cubicBezTo>
                    <a:pt x="45" y="20"/>
                    <a:pt x="43" y="22"/>
                    <a:pt x="42" y="23"/>
                  </a:cubicBezTo>
                  <a:cubicBezTo>
                    <a:pt x="41" y="23"/>
                    <a:pt x="41" y="22"/>
                    <a:pt x="40" y="22"/>
                  </a:cubicBezTo>
                  <a:cubicBezTo>
                    <a:pt x="40" y="22"/>
                    <a:pt x="40" y="21"/>
                    <a:pt x="40" y="21"/>
                  </a:cubicBezTo>
                  <a:cubicBezTo>
                    <a:pt x="38" y="21"/>
                    <a:pt x="36" y="21"/>
                    <a:pt x="35" y="21"/>
                  </a:cubicBezTo>
                  <a:cubicBezTo>
                    <a:pt x="36" y="22"/>
                    <a:pt x="38" y="23"/>
                    <a:pt x="40" y="24"/>
                  </a:cubicBezTo>
                  <a:cubicBezTo>
                    <a:pt x="40" y="25"/>
                    <a:pt x="39" y="25"/>
                    <a:pt x="39" y="26"/>
                  </a:cubicBezTo>
                  <a:cubicBezTo>
                    <a:pt x="38" y="26"/>
                    <a:pt x="38" y="26"/>
                    <a:pt x="38" y="25"/>
                  </a:cubicBezTo>
                  <a:cubicBezTo>
                    <a:pt x="37" y="26"/>
                    <a:pt x="37" y="26"/>
                    <a:pt x="38" y="27"/>
                  </a:cubicBezTo>
                  <a:cubicBezTo>
                    <a:pt x="36" y="28"/>
                    <a:pt x="35" y="29"/>
                    <a:pt x="33" y="30"/>
                  </a:cubicBezTo>
                  <a:cubicBezTo>
                    <a:pt x="33" y="30"/>
                    <a:pt x="33" y="30"/>
                    <a:pt x="32" y="29"/>
                  </a:cubicBezTo>
                  <a:cubicBezTo>
                    <a:pt x="32" y="29"/>
                    <a:pt x="31" y="29"/>
                    <a:pt x="31" y="29"/>
                  </a:cubicBezTo>
                  <a:cubicBezTo>
                    <a:pt x="31" y="30"/>
                    <a:pt x="31" y="31"/>
                    <a:pt x="31" y="31"/>
                  </a:cubicBezTo>
                  <a:cubicBezTo>
                    <a:pt x="25" y="35"/>
                    <a:pt x="20" y="38"/>
                    <a:pt x="14" y="40"/>
                  </a:cubicBezTo>
                  <a:cubicBezTo>
                    <a:pt x="14" y="40"/>
                    <a:pt x="14" y="40"/>
                    <a:pt x="14" y="39"/>
                  </a:cubicBezTo>
                  <a:cubicBezTo>
                    <a:pt x="11" y="35"/>
                    <a:pt x="9" y="30"/>
                    <a:pt x="8" y="26"/>
                  </a:cubicBezTo>
                  <a:cubicBezTo>
                    <a:pt x="5" y="19"/>
                    <a:pt x="3" y="12"/>
                    <a:pt x="1" y="4"/>
                  </a:cubicBezTo>
                  <a:cubicBezTo>
                    <a:pt x="0" y="3"/>
                    <a:pt x="0" y="2"/>
                    <a:pt x="0" y="0"/>
                  </a:cubicBezTo>
                  <a:cubicBezTo>
                    <a:pt x="2" y="2"/>
                    <a:pt x="4" y="3"/>
                    <a:pt x="6" y="4"/>
                  </a:cubicBezTo>
                  <a:cubicBezTo>
                    <a:pt x="6" y="4"/>
                    <a:pt x="6" y="5"/>
                    <a:pt x="6" y="6"/>
                  </a:cubicBezTo>
                  <a:cubicBezTo>
                    <a:pt x="7" y="5"/>
                    <a:pt x="7" y="5"/>
                    <a:pt x="7" y="4"/>
                  </a:cubicBezTo>
                  <a:cubicBezTo>
                    <a:pt x="7" y="4"/>
                    <a:pt x="7" y="4"/>
                    <a:pt x="8" y="4"/>
                  </a:cubicBezTo>
                  <a:cubicBezTo>
                    <a:pt x="12" y="7"/>
                    <a:pt x="17" y="8"/>
                    <a:pt x="22" y="10"/>
                  </a:cubicBezTo>
                  <a:cubicBezTo>
                    <a:pt x="22" y="11"/>
                    <a:pt x="23" y="11"/>
                    <a:pt x="24" y="12"/>
                  </a:cubicBezTo>
                  <a:cubicBezTo>
                    <a:pt x="24" y="12"/>
                    <a:pt x="24" y="12"/>
                    <a:pt x="25" y="12"/>
                  </a:cubicBezTo>
                  <a:cubicBezTo>
                    <a:pt x="27" y="12"/>
                    <a:pt x="29" y="13"/>
                    <a:pt x="31" y="14"/>
                  </a:cubicBezTo>
                  <a:cubicBezTo>
                    <a:pt x="31" y="14"/>
                    <a:pt x="31" y="14"/>
                    <a:pt x="31" y="15"/>
                  </a:cubicBezTo>
                  <a:cubicBezTo>
                    <a:pt x="31" y="15"/>
                    <a:pt x="31" y="15"/>
                    <a:pt x="31" y="16"/>
                  </a:cubicBezTo>
                  <a:cubicBezTo>
                    <a:pt x="31" y="16"/>
                    <a:pt x="32" y="16"/>
                    <a:pt x="32" y="16"/>
                  </a:cubicBezTo>
                  <a:cubicBezTo>
                    <a:pt x="32" y="15"/>
                    <a:pt x="32" y="15"/>
                    <a:pt x="34" y="15"/>
                  </a:cubicBezTo>
                  <a:cubicBezTo>
                    <a:pt x="34" y="15"/>
                    <a:pt x="34" y="15"/>
                    <a:pt x="35" y="15"/>
                  </a:cubicBezTo>
                  <a:cubicBezTo>
                    <a:pt x="35" y="16"/>
                    <a:pt x="34" y="16"/>
                    <a:pt x="34" y="16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5" y="18"/>
                    <a:pt x="36" y="18"/>
                    <a:pt x="37" y="18"/>
                  </a:cubicBezTo>
                  <a:cubicBezTo>
                    <a:pt x="37" y="17"/>
                    <a:pt x="36" y="17"/>
                    <a:pt x="36" y="16"/>
                  </a:cubicBezTo>
                  <a:cubicBezTo>
                    <a:pt x="40" y="17"/>
                    <a:pt x="43" y="18"/>
                    <a:pt x="46" y="19"/>
                  </a:cubicBezTo>
                  <a:close/>
                  <a:moveTo>
                    <a:pt x="19" y="16"/>
                  </a:moveTo>
                  <a:cubicBezTo>
                    <a:pt x="18" y="15"/>
                    <a:pt x="18" y="14"/>
                    <a:pt x="17" y="14"/>
                  </a:cubicBezTo>
                  <a:cubicBezTo>
                    <a:pt x="16" y="14"/>
                    <a:pt x="16" y="15"/>
                    <a:pt x="16" y="16"/>
                  </a:cubicBezTo>
                  <a:cubicBezTo>
                    <a:pt x="17" y="16"/>
                    <a:pt x="18" y="16"/>
                    <a:pt x="19" y="16"/>
                  </a:cubicBezTo>
                  <a:close/>
                  <a:moveTo>
                    <a:pt x="33" y="23"/>
                  </a:moveTo>
                  <a:cubicBezTo>
                    <a:pt x="33" y="23"/>
                    <a:pt x="33" y="23"/>
                    <a:pt x="33" y="23"/>
                  </a:cubicBezTo>
                  <a:cubicBezTo>
                    <a:pt x="34" y="24"/>
                    <a:pt x="34" y="25"/>
                    <a:pt x="35" y="27"/>
                  </a:cubicBezTo>
                  <a:cubicBezTo>
                    <a:pt x="35" y="26"/>
                    <a:pt x="35" y="25"/>
                    <a:pt x="36" y="24"/>
                  </a:cubicBezTo>
                  <a:cubicBezTo>
                    <a:pt x="35" y="24"/>
                    <a:pt x="34" y="23"/>
                    <a:pt x="33" y="23"/>
                  </a:cubicBezTo>
                  <a:close/>
                  <a:moveTo>
                    <a:pt x="4" y="10"/>
                  </a:moveTo>
                  <a:cubicBezTo>
                    <a:pt x="3" y="11"/>
                    <a:pt x="3" y="12"/>
                    <a:pt x="4" y="12"/>
                  </a:cubicBezTo>
                  <a:cubicBezTo>
                    <a:pt x="4" y="11"/>
                    <a:pt x="5" y="10"/>
                    <a:pt x="4" y="10"/>
                  </a:cubicBezTo>
                  <a:close/>
                  <a:moveTo>
                    <a:pt x="26" y="24"/>
                  </a:moveTo>
                  <a:cubicBezTo>
                    <a:pt x="26" y="24"/>
                    <a:pt x="26" y="24"/>
                    <a:pt x="26" y="25"/>
                  </a:cubicBezTo>
                  <a:cubicBezTo>
                    <a:pt x="26" y="25"/>
                    <a:pt x="27" y="26"/>
                    <a:pt x="27" y="27"/>
                  </a:cubicBezTo>
                  <a:cubicBezTo>
                    <a:pt x="27" y="27"/>
                    <a:pt x="27" y="26"/>
                    <a:pt x="27" y="26"/>
                  </a:cubicBezTo>
                  <a:cubicBezTo>
                    <a:pt x="27" y="25"/>
                    <a:pt x="26" y="25"/>
                    <a:pt x="26" y="24"/>
                  </a:cubicBezTo>
                  <a:close/>
                  <a:moveTo>
                    <a:pt x="15" y="24"/>
                  </a:moveTo>
                  <a:cubicBezTo>
                    <a:pt x="15" y="23"/>
                    <a:pt x="14" y="22"/>
                    <a:pt x="14" y="22"/>
                  </a:cubicBezTo>
                  <a:cubicBezTo>
                    <a:pt x="13" y="23"/>
                    <a:pt x="14" y="23"/>
                    <a:pt x="15" y="24"/>
                  </a:cubicBezTo>
                  <a:close/>
                  <a:moveTo>
                    <a:pt x="10" y="10"/>
                  </a:moveTo>
                  <a:cubicBezTo>
                    <a:pt x="9" y="12"/>
                    <a:pt x="9" y="12"/>
                    <a:pt x="9" y="12"/>
                  </a:cubicBezTo>
                  <a:cubicBezTo>
                    <a:pt x="10" y="11"/>
                    <a:pt x="10" y="11"/>
                    <a:pt x="10" y="10"/>
                  </a:cubicBezTo>
                  <a:close/>
                  <a:moveTo>
                    <a:pt x="25" y="28"/>
                  </a:moveTo>
                  <a:cubicBezTo>
                    <a:pt x="25" y="27"/>
                    <a:pt x="25" y="27"/>
                    <a:pt x="24" y="26"/>
                  </a:cubicBezTo>
                  <a:cubicBezTo>
                    <a:pt x="24" y="26"/>
                    <a:pt x="24" y="26"/>
                    <a:pt x="24" y="26"/>
                  </a:cubicBezTo>
                  <a:cubicBezTo>
                    <a:pt x="24" y="27"/>
                    <a:pt x="24" y="28"/>
                    <a:pt x="24" y="28"/>
                  </a:cubicBezTo>
                  <a:cubicBezTo>
                    <a:pt x="25" y="28"/>
                    <a:pt x="25" y="28"/>
                    <a:pt x="25" y="28"/>
                  </a:cubicBezTo>
                  <a:close/>
                  <a:moveTo>
                    <a:pt x="30" y="27"/>
                  </a:moveTo>
                  <a:cubicBezTo>
                    <a:pt x="31" y="27"/>
                    <a:pt x="31" y="27"/>
                    <a:pt x="32" y="27"/>
                  </a:cubicBezTo>
                  <a:cubicBezTo>
                    <a:pt x="32" y="27"/>
                    <a:pt x="31" y="27"/>
                    <a:pt x="31" y="27"/>
                  </a:cubicBezTo>
                  <a:cubicBezTo>
                    <a:pt x="31" y="26"/>
                    <a:pt x="31" y="26"/>
                    <a:pt x="31" y="26"/>
                  </a:cubicBezTo>
                  <a:cubicBezTo>
                    <a:pt x="30" y="27"/>
                    <a:pt x="30" y="27"/>
                    <a:pt x="30" y="27"/>
                  </a:cubicBezTo>
                  <a:close/>
                  <a:moveTo>
                    <a:pt x="19" y="11"/>
                  </a:moveTo>
                  <a:cubicBezTo>
                    <a:pt x="19" y="12"/>
                    <a:pt x="19" y="12"/>
                    <a:pt x="19" y="12"/>
                  </a:cubicBezTo>
                  <a:cubicBezTo>
                    <a:pt x="20" y="12"/>
                    <a:pt x="20" y="13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3"/>
                    <a:pt x="20" y="12"/>
                    <a:pt x="19" y="11"/>
                  </a:cubicBezTo>
                  <a:close/>
                  <a:moveTo>
                    <a:pt x="7" y="9"/>
                  </a:moveTo>
                  <a:cubicBezTo>
                    <a:pt x="8" y="9"/>
                    <a:pt x="8" y="9"/>
                    <a:pt x="8" y="9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9" y="8"/>
                    <a:pt x="9" y="8"/>
                    <a:pt x="8" y="7"/>
                  </a:cubicBezTo>
                  <a:cubicBezTo>
                    <a:pt x="8" y="8"/>
                    <a:pt x="8" y="8"/>
                    <a:pt x="7" y="9"/>
                  </a:cubicBezTo>
                  <a:close/>
                  <a:moveTo>
                    <a:pt x="12" y="16"/>
                  </a:moveTo>
                  <a:cubicBezTo>
                    <a:pt x="13" y="16"/>
                    <a:pt x="13" y="16"/>
                    <a:pt x="13" y="16"/>
                  </a:cubicBezTo>
                  <a:cubicBezTo>
                    <a:pt x="13" y="15"/>
                    <a:pt x="12" y="15"/>
                    <a:pt x="12" y="15"/>
                  </a:cubicBezTo>
                  <a:cubicBezTo>
                    <a:pt x="12" y="15"/>
                    <a:pt x="12" y="15"/>
                    <a:pt x="11" y="15"/>
                  </a:cubicBezTo>
                  <a:cubicBezTo>
                    <a:pt x="12" y="16"/>
                    <a:pt x="12" y="16"/>
                    <a:pt x="12" y="16"/>
                  </a:cubicBezTo>
                  <a:close/>
                  <a:moveTo>
                    <a:pt x="18" y="36"/>
                  </a:moveTo>
                  <a:cubicBezTo>
                    <a:pt x="18" y="35"/>
                    <a:pt x="18" y="35"/>
                    <a:pt x="17" y="35"/>
                  </a:cubicBezTo>
                  <a:cubicBezTo>
                    <a:pt x="17" y="36"/>
                    <a:pt x="18" y="36"/>
                    <a:pt x="18" y="36"/>
                  </a:cubicBezTo>
                  <a:close/>
                  <a:moveTo>
                    <a:pt x="16" y="30"/>
                  </a:moveTo>
                  <a:cubicBezTo>
                    <a:pt x="16" y="29"/>
                    <a:pt x="16" y="29"/>
                    <a:pt x="16" y="29"/>
                  </a:cubicBezTo>
                  <a:cubicBezTo>
                    <a:pt x="16" y="29"/>
                    <a:pt x="16" y="30"/>
                    <a:pt x="16" y="30"/>
                  </a:cubicBezTo>
                  <a:close/>
                  <a:moveTo>
                    <a:pt x="14" y="10"/>
                  </a:moveTo>
                  <a:cubicBezTo>
                    <a:pt x="14" y="10"/>
                    <a:pt x="14" y="10"/>
                    <a:pt x="14" y="10"/>
                  </a:cubicBezTo>
                  <a:cubicBezTo>
                    <a:pt x="14" y="10"/>
                    <a:pt x="14" y="11"/>
                    <a:pt x="14" y="11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0"/>
                    <a:pt x="14" y="10"/>
                    <a:pt x="14" y="1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88" name="Google Shape;1088;p50"/>
            <p:cNvSpPr/>
            <p:nvPr/>
          </p:nvSpPr>
          <p:spPr>
            <a:xfrm>
              <a:off x="2100871" y="2397735"/>
              <a:ext cx="82840" cy="64273"/>
            </a:xfrm>
            <a:custGeom>
              <a:avLst/>
              <a:gdLst/>
              <a:ahLst/>
              <a:cxnLst/>
              <a:rect l="l" t="t" r="r" b="b"/>
              <a:pathLst>
                <a:path w="32" h="25" extrusionOk="0">
                  <a:moveTo>
                    <a:pt x="24" y="15"/>
                  </a:moveTo>
                  <a:cubicBezTo>
                    <a:pt x="26" y="14"/>
                    <a:pt x="27" y="13"/>
                    <a:pt x="28" y="11"/>
                  </a:cubicBezTo>
                  <a:cubicBezTo>
                    <a:pt x="29" y="12"/>
                    <a:pt x="32" y="23"/>
                    <a:pt x="32" y="25"/>
                  </a:cubicBezTo>
                  <a:cubicBezTo>
                    <a:pt x="27" y="23"/>
                    <a:pt x="23" y="22"/>
                    <a:pt x="19" y="20"/>
                  </a:cubicBezTo>
                  <a:cubicBezTo>
                    <a:pt x="18" y="19"/>
                    <a:pt x="17" y="19"/>
                    <a:pt x="18" y="17"/>
                  </a:cubicBezTo>
                  <a:cubicBezTo>
                    <a:pt x="17" y="17"/>
                    <a:pt x="16" y="17"/>
                    <a:pt x="16" y="18"/>
                  </a:cubicBezTo>
                  <a:cubicBezTo>
                    <a:pt x="14" y="18"/>
                    <a:pt x="13" y="18"/>
                    <a:pt x="12" y="18"/>
                  </a:cubicBezTo>
                  <a:cubicBezTo>
                    <a:pt x="11" y="17"/>
                    <a:pt x="10" y="17"/>
                    <a:pt x="9" y="17"/>
                  </a:cubicBezTo>
                  <a:cubicBezTo>
                    <a:pt x="6" y="16"/>
                    <a:pt x="4" y="15"/>
                    <a:pt x="2" y="15"/>
                  </a:cubicBezTo>
                  <a:cubicBezTo>
                    <a:pt x="1" y="15"/>
                    <a:pt x="1" y="15"/>
                    <a:pt x="0" y="14"/>
                  </a:cubicBezTo>
                  <a:cubicBezTo>
                    <a:pt x="3" y="13"/>
                    <a:pt x="5" y="12"/>
                    <a:pt x="7" y="10"/>
                  </a:cubicBezTo>
                  <a:cubicBezTo>
                    <a:pt x="7" y="10"/>
                    <a:pt x="7" y="11"/>
                    <a:pt x="7" y="11"/>
                  </a:cubicBezTo>
                  <a:cubicBezTo>
                    <a:pt x="8" y="11"/>
                    <a:pt x="8" y="11"/>
                    <a:pt x="8" y="10"/>
                  </a:cubicBezTo>
                  <a:cubicBezTo>
                    <a:pt x="8" y="10"/>
                    <a:pt x="9" y="9"/>
                    <a:pt x="9" y="9"/>
                  </a:cubicBezTo>
                  <a:cubicBezTo>
                    <a:pt x="11" y="8"/>
                    <a:pt x="13" y="7"/>
                    <a:pt x="15" y="6"/>
                  </a:cubicBezTo>
                  <a:cubicBezTo>
                    <a:pt x="15" y="6"/>
                    <a:pt x="16" y="7"/>
                    <a:pt x="16" y="8"/>
                  </a:cubicBezTo>
                  <a:cubicBezTo>
                    <a:pt x="16" y="7"/>
                    <a:pt x="17" y="7"/>
                    <a:pt x="17" y="7"/>
                  </a:cubicBezTo>
                  <a:cubicBezTo>
                    <a:pt x="17" y="6"/>
                    <a:pt x="17" y="6"/>
                    <a:pt x="17" y="5"/>
                  </a:cubicBezTo>
                  <a:cubicBezTo>
                    <a:pt x="19" y="3"/>
                    <a:pt x="22" y="2"/>
                    <a:pt x="25" y="0"/>
                  </a:cubicBezTo>
                  <a:cubicBezTo>
                    <a:pt x="26" y="3"/>
                    <a:pt x="27" y="6"/>
                    <a:pt x="27" y="8"/>
                  </a:cubicBezTo>
                  <a:cubicBezTo>
                    <a:pt x="28" y="9"/>
                    <a:pt x="28" y="9"/>
                    <a:pt x="28" y="10"/>
                  </a:cubicBezTo>
                  <a:cubicBezTo>
                    <a:pt x="27" y="9"/>
                    <a:pt x="27" y="9"/>
                    <a:pt x="26" y="8"/>
                  </a:cubicBezTo>
                  <a:cubicBezTo>
                    <a:pt x="26" y="9"/>
                    <a:pt x="26" y="9"/>
                    <a:pt x="25" y="10"/>
                  </a:cubicBezTo>
                  <a:cubicBezTo>
                    <a:pt x="25" y="11"/>
                    <a:pt x="25" y="12"/>
                    <a:pt x="24" y="13"/>
                  </a:cubicBezTo>
                  <a:cubicBezTo>
                    <a:pt x="24" y="14"/>
                    <a:pt x="24" y="15"/>
                    <a:pt x="24" y="15"/>
                  </a:cubicBezTo>
                  <a:close/>
                  <a:moveTo>
                    <a:pt x="13" y="10"/>
                  </a:moveTo>
                  <a:cubicBezTo>
                    <a:pt x="13" y="10"/>
                    <a:pt x="13" y="10"/>
                    <a:pt x="13" y="10"/>
                  </a:cubicBezTo>
                  <a:cubicBezTo>
                    <a:pt x="13" y="11"/>
                    <a:pt x="13" y="11"/>
                    <a:pt x="13" y="12"/>
                  </a:cubicBezTo>
                  <a:cubicBezTo>
                    <a:pt x="14" y="11"/>
                    <a:pt x="14" y="11"/>
                    <a:pt x="14" y="11"/>
                  </a:cubicBezTo>
                  <a:cubicBezTo>
                    <a:pt x="14" y="10"/>
                    <a:pt x="13" y="10"/>
                    <a:pt x="13" y="10"/>
                  </a:cubicBezTo>
                  <a:close/>
                  <a:moveTo>
                    <a:pt x="25" y="19"/>
                  </a:moveTo>
                  <a:cubicBezTo>
                    <a:pt x="25" y="20"/>
                    <a:pt x="25" y="21"/>
                    <a:pt x="26" y="22"/>
                  </a:cubicBezTo>
                  <a:cubicBezTo>
                    <a:pt x="26" y="21"/>
                    <a:pt x="26" y="20"/>
                    <a:pt x="25" y="19"/>
                  </a:cubicBezTo>
                  <a:close/>
                  <a:moveTo>
                    <a:pt x="9" y="15"/>
                  </a:moveTo>
                  <a:cubicBezTo>
                    <a:pt x="9" y="14"/>
                    <a:pt x="9" y="13"/>
                    <a:pt x="9" y="12"/>
                  </a:cubicBezTo>
                  <a:cubicBezTo>
                    <a:pt x="9" y="13"/>
                    <a:pt x="9" y="13"/>
                    <a:pt x="8" y="13"/>
                  </a:cubicBezTo>
                  <a:cubicBezTo>
                    <a:pt x="9" y="14"/>
                    <a:pt x="9" y="14"/>
                    <a:pt x="9" y="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89" name="Google Shape;1089;p50"/>
            <p:cNvSpPr/>
            <p:nvPr/>
          </p:nvSpPr>
          <p:spPr>
            <a:xfrm>
              <a:off x="2226560" y="2506285"/>
              <a:ext cx="45705" cy="82840"/>
            </a:xfrm>
            <a:custGeom>
              <a:avLst/>
              <a:gdLst/>
              <a:ahLst/>
              <a:cxnLst/>
              <a:rect l="l" t="t" r="r" b="b"/>
              <a:pathLst>
                <a:path w="18" h="32" extrusionOk="0">
                  <a:moveTo>
                    <a:pt x="0" y="0"/>
                  </a:moveTo>
                  <a:cubicBezTo>
                    <a:pt x="1" y="1"/>
                    <a:pt x="2" y="1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9" y="5"/>
                    <a:pt x="14" y="7"/>
                    <a:pt x="18" y="9"/>
                  </a:cubicBezTo>
                  <a:cubicBezTo>
                    <a:pt x="18" y="9"/>
                    <a:pt x="18" y="10"/>
                    <a:pt x="18" y="10"/>
                  </a:cubicBezTo>
                  <a:cubicBezTo>
                    <a:pt x="18" y="11"/>
                    <a:pt x="7" y="25"/>
                    <a:pt x="6" y="27"/>
                  </a:cubicBezTo>
                  <a:cubicBezTo>
                    <a:pt x="5" y="26"/>
                    <a:pt x="5" y="26"/>
                    <a:pt x="5" y="26"/>
                  </a:cubicBezTo>
                  <a:cubicBezTo>
                    <a:pt x="5" y="26"/>
                    <a:pt x="4" y="26"/>
                    <a:pt x="4" y="26"/>
                  </a:cubicBezTo>
                  <a:cubicBezTo>
                    <a:pt x="4" y="27"/>
                    <a:pt x="3" y="28"/>
                    <a:pt x="3" y="29"/>
                  </a:cubicBezTo>
                  <a:cubicBezTo>
                    <a:pt x="3" y="30"/>
                    <a:pt x="3" y="30"/>
                    <a:pt x="2" y="31"/>
                  </a:cubicBezTo>
                  <a:cubicBezTo>
                    <a:pt x="2" y="31"/>
                    <a:pt x="2" y="32"/>
                    <a:pt x="1" y="32"/>
                  </a:cubicBezTo>
                  <a:cubicBezTo>
                    <a:pt x="1" y="32"/>
                    <a:pt x="1" y="32"/>
                    <a:pt x="1" y="32"/>
                  </a:cubicBezTo>
                  <a:cubicBezTo>
                    <a:pt x="1" y="26"/>
                    <a:pt x="1" y="21"/>
                    <a:pt x="0" y="16"/>
                  </a:cubicBezTo>
                  <a:cubicBezTo>
                    <a:pt x="0" y="11"/>
                    <a:pt x="0" y="6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  <a:moveTo>
                    <a:pt x="1" y="9"/>
                  </a:moveTo>
                  <a:cubicBezTo>
                    <a:pt x="1" y="11"/>
                    <a:pt x="2" y="12"/>
                    <a:pt x="2" y="13"/>
                  </a:cubicBezTo>
                  <a:cubicBezTo>
                    <a:pt x="3" y="12"/>
                    <a:pt x="4" y="10"/>
                    <a:pt x="5" y="9"/>
                  </a:cubicBezTo>
                  <a:cubicBezTo>
                    <a:pt x="5" y="9"/>
                    <a:pt x="5" y="9"/>
                    <a:pt x="5" y="9"/>
                  </a:cubicBezTo>
                  <a:cubicBezTo>
                    <a:pt x="4" y="8"/>
                    <a:pt x="4" y="7"/>
                    <a:pt x="4" y="7"/>
                  </a:cubicBezTo>
                  <a:cubicBezTo>
                    <a:pt x="3" y="8"/>
                    <a:pt x="2" y="8"/>
                    <a:pt x="1" y="9"/>
                  </a:cubicBezTo>
                  <a:close/>
                  <a:moveTo>
                    <a:pt x="9" y="15"/>
                  </a:moveTo>
                  <a:cubicBezTo>
                    <a:pt x="8" y="17"/>
                    <a:pt x="7" y="19"/>
                    <a:pt x="6" y="21"/>
                  </a:cubicBezTo>
                  <a:cubicBezTo>
                    <a:pt x="5" y="21"/>
                    <a:pt x="6" y="21"/>
                    <a:pt x="6" y="22"/>
                  </a:cubicBezTo>
                  <a:cubicBezTo>
                    <a:pt x="7" y="20"/>
                    <a:pt x="8" y="19"/>
                    <a:pt x="9" y="17"/>
                  </a:cubicBezTo>
                  <a:cubicBezTo>
                    <a:pt x="9" y="17"/>
                    <a:pt x="9" y="17"/>
                    <a:pt x="9" y="16"/>
                  </a:cubicBezTo>
                  <a:cubicBezTo>
                    <a:pt x="9" y="16"/>
                    <a:pt x="9" y="16"/>
                    <a:pt x="9" y="15"/>
                  </a:cubicBezTo>
                  <a:close/>
                  <a:moveTo>
                    <a:pt x="6" y="7"/>
                  </a:moveTo>
                  <a:cubicBezTo>
                    <a:pt x="6" y="6"/>
                    <a:pt x="6" y="6"/>
                    <a:pt x="7" y="6"/>
                  </a:cubicBezTo>
                  <a:cubicBezTo>
                    <a:pt x="6" y="5"/>
                    <a:pt x="6" y="5"/>
                    <a:pt x="6" y="5"/>
                  </a:cubicBezTo>
                  <a:cubicBezTo>
                    <a:pt x="6" y="5"/>
                    <a:pt x="5" y="5"/>
                    <a:pt x="5" y="5"/>
                  </a:cubicBezTo>
                  <a:cubicBezTo>
                    <a:pt x="5" y="6"/>
                    <a:pt x="6" y="6"/>
                    <a:pt x="6" y="7"/>
                  </a:cubicBezTo>
                  <a:close/>
                  <a:moveTo>
                    <a:pt x="10" y="12"/>
                  </a:moveTo>
                  <a:cubicBezTo>
                    <a:pt x="10" y="13"/>
                    <a:pt x="10" y="14"/>
                    <a:pt x="11" y="14"/>
                  </a:cubicBezTo>
                  <a:cubicBezTo>
                    <a:pt x="11" y="13"/>
                    <a:pt x="11" y="13"/>
                    <a:pt x="10" y="12"/>
                  </a:cubicBezTo>
                  <a:close/>
                  <a:moveTo>
                    <a:pt x="4" y="18"/>
                  </a:moveTo>
                  <a:cubicBezTo>
                    <a:pt x="4" y="18"/>
                    <a:pt x="4" y="18"/>
                    <a:pt x="5" y="18"/>
                  </a:cubicBezTo>
                  <a:cubicBezTo>
                    <a:pt x="5" y="18"/>
                    <a:pt x="5" y="18"/>
                    <a:pt x="5" y="17"/>
                  </a:cubicBezTo>
                  <a:cubicBezTo>
                    <a:pt x="5" y="17"/>
                    <a:pt x="5" y="17"/>
                    <a:pt x="5" y="17"/>
                  </a:cubicBezTo>
                  <a:cubicBezTo>
                    <a:pt x="5" y="17"/>
                    <a:pt x="5" y="18"/>
                    <a:pt x="4" y="18"/>
                  </a:cubicBezTo>
                  <a:close/>
                  <a:moveTo>
                    <a:pt x="2" y="4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2" y="5"/>
                    <a:pt x="2" y="5"/>
                    <a:pt x="2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90" name="Google Shape;1090;p50"/>
            <p:cNvSpPr/>
            <p:nvPr/>
          </p:nvSpPr>
          <p:spPr>
            <a:xfrm>
              <a:off x="1938047" y="2547704"/>
              <a:ext cx="38563" cy="62844"/>
            </a:xfrm>
            <a:custGeom>
              <a:avLst/>
              <a:gdLst/>
              <a:ahLst/>
              <a:cxnLst/>
              <a:rect l="l" t="t" r="r" b="b"/>
              <a:pathLst>
                <a:path w="15" h="24" extrusionOk="0">
                  <a:moveTo>
                    <a:pt x="15" y="24"/>
                  </a:moveTo>
                  <a:cubicBezTo>
                    <a:pt x="10" y="22"/>
                    <a:pt x="5" y="20"/>
                    <a:pt x="0" y="18"/>
                  </a:cubicBezTo>
                  <a:cubicBezTo>
                    <a:pt x="0" y="18"/>
                    <a:pt x="0" y="18"/>
                    <a:pt x="0" y="17"/>
                  </a:cubicBezTo>
                  <a:cubicBezTo>
                    <a:pt x="2" y="15"/>
                    <a:pt x="4" y="12"/>
                    <a:pt x="6" y="10"/>
                  </a:cubicBezTo>
                  <a:cubicBezTo>
                    <a:pt x="6" y="9"/>
                    <a:pt x="6" y="9"/>
                    <a:pt x="7" y="9"/>
                  </a:cubicBezTo>
                  <a:cubicBezTo>
                    <a:pt x="7" y="9"/>
                    <a:pt x="7" y="9"/>
                    <a:pt x="8" y="8"/>
                  </a:cubicBezTo>
                  <a:cubicBezTo>
                    <a:pt x="8" y="8"/>
                    <a:pt x="8" y="8"/>
                    <a:pt x="8" y="7"/>
                  </a:cubicBezTo>
                  <a:cubicBezTo>
                    <a:pt x="8" y="7"/>
                    <a:pt x="8" y="7"/>
                    <a:pt x="8" y="6"/>
                  </a:cubicBezTo>
                  <a:cubicBezTo>
                    <a:pt x="10" y="4"/>
                    <a:pt x="12" y="2"/>
                    <a:pt x="13" y="0"/>
                  </a:cubicBezTo>
                  <a:cubicBezTo>
                    <a:pt x="13" y="0"/>
                    <a:pt x="13" y="0"/>
                    <a:pt x="14" y="0"/>
                  </a:cubicBezTo>
                  <a:cubicBezTo>
                    <a:pt x="14" y="0"/>
                    <a:pt x="14" y="1"/>
                    <a:pt x="14" y="1"/>
                  </a:cubicBezTo>
                  <a:cubicBezTo>
                    <a:pt x="14" y="4"/>
                    <a:pt x="14" y="6"/>
                    <a:pt x="14" y="9"/>
                  </a:cubicBezTo>
                  <a:cubicBezTo>
                    <a:pt x="14" y="10"/>
                    <a:pt x="14" y="10"/>
                    <a:pt x="13" y="10"/>
                  </a:cubicBezTo>
                  <a:cubicBezTo>
                    <a:pt x="13" y="11"/>
                    <a:pt x="13" y="11"/>
                    <a:pt x="13" y="12"/>
                  </a:cubicBezTo>
                  <a:cubicBezTo>
                    <a:pt x="13" y="12"/>
                    <a:pt x="14" y="12"/>
                    <a:pt x="14" y="12"/>
                  </a:cubicBezTo>
                  <a:cubicBezTo>
                    <a:pt x="14" y="16"/>
                    <a:pt x="15" y="20"/>
                    <a:pt x="15" y="24"/>
                  </a:cubicBezTo>
                  <a:close/>
                  <a:moveTo>
                    <a:pt x="10" y="20"/>
                  </a:move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0" y="19"/>
                    <a:pt x="10" y="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91" name="Google Shape;1091;p50"/>
            <p:cNvSpPr/>
            <p:nvPr/>
          </p:nvSpPr>
          <p:spPr>
            <a:xfrm>
              <a:off x="2160859" y="2719098"/>
              <a:ext cx="47133" cy="98552"/>
            </a:xfrm>
            <a:custGeom>
              <a:avLst/>
              <a:gdLst/>
              <a:ahLst/>
              <a:cxnLst/>
              <a:rect l="l" t="t" r="r" b="b"/>
              <a:pathLst>
                <a:path w="18" h="38" extrusionOk="0">
                  <a:moveTo>
                    <a:pt x="13" y="0"/>
                  </a:moveTo>
                  <a:cubicBezTo>
                    <a:pt x="15" y="1"/>
                    <a:pt x="16" y="1"/>
                    <a:pt x="18" y="1"/>
                  </a:cubicBezTo>
                  <a:cubicBezTo>
                    <a:pt x="17" y="13"/>
                    <a:pt x="13" y="24"/>
                    <a:pt x="6" y="35"/>
                  </a:cubicBezTo>
                  <a:cubicBezTo>
                    <a:pt x="5" y="34"/>
                    <a:pt x="4" y="35"/>
                    <a:pt x="4" y="35"/>
                  </a:cubicBezTo>
                  <a:cubicBezTo>
                    <a:pt x="4" y="36"/>
                    <a:pt x="4" y="36"/>
                    <a:pt x="3" y="36"/>
                  </a:cubicBezTo>
                  <a:cubicBezTo>
                    <a:pt x="1" y="38"/>
                    <a:pt x="1" y="38"/>
                    <a:pt x="0" y="37"/>
                  </a:cubicBezTo>
                  <a:cubicBezTo>
                    <a:pt x="1" y="36"/>
                    <a:pt x="1" y="34"/>
                    <a:pt x="2" y="33"/>
                  </a:cubicBezTo>
                  <a:cubicBezTo>
                    <a:pt x="3" y="32"/>
                    <a:pt x="4" y="30"/>
                    <a:pt x="4" y="29"/>
                  </a:cubicBezTo>
                  <a:cubicBezTo>
                    <a:pt x="5" y="29"/>
                    <a:pt x="5" y="30"/>
                    <a:pt x="5" y="30"/>
                  </a:cubicBezTo>
                  <a:cubicBezTo>
                    <a:pt x="5" y="30"/>
                    <a:pt x="5" y="29"/>
                    <a:pt x="5" y="29"/>
                  </a:cubicBezTo>
                  <a:cubicBezTo>
                    <a:pt x="5" y="29"/>
                    <a:pt x="5" y="28"/>
                    <a:pt x="5" y="28"/>
                  </a:cubicBezTo>
                  <a:cubicBezTo>
                    <a:pt x="5" y="27"/>
                    <a:pt x="6" y="27"/>
                    <a:pt x="6" y="26"/>
                  </a:cubicBezTo>
                  <a:cubicBezTo>
                    <a:pt x="6" y="26"/>
                    <a:pt x="6" y="26"/>
                    <a:pt x="6" y="27"/>
                  </a:cubicBezTo>
                  <a:cubicBezTo>
                    <a:pt x="6" y="26"/>
                    <a:pt x="7" y="26"/>
                    <a:pt x="7" y="26"/>
                  </a:cubicBezTo>
                  <a:cubicBezTo>
                    <a:pt x="6" y="25"/>
                    <a:pt x="6" y="25"/>
                    <a:pt x="7" y="24"/>
                  </a:cubicBezTo>
                  <a:cubicBezTo>
                    <a:pt x="8" y="20"/>
                    <a:pt x="10" y="16"/>
                    <a:pt x="11" y="12"/>
                  </a:cubicBezTo>
                  <a:cubicBezTo>
                    <a:pt x="12" y="10"/>
                    <a:pt x="12" y="9"/>
                    <a:pt x="12" y="8"/>
                  </a:cubicBezTo>
                  <a:cubicBezTo>
                    <a:pt x="12" y="8"/>
                    <a:pt x="12" y="8"/>
                    <a:pt x="12" y="7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3" y="10"/>
                    <a:pt x="14" y="9"/>
                    <a:pt x="14" y="9"/>
                  </a:cubicBezTo>
                  <a:cubicBezTo>
                    <a:pt x="14" y="8"/>
                    <a:pt x="13" y="7"/>
                    <a:pt x="13" y="7"/>
                  </a:cubicBezTo>
                  <a:cubicBezTo>
                    <a:pt x="13" y="6"/>
                    <a:pt x="12" y="6"/>
                    <a:pt x="12" y="6"/>
                  </a:cubicBezTo>
                  <a:cubicBezTo>
                    <a:pt x="13" y="4"/>
                    <a:pt x="13" y="2"/>
                    <a:pt x="13" y="1"/>
                  </a:cubicBezTo>
                  <a:cubicBezTo>
                    <a:pt x="13" y="1"/>
                    <a:pt x="13" y="1"/>
                    <a:pt x="13" y="0"/>
                  </a:cubicBezTo>
                  <a:close/>
                  <a:moveTo>
                    <a:pt x="14" y="5"/>
                  </a:moveTo>
                  <a:cubicBezTo>
                    <a:pt x="14" y="5"/>
                    <a:pt x="15" y="6"/>
                    <a:pt x="15" y="7"/>
                  </a:cubicBezTo>
                  <a:cubicBezTo>
                    <a:pt x="16" y="6"/>
                    <a:pt x="16" y="5"/>
                    <a:pt x="16" y="4"/>
                  </a:cubicBezTo>
                  <a:cubicBezTo>
                    <a:pt x="15" y="4"/>
                    <a:pt x="15" y="5"/>
                    <a:pt x="14" y="5"/>
                  </a:cubicBezTo>
                  <a:close/>
                  <a:moveTo>
                    <a:pt x="12" y="19"/>
                  </a:moveTo>
                  <a:cubicBezTo>
                    <a:pt x="12" y="19"/>
                    <a:pt x="12" y="19"/>
                    <a:pt x="12" y="19"/>
                  </a:cubicBezTo>
                  <a:cubicBezTo>
                    <a:pt x="13" y="18"/>
                    <a:pt x="14" y="18"/>
                    <a:pt x="14" y="17"/>
                  </a:cubicBezTo>
                  <a:cubicBezTo>
                    <a:pt x="14" y="17"/>
                    <a:pt x="14" y="16"/>
                    <a:pt x="14" y="16"/>
                  </a:cubicBezTo>
                  <a:cubicBezTo>
                    <a:pt x="13" y="17"/>
                    <a:pt x="13" y="18"/>
                    <a:pt x="12" y="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92" name="Google Shape;1092;p50"/>
            <p:cNvSpPr/>
            <p:nvPr/>
          </p:nvSpPr>
          <p:spPr>
            <a:xfrm>
              <a:off x="2202279" y="2497715"/>
              <a:ext cx="12854" cy="122832"/>
            </a:xfrm>
            <a:custGeom>
              <a:avLst/>
              <a:gdLst/>
              <a:ahLst/>
              <a:cxnLst/>
              <a:rect l="l" t="t" r="r" b="b"/>
              <a:pathLst>
                <a:path w="5" h="47" extrusionOk="0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2" y="3"/>
                    <a:pt x="2" y="5"/>
                    <a:pt x="3" y="7"/>
                  </a:cubicBezTo>
                  <a:cubicBezTo>
                    <a:pt x="3" y="10"/>
                    <a:pt x="4" y="14"/>
                    <a:pt x="4" y="17"/>
                  </a:cubicBezTo>
                  <a:cubicBezTo>
                    <a:pt x="5" y="20"/>
                    <a:pt x="4" y="22"/>
                    <a:pt x="4" y="25"/>
                  </a:cubicBezTo>
                  <a:cubicBezTo>
                    <a:pt x="4" y="29"/>
                    <a:pt x="4" y="33"/>
                    <a:pt x="3" y="37"/>
                  </a:cubicBezTo>
                  <a:cubicBezTo>
                    <a:pt x="3" y="39"/>
                    <a:pt x="3" y="41"/>
                    <a:pt x="3" y="43"/>
                  </a:cubicBezTo>
                  <a:cubicBezTo>
                    <a:pt x="3" y="44"/>
                    <a:pt x="3" y="44"/>
                    <a:pt x="2" y="45"/>
                  </a:cubicBezTo>
                  <a:cubicBezTo>
                    <a:pt x="2" y="45"/>
                    <a:pt x="1" y="46"/>
                    <a:pt x="1" y="47"/>
                  </a:cubicBezTo>
                  <a:cubicBezTo>
                    <a:pt x="1" y="46"/>
                    <a:pt x="1" y="45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3"/>
                    <a:pt x="1" y="43"/>
                  </a:cubicBezTo>
                  <a:cubicBezTo>
                    <a:pt x="1" y="43"/>
                    <a:pt x="1" y="42"/>
                    <a:pt x="1" y="42"/>
                  </a:cubicBezTo>
                  <a:cubicBezTo>
                    <a:pt x="1" y="39"/>
                    <a:pt x="1" y="37"/>
                    <a:pt x="1" y="34"/>
                  </a:cubicBezTo>
                  <a:cubicBezTo>
                    <a:pt x="1" y="34"/>
                    <a:pt x="1" y="34"/>
                    <a:pt x="1" y="33"/>
                  </a:cubicBezTo>
                  <a:cubicBezTo>
                    <a:pt x="1" y="33"/>
                    <a:pt x="1" y="32"/>
                    <a:pt x="1" y="32"/>
                  </a:cubicBezTo>
                  <a:cubicBezTo>
                    <a:pt x="1" y="31"/>
                    <a:pt x="1" y="31"/>
                    <a:pt x="1" y="30"/>
                  </a:cubicBezTo>
                  <a:cubicBezTo>
                    <a:pt x="1" y="25"/>
                    <a:pt x="1" y="20"/>
                    <a:pt x="1" y="15"/>
                  </a:cubicBezTo>
                  <a:cubicBezTo>
                    <a:pt x="1" y="10"/>
                    <a:pt x="1" y="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93" name="Google Shape;1093;p50"/>
            <p:cNvSpPr/>
            <p:nvPr/>
          </p:nvSpPr>
          <p:spPr>
            <a:xfrm>
              <a:off x="1992322" y="2436298"/>
              <a:ext cx="31422" cy="38564"/>
            </a:xfrm>
            <a:custGeom>
              <a:avLst/>
              <a:gdLst/>
              <a:ahLst/>
              <a:cxnLst/>
              <a:rect l="l" t="t" r="r" b="b"/>
              <a:pathLst>
                <a:path w="12" h="15" extrusionOk="0">
                  <a:moveTo>
                    <a:pt x="0" y="15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0" y="14"/>
                    <a:pt x="0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0" y="12"/>
                    <a:pt x="1" y="11"/>
                    <a:pt x="1" y="9"/>
                  </a:cubicBezTo>
                  <a:cubicBezTo>
                    <a:pt x="1" y="7"/>
                    <a:pt x="1" y="5"/>
                    <a:pt x="2" y="3"/>
                  </a:cubicBezTo>
                  <a:cubicBezTo>
                    <a:pt x="2" y="3"/>
                    <a:pt x="2" y="3"/>
                    <a:pt x="2" y="2"/>
                  </a:cubicBezTo>
                  <a:cubicBezTo>
                    <a:pt x="2" y="3"/>
                    <a:pt x="2" y="3"/>
                    <a:pt x="3" y="3"/>
                  </a:cubicBezTo>
                  <a:cubicBezTo>
                    <a:pt x="3" y="2"/>
                    <a:pt x="3" y="1"/>
                    <a:pt x="2" y="0"/>
                  </a:cubicBezTo>
                  <a:cubicBezTo>
                    <a:pt x="2" y="0"/>
                    <a:pt x="2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6" y="2"/>
                    <a:pt x="5" y="1"/>
                    <a:pt x="5" y="1"/>
                  </a:cubicBezTo>
                  <a:cubicBezTo>
                    <a:pt x="8" y="1"/>
                    <a:pt x="10" y="1"/>
                    <a:pt x="12" y="2"/>
                  </a:cubicBezTo>
                  <a:cubicBezTo>
                    <a:pt x="11" y="3"/>
                    <a:pt x="12" y="4"/>
                    <a:pt x="12" y="4"/>
                  </a:cubicBezTo>
                  <a:cubicBezTo>
                    <a:pt x="12" y="5"/>
                    <a:pt x="12" y="5"/>
                    <a:pt x="11" y="6"/>
                  </a:cubicBezTo>
                  <a:cubicBezTo>
                    <a:pt x="8" y="9"/>
                    <a:pt x="4" y="12"/>
                    <a:pt x="1" y="15"/>
                  </a:cubicBezTo>
                  <a:cubicBezTo>
                    <a:pt x="1" y="15"/>
                    <a:pt x="1" y="15"/>
                    <a:pt x="0" y="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94" name="Google Shape;1094;p50"/>
            <p:cNvSpPr/>
            <p:nvPr/>
          </p:nvSpPr>
          <p:spPr>
            <a:xfrm>
              <a:off x="2106584" y="2392022"/>
              <a:ext cx="35707" cy="25709"/>
            </a:xfrm>
            <a:custGeom>
              <a:avLst/>
              <a:gdLst/>
              <a:ahLst/>
              <a:cxnLst/>
              <a:rect l="l" t="t" r="r" b="b"/>
              <a:pathLst>
                <a:path w="14" h="10" extrusionOk="0">
                  <a:moveTo>
                    <a:pt x="13" y="0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4" y="2"/>
                    <a:pt x="14" y="2"/>
                  </a:cubicBezTo>
                  <a:cubicBezTo>
                    <a:pt x="13" y="2"/>
                    <a:pt x="13" y="2"/>
                    <a:pt x="13" y="3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1" y="2"/>
                    <a:pt x="11" y="3"/>
                    <a:pt x="10" y="4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7" y="6"/>
                    <a:pt x="4" y="8"/>
                    <a:pt x="1" y="10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4" y="6"/>
                    <a:pt x="8" y="3"/>
                    <a:pt x="1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95" name="Google Shape;1095;p50"/>
            <p:cNvSpPr/>
            <p:nvPr/>
          </p:nvSpPr>
          <p:spPr>
            <a:xfrm>
              <a:off x="2255125" y="2366313"/>
              <a:ext cx="41420" cy="25709"/>
            </a:xfrm>
            <a:custGeom>
              <a:avLst/>
              <a:gdLst/>
              <a:ahLst/>
              <a:cxnLst/>
              <a:rect l="l" t="t" r="r" b="b"/>
              <a:pathLst>
                <a:path w="16" h="10" extrusionOk="0">
                  <a:moveTo>
                    <a:pt x="14" y="5"/>
                  </a:moveTo>
                  <a:cubicBezTo>
                    <a:pt x="14" y="6"/>
                    <a:pt x="14" y="7"/>
                    <a:pt x="15" y="8"/>
                  </a:cubicBezTo>
                  <a:cubicBezTo>
                    <a:pt x="16" y="8"/>
                    <a:pt x="16" y="9"/>
                    <a:pt x="16" y="9"/>
                  </a:cubicBezTo>
                  <a:cubicBezTo>
                    <a:pt x="16" y="9"/>
                    <a:pt x="16" y="9"/>
                    <a:pt x="16" y="10"/>
                  </a:cubicBezTo>
                  <a:cubicBezTo>
                    <a:pt x="15" y="9"/>
                    <a:pt x="14" y="8"/>
                    <a:pt x="13" y="7"/>
                  </a:cubicBezTo>
                  <a:cubicBezTo>
                    <a:pt x="13" y="7"/>
                    <a:pt x="13" y="7"/>
                    <a:pt x="13" y="7"/>
                  </a:cubicBezTo>
                  <a:cubicBezTo>
                    <a:pt x="13" y="6"/>
                    <a:pt x="13" y="6"/>
                    <a:pt x="12" y="6"/>
                  </a:cubicBezTo>
                  <a:cubicBezTo>
                    <a:pt x="12" y="5"/>
                    <a:pt x="11" y="5"/>
                    <a:pt x="11" y="5"/>
                  </a:cubicBezTo>
                  <a:cubicBezTo>
                    <a:pt x="10" y="5"/>
                    <a:pt x="9" y="4"/>
                    <a:pt x="9" y="3"/>
                  </a:cubicBezTo>
                  <a:cubicBezTo>
                    <a:pt x="8" y="4"/>
                    <a:pt x="8" y="3"/>
                    <a:pt x="8" y="3"/>
                  </a:cubicBezTo>
                  <a:cubicBezTo>
                    <a:pt x="7" y="3"/>
                    <a:pt x="7" y="3"/>
                    <a:pt x="7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4" y="2"/>
                    <a:pt x="3" y="1"/>
                    <a:pt x="1" y="1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4" y="0"/>
                    <a:pt x="10" y="2"/>
                    <a:pt x="14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96" name="Google Shape;1096;p50"/>
            <p:cNvSpPr/>
            <p:nvPr/>
          </p:nvSpPr>
          <p:spPr>
            <a:xfrm>
              <a:off x="2199423" y="2661967"/>
              <a:ext cx="11426" cy="21425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0" y="7"/>
                  </a:moveTo>
                  <a:cubicBezTo>
                    <a:pt x="0" y="6"/>
                    <a:pt x="0" y="5"/>
                    <a:pt x="0" y="4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2" y="2"/>
                    <a:pt x="3" y="1"/>
                    <a:pt x="4" y="0"/>
                  </a:cubicBezTo>
                  <a:cubicBezTo>
                    <a:pt x="4" y="0"/>
                    <a:pt x="4" y="6"/>
                    <a:pt x="4" y="8"/>
                  </a:cubicBezTo>
                  <a:cubicBezTo>
                    <a:pt x="3" y="7"/>
                    <a:pt x="1" y="7"/>
                    <a:pt x="0" y="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97" name="Google Shape;1097;p50"/>
            <p:cNvSpPr/>
            <p:nvPr/>
          </p:nvSpPr>
          <p:spPr>
            <a:xfrm>
              <a:off x="2249412" y="2709100"/>
              <a:ext cx="19996" cy="2857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8" y="0"/>
                  </a:moveTo>
                  <a:cubicBezTo>
                    <a:pt x="8" y="0"/>
                    <a:pt x="8" y="0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7" y="1"/>
                  </a:cubicBezTo>
                  <a:cubicBezTo>
                    <a:pt x="6" y="1"/>
                    <a:pt x="4" y="1"/>
                    <a:pt x="2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98" name="Google Shape;1098;p50"/>
            <p:cNvSpPr/>
            <p:nvPr/>
          </p:nvSpPr>
          <p:spPr>
            <a:xfrm>
              <a:off x="2142292" y="2383452"/>
              <a:ext cx="21424" cy="14283"/>
            </a:xfrm>
            <a:custGeom>
              <a:avLst/>
              <a:gdLst/>
              <a:ahLst/>
              <a:cxnLst/>
              <a:rect l="l" t="t" r="r" b="b"/>
              <a:pathLst>
                <a:path w="8" h="5" extrusionOk="0">
                  <a:moveTo>
                    <a:pt x="8" y="1"/>
                  </a:moveTo>
                  <a:cubicBezTo>
                    <a:pt x="6" y="2"/>
                    <a:pt x="5" y="2"/>
                    <a:pt x="3" y="3"/>
                  </a:cubicBezTo>
                  <a:cubicBezTo>
                    <a:pt x="3" y="3"/>
                    <a:pt x="3" y="3"/>
                    <a:pt x="2" y="3"/>
                  </a:cubicBezTo>
                  <a:cubicBezTo>
                    <a:pt x="2" y="4"/>
                    <a:pt x="1" y="4"/>
                    <a:pt x="0" y="5"/>
                  </a:cubicBezTo>
                  <a:cubicBezTo>
                    <a:pt x="0" y="4"/>
                    <a:pt x="0" y="4"/>
                    <a:pt x="0" y="3"/>
                  </a:cubicBezTo>
                  <a:cubicBezTo>
                    <a:pt x="2" y="2"/>
                    <a:pt x="5" y="1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099" name="Google Shape;1099;p50"/>
            <p:cNvSpPr/>
            <p:nvPr/>
          </p:nvSpPr>
          <p:spPr>
            <a:xfrm>
              <a:off x="2096587" y="2683391"/>
              <a:ext cx="41420" cy="12855"/>
            </a:xfrm>
            <a:custGeom>
              <a:avLst/>
              <a:gdLst/>
              <a:ahLst/>
              <a:cxnLst/>
              <a:rect l="l" t="t" r="r" b="b"/>
              <a:pathLst>
                <a:path w="16" h="5" extrusionOk="0">
                  <a:moveTo>
                    <a:pt x="0" y="0"/>
                  </a:moveTo>
                  <a:cubicBezTo>
                    <a:pt x="5" y="1"/>
                    <a:pt x="10" y="3"/>
                    <a:pt x="16" y="4"/>
                  </a:cubicBezTo>
                  <a:cubicBezTo>
                    <a:pt x="15" y="5"/>
                    <a:pt x="15" y="5"/>
                    <a:pt x="14" y="4"/>
                  </a:cubicBezTo>
                  <a:cubicBezTo>
                    <a:pt x="12" y="4"/>
                    <a:pt x="9" y="3"/>
                    <a:pt x="6" y="2"/>
                  </a:cubicBezTo>
                  <a:cubicBezTo>
                    <a:pt x="4" y="2"/>
                    <a:pt x="3" y="2"/>
                    <a:pt x="2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100" name="Google Shape;1100;p50"/>
            <p:cNvSpPr/>
            <p:nvPr/>
          </p:nvSpPr>
          <p:spPr>
            <a:xfrm>
              <a:off x="2227989" y="2709100"/>
              <a:ext cx="21424" cy="2857"/>
            </a:xfrm>
            <a:custGeom>
              <a:avLst/>
              <a:gdLst/>
              <a:ahLst/>
              <a:cxnLst/>
              <a:rect l="l" t="t" r="r" b="b"/>
              <a:pathLst>
                <a:path w="8" h="1" extrusionOk="0">
                  <a:moveTo>
                    <a:pt x="0" y="1"/>
                  </a:moveTo>
                  <a:cubicBezTo>
                    <a:pt x="0" y="1"/>
                    <a:pt x="0" y="0"/>
                    <a:pt x="0" y="0"/>
                  </a:cubicBezTo>
                  <a:cubicBezTo>
                    <a:pt x="3" y="0"/>
                    <a:pt x="5" y="0"/>
                    <a:pt x="8" y="0"/>
                  </a:cubicBezTo>
                  <a:cubicBezTo>
                    <a:pt x="7" y="0"/>
                    <a:pt x="7" y="1"/>
                    <a:pt x="7" y="1"/>
                  </a:cubicBezTo>
                  <a:cubicBezTo>
                    <a:pt x="5" y="1"/>
                    <a:pt x="2" y="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101" name="Google Shape;1101;p50"/>
            <p:cNvSpPr/>
            <p:nvPr/>
          </p:nvSpPr>
          <p:spPr>
            <a:xfrm>
              <a:off x="2116583" y="2839074"/>
              <a:ext cx="28566" cy="4285"/>
            </a:xfrm>
            <a:custGeom>
              <a:avLst/>
              <a:gdLst/>
              <a:ahLst/>
              <a:cxnLst/>
              <a:rect l="l" t="t" r="r" b="b"/>
              <a:pathLst>
                <a:path w="11" h="2" extrusionOk="0">
                  <a:moveTo>
                    <a:pt x="0" y="0"/>
                  </a:moveTo>
                  <a:cubicBezTo>
                    <a:pt x="1" y="0"/>
                    <a:pt x="2" y="0"/>
                    <a:pt x="3" y="0"/>
                  </a:cubicBezTo>
                  <a:cubicBezTo>
                    <a:pt x="3" y="0"/>
                    <a:pt x="4" y="0"/>
                    <a:pt x="4" y="0"/>
                  </a:cubicBezTo>
                  <a:cubicBezTo>
                    <a:pt x="6" y="0"/>
                    <a:pt x="8" y="0"/>
                    <a:pt x="11" y="1"/>
                  </a:cubicBezTo>
                  <a:cubicBezTo>
                    <a:pt x="11" y="1"/>
                    <a:pt x="11" y="1"/>
                    <a:pt x="11" y="1"/>
                  </a:cubicBezTo>
                  <a:cubicBezTo>
                    <a:pt x="7" y="2"/>
                    <a:pt x="4" y="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102" name="Google Shape;1102;p50"/>
            <p:cNvSpPr/>
            <p:nvPr/>
          </p:nvSpPr>
          <p:spPr>
            <a:xfrm>
              <a:off x="1999463" y="2789084"/>
              <a:ext cx="15711" cy="9998"/>
            </a:xfrm>
            <a:custGeom>
              <a:avLst/>
              <a:gdLst/>
              <a:ahLst/>
              <a:cxnLst/>
              <a:rect l="l" t="t" r="r" b="b"/>
              <a:pathLst>
                <a:path w="6" h="4" extrusionOk="0">
                  <a:moveTo>
                    <a:pt x="1" y="4"/>
                  </a:moveTo>
                  <a:cubicBezTo>
                    <a:pt x="0" y="3"/>
                    <a:pt x="0" y="2"/>
                    <a:pt x="0" y="2"/>
                  </a:cubicBezTo>
                  <a:cubicBezTo>
                    <a:pt x="1" y="1"/>
                    <a:pt x="1" y="1"/>
                    <a:pt x="2" y="1"/>
                  </a:cubicBezTo>
                  <a:cubicBezTo>
                    <a:pt x="3" y="1"/>
                    <a:pt x="4" y="1"/>
                    <a:pt x="4" y="0"/>
                  </a:cubicBezTo>
                  <a:cubicBezTo>
                    <a:pt x="5" y="0"/>
                    <a:pt x="6" y="0"/>
                    <a:pt x="6" y="1"/>
                  </a:cubicBezTo>
                  <a:cubicBezTo>
                    <a:pt x="4" y="2"/>
                    <a:pt x="2" y="3"/>
                    <a:pt x="1" y="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103" name="Google Shape;1103;p50"/>
            <p:cNvSpPr/>
            <p:nvPr/>
          </p:nvSpPr>
          <p:spPr>
            <a:xfrm>
              <a:off x="2072305" y="2674822"/>
              <a:ext cx="21424" cy="8570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3" y="1"/>
                    <a:pt x="5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6" y="3"/>
                    <a:pt x="3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104" name="Google Shape;1104;p50"/>
            <p:cNvSpPr/>
            <p:nvPr/>
          </p:nvSpPr>
          <p:spPr>
            <a:xfrm>
              <a:off x="2197994" y="2706244"/>
              <a:ext cx="9998" cy="2857"/>
            </a:xfrm>
            <a:custGeom>
              <a:avLst/>
              <a:gdLst/>
              <a:ahLst/>
              <a:cxnLst/>
              <a:rect l="l" t="t" r="r" b="b"/>
              <a:pathLst>
                <a:path w="4" h="1" extrusionOk="0">
                  <a:moveTo>
                    <a:pt x="4" y="0"/>
                  </a:moveTo>
                  <a:cubicBezTo>
                    <a:pt x="4" y="1"/>
                    <a:pt x="4" y="1"/>
                    <a:pt x="4" y="1"/>
                  </a:cubicBezTo>
                  <a:cubicBezTo>
                    <a:pt x="3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3" y="0"/>
                    <a:pt x="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105" name="Google Shape;1105;p50"/>
            <p:cNvSpPr/>
            <p:nvPr/>
          </p:nvSpPr>
          <p:spPr>
            <a:xfrm>
              <a:off x="2277978" y="2706244"/>
              <a:ext cx="18567" cy="5713"/>
            </a:xfrm>
            <a:custGeom>
              <a:avLst/>
              <a:gdLst/>
              <a:ahLst/>
              <a:cxnLst/>
              <a:rect l="l" t="t" r="r" b="b"/>
              <a:pathLst>
                <a:path w="7" h="2" extrusionOk="0">
                  <a:moveTo>
                    <a:pt x="7" y="0"/>
                  </a:moveTo>
                  <a:cubicBezTo>
                    <a:pt x="5" y="1"/>
                    <a:pt x="3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3" y="1"/>
                    <a:pt x="5" y="1"/>
                    <a:pt x="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106" name="Google Shape;1106;p50"/>
            <p:cNvSpPr/>
            <p:nvPr/>
          </p:nvSpPr>
          <p:spPr>
            <a:xfrm>
              <a:off x="1878059" y="2654826"/>
              <a:ext cx="7141" cy="25709"/>
            </a:xfrm>
            <a:custGeom>
              <a:avLst/>
              <a:gdLst/>
              <a:ahLst/>
              <a:cxnLst/>
              <a:rect l="l" t="t" r="r" b="b"/>
              <a:pathLst>
                <a:path w="3" h="10" extrusionOk="0">
                  <a:moveTo>
                    <a:pt x="3" y="0"/>
                  </a:moveTo>
                  <a:cubicBezTo>
                    <a:pt x="2" y="3"/>
                    <a:pt x="1" y="7"/>
                    <a:pt x="0" y="10"/>
                  </a:cubicBezTo>
                  <a:cubicBezTo>
                    <a:pt x="0" y="7"/>
                    <a:pt x="1" y="3"/>
                    <a:pt x="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107" name="Google Shape;1107;p50"/>
            <p:cNvSpPr/>
            <p:nvPr/>
          </p:nvSpPr>
          <p:spPr>
            <a:xfrm>
              <a:off x="1885201" y="2627688"/>
              <a:ext cx="11426" cy="21425"/>
            </a:xfrm>
            <a:custGeom>
              <a:avLst/>
              <a:gdLst/>
              <a:ahLst/>
              <a:cxnLst/>
              <a:rect l="l" t="t" r="r" b="b"/>
              <a:pathLst>
                <a:path w="4" h="8" extrusionOk="0">
                  <a:moveTo>
                    <a:pt x="4" y="0"/>
                  </a:moveTo>
                  <a:cubicBezTo>
                    <a:pt x="3" y="3"/>
                    <a:pt x="2" y="6"/>
                    <a:pt x="1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" y="5"/>
                    <a:pt x="3" y="2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108" name="Google Shape;1108;p50"/>
            <p:cNvSpPr/>
            <p:nvPr/>
          </p:nvSpPr>
          <p:spPr>
            <a:xfrm>
              <a:off x="2297974" y="2394879"/>
              <a:ext cx="8570" cy="12855"/>
            </a:xfrm>
            <a:custGeom>
              <a:avLst/>
              <a:gdLst/>
              <a:ahLst/>
              <a:cxnLst/>
              <a:rect l="l" t="t" r="r" b="b"/>
              <a:pathLst>
                <a:path w="3" h="5" extrusionOk="0">
                  <a:moveTo>
                    <a:pt x="3" y="5"/>
                  </a:moveTo>
                  <a:cubicBezTo>
                    <a:pt x="2" y="3"/>
                    <a:pt x="1" y="2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3" y="3"/>
                    <a:pt x="3" y="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109" name="Google Shape;1109;p50"/>
            <p:cNvSpPr/>
            <p:nvPr/>
          </p:nvSpPr>
          <p:spPr>
            <a:xfrm>
              <a:off x="2085160" y="2423444"/>
              <a:ext cx="8570" cy="7142"/>
            </a:xfrm>
            <a:custGeom>
              <a:avLst/>
              <a:gdLst/>
              <a:ahLst/>
              <a:cxnLst/>
              <a:rect l="l" t="t" r="r" b="b"/>
              <a:pathLst>
                <a:path w="3" h="3" extrusionOk="0">
                  <a:moveTo>
                    <a:pt x="0" y="2"/>
                  </a:moveTo>
                  <a:cubicBezTo>
                    <a:pt x="1" y="1"/>
                    <a:pt x="2" y="1"/>
                    <a:pt x="3" y="0"/>
                  </a:cubicBezTo>
                  <a:cubicBezTo>
                    <a:pt x="3" y="1"/>
                    <a:pt x="2" y="2"/>
                    <a:pt x="1" y="2"/>
                  </a:cubicBezTo>
                  <a:cubicBezTo>
                    <a:pt x="1" y="3"/>
                    <a:pt x="0" y="3"/>
                    <a:pt x="0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110" name="Google Shape;1110;p50"/>
            <p:cNvSpPr/>
            <p:nvPr/>
          </p:nvSpPr>
          <p:spPr>
            <a:xfrm>
              <a:off x="1932334" y="2550561"/>
              <a:ext cx="9998" cy="15712"/>
            </a:xfrm>
            <a:custGeom>
              <a:avLst/>
              <a:gdLst/>
              <a:ahLst/>
              <a:cxnLst/>
              <a:rect l="l" t="t" r="r" b="b"/>
              <a:pathLst>
                <a:path w="4" h="6" extrusionOk="0">
                  <a:moveTo>
                    <a:pt x="0" y="6"/>
                  </a:moveTo>
                  <a:cubicBezTo>
                    <a:pt x="0" y="5"/>
                    <a:pt x="3" y="1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3" y="2"/>
                    <a:pt x="1" y="4"/>
                    <a:pt x="0" y="6"/>
                  </a:cubicBezTo>
                  <a:cubicBezTo>
                    <a:pt x="0" y="6"/>
                    <a:pt x="0" y="6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111" name="Google Shape;1111;p50"/>
            <p:cNvSpPr/>
            <p:nvPr/>
          </p:nvSpPr>
          <p:spPr>
            <a:xfrm>
              <a:off x="2170857" y="2700531"/>
              <a:ext cx="12854" cy="5713"/>
            </a:xfrm>
            <a:custGeom>
              <a:avLst/>
              <a:gdLst/>
              <a:ahLst/>
              <a:cxnLst/>
              <a:rect l="l" t="t" r="r" b="b"/>
              <a:pathLst>
                <a:path w="5" h="2" extrusionOk="0">
                  <a:moveTo>
                    <a:pt x="5" y="2"/>
                  </a:moveTo>
                  <a:cubicBezTo>
                    <a:pt x="3" y="1"/>
                    <a:pt x="1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2" y="1"/>
                    <a:pt x="4" y="1"/>
                    <a:pt x="5" y="1"/>
                  </a:cubicBezTo>
                  <a:cubicBezTo>
                    <a:pt x="5" y="1"/>
                    <a:pt x="5" y="1"/>
                    <a:pt x="5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112" name="Google Shape;1112;p50"/>
            <p:cNvSpPr/>
            <p:nvPr/>
          </p:nvSpPr>
          <p:spPr>
            <a:xfrm>
              <a:off x="1919480" y="2566272"/>
              <a:ext cx="9998" cy="17139"/>
            </a:xfrm>
            <a:custGeom>
              <a:avLst/>
              <a:gdLst/>
              <a:ahLst/>
              <a:cxnLst/>
              <a:rect l="l" t="t" r="r" b="b"/>
              <a:pathLst>
                <a:path w="4" h="7" extrusionOk="0">
                  <a:moveTo>
                    <a:pt x="4" y="0"/>
                  </a:moveTo>
                  <a:cubicBezTo>
                    <a:pt x="3" y="3"/>
                    <a:pt x="1" y="5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1" y="5"/>
                    <a:pt x="3" y="2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113" name="Google Shape;1113;p50"/>
            <p:cNvSpPr/>
            <p:nvPr/>
          </p:nvSpPr>
          <p:spPr>
            <a:xfrm>
              <a:off x="1906625" y="2789084"/>
              <a:ext cx="5713" cy="5713"/>
            </a:xfrm>
            <a:custGeom>
              <a:avLst/>
              <a:gdLst/>
              <a:ahLst/>
              <a:cxnLst/>
              <a:rect l="l" t="t" r="r" b="b"/>
              <a:pathLst>
                <a:path w="2" h="2" extrusionOk="0">
                  <a:moveTo>
                    <a:pt x="0" y="0"/>
                  </a:moveTo>
                  <a:cubicBezTo>
                    <a:pt x="1" y="1"/>
                    <a:pt x="1" y="1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114" name="Google Shape;1114;p50"/>
            <p:cNvSpPr/>
            <p:nvPr/>
          </p:nvSpPr>
          <p:spPr>
            <a:xfrm>
              <a:off x="1942332" y="2534850"/>
              <a:ext cx="12854" cy="15712"/>
            </a:xfrm>
            <a:custGeom>
              <a:avLst/>
              <a:gdLst/>
              <a:ahLst/>
              <a:cxnLst/>
              <a:rect l="l" t="t" r="r" b="b"/>
              <a:pathLst>
                <a:path w="5" h="6" extrusionOk="0">
                  <a:moveTo>
                    <a:pt x="0" y="6"/>
                  </a:moveTo>
                  <a:cubicBezTo>
                    <a:pt x="0" y="5"/>
                    <a:pt x="3" y="2"/>
                    <a:pt x="5" y="0"/>
                  </a:cubicBezTo>
                  <a:cubicBezTo>
                    <a:pt x="3" y="2"/>
                    <a:pt x="2" y="4"/>
                    <a:pt x="0" y="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115" name="Google Shape;1115;p50"/>
            <p:cNvSpPr/>
            <p:nvPr/>
          </p:nvSpPr>
          <p:spPr>
            <a:xfrm>
              <a:off x="2018031" y="2783371"/>
              <a:ext cx="9998" cy="5713"/>
            </a:xfrm>
            <a:custGeom>
              <a:avLst/>
              <a:gdLst/>
              <a:ahLst/>
              <a:cxnLst/>
              <a:rect l="l" t="t" r="r" b="b"/>
              <a:pathLst>
                <a:path w="4" h="2" extrusionOk="0">
                  <a:moveTo>
                    <a:pt x="4" y="1"/>
                  </a:moveTo>
                  <a:cubicBezTo>
                    <a:pt x="3" y="1"/>
                    <a:pt x="2" y="2"/>
                    <a:pt x="1" y="2"/>
                  </a:cubicBezTo>
                  <a:cubicBezTo>
                    <a:pt x="1" y="2"/>
                    <a:pt x="1" y="2"/>
                    <a:pt x="0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4" y="1"/>
                    <a:pt x="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116" name="Google Shape;1116;p50"/>
            <p:cNvSpPr/>
            <p:nvPr/>
          </p:nvSpPr>
          <p:spPr>
            <a:xfrm>
              <a:off x="2186568" y="2490573"/>
              <a:ext cx="2857" cy="5713"/>
            </a:xfrm>
            <a:custGeom>
              <a:avLst/>
              <a:gdLst/>
              <a:ahLst/>
              <a:cxnLst/>
              <a:rect l="l" t="t" r="r" b="b"/>
              <a:pathLst>
                <a:path w="1" h="2" extrusionOk="0">
                  <a:moveTo>
                    <a:pt x="1" y="2"/>
                  </a:moveTo>
                  <a:cubicBezTo>
                    <a:pt x="1" y="1"/>
                    <a:pt x="0" y="1"/>
                    <a:pt x="1" y="0"/>
                  </a:cubicBezTo>
                  <a:cubicBezTo>
                    <a:pt x="1" y="1"/>
                    <a:pt x="1" y="1"/>
                    <a:pt x="1" y="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117" name="Google Shape;1117;p50"/>
            <p:cNvSpPr/>
            <p:nvPr/>
          </p:nvSpPr>
          <p:spPr>
            <a:xfrm>
              <a:off x="2062308" y="2671965"/>
              <a:ext cx="7141" cy="2857"/>
            </a:xfrm>
            <a:custGeom>
              <a:avLst/>
              <a:gdLst/>
              <a:ahLst/>
              <a:cxnLst/>
              <a:rect l="l" t="t" r="r" b="b"/>
              <a:pathLst>
                <a:path w="3" h="1" extrusionOk="0">
                  <a:moveTo>
                    <a:pt x="3" y="1"/>
                  </a:moveTo>
                  <a:cubicBezTo>
                    <a:pt x="2" y="1"/>
                    <a:pt x="1" y="0"/>
                    <a:pt x="0" y="0"/>
                  </a:cubicBezTo>
                  <a:cubicBezTo>
                    <a:pt x="1" y="0"/>
                    <a:pt x="2" y="0"/>
                    <a:pt x="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118" name="Google Shape;1118;p50"/>
            <p:cNvSpPr/>
            <p:nvPr/>
          </p:nvSpPr>
          <p:spPr>
            <a:xfrm>
              <a:off x="2155146" y="2817650"/>
              <a:ext cx="2857" cy="285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119" name="Google Shape;1119;p50"/>
            <p:cNvSpPr/>
            <p:nvPr/>
          </p:nvSpPr>
          <p:spPr>
            <a:xfrm>
              <a:off x="2028029" y="2440584"/>
              <a:ext cx="2857" cy="285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ubicBezTo>
                    <a:pt x="1" y="1"/>
                    <a:pt x="1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120" name="Google Shape;1120;p50"/>
            <p:cNvSpPr/>
            <p:nvPr/>
          </p:nvSpPr>
          <p:spPr>
            <a:xfrm>
              <a:off x="1900912" y="2786228"/>
              <a:ext cx="2857" cy="285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  <p:sp>
          <p:nvSpPr>
            <p:cNvPr id="1121" name="Google Shape;1121;p50"/>
            <p:cNvSpPr/>
            <p:nvPr/>
          </p:nvSpPr>
          <p:spPr>
            <a:xfrm>
              <a:off x="1955186" y="2531994"/>
              <a:ext cx="2857" cy="0"/>
            </a:xfrm>
            <a:custGeom>
              <a:avLst/>
              <a:gdLst/>
              <a:ahLst/>
              <a:cxnLst/>
              <a:rect l="l" t="t" r="r" b="b"/>
              <a:pathLst>
                <a:path w="1" h="120000" extrusionOk="0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latin typeface="+mj-ea"/>
                <a:ea typeface="+mj-ea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C90F90CA-24A7-4425-A412-C1726CE880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5400" b="0" i="0" u="none" strike="noStrike" cap="none" dirty="0">
                <a:latin typeface="+mj-ea"/>
                <a:ea typeface="+mj-ea"/>
                <a:cs typeface="Calibri"/>
                <a:sym typeface="Calibri"/>
              </a:rPr>
              <a:t>Overloading </a:t>
            </a:r>
            <a:r>
              <a:rPr lang="zh-TW" altLang="en-US" sz="5400" b="0" i="0" u="none" strike="noStrike" cap="none" dirty="0">
                <a:latin typeface="+mj-ea"/>
                <a:ea typeface="+mj-ea"/>
                <a:cs typeface="Calibri"/>
                <a:sym typeface="Calibri"/>
              </a:rPr>
              <a:t>覆載</a:t>
            </a:r>
            <a:endParaRPr lang="en-US" altLang="zh-TW" sz="5400" b="0" i="0" u="none" strike="noStrike" cap="none" dirty="0"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BA8E656C-B009-49F5-8A37-84E51F0D14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3689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5AB654-913B-42C0-AD27-DFEC03596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i="0" u="none" strike="noStrike" cap="none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Overloading </a:t>
            </a:r>
            <a:r>
              <a:rPr lang="zh-TW" altLang="en-US" sz="4400" b="0" i="0" u="none" strike="noStrike" cap="none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覆載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4FFAC2-D4EA-4BE1-B5FC-E0D874CB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function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名稱，建構多功能性的使用</a:t>
            </a:r>
          </a:p>
        </p:txBody>
      </p:sp>
      <p:pic>
        <p:nvPicPr>
          <p:cNvPr id="4" name="Google Shape;1184;p51">
            <a:extLst>
              <a:ext uri="{FF2B5EF4-FFF2-40B4-BE49-F238E27FC236}">
                <a16:creationId xmlns:a16="http://schemas.microsoft.com/office/drawing/2014/main" id="{BFFD04AF-5E1E-4C91-9A9C-7D431E48429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81229" y="3192676"/>
            <a:ext cx="7910771" cy="3665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9551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6B6424B-30B8-4C3E-B3FA-3695BF0F92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5400" b="0" i="0" u="none" strike="noStrike" cap="none" dirty="0">
                <a:latin typeface="+mj-ea"/>
                <a:ea typeface="+mj-ea"/>
                <a:cs typeface="Calibri"/>
                <a:sym typeface="Calibri"/>
              </a:rPr>
              <a:t>Encapsulation </a:t>
            </a:r>
            <a:r>
              <a:rPr lang="zh-TW" altLang="en-US" sz="5400" b="0" i="0" u="none" strike="noStrike" cap="none" dirty="0">
                <a:latin typeface="+mj-ea"/>
                <a:ea typeface="+mj-ea"/>
                <a:cs typeface="Calibri"/>
                <a:sym typeface="Calibri"/>
              </a:rPr>
              <a:t>封裝</a:t>
            </a:r>
            <a:endParaRPr lang="en-US" altLang="zh-TW" sz="5400" b="0" i="0" u="none" strike="noStrike" cap="none" dirty="0"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823CDF88-8740-45B4-ADCF-998CE5F01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47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CE4163-6DC9-48A2-A3E1-90E776AC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b="0" i="0" u="none" strike="noStrike" cap="none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Encapsulation </a:t>
            </a:r>
            <a:r>
              <a:rPr lang="zh-TW" altLang="en-US" sz="4400" b="0" i="0" u="none" strike="noStrike" cap="none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  <a:sym typeface="Calibri"/>
              </a:rPr>
              <a:t>封裝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0029B8-BC78-40F0-AF35-80598F9A1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封裝是指類別可以控制其成員被其他類別存取的範圍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為物件導向程式的三大特性（封裝，繼承，多型）之一。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物件導向程式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(Object-oriented Programming)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是透過各種類別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(Classes)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的實作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(Implementations)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－ 也就是物件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(Objects)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Google Shape;1258;p52">
            <a:extLst>
              <a:ext uri="{FF2B5EF4-FFF2-40B4-BE49-F238E27FC236}">
                <a16:creationId xmlns:a16="http://schemas.microsoft.com/office/drawing/2014/main" id="{D0C33395-1249-4793-AFF3-F2A078DC02F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8848" y="4572002"/>
            <a:ext cx="5175085" cy="2204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259;p52">
            <a:extLst>
              <a:ext uri="{FF2B5EF4-FFF2-40B4-BE49-F238E27FC236}">
                <a16:creationId xmlns:a16="http://schemas.microsoft.com/office/drawing/2014/main" id="{3472E0E3-33A4-4589-A764-803ED3366F1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98065" y="4413810"/>
            <a:ext cx="5175085" cy="23622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8704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9D4FE7-B90A-4704-AEA7-0C204FBF4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1E7035-3AF1-4B1D-9041-A7A6CF2F1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Java</a:t>
            </a:r>
            <a:r>
              <a:rPr lang="zh-TW" altLang="en-US" sz="24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的存取修飾子存取範圍由高至低分別為</a:t>
            </a:r>
            <a:r>
              <a:rPr lang="en-US" altLang="zh-TW" sz="24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zh-TW" altLang="en-US" sz="24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，</a:t>
            </a:r>
            <a:r>
              <a:rPr lang="en-US" altLang="zh-TW" sz="24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protected</a:t>
            </a:r>
            <a:r>
              <a:rPr lang="zh-TW" altLang="en-US" sz="24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，</a:t>
            </a:r>
            <a:r>
              <a:rPr lang="en-US" altLang="zh-TW" sz="24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lang="zh-TW" altLang="en-US" sz="24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，</a:t>
            </a:r>
            <a:r>
              <a:rPr lang="en-US" altLang="zh-TW" sz="24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zh-TW" altLang="en-US" sz="2400" b="0" i="0" u="none" strike="noStrike" cap="none" dirty="0">
                <a:latin typeface="Consolas"/>
                <a:ea typeface="Consolas"/>
                <a:cs typeface="Consolas"/>
                <a:sym typeface="Consolas"/>
              </a:rPr>
              <a:t>。</a:t>
            </a:r>
            <a:endParaRPr lang="en-US" altLang="zh-TW" sz="2400" b="0" i="0" u="none" strike="noStrike" cap="none" dirty="0"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" name="Google Shape;1308;p53">
            <a:extLst>
              <a:ext uri="{FF2B5EF4-FFF2-40B4-BE49-F238E27FC236}">
                <a16:creationId xmlns:a16="http://schemas.microsoft.com/office/drawing/2014/main" id="{09922D90-0497-440C-B044-6071A27FC93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223909" y="3429000"/>
            <a:ext cx="7968091" cy="3428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8579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6B6424B-30B8-4C3E-B3FA-3695BF0F92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TW" sz="5400" b="0" i="0" u="none" strike="noStrike" cap="none" dirty="0">
                <a:latin typeface="+mj-ea"/>
                <a:ea typeface="+mj-ea"/>
                <a:cs typeface="Calibri"/>
                <a:sym typeface="Calibri"/>
              </a:rPr>
              <a:t>Inheritance </a:t>
            </a:r>
            <a:r>
              <a:rPr lang="zh-TW" altLang="en-US" sz="5400" b="0" i="0" u="none" strike="noStrike" cap="none" dirty="0">
                <a:latin typeface="+mj-ea"/>
                <a:ea typeface="+mj-ea"/>
                <a:cs typeface="Calibri"/>
                <a:sym typeface="Calibri"/>
              </a:rPr>
              <a:t>繼承</a:t>
            </a:r>
            <a:endParaRPr lang="en-US" altLang="zh-TW" sz="5400" b="0" i="0" u="none" strike="noStrike" cap="none" dirty="0">
              <a:latin typeface="+mj-ea"/>
              <a:ea typeface="+mj-ea"/>
              <a:cs typeface="Calibri"/>
              <a:sym typeface="Calibri"/>
            </a:endParaRPr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823CDF88-8740-45B4-ADCF-998CE5F01B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928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45</TotalTime>
  <Words>277</Words>
  <Application>Microsoft Office PowerPoint</Application>
  <PresentationFormat>寬螢幕</PresentationFormat>
  <Paragraphs>38</Paragraphs>
  <Slides>16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2" baseType="lpstr">
      <vt:lpstr>微軟正黑體</vt:lpstr>
      <vt:lpstr>Arial</vt:lpstr>
      <vt:lpstr>Calibri</vt:lpstr>
      <vt:lpstr>Consolas</vt:lpstr>
      <vt:lpstr>Garamond</vt:lpstr>
      <vt:lpstr>有機</vt:lpstr>
      <vt:lpstr>JAVA Learn</vt:lpstr>
      <vt:lpstr>目錄</vt:lpstr>
      <vt:lpstr>PowerPoint 簡報</vt:lpstr>
      <vt:lpstr>Overloading 覆載</vt:lpstr>
      <vt:lpstr>Overloading 覆載</vt:lpstr>
      <vt:lpstr>Encapsulation 封裝</vt:lpstr>
      <vt:lpstr>Encapsulation 封裝</vt:lpstr>
      <vt:lpstr>補充</vt:lpstr>
      <vt:lpstr>Inheritance 繼承</vt:lpstr>
      <vt:lpstr>Inheritance 繼承</vt:lpstr>
      <vt:lpstr>Inheritance 繼承</vt:lpstr>
      <vt:lpstr>Polymorphism 多型</vt:lpstr>
      <vt:lpstr>Polymorphism 多型</vt:lpstr>
      <vt:lpstr>作業</vt:lpstr>
      <vt:lpstr>作業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Oscar Lin</dc:creator>
  <cp:lastModifiedBy>Oscar Lin</cp:lastModifiedBy>
  <cp:revision>2</cp:revision>
  <dcterms:created xsi:type="dcterms:W3CDTF">2016-01-27T01:50:00Z</dcterms:created>
  <dcterms:modified xsi:type="dcterms:W3CDTF">2022-03-29T09:22:09Z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