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4" r:id="rId6"/>
    <p:sldId id="262" r:id="rId7"/>
    <p:sldId id="263" r:id="rId8"/>
    <p:sldId id="267" r:id="rId9"/>
    <p:sldId id="268" r:id="rId10"/>
    <p:sldId id="261" r:id="rId11"/>
    <p:sldId id="260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2377DB-1DE0-5DEC-79A2-08369EB6FB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A907010-EE47-ABF0-223E-17027B767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F958D7-E788-DFD9-94A4-42830DCA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91294F-E820-4396-6BEA-FA45788C0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CFF174-994D-1289-DBF1-398BF12E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06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13B0D-58F4-297E-34D6-A9D0E92B2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3E523A-6502-AFE1-5D03-3D9F1161E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B3900C-A89B-44F1-3AB7-DC5362AC8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94BD9EE-EB3E-EA53-5580-05D2B7B9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EB04F9-B3E2-5A2A-5D30-EDAA25A80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45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207FC5F-D4A4-FF78-2A06-AA8547DEFE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03F3FD4-80ED-B590-3559-E94D26B6C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26782F-9CA1-EE73-9FE6-7015C021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6B0512-BB89-743E-E301-81605AB9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3A9723-9CF9-92A6-5B5C-63E347B6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50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013F4F-046C-2780-A115-1198C900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12A778-3C13-140B-5545-15E5BF289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34538B-4AFA-8D40-BEF3-B7171944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A510B-28DA-E1F5-5B6A-B073AEBF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72F0E-F81F-B0ED-B796-B3AEF9D5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110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6DED50-8B70-DC06-8738-CEBA358DB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E4B842D-469A-44FA-7514-2DD64E553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3B1966-63A7-AA0D-7103-8091BC2E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48D864-92B4-0AD1-2C68-23113133B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AFCF49-8A2C-99E2-A0FE-0F0DB0394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711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EB4335-26C7-8C08-0164-8E276D3D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34C026-A1BC-ECB8-EBF5-4A2195FCB9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E04868-4B86-AE15-4F7B-B4C06D0F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E91353-982F-A957-C858-F67FF2B0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3CF323-D41F-4CA5-10AD-BEBA1B95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530AEC-61B0-ADAE-19ED-57C3D985E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36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6EB6A-A879-C048-C532-D67AB6EA7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C51621-C677-6319-67B7-8155F77E2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05FE27-F412-2BA6-4518-D416F8715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701CE1-3BC9-1391-E286-63EE1176A3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4DA886-4A0B-0C0C-F037-B08E56691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FC8618A-4384-1A7C-DEA7-F5094D4E6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EBFEE2-7A47-4C3A-B120-155CAB9C3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18CD7C8-BA60-B6E6-E564-42E16428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533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E296-1FF6-0C29-E9E1-E1F7053C8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BB43D07-31DB-ED7C-C520-E28D3C93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20256C-2243-A6AE-3008-CAD88752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BEBEEB-9D36-35EC-757E-3E3E43EA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569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E14DFD6-293F-555F-3E25-355CAC896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BDFEBF8-7362-95F5-7C29-1ECD0A1C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FE997C-43AD-BD3F-DE5D-5ADE55F5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688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98CB8B-7444-8A64-0BE0-B16F6AB07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8C3C8-0136-FBC7-3E1A-C34101571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118B9D-D6A2-8ADA-4779-31235450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8592D8-E986-E154-60FE-C1682ED6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5D26B5C-B74E-B601-42F0-2279E4348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5E1524-11FB-412A-4B96-FA9BC5302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09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CB6BB-32DB-ED68-9F7D-54698C554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F1B678-812A-8B76-45C5-71924A3689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CD8437E-82EE-818F-E393-5E016C804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3121710-D5DD-815F-0AEB-4D687FC8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B08D51-E160-4927-1170-E3B4F0A5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944599F-EF0C-EA91-B2E6-DB167BB5B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173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D0543C-B464-374A-DA96-E65DBDC0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07EAF4-7F56-97BC-96B8-EC7799C67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533166-DBD5-AA9E-6079-A68B60614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07257-EEF2-461F-8B15-6FD1F2DF95EB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D48D0BF-C482-6408-2AE2-99062DB77F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CC686A-1CCF-D8BE-2F2F-68628933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C62F-96E6-4169-BFDB-BA57962A24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4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BE714A-310A-1E5A-6ABE-87CF039B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基本範例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E8D192-63BC-CFD9-D173-2A126D78E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官網提供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7D4A7C-A815-F33C-B38A-55A134B4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126" y="1815195"/>
            <a:ext cx="8452874" cy="504280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690084F-0B9B-802C-4071-DEC30E696078}"/>
              </a:ext>
            </a:extLst>
          </p:cNvPr>
          <p:cNvSpPr/>
          <p:nvPr/>
        </p:nvSpPr>
        <p:spPr>
          <a:xfrm>
            <a:off x="4838700" y="4419599"/>
            <a:ext cx="2266950" cy="8191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60803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5DAE3-04F6-C4ED-D2B9-A64A5BECF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情境延伸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48B98D-2E77-FED6-4F06-D87E217B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請幫我建立一個使用者登入的畫面，在案下登入後會有浮動視窗，使用語言為</a:t>
            </a:r>
            <a:r>
              <a:rPr lang="en-US" altLang="zh-TW" dirty="0" err="1"/>
              <a:t>js</a:t>
            </a:r>
            <a:r>
              <a:rPr lang="zh-TW" altLang="en-US" dirty="0"/>
              <a:t>，利用</a:t>
            </a:r>
            <a:r>
              <a:rPr lang="en-US" altLang="zh-TW" dirty="0" err="1"/>
              <a:t>BootStrap</a:t>
            </a:r>
            <a:r>
              <a:rPr lang="zh-TW" altLang="en-US" dirty="0"/>
              <a:t>補充畫面</a:t>
            </a:r>
          </a:p>
        </p:txBody>
      </p:sp>
      <p:graphicFrame>
        <p:nvGraphicFramePr>
          <p:cNvPr id="4" name="物件 3">
            <a:extLst>
              <a:ext uri="{FF2B5EF4-FFF2-40B4-BE49-F238E27FC236}">
                <a16:creationId xmlns:a16="http://schemas.microsoft.com/office/drawing/2014/main" id="{EBCDE338-EB78-931F-90A1-721DF617C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5613402"/>
              </p:ext>
            </p:extLst>
          </p:nvPr>
        </p:nvGraphicFramePr>
        <p:xfrm>
          <a:off x="10180638" y="5222172"/>
          <a:ext cx="2201862" cy="19095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封裝程式殼層物件" showAsIcon="1" r:id="rId2" imgW="538920" imgH="467280" progId="Package">
                  <p:embed/>
                </p:oleObj>
              </mc:Choice>
              <mc:Fallback>
                <p:oleObj name="封裝程式殼層物件" showAsIcon="1" r:id="rId2" imgW="538920" imgH="46728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80638" y="5222172"/>
                        <a:ext cx="2201862" cy="19095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5FEF4D65-4995-A19B-5FC8-CD275FCBE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81024"/>
            <a:ext cx="6210982" cy="417697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FD57EA9-5E3A-1845-8A7D-5AB98F3C6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900" y="2687675"/>
            <a:ext cx="5086350" cy="417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48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07DF1C-B25C-2666-839B-65595C4A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TW" altLang="en-US" dirty="0"/>
              <a:t>利用不同語意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576D4C-866A-92A6-F40D-E0AD64E38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943AFE-B0B4-BA4D-C9DA-5479DFEC6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53275" cy="455813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65937ED-A4C8-B056-C565-F541A0E7E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98" y="1485900"/>
            <a:ext cx="7153802" cy="53721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8A48D1F-DFB9-E11B-4877-69EFF466A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029154"/>
            <a:ext cx="7277100" cy="28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03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61F57F-A192-160F-4E4B-E14933B7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總結</a:t>
            </a:r>
            <a:r>
              <a:rPr lang="en-US" altLang="zh-TW" dirty="0"/>
              <a:t>-</a:t>
            </a:r>
            <a:r>
              <a:rPr lang="zh-TW" altLang="en-US" dirty="0"/>
              <a:t>對工程師的影響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5162C6-F8C5-2200-C93F-6F018A1D8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優點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有助於程式碼優化</a:t>
            </a:r>
            <a:r>
              <a:rPr lang="en-US" altLang="zh-TW" dirty="0"/>
              <a:t>-</a:t>
            </a:r>
            <a:r>
              <a:rPr lang="zh-TW" altLang="en-US" dirty="0"/>
              <a:t>輔助分析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片段程式碼練習</a:t>
            </a:r>
            <a:r>
              <a:rPr lang="en-US" altLang="zh-TW" dirty="0"/>
              <a:t>-</a:t>
            </a:r>
            <a:r>
              <a:rPr lang="zh-TW" altLang="en-US" dirty="0"/>
              <a:t>學習他人的撰寫方式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快速生成樣板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缺點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除錯上的不一致</a:t>
            </a:r>
            <a:r>
              <a:rPr lang="en-US" altLang="zh-TW" dirty="0"/>
              <a:t>-IDE</a:t>
            </a:r>
            <a:r>
              <a:rPr lang="zh-TW" altLang="en-US" dirty="0"/>
              <a:t>、</a:t>
            </a:r>
            <a:r>
              <a:rPr lang="en-US" altLang="zh-TW" dirty="0" err="1"/>
              <a:t>CheckMarx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表達的語意造成不同結果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無法當作基準</a:t>
            </a:r>
            <a:r>
              <a:rPr lang="en-US" altLang="zh-TW" dirty="0"/>
              <a:t>-</a:t>
            </a:r>
            <a:r>
              <a:rPr lang="zh-TW" altLang="en-US" dirty="0"/>
              <a:t>容易造成誤判</a:t>
            </a:r>
          </a:p>
        </p:txBody>
      </p:sp>
    </p:spTree>
    <p:extLst>
      <p:ext uri="{BB962C8B-B14F-4D97-AF65-F5344CB8AC3E}">
        <p14:creationId xmlns:p14="http://schemas.microsoft.com/office/powerpoint/2010/main" val="28214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CA7BFB7-D05A-F122-684E-282510A6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87FA831-EF4A-28BE-FAC7-8FA17AAA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D22612A-42BF-CA7C-C304-3E4BFBB9F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94036" cy="6858000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BDF04D89-7A8A-9890-B5C7-C19EDE8AD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036" y="0"/>
            <a:ext cx="6557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3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223EF-6EEC-A5C0-8ED9-4FEB00FD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0B44FB-205D-3F23-D47A-F51ECFF12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B607C3-A3B3-40DA-181C-93F70677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00527" cy="685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7368F5-19D7-614A-E707-E0F8D14DC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27" y="0"/>
            <a:ext cx="4543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3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08CA70-D7F8-4FF4-03BC-CA0A0EA26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基本範例</a:t>
            </a:r>
            <a:r>
              <a:rPr lang="en-US" altLang="zh-TW" dirty="0"/>
              <a:t>-</a:t>
            </a:r>
            <a:r>
              <a:rPr lang="zh-TW" altLang="en-US" dirty="0"/>
              <a:t>情境延伸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C9A050-61B1-0C2E-E1CE-B8DE130FB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D8D924-EB58-5E84-762E-E4AE742B2D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83"/>
          <a:stretch/>
        </p:blipFill>
        <p:spPr>
          <a:xfrm>
            <a:off x="-1" y="1354871"/>
            <a:ext cx="5495925" cy="549089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6ABCC6D-FFA3-6D6D-FD4C-11C6FD1612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806"/>
          <a:stretch/>
        </p:blipFill>
        <p:spPr>
          <a:xfrm>
            <a:off x="6019800" y="0"/>
            <a:ext cx="6172200" cy="684576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35250F-69EE-8A6E-0CCA-6A597496C012}"/>
              </a:ext>
            </a:extLst>
          </p:cNvPr>
          <p:cNvSpPr/>
          <p:nvPr/>
        </p:nvSpPr>
        <p:spPr>
          <a:xfrm>
            <a:off x="152400" y="4333875"/>
            <a:ext cx="5495925" cy="1843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07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083399-6D10-0CB0-9C55-01CD80B5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45D490-85B9-E6F4-40E4-6A45E5B03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0B9F1B-EDDB-DAD5-DE02-BCE0F9278A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250"/>
          <a:stretch/>
        </p:blipFill>
        <p:spPr>
          <a:xfrm>
            <a:off x="5124450" y="0"/>
            <a:ext cx="5353050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7A447AB-BB51-B16C-3146-93D1D3DFD9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167"/>
          <a:stretch/>
        </p:blipFill>
        <p:spPr>
          <a:xfrm>
            <a:off x="0" y="0"/>
            <a:ext cx="5124450" cy="686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002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DAEA51-F18C-3C07-274C-853D85F12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F4F14-3E60-C771-E049-D757B5D6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354DEF-7CD1-3808-AFEE-E03487D0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1225"/>
            <a:ext cx="6181725" cy="49967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7B1FAB-A990-86F1-4909-FED80D442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615" y="-8253"/>
            <a:ext cx="6727385" cy="242411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F51D664-F042-8D2E-E5B5-825272393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555" y="2415860"/>
            <a:ext cx="6431446" cy="444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2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98990E-5296-D072-C3AE-6B58C89E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1-</a:t>
            </a:r>
            <a:br>
              <a:rPr lang="en-US" altLang="zh-TW" dirty="0"/>
            </a:br>
            <a:r>
              <a:rPr lang="zh-TW" altLang="en-US" dirty="0"/>
              <a:t>錯誤反查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3569B5-70AF-1E1F-3856-C56EDE28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F7C5AF-8D77-1A84-3E80-A5FB20E0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6852"/>
            <a:ext cx="7600950" cy="3019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400038E-FB4C-F6FB-2967-6BE85B714B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81"/>
          <a:stretch/>
        </p:blipFill>
        <p:spPr>
          <a:xfrm>
            <a:off x="7600951" y="2916866"/>
            <a:ext cx="4591049" cy="39342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D0428D8-0DC4-9AA8-5DC3-993B777B6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26277"/>
            <a:ext cx="7736369" cy="301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654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CA43D5-E14E-FC26-9E48-74FB6A1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A2D4FC-A839-303B-E45B-41A40D9B6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8CD6C5C-4C81-9A40-0F87-15C6984AA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9225"/>
            <a:ext cx="101441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4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30D5FB-4A49-C00E-42CB-8F2687C92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使用情境</a:t>
            </a:r>
            <a:r>
              <a:rPr lang="en-US" altLang="zh-TW" dirty="0"/>
              <a:t>2-</a:t>
            </a:r>
            <a:r>
              <a:rPr lang="zh-TW" altLang="en-US" dirty="0"/>
              <a:t>使用</a:t>
            </a:r>
            <a:r>
              <a:rPr lang="en-US" altLang="zh-TW" dirty="0"/>
              <a:t>REGENERATE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63B851-CDF9-AF7D-93F2-1AA770F7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不同風格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1431BC-DD0F-C647-57B2-1FEA84968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14" y="0"/>
            <a:ext cx="4097886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0680B8-5A6C-15B5-0A50-FD3513746C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945"/>
          <a:stretch/>
        </p:blipFill>
        <p:spPr>
          <a:xfrm>
            <a:off x="0" y="2705100"/>
            <a:ext cx="6713072" cy="4152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227416D-94D3-3638-01D4-6F251CAAAD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171"/>
          <a:stretch/>
        </p:blipFill>
        <p:spPr>
          <a:xfrm>
            <a:off x="3916054" y="1352550"/>
            <a:ext cx="4401940" cy="550545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0D5D10C-F334-A669-710B-BD5F0B7B6966}"/>
              </a:ext>
            </a:extLst>
          </p:cNvPr>
          <p:cNvSpPr/>
          <p:nvPr/>
        </p:nvSpPr>
        <p:spPr>
          <a:xfrm>
            <a:off x="2873514" y="2907010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TW" alt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6CB3C6-25B0-D1E8-B6A9-81D8A4946420}"/>
              </a:ext>
            </a:extLst>
          </p:cNvPr>
          <p:cNvSpPr/>
          <p:nvPr/>
        </p:nvSpPr>
        <p:spPr>
          <a:xfrm>
            <a:off x="6766375" y="3764260"/>
            <a:ext cx="70403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</a:t>
            </a:r>
            <a:endParaRPr lang="zh-TW" alt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B1F923-9389-CDC6-1749-BB995C75E319}"/>
              </a:ext>
            </a:extLst>
          </p:cNvPr>
          <p:cNvSpPr/>
          <p:nvPr/>
        </p:nvSpPr>
        <p:spPr>
          <a:xfrm>
            <a:off x="11001780" y="1028968"/>
            <a:ext cx="704040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r>
            <a:endParaRPr lang="zh-TW" alt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90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115</Words>
  <Application>Microsoft Office PowerPoint</Application>
  <PresentationFormat>寬螢幕</PresentationFormat>
  <Paragraphs>24</Paragraphs>
  <Slides>12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Office 佈景主題</vt:lpstr>
      <vt:lpstr>封裝程式殼層物件</vt:lpstr>
      <vt:lpstr>基本範例</vt:lpstr>
      <vt:lpstr>PowerPoint 簡報</vt:lpstr>
      <vt:lpstr>PowerPoint 簡報</vt:lpstr>
      <vt:lpstr>基本範例-情境延伸</vt:lpstr>
      <vt:lpstr>PowerPoint 簡報</vt:lpstr>
      <vt:lpstr>使用情境1</vt:lpstr>
      <vt:lpstr>使用情境1- 錯誤反查</vt:lpstr>
      <vt:lpstr>使用情境2</vt:lpstr>
      <vt:lpstr>使用情境2-使用REGENERATE</vt:lpstr>
      <vt:lpstr>情境延伸</vt:lpstr>
      <vt:lpstr>利用不同語意</vt:lpstr>
      <vt:lpstr>總結-對工程師的影響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基本範例</dc:title>
  <dc:creator>Oscar Lin</dc:creator>
  <cp:lastModifiedBy>Oscar Lin</cp:lastModifiedBy>
  <cp:revision>6</cp:revision>
  <dcterms:created xsi:type="dcterms:W3CDTF">2023-02-10T08:52:05Z</dcterms:created>
  <dcterms:modified xsi:type="dcterms:W3CDTF">2023-02-13T02:20:13Z</dcterms:modified>
</cp:coreProperties>
</file>