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4"/>
  </p:notesMasterIdLst>
  <p:sldIdLst>
    <p:sldId id="287" r:id="rId2"/>
    <p:sldId id="290" r:id="rId3"/>
    <p:sldId id="289" r:id="rId4"/>
    <p:sldId id="291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92" r:id="rId13"/>
    <p:sldId id="302" r:id="rId14"/>
    <p:sldId id="293" r:id="rId15"/>
    <p:sldId id="303" r:id="rId16"/>
    <p:sldId id="304" r:id="rId17"/>
    <p:sldId id="305" r:id="rId18"/>
    <p:sldId id="294" r:id="rId19"/>
    <p:sldId id="308" r:id="rId20"/>
    <p:sldId id="307" r:id="rId21"/>
    <p:sldId id="309" r:id="rId22"/>
    <p:sldId id="30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0">
          <p15:clr>
            <a:srgbClr val="A4A3A4"/>
          </p15:clr>
        </p15:guide>
        <p15:guide id="2" orient="horz" pos="1616">
          <p15:clr>
            <a:srgbClr val="A4A3A4"/>
          </p15:clr>
        </p15:guide>
        <p15:guide id="3" pos="1509">
          <p15:clr>
            <a:srgbClr val="A4A3A4"/>
          </p15:clr>
        </p15:guide>
        <p15:guide id="4" pos="5009">
          <p15:clr>
            <a:srgbClr val="A4A3A4"/>
          </p15:clr>
        </p15:guide>
        <p15:guide id="5" pos="2428">
          <p15:clr>
            <a:srgbClr val="A4A3A4"/>
          </p15:clr>
        </p15:guide>
        <p15:guide id="6" orient="horz" pos="2924">
          <p15:clr>
            <a:srgbClr val="A4A3A4"/>
          </p15:clr>
        </p15:guide>
        <p15:guide id="7" orient="horz" pos="1823">
          <p15:clr>
            <a:srgbClr val="A4A3A4"/>
          </p15:clr>
        </p15:guide>
        <p15:guide id="8" pos="5199">
          <p15:clr>
            <a:srgbClr val="A4A3A4"/>
          </p15:clr>
        </p15:guide>
        <p15:guide id="9" pos="2268">
          <p15:clr>
            <a:srgbClr val="A4A3A4"/>
          </p15:clr>
        </p15:guide>
        <p15:guide id="10" orient="horz" pos="70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79WG4D57wXqnLbT1/Lg4YfNNv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3850"/>
        <p:guide orient="horz" pos="1616"/>
        <p:guide pos="1509"/>
        <p:guide pos="5009"/>
        <p:guide pos="2428"/>
        <p:guide orient="horz" pos="2924"/>
        <p:guide orient="horz" pos="1823"/>
        <p:guide pos="5199"/>
        <p:guide pos="2268"/>
        <p:guide orient="horz" pos="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7" name="Google Shape;10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101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01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3139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752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14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314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038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634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93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321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1574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2113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92836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4455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6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16405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4493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4D384C9-E324-4363-A969-45286A3C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>
                <a:latin typeface="+mj-ea"/>
              </a:rPr>
              <a:t>JAVA</a:t>
            </a:r>
            <a:r>
              <a:rPr lang="zh-TW" altLang="en-US" sz="8000" dirty="0">
                <a:latin typeface="+mj-ea"/>
              </a:rPr>
              <a:t> </a:t>
            </a:r>
            <a:r>
              <a:rPr lang="en-US" altLang="zh-TW" sz="8000" dirty="0">
                <a:latin typeface="+mj-ea"/>
              </a:rPr>
              <a:t>Learn</a:t>
            </a:r>
            <a:endParaRPr lang="zh-TW" altLang="en-US" sz="8000" dirty="0">
              <a:latin typeface="+mj-ea"/>
            </a:endParaRP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F459B9E6-D8F4-4A2A-B8BF-0AD3C7E88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j-ea"/>
                <a:ea typeface="+mj-ea"/>
              </a:rPr>
              <a:t>Oscar Lin</a:t>
            </a:r>
            <a:endParaRPr lang="zh-TW" altLang="en-US" sz="4000" dirty="0">
              <a:latin typeface="+mj-ea"/>
              <a:ea typeface="+mj-ea"/>
            </a:endParaRPr>
          </a:p>
        </p:txBody>
      </p:sp>
      <p:grpSp>
        <p:nvGrpSpPr>
          <p:cNvPr id="9" name="Google Shape;85;p1">
            <a:extLst>
              <a:ext uri="{FF2B5EF4-FFF2-40B4-BE49-F238E27FC236}">
                <a16:creationId xmlns:a16="http://schemas.microsoft.com/office/drawing/2014/main" id="{45C6E148-C973-4E00-AC63-7DB3F6F3E0DA}"/>
              </a:ext>
            </a:extLst>
          </p:cNvPr>
          <p:cNvGrpSpPr/>
          <p:nvPr/>
        </p:nvGrpSpPr>
        <p:grpSpPr>
          <a:xfrm>
            <a:off x="174659" y="4317998"/>
            <a:ext cx="1605729" cy="2142165"/>
            <a:chOff x="8907463" y="2051050"/>
            <a:chExt cx="2879724" cy="3363913"/>
          </a:xfrm>
        </p:grpSpPr>
        <p:grpSp>
          <p:nvGrpSpPr>
            <p:cNvPr id="10" name="Google Shape;86;p1">
              <a:extLst>
                <a:ext uri="{FF2B5EF4-FFF2-40B4-BE49-F238E27FC236}">
                  <a16:creationId xmlns:a16="http://schemas.microsoft.com/office/drawing/2014/main" id="{68BA1E34-5BBD-4273-80EA-24B4F9F05D38}"/>
                </a:ext>
              </a:extLst>
            </p:cNvPr>
            <p:cNvGrpSpPr/>
            <p:nvPr/>
          </p:nvGrpSpPr>
          <p:grpSpPr>
            <a:xfrm>
              <a:off x="8907463" y="2051050"/>
              <a:ext cx="2879724" cy="2844800"/>
              <a:chOff x="5611" y="1292"/>
              <a:chExt cx="1814" cy="1792"/>
            </a:xfrm>
          </p:grpSpPr>
          <p:sp>
            <p:nvSpPr>
              <p:cNvPr id="258" name="Google Shape;87;p1">
                <a:extLst>
                  <a:ext uri="{FF2B5EF4-FFF2-40B4-BE49-F238E27FC236}">
                    <a16:creationId xmlns:a16="http://schemas.microsoft.com/office/drawing/2014/main" id="{E2541AF9-336F-4F04-8C3C-F0D71DAB209B}"/>
                  </a:ext>
                </a:extLst>
              </p:cNvPr>
              <p:cNvSpPr/>
              <p:nvPr/>
            </p:nvSpPr>
            <p:spPr>
              <a:xfrm>
                <a:off x="6199" y="2286"/>
                <a:ext cx="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0000" extrusionOk="0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88;p1">
                <a:extLst>
                  <a:ext uri="{FF2B5EF4-FFF2-40B4-BE49-F238E27FC236}">
                    <a16:creationId xmlns:a16="http://schemas.microsoft.com/office/drawing/2014/main" id="{0D886C82-A1AA-4075-929B-021B6703ABBD}"/>
                  </a:ext>
                </a:extLst>
              </p:cNvPr>
              <p:cNvSpPr/>
              <p:nvPr/>
            </p:nvSpPr>
            <p:spPr>
              <a:xfrm>
                <a:off x="6163" y="2051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89;p1">
                <a:extLst>
                  <a:ext uri="{FF2B5EF4-FFF2-40B4-BE49-F238E27FC236}">
                    <a16:creationId xmlns:a16="http://schemas.microsoft.com/office/drawing/2014/main" id="{81B37797-8218-4D58-90A9-61AA15D5E0C0}"/>
                  </a:ext>
                </a:extLst>
              </p:cNvPr>
              <p:cNvSpPr/>
              <p:nvPr/>
            </p:nvSpPr>
            <p:spPr>
              <a:xfrm>
                <a:off x="6206" y="2063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0;p1">
                <a:extLst>
                  <a:ext uri="{FF2B5EF4-FFF2-40B4-BE49-F238E27FC236}">
                    <a16:creationId xmlns:a16="http://schemas.microsoft.com/office/drawing/2014/main" id="{C93C1A5E-6FFB-4004-89D4-9328720617B3}"/>
                  </a:ext>
                </a:extLst>
              </p:cNvPr>
              <p:cNvSpPr/>
              <p:nvPr/>
            </p:nvSpPr>
            <p:spPr>
              <a:xfrm>
                <a:off x="6151" y="2051"/>
                <a:ext cx="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1;p1">
                <a:extLst>
                  <a:ext uri="{FF2B5EF4-FFF2-40B4-BE49-F238E27FC236}">
                    <a16:creationId xmlns:a16="http://schemas.microsoft.com/office/drawing/2014/main" id="{F9B867B9-79D6-41AD-9066-D502703B6AF9}"/>
                  </a:ext>
                </a:extLst>
              </p:cNvPr>
              <p:cNvSpPr/>
              <p:nvPr/>
            </p:nvSpPr>
            <p:spPr>
              <a:xfrm>
                <a:off x="6436" y="2511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2;p1">
                <a:extLst>
                  <a:ext uri="{FF2B5EF4-FFF2-40B4-BE49-F238E27FC236}">
                    <a16:creationId xmlns:a16="http://schemas.microsoft.com/office/drawing/2014/main" id="{9B31C92C-5448-453B-826B-72D6AAB52A29}"/>
                  </a:ext>
                </a:extLst>
              </p:cNvPr>
              <p:cNvSpPr/>
              <p:nvPr/>
            </p:nvSpPr>
            <p:spPr>
              <a:xfrm>
                <a:off x="6237" y="24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3;p1">
                <a:extLst>
                  <a:ext uri="{FF2B5EF4-FFF2-40B4-BE49-F238E27FC236}">
                    <a16:creationId xmlns:a16="http://schemas.microsoft.com/office/drawing/2014/main" id="{78BDE4E0-F710-4BB6-96B2-64A28B1B9D45}"/>
                  </a:ext>
                </a:extLst>
              </p:cNvPr>
              <p:cNvSpPr/>
              <p:nvPr/>
            </p:nvSpPr>
            <p:spPr>
              <a:xfrm>
                <a:off x="6132" y="2342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4;p1">
                <a:extLst>
                  <a:ext uri="{FF2B5EF4-FFF2-40B4-BE49-F238E27FC236}">
                    <a16:creationId xmlns:a16="http://schemas.microsoft.com/office/drawing/2014/main" id="{02C7834C-3A2E-42CF-AEFA-EDEDD6620CF4}"/>
                  </a:ext>
                </a:extLst>
              </p:cNvPr>
              <p:cNvSpPr/>
              <p:nvPr/>
            </p:nvSpPr>
            <p:spPr>
              <a:xfrm>
                <a:off x="6201" y="2053"/>
                <a:ext cx="10" cy="1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5;p1">
                <a:extLst>
                  <a:ext uri="{FF2B5EF4-FFF2-40B4-BE49-F238E27FC236}">
                    <a16:creationId xmlns:a16="http://schemas.microsoft.com/office/drawing/2014/main" id="{7046723E-3A5C-48A2-8B6C-C4226B205062}"/>
                  </a:ext>
                </a:extLst>
              </p:cNvPr>
              <p:cNvSpPr/>
              <p:nvPr/>
            </p:nvSpPr>
            <p:spPr>
              <a:xfrm>
                <a:off x="6554" y="207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6;p1">
                <a:extLst>
                  <a:ext uri="{FF2B5EF4-FFF2-40B4-BE49-F238E27FC236}">
                    <a16:creationId xmlns:a16="http://schemas.microsoft.com/office/drawing/2014/main" id="{D4AB9EC8-2CAA-42B9-99E1-5435A56EED54}"/>
                  </a:ext>
                </a:extLst>
              </p:cNvPr>
              <p:cNvSpPr/>
              <p:nvPr/>
            </p:nvSpPr>
            <p:spPr>
              <a:xfrm>
                <a:off x="6424" y="1918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7;p1">
                <a:extLst>
                  <a:ext uri="{FF2B5EF4-FFF2-40B4-BE49-F238E27FC236}">
                    <a16:creationId xmlns:a16="http://schemas.microsoft.com/office/drawing/2014/main" id="{ABC07461-7B20-49C7-BA3B-54964FE5174E}"/>
                  </a:ext>
                </a:extLst>
              </p:cNvPr>
              <p:cNvSpPr/>
              <p:nvPr/>
            </p:nvSpPr>
            <p:spPr>
              <a:xfrm>
                <a:off x="6464" y="270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;p1">
                <a:extLst>
                  <a:ext uri="{FF2B5EF4-FFF2-40B4-BE49-F238E27FC236}">
                    <a16:creationId xmlns:a16="http://schemas.microsoft.com/office/drawing/2014/main" id="{E21711F6-1AA8-4D63-8C26-B551C24A17A5}"/>
                  </a:ext>
                </a:extLst>
              </p:cNvPr>
              <p:cNvSpPr/>
              <p:nvPr/>
            </p:nvSpPr>
            <p:spPr>
              <a:xfrm>
                <a:off x="6573" y="27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99;p1">
                <a:extLst>
                  <a:ext uri="{FF2B5EF4-FFF2-40B4-BE49-F238E27FC236}">
                    <a16:creationId xmlns:a16="http://schemas.microsoft.com/office/drawing/2014/main" id="{BEA484AD-496C-4D19-907E-C8FD8E0467E0}"/>
                  </a:ext>
                </a:extLst>
              </p:cNvPr>
              <p:cNvSpPr/>
              <p:nvPr/>
            </p:nvSpPr>
            <p:spPr>
              <a:xfrm>
                <a:off x="6464" y="2700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00;p1">
                <a:extLst>
                  <a:ext uri="{FF2B5EF4-FFF2-40B4-BE49-F238E27FC236}">
                    <a16:creationId xmlns:a16="http://schemas.microsoft.com/office/drawing/2014/main" id="{BD1AF40B-4CB7-4F2F-87BA-31E2A01AE4AF}"/>
                  </a:ext>
                </a:extLst>
              </p:cNvPr>
              <p:cNvSpPr/>
              <p:nvPr/>
            </p:nvSpPr>
            <p:spPr>
              <a:xfrm>
                <a:off x="6811" y="240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01;p1">
                <a:extLst>
                  <a:ext uri="{FF2B5EF4-FFF2-40B4-BE49-F238E27FC236}">
                    <a16:creationId xmlns:a16="http://schemas.microsoft.com/office/drawing/2014/main" id="{67151909-AF2A-4C8E-896C-3364544CB8C0}"/>
                  </a:ext>
                </a:extLst>
              </p:cNvPr>
              <p:cNvSpPr/>
              <p:nvPr/>
            </p:nvSpPr>
            <p:spPr>
              <a:xfrm>
                <a:off x="6699" y="240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02;p1">
                <a:extLst>
                  <a:ext uri="{FF2B5EF4-FFF2-40B4-BE49-F238E27FC236}">
                    <a16:creationId xmlns:a16="http://schemas.microsoft.com/office/drawing/2014/main" id="{B5C17419-E295-43E1-8439-993F7FA3CF45}"/>
                  </a:ext>
                </a:extLst>
              </p:cNvPr>
              <p:cNvSpPr/>
              <p:nvPr/>
            </p:nvSpPr>
            <p:spPr>
              <a:xfrm>
                <a:off x="6455" y="269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03;p1">
                <a:extLst>
                  <a:ext uri="{FF2B5EF4-FFF2-40B4-BE49-F238E27FC236}">
                    <a16:creationId xmlns:a16="http://schemas.microsoft.com/office/drawing/2014/main" id="{8603EF1E-00C8-4122-8C87-E3D959734D79}"/>
                  </a:ext>
                </a:extLst>
              </p:cNvPr>
              <p:cNvSpPr/>
              <p:nvPr/>
            </p:nvSpPr>
            <p:spPr>
              <a:xfrm>
                <a:off x="6585" y="251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04;p1">
                <a:extLst>
                  <a:ext uri="{FF2B5EF4-FFF2-40B4-BE49-F238E27FC236}">
                    <a16:creationId xmlns:a16="http://schemas.microsoft.com/office/drawing/2014/main" id="{B893A0C0-FFA0-4729-90F6-D617621A7D76}"/>
                  </a:ext>
                </a:extLst>
              </p:cNvPr>
              <p:cNvSpPr/>
              <p:nvPr/>
            </p:nvSpPr>
            <p:spPr>
              <a:xfrm>
                <a:off x="6163" y="20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05;p1">
                <a:extLst>
                  <a:ext uri="{FF2B5EF4-FFF2-40B4-BE49-F238E27FC236}">
                    <a16:creationId xmlns:a16="http://schemas.microsoft.com/office/drawing/2014/main" id="{BC221C6A-3BC9-4379-97A8-B1C0BCCB5940}"/>
                  </a:ext>
                </a:extLst>
              </p:cNvPr>
              <p:cNvSpPr/>
              <p:nvPr/>
            </p:nvSpPr>
            <p:spPr>
              <a:xfrm>
                <a:off x="5833" y="277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06;p1">
                <a:extLst>
                  <a:ext uri="{FF2B5EF4-FFF2-40B4-BE49-F238E27FC236}">
                    <a16:creationId xmlns:a16="http://schemas.microsoft.com/office/drawing/2014/main" id="{E8FD7551-9795-49C7-AC78-6C31676AABAD}"/>
                  </a:ext>
                </a:extLst>
              </p:cNvPr>
              <p:cNvSpPr/>
              <p:nvPr/>
            </p:nvSpPr>
            <p:spPr>
              <a:xfrm>
                <a:off x="5926" y="269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07;p1">
                <a:extLst>
                  <a:ext uri="{FF2B5EF4-FFF2-40B4-BE49-F238E27FC236}">
                    <a16:creationId xmlns:a16="http://schemas.microsoft.com/office/drawing/2014/main" id="{7B11A546-844F-4AF5-92A0-3073CE55ED43}"/>
                  </a:ext>
                </a:extLst>
              </p:cNvPr>
              <p:cNvSpPr/>
              <p:nvPr/>
            </p:nvSpPr>
            <p:spPr>
              <a:xfrm>
                <a:off x="5921" y="2696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08;p1">
                <a:extLst>
                  <a:ext uri="{FF2B5EF4-FFF2-40B4-BE49-F238E27FC236}">
                    <a16:creationId xmlns:a16="http://schemas.microsoft.com/office/drawing/2014/main" id="{20B049EE-E4C8-42B7-B524-DE368F56000A}"/>
                  </a:ext>
                </a:extLst>
              </p:cNvPr>
              <p:cNvSpPr/>
              <p:nvPr/>
            </p:nvSpPr>
            <p:spPr>
              <a:xfrm>
                <a:off x="5914" y="269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09;p1">
                <a:extLst>
                  <a:ext uri="{FF2B5EF4-FFF2-40B4-BE49-F238E27FC236}">
                    <a16:creationId xmlns:a16="http://schemas.microsoft.com/office/drawing/2014/main" id="{2B061033-F1E0-486E-BEAB-722880C2A0BD}"/>
                  </a:ext>
                </a:extLst>
              </p:cNvPr>
              <p:cNvSpPr/>
              <p:nvPr/>
            </p:nvSpPr>
            <p:spPr>
              <a:xfrm>
                <a:off x="5957" y="271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10;p1">
                <a:extLst>
                  <a:ext uri="{FF2B5EF4-FFF2-40B4-BE49-F238E27FC236}">
                    <a16:creationId xmlns:a16="http://schemas.microsoft.com/office/drawing/2014/main" id="{7377809C-ED4D-4933-814F-9286573B7D43}"/>
                  </a:ext>
                </a:extLst>
              </p:cNvPr>
              <p:cNvSpPr/>
              <p:nvPr/>
            </p:nvSpPr>
            <p:spPr>
              <a:xfrm>
                <a:off x="5954" y="2707"/>
                <a:ext cx="3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11;p1">
                <a:extLst>
                  <a:ext uri="{FF2B5EF4-FFF2-40B4-BE49-F238E27FC236}">
                    <a16:creationId xmlns:a16="http://schemas.microsoft.com/office/drawing/2014/main" id="{6A91F3FD-4F89-4428-9165-3DB32FA2B2AD}"/>
                  </a:ext>
                </a:extLst>
              </p:cNvPr>
              <p:cNvSpPr/>
              <p:nvPr/>
            </p:nvSpPr>
            <p:spPr>
              <a:xfrm>
                <a:off x="5900" y="270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12;p1">
                <a:extLst>
                  <a:ext uri="{FF2B5EF4-FFF2-40B4-BE49-F238E27FC236}">
                    <a16:creationId xmlns:a16="http://schemas.microsoft.com/office/drawing/2014/main" id="{0B7B9B6B-F37B-4DDE-A849-4DD584CD51A2}"/>
                  </a:ext>
                </a:extLst>
              </p:cNvPr>
              <p:cNvSpPr/>
              <p:nvPr/>
            </p:nvSpPr>
            <p:spPr>
              <a:xfrm>
                <a:off x="6438" y="2482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13;p1">
                <a:extLst>
                  <a:ext uri="{FF2B5EF4-FFF2-40B4-BE49-F238E27FC236}">
                    <a16:creationId xmlns:a16="http://schemas.microsoft.com/office/drawing/2014/main" id="{FF4B4058-2F4E-45E8-B656-87DBDA857774}"/>
                  </a:ext>
                </a:extLst>
              </p:cNvPr>
              <p:cNvSpPr/>
              <p:nvPr/>
            </p:nvSpPr>
            <p:spPr>
              <a:xfrm>
                <a:off x="5845" y="2762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14;p1">
                <a:extLst>
                  <a:ext uri="{FF2B5EF4-FFF2-40B4-BE49-F238E27FC236}">
                    <a16:creationId xmlns:a16="http://schemas.microsoft.com/office/drawing/2014/main" id="{4768D06E-2742-4A3A-BCC9-829483090CC6}"/>
                  </a:ext>
                </a:extLst>
              </p:cNvPr>
              <p:cNvSpPr/>
              <p:nvPr/>
            </p:nvSpPr>
            <p:spPr>
              <a:xfrm>
                <a:off x="6301" y="3061"/>
                <a:ext cx="7" cy="4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15;p1">
                <a:extLst>
                  <a:ext uri="{FF2B5EF4-FFF2-40B4-BE49-F238E27FC236}">
                    <a16:creationId xmlns:a16="http://schemas.microsoft.com/office/drawing/2014/main" id="{37BE51EB-8BC7-4590-B167-104F1AA31615}"/>
                  </a:ext>
                </a:extLst>
              </p:cNvPr>
              <p:cNvSpPr/>
              <p:nvPr/>
            </p:nvSpPr>
            <p:spPr>
              <a:xfrm>
                <a:off x="7325" y="202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16;p1">
                <a:extLst>
                  <a:ext uri="{FF2B5EF4-FFF2-40B4-BE49-F238E27FC236}">
                    <a16:creationId xmlns:a16="http://schemas.microsoft.com/office/drawing/2014/main" id="{86539EEE-7CAD-4CFC-85EC-B07D60A80494}"/>
                  </a:ext>
                </a:extLst>
              </p:cNvPr>
              <p:cNvSpPr/>
              <p:nvPr/>
            </p:nvSpPr>
            <p:spPr>
              <a:xfrm>
                <a:off x="5812" y="2805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0" y="2"/>
                    </a:moveTo>
                    <a:lnTo>
                      <a:pt x="5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117;p1">
                <a:extLst>
                  <a:ext uri="{FF2B5EF4-FFF2-40B4-BE49-F238E27FC236}">
                    <a16:creationId xmlns:a16="http://schemas.microsoft.com/office/drawing/2014/main" id="{A6470CA6-75B1-42FB-B4FB-00AED5144FB1}"/>
                  </a:ext>
                </a:extLst>
              </p:cNvPr>
              <p:cNvSpPr/>
              <p:nvPr/>
            </p:nvSpPr>
            <p:spPr>
              <a:xfrm>
                <a:off x="6156" y="2051"/>
                <a:ext cx="7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118;p1">
                <a:extLst>
                  <a:ext uri="{FF2B5EF4-FFF2-40B4-BE49-F238E27FC236}">
                    <a16:creationId xmlns:a16="http://schemas.microsoft.com/office/drawing/2014/main" id="{5520E106-B80F-4B0F-9D4A-37FE1F64663F}"/>
                  </a:ext>
                </a:extLst>
              </p:cNvPr>
              <p:cNvSpPr/>
              <p:nvPr/>
            </p:nvSpPr>
            <p:spPr>
              <a:xfrm>
                <a:off x="5750" y="2691"/>
                <a:ext cx="204" cy="194"/>
              </a:xfrm>
              <a:custGeom>
                <a:avLst/>
                <a:gdLst/>
                <a:ahLst/>
                <a:cxnLst/>
                <a:rect l="l" t="t" r="r" b="b"/>
                <a:pathLst>
                  <a:path w="86" h="82" extrusionOk="0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119;p1">
                <a:extLst>
                  <a:ext uri="{FF2B5EF4-FFF2-40B4-BE49-F238E27FC236}">
                    <a16:creationId xmlns:a16="http://schemas.microsoft.com/office/drawing/2014/main" id="{6C20BF82-88EF-4E80-9A5A-E152E90F1EFC}"/>
                  </a:ext>
                </a:extLst>
              </p:cNvPr>
              <p:cNvSpPr/>
              <p:nvPr/>
            </p:nvSpPr>
            <p:spPr>
              <a:xfrm>
                <a:off x="6329" y="247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120;p1">
                <a:extLst>
                  <a:ext uri="{FF2B5EF4-FFF2-40B4-BE49-F238E27FC236}">
                    <a16:creationId xmlns:a16="http://schemas.microsoft.com/office/drawing/2014/main" id="{7C67D25F-0E48-425F-B3DC-648302855871}"/>
                  </a:ext>
                </a:extLst>
              </p:cNvPr>
              <p:cNvSpPr/>
              <p:nvPr/>
            </p:nvSpPr>
            <p:spPr>
              <a:xfrm>
                <a:off x="6049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121;p1">
                <a:extLst>
                  <a:ext uri="{FF2B5EF4-FFF2-40B4-BE49-F238E27FC236}">
                    <a16:creationId xmlns:a16="http://schemas.microsoft.com/office/drawing/2014/main" id="{9C3F928A-A4B8-4362-9661-83862660437C}"/>
                  </a:ext>
                </a:extLst>
              </p:cNvPr>
              <p:cNvSpPr/>
              <p:nvPr/>
            </p:nvSpPr>
            <p:spPr>
              <a:xfrm>
                <a:off x="6412" y="285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122;p1">
                <a:extLst>
                  <a:ext uri="{FF2B5EF4-FFF2-40B4-BE49-F238E27FC236}">
                    <a16:creationId xmlns:a16="http://schemas.microsoft.com/office/drawing/2014/main" id="{0EF9E4CC-AAF2-41AB-A859-1AF8BAB06470}"/>
                  </a:ext>
                </a:extLst>
              </p:cNvPr>
              <p:cNvSpPr/>
              <p:nvPr/>
            </p:nvSpPr>
            <p:spPr>
              <a:xfrm>
                <a:off x="6045" y="2259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123;p1">
                <a:extLst>
                  <a:ext uri="{FF2B5EF4-FFF2-40B4-BE49-F238E27FC236}">
                    <a16:creationId xmlns:a16="http://schemas.microsoft.com/office/drawing/2014/main" id="{20F1EE31-CE02-4518-A5BC-FEB94FEAC039}"/>
                  </a:ext>
                </a:extLst>
              </p:cNvPr>
              <p:cNvSpPr/>
              <p:nvPr/>
            </p:nvSpPr>
            <p:spPr>
              <a:xfrm>
                <a:off x="6441" y="30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124;p1">
                <a:extLst>
                  <a:ext uri="{FF2B5EF4-FFF2-40B4-BE49-F238E27FC236}">
                    <a16:creationId xmlns:a16="http://schemas.microsoft.com/office/drawing/2014/main" id="{D8F18E2F-8315-464B-929F-F2608C1B8A4A}"/>
                  </a:ext>
                </a:extLst>
              </p:cNvPr>
              <p:cNvSpPr/>
              <p:nvPr/>
            </p:nvSpPr>
            <p:spPr>
              <a:xfrm>
                <a:off x="6040" y="234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125;p1">
                <a:extLst>
                  <a:ext uri="{FF2B5EF4-FFF2-40B4-BE49-F238E27FC236}">
                    <a16:creationId xmlns:a16="http://schemas.microsoft.com/office/drawing/2014/main" id="{8A2FCBCE-CE54-4BA7-B072-8CBC8AE71427}"/>
                  </a:ext>
                </a:extLst>
              </p:cNvPr>
              <p:cNvSpPr/>
              <p:nvPr/>
            </p:nvSpPr>
            <p:spPr>
              <a:xfrm>
                <a:off x="6543" y="2821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126;p1">
                <a:extLst>
                  <a:ext uri="{FF2B5EF4-FFF2-40B4-BE49-F238E27FC236}">
                    <a16:creationId xmlns:a16="http://schemas.microsoft.com/office/drawing/2014/main" id="{2A7AD406-8C2F-4A1D-8BFD-462C107CCDFF}"/>
                  </a:ext>
                </a:extLst>
              </p:cNvPr>
              <p:cNvSpPr/>
              <p:nvPr/>
            </p:nvSpPr>
            <p:spPr>
              <a:xfrm>
                <a:off x="6524" y="304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27;p1">
                <a:extLst>
                  <a:ext uri="{FF2B5EF4-FFF2-40B4-BE49-F238E27FC236}">
                    <a16:creationId xmlns:a16="http://schemas.microsoft.com/office/drawing/2014/main" id="{7A514286-BB42-44BA-9744-E52000D03D4D}"/>
                  </a:ext>
                </a:extLst>
              </p:cNvPr>
              <p:cNvSpPr/>
              <p:nvPr/>
            </p:nvSpPr>
            <p:spPr>
              <a:xfrm>
                <a:off x="6554" y="2821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128;p1">
                <a:extLst>
                  <a:ext uri="{FF2B5EF4-FFF2-40B4-BE49-F238E27FC236}">
                    <a16:creationId xmlns:a16="http://schemas.microsoft.com/office/drawing/2014/main" id="{D1EAFEAF-50DE-4A51-BF07-0FF6C83EA08F}"/>
                  </a:ext>
                </a:extLst>
              </p:cNvPr>
              <p:cNvSpPr/>
              <p:nvPr/>
            </p:nvSpPr>
            <p:spPr>
              <a:xfrm>
                <a:off x="6469" y="294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29;p1">
                <a:extLst>
                  <a:ext uri="{FF2B5EF4-FFF2-40B4-BE49-F238E27FC236}">
                    <a16:creationId xmlns:a16="http://schemas.microsoft.com/office/drawing/2014/main" id="{2CB5C4FD-5864-4A9C-85F7-113B545BAF9E}"/>
                  </a:ext>
                </a:extLst>
              </p:cNvPr>
              <p:cNvSpPr/>
              <p:nvPr/>
            </p:nvSpPr>
            <p:spPr>
              <a:xfrm>
                <a:off x="6554" y="282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130;p1">
                <a:extLst>
                  <a:ext uri="{FF2B5EF4-FFF2-40B4-BE49-F238E27FC236}">
                    <a16:creationId xmlns:a16="http://schemas.microsoft.com/office/drawing/2014/main" id="{31192EF5-96F3-4418-BBEA-CCD51DAEC1BD}"/>
                  </a:ext>
                </a:extLst>
              </p:cNvPr>
              <p:cNvSpPr/>
              <p:nvPr/>
            </p:nvSpPr>
            <p:spPr>
              <a:xfrm>
                <a:off x="6424" y="30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131;p1">
                <a:extLst>
                  <a:ext uri="{FF2B5EF4-FFF2-40B4-BE49-F238E27FC236}">
                    <a16:creationId xmlns:a16="http://schemas.microsoft.com/office/drawing/2014/main" id="{863C8FDC-BADB-4E0C-AA35-98273020CB8F}"/>
                  </a:ext>
                </a:extLst>
              </p:cNvPr>
              <p:cNvSpPr/>
              <p:nvPr/>
            </p:nvSpPr>
            <p:spPr>
              <a:xfrm>
                <a:off x="6443" y="247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132;p1">
                <a:extLst>
                  <a:ext uri="{FF2B5EF4-FFF2-40B4-BE49-F238E27FC236}">
                    <a16:creationId xmlns:a16="http://schemas.microsoft.com/office/drawing/2014/main" id="{7B312085-2DC0-429F-97BF-AB8C620477BB}"/>
                  </a:ext>
                </a:extLst>
              </p:cNvPr>
              <p:cNvSpPr/>
              <p:nvPr/>
            </p:nvSpPr>
            <p:spPr>
              <a:xfrm>
                <a:off x="6045" y="226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133;p1">
                <a:extLst>
                  <a:ext uri="{FF2B5EF4-FFF2-40B4-BE49-F238E27FC236}">
                    <a16:creationId xmlns:a16="http://schemas.microsoft.com/office/drawing/2014/main" id="{D976D3E9-7E4D-46FE-A026-8F9B5E730E22}"/>
                  </a:ext>
                </a:extLst>
              </p:cNvPr>
              <p:cNvSpPr/>
              <p:nvPr/>
            </p:nvSpPr>
            <p:spPr>
              <a:xfrm>
                <a:off x="7192" y="2542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134;p1">
                <a:extLst>
                  <a:ext uri="{FF2B5EF4-FFF2-40B4-BE49-F238E27FC236}">
                    <a16:creationId xmlns:a16="http://schemas.microsoft.com/office/drawing/2014/main" id="{62C6D2A3-A590-4CD4-BE46-9A2DFE931608}"/>
                  </a:ext>
                </a:extLst>
              </p:cNvPr>
              <p:cNvSpPr/>
              <p:nvPr/>
            </p:nvSpPr>
            <p:spPr>
              <a:xfrm>
                <a:off x="7159" y="2527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135;p1">
                <a:extLst>
                  <a:ext uri="{FF2B5EF4-FFF2-40B4-BE49-F238E27FC236}">
                    <a16:creationId xmlns:a16="http://schemas.microsoft.com/office/drawing/2014/main" id="{99F98B51-05AB-4DE9-841B-6EFF5969D77B}"/>
                  </a:ext>
                </a:extLst>
              </p:cNvPr>
              <p:cNvSpPr/>
              <p:nvPr/>
            </p:nvSpPr>
            <p:spPr>
              <a:xfrm>
                <a:off x="7140" y="2473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136;p1">
                <a:extLst>
                  <a:ext uri="{FF2B5EF4-FFF2-40B4-BE49-F238E27FC236}">
                    <a16:creationId xmlns:a16="http://schemas.microsoft.com/office/drawing/2014/main" id="{55C28477-2152-4377-A4BF-8A63854A7037}"/>
                  </a:ext>
                </a:extLst>
              </p:cNvPr>
              <p:cNvSpPr/>
              <p:nvPr/>
            </p:nvSpPr>
            <p:spPr>
              <a:xfrm>
                <a:off x="7067" y="249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137;p1">
                <a:extLst>
                  <a:ext uri="{FF2B5EF4-FFF2-40B4-BE49-F238E27FC236}">
                    <a16:creationId xmlns:a16="http://schemas.microsoft.com/office/drawing/2014/main" id="{70A5BFCC-C0CD-4656-9EA8-22B929CE4628}"/>
                  </a:ext>
                </a:extLst>
              </p:cNvPr>
              <p:cNvSpPr/>
              <p:nvPr/>
            </p:nvSpPr>
            <p:spPr>
              <a:xfrm>
                <a:off x="7062" y="2480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138;p1">
                <a:extLst>
                  <a:ext uri="{FF2B5EF4-FFF2-40B4-BE49-F238E27FC236}">
                    <a16:creationId xmlns:a16="http://schemas.microsoft.com/office/drawing/2014/main" id="{108DE1AD-DAF0-4619-8227-43F260B0712D}"/>
                  </a:ext>
                </a:extLst>
              </p:cNvPr>
              <p:cNvSpPr/>
              <p:nvPr/>
            </p:nvSpPr>
            <p:spPr>
              <a:xfrm>
                <a:off x="7064" y="2485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139;p1">
                <a:extLst>
                  <a:ext uri="{FF2B5EF4-FFF2-40B4-BE49-F238E27FC236}">
                    <a16:creationId xmlns:a16="http://schemas.microsoft.com/office/drawing/2014/main" id="{075B3D84-2D17-4F38-B608-FD55F7384D96}"/>
                  </a:ext>
                </a:extLst>
              </p:cNvPr>
              <p:cNvSpPr/>
              <p:nvPr/>
            </p:nvSpPr>
            <p:spPr>
              <a:xfrm>
                <a:off x="7199" y="253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140;p1">
                <a:extLst>
                  <a:ext uri="{FF2B5EF4-FFF2-40B4-BE49-F238E27FC236}">
                    <a16:creationId xmlns:a16="http://schemas.microsoft.com/office/drawing/2014/main" id="{83E56DE7-3D17-4D1D-A905-148CAA61038F}"/>
                  </a:ext>
                </a:extLst>
              </p:cNvPr>
              <p:cNvSpPr/>
              <p:nvPr/>
            </p:nvSpPr>
            <p:spPr>
              <a:xfrm>
                <a:off x="6192" y="2051"/>
                <a:ext cx="3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" extrusionOk="0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141;p1">
                <a:extLst>
                  <a:ext uri="{FF2B5EF4-FFF2-40B4-BE49-F238E27FC236}">
                    <a16:creationId xmlns:a16="http://schemas.microsoft.com/office/drawing/2014/main" id="{648119D5-C7B1-47FA-997F-5556B564D1CD}"/>
                  </a:ext>
                </a:extLst>
              </p:cNvPr>
              <p:cNvSpPr/>
              <p:nvPr/>
            </p:nvSpPr>
            <p:spPr>
              <a:xfrm>
                <a:off x="7190" y="254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42;p1">
                <a:extLst>
                  <a:ext uri="{FF2B5EF4-FFF2-40B4-BE49-F238E27FC236}">
                    <a16:creationId xmlns:a16="http://schemas.microsoft.com/office/drawing/2014/main" id="{56F84335-74E9-4246-8CC2-DD7D2F301B28}"/>
                  </a:ext>
                </a:extLst>
              </p:cNvPr>
              <p:cNvSpPr/>
              <p:nvPr/>
            </p:nvSpPr>
            <p:spPr>
              <a:xfrm>
                <a:off x="7062" y="2480"/>
                <a:ext cx="5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143;p1">
                <a:extLst>
                  <a:ext uri="{FF2B5EF4-FFF2-40B4-BE49-F238E27FC236}">
                    <a16:creationId xmlns:a16="http://schemas.microsoft.com/office/drawing/2014/main" id="{41F1A6A4-D805-4428-BF30-A0D45D9C6857}"/>
                  </a:ext>
                </a:extLst>
              </p:cNvPr>
              <p:cNvSpPr/>
              <p:nvPr/>
            </p:nvSpPr>
            <p:spPr>
              <a:xfrm>
                <a:off x="7216" y="253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44;p1">
                <a:extLst>
                  <a:ext uri="{FF2B5EF4-FFF2-40B4-BE49-F238E27FC236}">
                    <a16:creationId xmlns:a16="http://schemas.microsoft.com/office/drawing/2014/main" id="{DB41F36D-7B30-4765-9710-63E8819AE2B2}"/>
                  </a:ext>
                </a:extLst>
              </p:cNvPr>
              <p:cNvSpPr/>
              <p:nvPr/>
            </p:nvSpPr>
            <p:spPr>
              <a:xfrm>
                <a:off x="7199" y="253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145;p1">
                <a:extLst>
                  <a:ext uri="{FF2B5EF4-FFF2-40B4-BE49-F238E27FC236}">
                    <a16:creationId xmlns:a16="http://schemas.microsoft.com/office/drawing/2014/main" id="{DAD5DB24-9A56-4BC0-B6D7-67ACD0582335}"/>
                  </a:ext>
                </a:extLst>
              </p:cNvPr>
              <p:cNvSpPr/>
              <p:nvPr/>
            </p:nvSpPr>
            <p:spPr>
              <a:xfrm>
                <a:off x="7074" y="249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146;p1">
                <a:extLst>
                  <a:ext uri="{FF2B5EF4-FFF2-40B4-BE49-F238E27FC236}">
                    <a16:creationId xmlns:a16="http://schemas.microsoft.com/office/drawing/2014/main" id="{9FD50A6F-F2FD-4915-9C32-2322333AAFD6}"/>
                  </a:ext>
                </a:extLst>
              </p:cNvPr>
              <p:cNvSpPr/>
              <p:nvPr/>
            </p:nvSpPr>
            <p:spPr>
              <a:xfrm>
                <a:off x="7062" y="248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147;p1">
                <a:extLst>
                  <a:ext uri="{FF2B5EF4-FFF2-40B4-BE49-F238E27FC236}">
                    <a16:creationId xmlns:a16="http://schemas.microsoft.com/office/drawing/2014/main" id="{F1C80AA6-235C-4E60-8D46-5AB6EE91568B}"/>
                  </a:ext>
                </a:extLst>
              </p:cNvPr>
              <p:cNvSpPr/>
              <p:nvPr/>
            </p:nvSpPr>
            <p:spPr>
              <a:xfrm>
                <a:off x="5890" y="2063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148;p1">
                <a:extLst>
                  <a:ext uri="{FF2B5EF4-FFF2-40B4-BE49-F238E27FC236}">
                    <a16:creationId xmlns:a16="http://schemas.microsoft.com/office/drawing/2014/main" id="{EF0FA6AE-ADF0-409D-99EF-C11E98C2E0AC}"/>
                  </a:ext>
                </a:extLst>
              </p:cNvPr>
              <p:cNvSpPr/>
              <p:nvPr/>
            </p:nvSpPr>
            <p:spPr>
              <a:xfrm>
                <a:off x="6151" y="2587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149;p1">
                <a:extLst>
                  <a:ext uri="{FF2B5EF4-FFF2-40B4-BE49-F238E27FC236}">
                    <a16:creationId xmlns:a16="http://schemas.microsoft.com/office/drawing/2014/main" id="{EC9359F8-1537-45BB-B7F7-0F0EE694D5AF}"/>
                  </a:ext>
                </a:extLst>
              </p:cNvPr>
              <p:cNvSpPr/>
              <p:nvPr/>
            </p:nvSpPr>
            <p:spPr>
              <a:xfrm>
                <a:off x="6049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150;p1">
                <a:extLst>
                  <a:ext uri="{FF2B5EF4-FFF2-40B4-BE49-F238E27FC236}">
                    <a16:creationId xmlns:a16="http://schemas.microsoft.com/office/drawing/2014/main" id="{56D91D28-3246-42D6-945D-5F956029DC88}"/>
                  </a:ext>
                </a:extLst>
              </p:cNvPr>
              <p:cNvSpPr/>
              <p:nvPr/>
            </p:nvSpPr>
            <p:spPr>
              <a:xfrm>
                <a:off x="6704" y="168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151;p1">
                <a:extLst>
                  <a:ext uri="{FF2B5EF4-FFF2-40B4-BE49-F238E27FC236}">
                    <a16:creationId xmlns:a16="http://schemas.microsoft.com/office/drawing/2014/main" id="{FF61EC15-DAC2-445B-8F46-EFD60632340B}"/>
                  </a:ext>
                </a:extLst>
              </p:cNvPr>
              <p:cNvSpPr/>
              <p:nvPr/>
            </p:nvSpPr>
            <p:spPr>
              <a:xfrm>
                <a:off x="6047" y="225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152;p1">
                <a:extLst>
                  <a:ext uri="{FF2B5EF4-FFF2-40B4-BE49-F238E27FC236}">
                    <a16:creationId xmlns:a16="http://schemas.microsoft.com/office/drawing/2014/main" id="{A6C6A628-BEEC-4FC0-932A-17E2834DD610}"/>
                  </a:ext>
                </a:extLst>
              </p:cNvPr>
              <p:cNvSpPr/>
              <p:nvPr/>
            </p:nvSpPr>
            <p:spPr>
              <a:xfrm>
                <a:off x="6049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153;p1">
                <a:extLst>
                  <a:ext uri="{FF2B5EF4-FFF2-40B4-BE49-F238E27FC236}">
                    <a16:creationId xmlns:a16="http://schemas.microsoft.com/office/drawing/2014/main" id="{BEB35551-850E-4B5D-BC34-79406CE0F14A}"/>
                  </a:ext>
                </a:extLst>
              </p:cNvPr>
              <p:cNvSpPr/>
              <p:nvPr/>
            </p:nvSpPr>
            <p:spPr>
              <a:xfrm>
                <a:off x="6303" y="164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154;p1">
                <a:extLst>
                  <a:ext uri="{FF2B5EF4-FFF2-40B4-BE49-F238E27FC236}">
                    <a16:creationId xmlns:a16="http://schemas.microsoft.com/office/drawing/2014/main" id="{2570B245-35F2-43A5-8450-A57628211F99}"/>
                  </a:ext>
                </a:extLst>
              </p:cNvPr>
              <p:cNvSpPr/>
              <p:nvPr/>
            </p:nvSpPr>
            <p:spPr>
              <a:xfrm>
                <a:off x="5990" y="2264"/>
                <a:ext cx="19" cy="17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155;p1">
                <a:extLst>
                  <a:ext uri="{FF2B5EF4-FFF2-40B4-BE49-F238E27FC236}">
                    <a16:creationId xmlns:a16="http://schemas.microsoft.com/office/drawing/2014/main" id="{C1B93C71-0C93-4B7B-A17B-7C1756A7835D}"/>
                  </a:ext>
                </a:extLst>
              </p:cNvPr>
              <p:cNvSpPr/>
              <p:nvPr/>
            </p:nvSpPr>
            <p:spPr>
              <a:xfrm>
                <a:off x="7062" y="2447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56;p1">
                <a:extLst>
                  <a:ext uri="{FF2B5EF4-FFF2-40B4-BE49-F238E27FC236}">
                    <a16:creationId xmlns:a16="http://schemas.microsoft.com/office/drawing/2014/main" id="{B81B4AC6-C2C3-40C1-90B4-0D08EE81FD06}"/>
                  </a:ext>
                </a:extLst>
              </p:cNvPr>
              <p:cNvSpPr/>
              <p:nvPr/>
            </p:nvSpPr>
            <p:spPr>
              <a:xfrm>
                <a:off x="7062" y="2447"/>
                <a:ext cx="2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157;p1">
                <a:extLst>
                  <a:ext uri="{FF2B5EF4-FFF2-40B4-BE49-F238E27FC236}">
                    <a16:creationId xmlns:a16="http://schemas.microsoft.com/office/drawing/2014/main" id="{755E9E0C-BA05-47D3-84FF-C11E9DAFC3C0}"/>
                  </a:ext>
                </a:extLst>
              </p:cNvPr>
              <p:cNvSpPr/>
              <p:nvPr/>
            </p:nvSpPr>
            <p:spPr>
              <a:xfrm>
                <a:off x="6540" y="164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58;p1">
                <a:extLst>
                  <a:ext uri="{FF2B5EF4-FFF2-40B4-BE49-F238E27FC236}">
                    <a16:creationId xmlns:a16="http://schemas.microsoft.com/office/drawing/2014/main" id="{8687F1B6-7362-45D0-95E6-3223B1691AD7}"/>
                  </a:ext>
                </a:extLst>
              </p:cNvPr>
              <p:cNvSpPr/>
              <p:nvPr/>
            </p:nvSpPr>
            <p:spPr>
              <a:xfrm>
                <a:off x="5874" y="1603"/>
                <a:ext cx="1188" cy="136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75" extrusionOk="0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159;p1">
                <a:extLst>
                  <a:ext uri="{FF2B5EF4-FFF2-40B4-BE49-F238E27FC236}">
                    <a16:creationId xmlns:a16="http://schemas.microsoft.com/office/drawing/2014/main" id="{7A19A813-429A-4CD8-9034-9EEE15CBBFC5}"/>
                  </a:ext>
                </a:extLst>
              </p:cNvPr>
              <p:cNvSpPr/>
              <p:nvPr/>
            </p:nvSpPr>
            <p:spPr>
              <a:xfrm>
                <a:off x="7292" y="2051"/>
                <a:ext cx="1" cy="2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160;p1">
                <a:extLst>
                  <a:ext uri="{FF2B5EF4-FFF2-40B4-BE49-F238E27FC236}">
                    <a16:creationId xmlns:a16="http://schemas.microsoft.com/office/drawing/2014/main" id="{3F52161F-E4E9-4528-9452-64DB0DFACC34}"/>
                  </a:ext>
                </a:extLst>
              </p:cNvPr>
              <p:cNvSpPr/>
              <p:nvPr/>
            </p:nvSpPr>
            <p:spPr>
              <a:xfrm>
                <a:off x="6566" y="3084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161;p1">
                <a:extLst>
                  <a:ext uri="{FF2B5EF4-FFF2-40B4-BE49-F238E27FC236}">
                    <a16:creationId xmlns:a16="http://schemas.microsoft.com/office/drawing/2014/main" id="{56F9DCB0-50A5-4C04-BF36-C9B92F46C03A}"/>
                  </a:ext>
                </a:extLst>
              </p:cNvPr>
              <p:cNvSpPr/>
              <p:nvPr/>
            </p:nvSpPr>
            <p:spPr>
              <a:xfrm>
                <a:off x="7339" y="2013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162;p1">
                <a:extLst>
                  <a:ext uri="{FF2B5EF4-FFF2-40B4-BE49-F238E27FC236}">
                    <a16:creationId xmlns:a16="http://schemas.microsoft.com/office/drawing/2014/main" id="{EBCEF261-80EE-48ED-BC8D-46285B5E8059}"/>
                  </a:ext>
                </a:extLst>
              </p:cNvPr>
              <p:cNvSpPr/>
              <p:nvPr/>
            </p:nvSpPr>
            <p:spPr>
              <a:xfrm>
                <a:off x="6599" y="308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163;p1">
                <a:extLst>
                  <a:ext uri="{FF2B5EF4-FFF2-40B4-BE49-F238E27FC236}">
                    <a16:creationId xmlns:a16="http://schemas.microsoft.com/office/drawing/2014/main" id="{35380700-70D5-4EE5-A856-8783556E7691}"/>
                  </a:ext>
                </a:extLst>
              </p:cNvPr>
              <p:cNvSpPr/>
              <p:nvPr/>
            </p:nvSpPr>
            <p:spPr>
              <a:xfrm>
                <a:off x="7328" y="2034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164;p1">
                <a:extLst>
                  <a:ext uri="{FF2B5EF4-FFF2-40B4-BE49-F238E27FC236}">
                    <a16:creationId xmlns:a16="http://schemas.microsoft.com/office/drawing/2014/main" id="{18B90EA9-9B76-455F-B977-3793A4C7BAE1}"/>
                  </a:ext>
                </a:extLst>
              </p:cNvPr>
              <p:cNvSpPr/>
              <p:nvPr/>
            </p:nvSpPr>
            <p:spPr>
              <a:xfrm>
                <a:off x="6429" y="246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165;p1">
                <a:extLst>
                  <a:ext uri="{FF2B5EF4-FFF2-40B4-BE49-F238E27FC236}">
                    <a16:creationId xmlns:a16="http://schemas.microsoft.com/office/drawing/2014/main" id="{F31D4524-D3FD-4D15-8259-0C55C20FCFC1}"/>
                  </a:ext>
                </a:extLst>
              </p:cNvPr>
              <p:cNvSpPr/>
              <p:nvPr/>
            </p:nvSpPr>
            <p:spPr>
              <a:xfrm>
                <a:off x="6497" y="2660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166;p1">
                <a:extLst>
                  <a:ext uri="{FF2B5EF4-FFF2-40B4-BE49-F238E27FC236}">
                    <a16:creationId xmlns:a16="http://schemas.microsoft.com/office/drawing/2014/main" id="{F8BF5F8F-7A18-401D-929E-527CE2D95D89}"/>
                  </a:ext>
                </a:extLst>
              </p:cNvPr>
              <p:cNvSpPr/>
              <p:nvPr/>
            </p:nvSpPr>
            <p:spPr>
              <a:xfrm>
                <a:off x="7328" y="202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167;p1">
                <a:extLst>
                  <a:ext uri="{FF2B5EF4-FFF2-40B4-BE49-F238E27FC236}">
                    <a16:creationId xmlns:a16="http://schemas.microsoft.com/office/drawing/2014/main" id="{EB9729C2-252C-42B3-88A5-2458D0E01441}"/>
                  </a:ext>
                </a:extLst>
              </p:cNvPr>
              <p:cNvSpPr/>
              <p:nvPr/>
            </p:nvSpPr>
            <p:spPr>
              <a:xfrm>
                <a:off x="6414" y="2475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168;p1">
                <a:extLst>
                  <a:ext uri="{FF2B5EF4-FFF2-40B4-BE49-F238E27FC236}">
                    <a16:creationId xmlns:a16="http://schemas.microsoft.com/office/drawing/2014/main" id="{7AEC8662-E1BE-4C70-9BD4-793C20823331}"/>
                  </a:ext>
                </a:extLst>
              </p:cNvPr>
              <p:cNvSpPr/>
              <p:nvPr/>
            </p:nvSpPr>
            <p:spPr>
              <a:xfrm>
                <a:off x="6422" y="246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169;p1">
                <a:extLst>
                  <a:ext uri="{FF2B5EF4-FFF2-40B4-BE49-F238E27FC236}">
                    <a16:creationId xmlns:a16="http://schemas.microsoft.com/office/drawing/2014/main" id="{322AE897-93A6-43EE-8CE3-C3DC83588BFC}"/>
                  </a:ext>
                </a:extLst>
              </p:cNvPr>
              <p:cNvSpPr/>
              <p:nvPr/>
            </p:nvSpPr>
            <p:spPr>
              <a:xfrm>
                <a:off x="6500" y="261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170;p1">
                <a:extLst>
                  <a:ext uri="{FF2B5EF4-FFF2-40B4-BE49-F238E27FC236}">
                    <a16:creationId xmlns:a16="http://schemas.microsoft.com/office/drawing/2014/main" id="{AE49E9F6-AA54-4A67-9566-11B2C41E2DB2}"/>
                  </a:ext>
                </a:extLst>
              </p:cNvPr>
              <p:cNvSpPr/>
              <p:nvPr/>
            </p:nvSpPr>
            <p:spPr>
              <a:xfrm>
                <a:off x="6424" y="2468"/>
                <a:ext cx="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171;p1">
                <a:extLst>
                  <a:ext uri="{FF2B5EF4-FFF2-40B4-BE49-F238E27FC236}">
                    <a16:creationId xmlns:a16="http://schemas.microsoft.com/office/drawing/2014/main" id="{CBA5C027-406F-4DB9-AB4D-C9E06A89ED21}"/>
                  </a:ext>
                </a:extLst>
              </p:cNvPr>
              <p:cNvSpPr/>
              <p:nvPr/>
            </p:nvSpPr>
            <p:spPr>
              <a:xfrm>
                <a:off x="6564" y="244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172;p1">
                <a:extLst>
                  <a:ext uri="{FF2B5EF4-FFF2-40B4-BE49-F238E27FC236}">
                    <a16:creationId xmlns:a16="http://schemas.microsoft.com/office/drawing/2014/main" id="{7A827B42-27F2-4CD0-9F83-CE1AEB129B06}"/>
                  </a:ext>
                </a:extLst>
              </p:cNvPr>
              <p:cNvSpPr/>
              <p:nvPr/>
            </p:nvSpPr>
            <p:spPr>
              <a:xfrm>
                <a:off x="6497" y="240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173;p1">
                <a:extLst>
                  <a:ext uri="{FF2B5EF4-FFF2-40B4-BE49-F238E27FC236}">
                    <a16:creationId xmlns:a16="http://schemas.microsoft.com/office/drawing/2014/main" id="{70AF9257-F44C-4272-A9EF-9738021B8058}"/>
                  </a:ext>
                </a:extLst>
              </p:cNvPr>
              <p:cNvSpPr/>
              <p:nvPr/>
            </p:nvSpPr>
            <p:spPr>
              <a:xfrm>
                <a:off x="6429" y="246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174;p1">
                <a:extLst>
                  <a:ext uri="{FF2B5EF4-FFF2-40B4-BE49-F238E27FC236}">
                    <a16:creationId xmlns:a16="http://schemas.microsoft.com/office/drawing/2014/main" id="{3EDEE5A5-0A5F-42B6-A382-ADB10B1A1B9B}"/>
                  </a:ext>
                </a:extLst>
              </p:cNvPr>
              <p:cNvSpPr/>
              <p:nvPr/>
            </p:nvSpPr>
            <p:spPr>
              <a:xfrm>
                <a:off x="6414" y="2179"/>
                <a:ext cx="5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175;p1">
                <a:extLst>
                  <a:ext uri="{FF2B5EF4-FFF2-40B4-BE49-F238E27FC236}">
                    <a16:creationId xmlns:a16="http://schemas.microsoft.com/office/drawing/2014/main" id="{E009ABD6-CBA1-452A-AFDF-11336F1184C6}"/>
                  </a:ext>
                </a:extLst>
              </p:cNvPr>
              <p:cNvSpPr/>
              <p:nvPr/>
            </p:nvSpPr>
            <p:spPr>
              <a:xfrm>
                <a:off x="6455" y="268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176;p1">
                <a:extLst>
                  <a:ext uri="{FF2B5EF4-FFF2-40B4-BE49-F238E27FC236}">
                    <a16:creationId xmlns:a16="http://schemas.microsoft.com/office/drawing/2014/main" id="{80F61D83-0309-4743-96AE-ED9E1266A2CD}"/>
                  </a:ext>
                </a:extLst>
              </p:cNvPr>
              <p:cNvSpPr/>
              <p:nvPr/>
            </p:nvSpPr>
            <p:spPr>
              <a:xfrm>
                <a:off x="7081" y="2501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177;p1">
                <a:extLst>
                  <a:ext uri="{FF2B5EF4-FFF2-40B4-BE49-F238E27FC236}">
                    <a16:creationId xmlns:a16="http://schemas.microsoft.com/office/drawing/2014/main" id="{4363D975-AF17-40DC-A5E6-E0ECDAECC63B}"/>
                  </a:ext>
                </a:extLst>
              </p:cNvPr>
              <p:cNvSpPr/>
              <p:nvPr/>
            </p:nvSpPr>
            <p:spPr>
              <a:xfrm>
                <a:off x="7057" y="2449"/>
                <a:ext cx="254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6" extrusionOk="0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178;p1">
                <a:extLst>
                  <a:ext uri="{FF2B5EF4-FFF2-40B4-BE49-F238E27FC236}">
                    <a16:creationId xmlns:a16="http://schemas.microsoft.com/office/drawing/2014/main" id="{24CCD41C-50C8-40BF-AB7D-BA834E7324BF}"/>
                  </a:ext>
                </a:extLst>
              </p:cNvPr>
              <p:cNvSpPr/>
              <p:nvPr/>
            </p:nvSpPr>
            <p:spPr>
              <a:xfrm>
                <a:off x="6768" y="243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179;p1">
                <a:extLst>
                  <a:ext uri="{FF2B5EF4-FFF2-40B4-BE49-F238E27FC236}">
                    <a16:creationId xmlns:a16="http://schemas.microsoft.com/office/drawing/2014/main" id="{0063185D-47D2-4B5C-84B7-C3074A5D3A21}"/>
                  </a:ext>
                </a:extLst>
              </p:cNvPr>
              <p:cNvSpPr/>
              <p:nvPr/>
            </p:nvSpPr>
            <p:spPr>
              <a:xfrm>
                <a:off x="7180" y="253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180;p1">
                <a:extLst>
                  <a:ext uri="{FF2B5EF4-FFF2-40B4-BE49-F238E27FC236}">
                    <a16:creationId xmlns:a16="http://schemas.microsoft.com/office/drawing/2014/main" id="{45521119-1217-4DA2-8C66-DC61B845BE3C}"/>
                  </a:ext>
                </a:extLst>
              </p:cNvPr>
              <p:cNvSpPr/>
              <p:nvPr/>
            </p:nvSpPr>
            <p:spPr>
              <a:xfrm>
                <a:off x="7069" y="2489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181;p1">
                <a:extLst>
                  <a:ext uri="{FF2B5EF4-FFF2-40B4-BE49-F238E27FC236}">
                    <a16:creationId xmlns:a16="http://schemas.microsoft.com/office/drawing/2014/main" id="{2B5A488F-4CB6-4F78-A29F-26F26791845D}"/>
                  </a:ext>
                </a:extLst>
              </p:cNvPr>
              <p:cNvSpPr/>
              <p:nvPr/>
            </p:nvSpPr>
            <p:spPr>
              <a:xfrm>
                <a:off x="7204" y="209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182;p1">
                <a:extLst>
                  <a:ext uri="{FF2B5EF4-FFF2-40B4-BE49-F238E27FC236}">
                    <a16:creationId xmlns:a16="http://schemas.microsoft.com/office/drawing/2014/main" id="{B0C5ABC8-E332-44AD-8940-5A435FA4EB69}"/>
                  </a:ext>
                </a:extLst>
              </p:cNvPr>
              <p:cNvSpPr/>
              <p:nvPr/>
            </p:nvSpPr>
            <p:spPr>
              <a:xfrm>
                <a:off x="7180" y="248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183;p1">
                <a:extLst>
                  <a:ext uri="{FF2B5EF4-FFF2-40B4-BE49-F238E27FC236}">
                    <a16:creationId xmlns:a16="http://schemas.microsoft.com/office/drawing/2014/main" id="{4050CFFC-A77C-4E25-81D6-4B7052A87BD5}"/>
                  </a:ext>
                </a:extLst>
              </p:cNvPr>
              <p:cNvSpPr/>
              <p:nvPr/>
            </p:nvSpPr>
            <p:spPr>
              <a:xfrm>
                <a:off x="7211" y="2091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184;p1">
                <a:extLst>
                  <a:ext uri="{FF2B5EF4-FFF2-40B4-BE49-F238E27FC236}">
                    <a16:creationId xmlns:a16="http://schemas.microsoft.com/office/drawing/2014/main" id="{1D096CA3-5583-4A0B-8378-C54F440D2997}"/>
                  </a:ext>
                </a:extLst>
              </p:cNvPr>
              <p:cNvSpPr/>
              <p:nvPr/>
            </p:nvSpPr>
            <p:spPr>
              <a:xfrm>
                <a:off x="7202" y="2089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185;p1">
                <a:extLst>
                  <a:ext uri="{FF2B5EF4-FFF2-40B4-BE49-F238E27FC236}">
                    <a16:creationId xmlns:a16="http://schemas.microsoft.com/office/drawing/2014/main" id="{AEE143B5-1C2B-433D-8015-5A478FBC0A77}"/>
                  </a:ext>
                </a:extLst>
              </p:cNvPr>
              <p:cNvSpPr/>
              <p:nvPr/>
            </p:nvSpPr>
            <p:spPr>
              <a:xfrm>
                <a:off x="7214" y="208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186;p1">
                <a:extLst>
                  <a:ext uri="{FF2B5EF4-FFF2-40B4-BE49-F238E27FC236}">
                    <a16:creationId xmlns:a16="http://schemas.microsoft.com/office/drawing/2014/main" id="{3CE44AE4-7C1F-4EE1-AF68-CD424CFC736E}"/>
                  </a:ext>
                </a:extLst>
              </p:cNvPr>
              <p:cNvSpPr/>
              <p:nvPr/>
            </p:nvSpPr>
            <p:spPr>
              <a:xfrm>
                <a:off x="7190" y="20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187;p1">
                <a:extLst>
                  <a:ext uri="{FF2B5EF4-FFF2-40B4-BE49-F238E27FC236}">
                    <a16:creationId xmlns:a16="http://schemas.microsoft.com/office/drawing/2014/main" id="{23899A7A-6D04-47D4-87F3-E29F86BC8494}"/>
                  </a:ext>
                </a:extLst>
              </p:cNvPr>
              <p:cNvSpPr/>
              <p:nvPr/>
            </p:nvSpPr>
            <p:spPr>
              <a:xfrm>
                <a:off x="5743" y="2352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188;p1">
                <a:extLst>
                  <a:ext uri="{FF2B5EF4-FFF2-40B4-BE49-F238E27FC236}">
                    <a16:creationId xmlns:a16="http://schemas.microsoft.com/office/drawing/2014/main" id="{B700AE79-8426-4DDD-99B7-783500F3AA92}"/>
                  </a:ext>
                </a:extLst>
              </p:cNvPr>
              <p:cNvSpPr/>
              <p:nvPr/>
            </p:nvSpPr>
            <p:spPr>
              <a:xfrm>
                <a:off x="6128" y="166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189;p1">
                <a:extLst>
                  <a:ext uri="{FF2B5EF4-FFF2-40B4-BE49-F238E27FC236}">
                    <a16:creationId xmlns:a16="http://schemas.microsoft.com/office/drawing/2014/main" id="{7EE4136E-BF3A-40BB-A9CC-323998BC6F08}"/>
                  </a:ext>
                </a:extLst>
              </p:cNvPr>
              <p:cNvSpPr/>
              <p:nvPr/>
            </p:nvSpPr>
            <p:spPr>
              <a:xfrm>
                <a:off x="6540" y="1520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190;p1">
                <a:extLst>
                  <a:ext uri="{FF2B5EF4-FFF2-40B4-BE49-F238E27FC236}">
                    <a16:creationId xmlns:a16="http://schemas.microsoft.com/office/drawing/2014/main" id="{488393AC-7203-44FC-877D-DA315AB5BD53}"/>
                  </a:ext>
                </a:extLst>
              </p:cNvPr>
              <p:cNvSpPr/>
              <p:nvPr/>
            </p:nvSpPr>
            <p:spPr>
              <a:xfrm>
                <a:off x="6543" y="151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191;p1">
                <a:extLst>
                  <a:ext uri="{FF2B5EF4-FFF2-40B4-BE49-F238E27FC236}">
                    <a16:creationId xmlns:a16="http://schemas.microsoft.com/office/drawing/2014/main" id="{F9743961-ADC4-40F8-B611-BF99D42CF87D}"/>
                  </a:ext>
                </a:extLst>
              </p:cNvPr>
              <p:cNvSpPr/>
              <p:nvPr/>
            </p:nvSpPr>
            <p:spPr>
              <a:xfrm>
                <a:off x="6516" y="1546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192;p1">
                <a:extLst>
                  <a:ext uri="{FF2B5EF4-FFF2-40B4-BE49-F238E27FC236}">
                    <a16:creationId xmlns:a16="http://schemas.microsoft.com/office/drawing/2014/main" id="{86A6C331-C10F-4E69-9EFC-50B079AE5E05}"/>
                  </a:ext>
                </a:extLst>
              </p:cNvPr>
              <p:cNvSpPr/>
              <p:nvPr/>
            </p:nvSpPr>
            <p:spPr>
              <a:xfrm>
                <a:off x="6516" y="1541"/>
                <a:ext cx="8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193;p1">
                <a:extLst>
                  <a:ext uri="{FF2B5EF4-FFF2-40B4-BE49-F238E27FC236}">
                    <a16:creationId xmlns:a16="http://schemas.microsoft.com/office/drawing/2014/main" id="{ABD457C0-2E60-42DB-9B20-803AF912F105}"/>
                  </a:ext>
                </a:extLst>
              </p:cNvPr>
              <p:cNvSpPr/>
              <p:nvPr/>
            </p:nvSpPr>
            <p:spPr>
              <a:xfrm>
                <a:off x="6535" y="1520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194;p1">
                <a:extLst>
                  <a:ext uri="{FF2B5EF4-FFF2-40B4-BE49-F238E27FC236}">
                    <a16:creationId xmlns:a16="http://schemas.microsoft.com/office/drawing/2014/main" id="{CB317D29-A5C6-4CD3-BFA4-DF5167B6129F}"/>
                  </a:ext>
                </a:extLst>
              </p:cNvPr>
              <p:cNvSpPr/>
              <p:nvPr/>
            </p:nvSpPr>
            <p:spPr>
              <a:xfrm>
                <a:off x="6538" y="1518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195;p1">
                <a:extLst>
                  <a:ext uri="{FF2B5EF4-FFF2-40B4-BE49-F238E27FC236}">
                    <a16:creationId xmlns:a16="http://schemas.microsoft.com/office/drawing/2014/main" id="{3924FB17-4B85-4F0D-8587-83847407C605}"/>
                  </a:ext>
                </a:extLst>
              </p:cNvPr>
              <p:cNvSpPr/>
              <p:nvPr/>
            </p:nvSpPr>
            <p:spPr>
              <a:xfrm>
                <a:off x="7164" y="1951"/>
                <a:ext cx="261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3" extrusionOk="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196;p1">
                <a:extLst>
                  <a:ext uri="{FF2B5EF4-FFF2-40B4-BE49-F238E27FC236}">
                    <a16:creationId xmlns:a16="http://schemas.microsoft.com/office/drawing/2014/main" id="{AC21AA8F-AD4A-4D3C-8413-DF0C3FB05E5E}"/>
                  </a:ext>
                </a:extLst>
              </p:cNvPr>
              <p:cNvSpPr/>
              <p:nvPr/>
            </p:nvSpPr>
            <p:spPr>
              <a:xfrm>
                <a:off x="6521" y="1354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7" h="2" extrusionOk="0">
                    <a:moveTo>
                      <a:pt x="7" y="0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197;p1">
                <a:extLst>
                  <a:ext uri="{FF2B5EF4-FFF2-40B4-BE49-F238E27FC236}">
                    <a16:creationId xmlns:a16="http://schemas.microsoft.com/office/drawing/2014/main" id="{0C52E22B-C465-409C-BC9E-00F314A65F43}"/>
                  </a:ext>
                </a:extLst>
              </p:cNvPr>
              <p:cNvSpPr/>
              <p:nvPr/>
            </p:nvSpPr>
            <p:spPr>
              <a:xfrm>
                <a:off x="6564" y="1292"/>
                <a:ext cx="88" cy="28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198;p1">
                <a:extLst>
                  <a:ext uri="{FF2B5EF4-FFF2-40B4-BE49-F238E27FC236}">
                    <a16:creationId xmlns:a16="http://schemas.microsoft.com/office/drawing/2014/main" id="{C0810193-496D-44E5-9AC3-9DC70B78855C}"/>
                  </a:ext>
                </a:extLst>
              </p:cNvPr>
              <p:cNvSpPr/>
              <p:nvPr/>
            </p:nvSpPr>
            <p:spPr>
              <a:xfrm>
                <a:off x="6540" y="139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199;p1">
                <a:extLst>
                  <a:ext uri="{FF2B5EF4-FFF2-40B4-BE49-F238E27FC236}">
                    <a16:creationId xmlns:a16="http://schemas.microsoft.com/office/drawing/2014/main" id="{B74E650C-17FC-498A-8683-D77B2C98A2F1}"/>
                  </a:ext>
                </a:extLst>
              </p:cNvPr>
              <p:cNvSpPr/>
              <p:nvPr/>
            </p:nvSpPr>
            <p:spPr>
              <a:xfrm>
                <a:off x="5926" y="2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00;p1">
                <a:extLst>
                  <a:ext uri="{FF2B5EF4-FFF2-40B4-BE49-F238E27FC236}">
                    <a16:creationId xmlns:a16="http://schemas.microsoft.com/office/drawing/2014/main" id="{79404109-A8BA-4F68-B4C4-CF2F6E084D23}"/>
                  </a:ext>
                </a:extLst>
              </p:cNvPr>
              <p:cNvSpPr/>
              <p:nvPr/>
            </p:nvSpPr>
            <p:spPr>
              <a:xfrm>
                <a:off x="6547" y="1503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01;p1">
                <a:extLst>
                  <a:ext uri="{FF2B5EF4-FFF2-40B4-BE49-F238E27FC236}">
                    <a16:creationId xmlns:a16="http://schemas.microsoft.com/office/drawing/2014/main" id="{8C228381-7FD3-48F6-86AF-40D4A52B56AD}"/>
                  </a:ext>
                </a:extLst>
              </p:cNvPr>
              <p:cNvSpPr/>
              <p:nvPr/>
            </p:nvSpPr>
            <p:spPr>
              <a:xfrm>
                <a:off x="6545" y="1501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02;p1">
                <a:extLst>
                  <a:ext uri="{FF2B5EF4-FFF2-40B4-BE49-F238E27FC236}">
                    <a16:creationId xmlns:a16="http://schemas.microsoft.com/office/drawing/2014/main" id="{FDF9E999-FAB9-4449-9462-386E459E79DE}"/>
                  </a:ext>
                </a:extLst>
              </p:cNvPr>
              <p:cNvSpPr/>
              <p:nvPr/>
            </p:nvSpPr>
            <p:spPr>
              <a:xfrm>
                <a:off x="6547" y="1513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03;p1">
                <a:extLst>
                  <a:ext uri="{FF2B5EF4-FFF2-40B4-BE49-F238E27FC236}">
                    <a16:creationId xmlns:a16="http://schemas.microsoft.com/office/drawing/2014/main" id="{EE076EB9-A527-4A93-A271-ED80D00FAC45}"/>
                  </a:ext>
                </a:extLst>
              </p:cNvPr>
              <p:cNvSpPr/>
              <p:nvPr/>
            </p:nvSpPr>
            <p:spPr>
              <a:xfrm>
                <a:off x="6052" y="161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04;p1">
                <a:extLst>
                  <a:ext uri="{FF2B5EF4-FFF2-40B4-BE49-F238E27FC236}">
                    <a16:creationId xmlns:a16="http://schemas.microsoft.com/office/drawing/2014/main" id="{35A00728-7ACF-454B-961F-54A1575C9EBE}"/>
                  </a:ext>
                </a:extLst>
              </p:cNvPr>
              <p:cNvSpPr/>
              <p:nvPr/>
            </p:nvSpPr>
            <p:spPr>
              <a:xfrm>
                <a:off x="6026" y="156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05;p1">
                <a:extLst>
                  <a:ext uri="{FF2B5EF4-FFF2-40B4-BE49-F238E27FC236}">
                    <a16:creationId xmlns:a16="http://schemas.microsoft.com/office/drawing/2014/main" id="{C0BEBD50-F063-4B76-9584-3EB43DC040BB}"/>
                  </a:ext>
                </a:extLst>
              </p:cNvPr>
              <p:cNvSpPr/>
              <p:nvPr/>
            </p:nvSpPr>
            <p:spPr>
              <a:xfrm>
                <a:off x="6052" y="152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06;p1">
                <a:extLst>
                  <a:ext uri="{FF2B5EF4-FFF2-40B4-BE49-F238E27FC236}">
                    <a16:creationId xmlns:a16="http://schemas.microsoft.com/office/drawing/2014/main" id="{0DF88AF3-601E-447A-BF75-7D1FAA369161}"/>
                  </a:ext>
                </a:extLst>
              </p:cNvPr>
              <p:cNvSpPr/>
              <p:nvPr/>
            </p:nvSpPr>
            <p:spPr>
              <a:xfrm>
                <a:off x="7311" y="20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07;p1">
                <a:extLst>
                  <a:ext uri="{FF2B5EF4-FFF2-40B4-BE49-F238E27FC236}">
                    <a16:creationId xmlns:a16="http://schemas.microsoft.com/office/drawing/2014/main" id="{2C6C9D6A-0AE9-4DD7-8152-1AC35100A2BD}"/>
                  </a:ext>
                </a:extLst>
              </p:cNvPr>
              <p:cNvSpPr/>
              <p:nvPr/>
            </p:nvSpPr>
            <p:spPr>
              <a:xfrm>
                <a:off x="6123" y="164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208;p1">
                <a:extLst>
                  <a:ext uri="{FF2B5EF4-FFF2-40B4-BE49-F238E27FC236}">
                    <a16:creationId xmlns:a16="http://schemas.microsoft.com/office/drawing/2014/main" id="{CF551F47-9842-4F5D-8C8B-1EE9DB90741C}"/>
                  </a:ext>
                </a:extLst>
              </p:cNvPr>
              <p:cNvSpPr/>
              <p:nvPr/>
            </p:nvSpPr>
            <p:spPr>
              <a:xfrm>
                <a:off x="6066" y="1546"/>
                <a:ext cx="2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209;p1">
                <a:extLst>
                  <a:ext uri="{FF2B5EF4-FFF2-40B4-BE49-F238E27FC236}">
                    <a16:creationId xmlns:a16="http://schemas.microsoft.com/office/drawing/2014/main" id="{04F3DF5A-C93E-4F23-85DB-76F0FDE4A706}"/>
                  </a:ext>
                </a:extLst>
              </p:cNvPr>
              <p:cNvSpPr/>
              <p:nvPr/>
            </p:nvSpPr>
            <p:spPr>
              <a:xfrm>
                <a:off x="5938" y="1399"/>
                <a:ext cx="194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7" extrusionOk="0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210;p1">
                <a:extLst>
                  <a:ext uri="{FF2B5EF4-FFF2-40B4-BE49-F238E27FC236}">
                    <a16:creationId xmlns:a16="http://schemas.microsoft.com/office/drawing/2014/main" id="{C8A1A1D8-1BEB-4614-B992-BEB529265831}"/>
                  </a:ext>
                </a:extLst>
              </p:cNvPr>
              <p:cNvSpPr/>
              <p:nvPr/>
            </p:nvSpPr>
            <p:spPr>
              <a:xfrm>
                <a:off x="6120" y="164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211;p1">
                <a:extLst>
                  <a:ext uri="{FF2B5EF4-FFF2-40B4-BE49-F238E27FC236}">
                    <a16:creationId xmlns:a16="http://schemas.microsoft.com/office/drawing/2014/main" id="{D0D908A4-6DD9-49D3-BBD0-278B8F92E07C}"/>
                  </a:ext>
                </a:extLst>
              </p:cNvPr>
              <p:cNvSpPr/>
              <p:nvPr/>
            </p:nvSpPr>
            <p:spPr>
              <a:xfrm>
                <a:off x="6033" y="15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212;p1">
                <a:extLst>
                  <a:ext uri="{FF2B5EF4-FFF2-40B4-BE49-F238E27FC236}">
                    <a16:creationId xmlns:a16="http://schemas.microsoft.com/office/drawing/2014/main" id="{921A2659-AE16-4034-84F6-27D5006E303D}"/>
                  </a:ext>
                </a:extLst>
              </p:cNvPr>
              <p:cNvSpPr/>
              <p:nvPr/>
            </p:nvSpPr>
            <p:spPr>
              <a:xfrm>
                <a:off x="6016" y="1492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213;p1">
                <a:extLst>
                  <a:ext uri="{FF2B5EF4-FFF2-40B4-BE49-F238E27FC236}">
                    <a16:creationId xmlns:a16="http://schemas.microsoft.com/office/drawing/2014/main" id="{43820BAE-D780-4536-AF9D-B63CD8EDADB8}"/>
                  </a:ext>
                </a:extLst>
              </p:cNvPr>
              <p:cNvSpPr/>
              <p:nvPr/>
            </p:nvSpPr>
            <p:spPr>
              <a:xfrm>
                <a:off x="6042" y="150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214;p1">
                <a:extLst>
                  <a:ext uri="{FF2B5EF4-FFF2-40B4-BE49-F238E27FC236}">
                    <a16:creationId xmlns:a16="http://schemas.microsoft.com/office/drawing/2014/main" id="{84D83B6D-DF6D-4E13-A627-ADB1EB382463}"/>
                  </a:ext>
                </a:extLst>
              </p:cNvPr>
              <p:cNvSpPr/>
              <p:nvPr/>
            </p:nvSpPr>
            <p:spPr>
              <a:xfrm>
                <a:off x="6094" y="169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215;p1">
                <a:extLst>
                  <a:ext uri="{FF2B5EF4-FFF2-40B4-BE49-F238E27FC236}">
                    <a16:creationId xmlns:a16="http://schemas.microsoft.com/office/drawing/2014/main" id="{AB150603-740F-4632-888A-9BE5D27F02F6}"/>
                  </a:ext>
                </a:extLst>
              </p:cNvPr>
              <p:cNvSpPr/>
              <p:nvPr/>
            </p:nvSpPr>
            <p:spPr>
              <a:xfrm>
                <a:off x="6045" y="15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216;p1">
                <a:extLst>
                  <a:ext uri="{FF2B5EF4-FFF2-40B4-BE49-F238E27FC236}">
                    <a16:creationId xmlns:a16="http://schemas.microsoft.com/office/drawing/2014/main" id="{9B588648-B675-46A6-BAC0-C7AFAC67CFF9}"/>
                  </a:ext>
                </a:extLst>
              </p:cNvPr>
              <p:cNvSpPr/>
              <p:nvPr/>
            </p:nvSpPr>
            <p:spPr>
              <a:xfrm>
                <a:off x="6035" y="150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217;p1">
                <a:extLst>
                  <a:ext uri="{FF2B5EF4-FFF2-40B4-BE49-F238E27FC236}">
                    <a16:creationId xmlns:a16="http://schemas.microsoft.com/office/drawing/2014/main" id="{D5F6A20D-F241-4479-87AA-7DDA91D64E36}"/>
                  </a:ext>
                </a:extLst>
              </p:cNvPr>
              <p:cNvSpPr/>
              <p:nvPr/>
            </p:nvSpPr>
            <p:spPr>
              <a:xfrm>
                <a:off x="6535" y="1518"/>
                <a:ext cx="12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218;p1">
                <a:extLst>
                  <a:ext uri="{FF2B5EF4-FFF2-40B4-BE49-F238E27FC236}">
                    <a16:creationId xmlns:a16="http://schemas.microsoft.com/office/drawing/2014/main" id="{5819C730-F191-42FB-8DCC-9BBE61F8D463}"/>
                  </a:ext>
                </a:extLst>
              </p:cNvPr>
              <p:cNvSpPr/>
              <p:nvPr/>
            </p:nvSpPr>
            <p:spPr>
              <a:xfrm>
                <a:off x="7185" y="14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219;p1">
                <a:extLst>
                  <a:ext uri="{FF2B5EF4-FFF2-40B4-BE49-F238E27FC236}">
                    <a16:creationId xmlns:a16="http://schemas.microsoft.com/office/drawing/2014/main" id="{DCFABE98-2C07-4C1C-884C-45342CDF6B62}"/>
                  </a:ext>
                </a:extLst>
              </p:cNvPr>
              <p:cNvSpPr/>
              <p:nvPr/>
            </p:nvSpPr>
            <p:spPr>
              <a:xfrm>
                <a:off x="7048" y="159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220;p1">
                <a:extLst>
                  <a:ext uri="{FF2B5EF4-FFF2-40B4-BE49-F238E27FC236}">
                    <a16:creationId xmlns:a16="http://schemas.microsoft.com/office/drawing/2014/main" id="{841B9E99-3CCB-4A8A-AED2-1756D007A354}"/>
                  </a:ext>
                </a:extLst>
              </p:cNvPr>
              <p:cNvSpPr/>
              <p:nvPr/>
            </p:nvSpPr>
            <p:spPr>
              <a:xfrm>
                <a:off x="7199" y="147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221;p1">
                <a:extLst>
                  <a:ext uri="{FF2B5EF4-FFF2-40B4-BE49-F238E27FC236}">
                    <a16:creationId xmlns:a16="http://schemas.microsoft.com/office/drawing/2014/main" id="{D6539416-8D21-424D-952D-6FDDAE841670}"/>
                  </a:ext>
                </a:extLst>
              </p:cNvPr>
              <p:cNvSpPr/>
              <p:nvPr/>
            </p:nvSpPr>
            <p:spPr>
              <a:xfrm>
                <a:off x="7202" y="148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222;p1">
                <a:extLst>
                  <a:ext uri="{FF2B5EF4-FFF2-40B4-BE49-F238E27FC236}">
                    <a16:creationId xmlns:a16="http://schemas.microsoft.com/office/drawing/2014/main" id="{287D1870-9917-4F31-9C79-18B1FE1F464B}"/>
                  </a:ext>
                </a:extLst>
              </p:cNvPr>
              <p:cNvSpPr/>
              <p:nvPr/>
            </p:nvSpPr>
            <p:spPr>
              <a:xfrm>
                <a:off x="7048" y="160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23;p1">
                <a:extLst>
                  <a:ext uri="{FF2B5EF4-FFF2-40B4-BE49-F238E27FC236}">
                    <a16:creationId xmlns:a16="http://schemas.microsoft.com/office/drawing/2014/main" id="{DBB48971-6418-40D8-AC37-71EFC8F9F912}"/>
                  </a:ext>
                </a:extLst>
              </p:cNvPr>
              <p:cNvSpPr/>
              <p:nvPr/>
            </p:nvSpPr>
            <p:spPr>
              <a:xfrm>
                <a:off x="7043" y="159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224;p1">
                <a:extLst>
                  <a:ext uri="{FF2B5EF4-FFF2-40B4-BE49-F238E27FC236}">
                    <a16:creationId xmlns:a16="http://schemas.microsoft.com/office/drawing/2014/main" id="{EC805C44-A75B-4DAB-B8B1-E2DE247B8D53}"/>
                  </a:ext>
                </a:extLst>
              </p:cNvPr>
              <p:cNvSpPr/>
              <p:nvPr/>
            </p:nvSpPr>
            <p:spPr>
              <a:xfrm>
                <a:off x="7048" y="160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25;p1">
                <a:extLst>
                  <a:ext uri="{FF2B5EF4-FFF2-40B4-BE49-F238E27FC236}">
                    <a16:creationId xmlns:a16="http://schemas.microsoft.com/office/drawing/2014/main" id="{105C56B1-AC07-4C14-A987-2E6C382D1473}"/>
                  </a:ext>
                </a:extLst>
              </p:cNvPr>
              <p:cNvSpPr/>
              <p:nvPr/>
            </p:nvSpPr>
            <p:spPr>
              <a:xfrm>
                <a:off x="7180" y="1487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226;p1">
                <a:extLst>
                  <a:ext uri="{FF2B5EF4-FFF2-40B4-BE49-F238E27FC236}">
                    <a16:creationId xmlns:a16="http://schemas.microsoft.com/office/drawing/2014/main" id="{A6EE78E2-5631-475B-8BDD-84FF124E0BB1}"/>
                  </a:ext>
                </a:extLst>
              </p:cNvPr>
              <p:cNvSpPr/>
              <p:nvPr/>
            </p:nvSpPr>
            <p:spPr>
              <a:xfrm>
                <a:off x="7211" y="14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227;p1">
                <a:extLst>
                  <a:ext uri="{FF2B5EF4-FFF2-40B4-BE49-F238E27FC236}">
                    <a16:creationId xmlns:a16="http://schemas.microsoft.com/office/drawing/2014/main" id="{95549BED-77AD-44D5-927B-BCB60B583E0C}"/>
                  </a:ext>
                </a:extLst>
              </p:cNvPr>
              <p:cNvSpPr/>
              <p:nvPr/>
            </p:nvSpPr>
            <p:spPr>
              <a:xfrm>
                <a:off x="7249" y="1496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228;p1">
                <a:extLst>
                  <a:ext uri="{FF2B5EF4-FFF2-40B4-BE49-F238E27FC236}">
                    <a16:creationId xmlns:a16="http://schemas.microsoft.com/office/drawing/2014/main" id="{514FC297-B35D-4BBB-906E-634DCC5F7323}"/>
                  </a:ext>
                </a:extLst>
              </p:cNvPr>
              <p:cNvSpPr/>
              <p:nvPr/>
            </p:nvSpPr>
            <p:spPr>
              <a:xfrm>
                <a:off x="7252" y="1499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229;p1">
                <a:extLst>
                  <a:ext uri="{FF2B5EF4-FFF2-40B4-BE49-F238E27FC236}">
                    <a16:creationId xmlns:a16="http://schemas.microsoft.com/office/drawing/2014/main" id="{4706056A-6FD0-48F4-B038-EB43DD2FBDC0}"/>
                  </a:ext>
                </a:extLst>
              </p:cNvPr>
              <p:cNvSpPr/>
              <p:nvPr/>
            </p:nvSpPr>
            <p:spPr>
              <a:xfrm>
                <a:off x="7218" y="1480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30;p1">
                <a:extLst>
                  <a:ext uri="{FF2B5EF4-FFF2-40B4-BE49-F238E27FC236}">
                    <a16:creationId xmlns:a16="http://schemas.microsoft.com/office/drawing/2014/main" id="{691685B4-767E-4CDD-8F78-F81E791480B8}"/>
                  </a:ext>
                </a:extLst>
              </p:cNvPr>
              <p:cNvSpPr/>
              <p:nvPr/>
            </p:nvSpPr>
            <p:spPr>
              <a:xfrm>
                <a:off x="7214" y="1475"/>
                <a:ext cx="4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31;p1">
                <a:extLst>
                  <a:ext uri="{FF2B5EF4-FFF2-40B4-BE49-F238E27FC236}">
                    <a16:creationId xmlns:a16="http://schemas.microsoft.com/office/drawing/2014/main" id="{A60B2407-2850-4E60-AFA6-B268E0D753C8}"/>
                  </a:ext>
                </a:extLst>
              </p:cNvPr>
              <p:cNvSpPr/>
              <p:nvPr/>
            </p:nvSpPr>
            <p:spPr>
              <a:xfrm>
                <a:off x="7216" y="147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32;p1">
                <a:extLst>
                  <a:ext uri="{FF2B5EF4-FFF2-40B4-BE49-F238E27FC236}">
                    <a16:creationId xmlns:a16="http://schemas.microsoft.com/office/drawing/2014/main" id="{BD5F82CC-DCF6-4BC5-83B0-C2773030C3BD}"/>
                  </a:ext>
                </a:extLst>
              </p:cNvPr>
              <p:cNvSpPr/>
              <p:nvPr/>
            </p:nvSpPr>
            <p:spPr>
              <a:xfrm>
                <a:off x="6497" y="145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33;p1">
                <a:extLst>
                  <a:ext uri="{FF2B5EF4-FFF2-40B4-BE49-F238E27FC236}">
                    <a16:creationId xmlns:a16="http://schemas.microsoft.com/office/drawing/2014/main" id="{669D9A43-7CEE-4C23-B9A7-7B05FBA993C6}"/>
                  </a:ext>
                </a:extLst>
              </p:cNvPr>
              <p:cNvSpPr/>
              <p:nvPr/>
            </p:nvSpPr>
            <p:spPr>
              <a:xfrm>
                <a:off x="7157" y="2082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34;p1">
                <a:extLst>
                  <a:ext uri="{FF2B5EF4-FFF2-40B4-BE49-F238E27FC236}">
                    <a16:creationId xmlns:a16="http://schemas.microsoft.com/office/drawing/2014/main" id="{F43329D0-4F6C-42B4-95D4-CB359310FE80}"/>
                  </a:ext>
                </a:extLst>
              </p:cNvPr>
              <p:cNvSpPr/>
              <p:nvPr/>
            </p:nvSpPr>
            <p:spPr>
              <a:xfrm>
                <a:off x="7159" y="2079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35;p1">
                <a:extLst>
                  <a:ext uri="{FF2B5EF4-FFF2-40B4-BE49-F238E27FC236}">
                    <a16:creationId xmlns:a16="http://schemas.microsoft.com/office/drawing/2014/main" id="{8DEB81CC-312E-4238-9F3C-CBAD64F3E025}"/>
                  </a:ext>
                </a:extLst>
              </p:cNvPr>
              <p:cNvSpPr/>
              <p:nvPr/>
            </p:nvSpPr>
            <p:spPr>
              <a:xfrm>
                <a:off x="6538" y="137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36;p1">
                <a:extLst>
                  <a:ext uri="{FF2B5EF4-FFF2-40B4-BE49-F238E27FC236}">
                    <a16:creationId xmlns:a16="http://schemas.microsoft.com/office/drawing/2014/main" id="{E6D3B7BD-8F1F-45F8-BB5D-2C5FA822CAFA}"/>
                  </a:ext>
                </a:extLst>
              </p:cNvPr>
              <p:cNvSpPr/>
              <p:nvPr/>
            </p:nvSpPr>
            <p:spPr>
              <a:xfrm>
                <a:off x="6497" y="141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37;p1">
                <a:extLst>
                  <a:ext uri="{FF2B5EF4-FFF2-40B4-BE49-F238E27FC236}">
                    <a16:creationId xmlns:a16="http://schemas.microsoft.com/office/drawing/2014/main" id="{0E9EF1A5-6A3E-4D58-B0F2-A29F15B3105B}"/>
                  </a:ext>
                </a:extLst>
              </p:cNvPr>
              <p:cNvSpPr/>
              <p:nvPr/>
            </p:nvSpPr>
            <p:spPr>
              <a:xfrm>
                <a:off x="7086" y="1560"/>
                <a:ext cx="1" cy="3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38;p1">
                <a:extLst>
                  <a:ext uri="{FF2B5EF4-FFF2-40B4-BE49-F238E27FC236}">
                    <a16:creationId xmlns:a16="http://schemas.microsoft.com/office/drawing/2014/main" id="{042458AB-6C3F-4840-A4F8-660AAD66CF95}"/>
                  </a:ext>
                </a:extLst>
              </p:cNvPr>
              <p:cNvSpPr/>
              <p:nvPr/>
            </p:nvSpPr>
            <p:spPr>
              <a:xfrm>
                <a:off x="7247" y="150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39;p1">
                <a:extLst>
                  <a:ext uri="{FF2B5EF4-FFF2-40B4-BE49-F238E27FC236}">
                    <a16:creationId xmlns:a16="http://schemas.microsoft.com/office/drawing/2014/main" id="{774576BD-64CE-46D4-930F-25F09F7BCDE8}"/>
                  </a:ext>
                </a:extLst>
              </p:cNvPr>
              <p:cNvSpPr/>
              <p:nvPr/>
            </p:nvSpPr>
            <p:spPr>
              <a:xfrm>
                <a:off x="6540" y="137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40;p1">
                <a:extLst>
                  <a:ext uri="{FF2B5EF4-FFF2-40B4-BE49-F238E27FC236}">
                    <a16:creationId xmlns:a16="http://schemas.microsoft.com/office/drawing/2014/main" id="{A61ECED3-6751-4798-9007-2125C9620FBA}"/>
                  </a:ext>
                </a:extLst>
              </p:cNvPr>
              <p:cNvSpPr/>
              <p:nvPr/>
            </p:nvSpPr>
            <p:spPr>
              <a:xfrm>
                <a:off x="7109" y="159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41;p1">
                <a:extLst>
                  <a:ext uri="{FF2B5EF4-FFF2-40B4-BE49-F238E27FC236}">
                    <a16:creationId xmlns:a16="http://schemas.microsoft.com/office/drawing/2014/main" id="{8BE15DD0-DEF6-4377-9FCF-B8F86E009CD4}"/>
                  </a:ext>
                </a:extLst>
              </p:cNvPr>
              <p:cNvSpPr/>
              <p:nvPr/>
            </p:nvSpPr>
            <p:spPr>
              <a:xfrm>
                <a:off x="7157" y="156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42;p1">
                <a:extLst>
                  <a:ext uri="{FF2B5EF4-FFF2-40B4-BE49-F238E27FC236}">
                    <a16:creationId xmlns:a16="http://schemas.microsoft.com/office/drawing/2014/main" id="{346319DE-F74B-412F-835C-A2A361FB8BDA}"/>
                  </a:ext>
                </a:extLst>
              </p:cNvPr>
              <p:cNvSpPr/>
              <p:nvPr/>
            </p:nvSpPr>
            <p:spPr>
              <a:xfrm>
                <a:off x="7033" y="1622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43;p1">
                <a:extLst>
                  <a:ext uri="{FF2B5EF4-FFF2-40B4-BE49-F238E27FC236}">
                    <a16:creationId xmlns:a16="http://schemas.microsoft.com/office/drawing/2014/main" id="{4018E6A0-C610-40F3-9E9A-E4D8649B9101}"/>
                  </a:ext>
                </a:extLst>
              </p:cNvPr>
              <p:cNvSpPr/>
              <p:nvPr/>
            </p:nvSpPr>
            <p:spPr>
              <a:xfrm>
                <a:off x="7064" y="158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44;p1">
                <a:extLst>
                  <a:ext uri="{FF2B5EF4-FFF2-40B4-BE49-F238E27FC236}">
                    <a16:creationId xmlns:a16="http://schemas.microsoft.com/office/drawing/2014/main" id="{45024762-7A0B-43FE-83A8-2FB3DC159B0B}"/>
                  </a:ext>
                </a:extLst>
              </p:cNvPr>
              <p:cNvSpPr/>
              <p:nvPr/>
            </p:nvSpPr>
            <p:spPr>
              <a:xfrm>
                <a:off x="6958" y="1475"/>
                <a:ext cx="291" cy="26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2" extrusionOk="0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45;p1">
                <a:extLst>
                  <a:ext uri="{FF2B5EF4-FFF2-40B4-BE49-F238E27FC236}">
                    <a16:creationId xmlns:a16="http://schemas.microsoft.com/office/drawing/2014/main" id="{8B39CA10-316C-436C-BDC1-935CEC5D8D68}"/>
                  </a:ext>
                </a:extLst>
              </p:cNvPr>
              <p:cNvSpPr/>
              <p:nvPr/>
            </p:nvSpPr>
            <p:spPr>
              <a:xfrm>
                <a:off x="7195" y="20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46;p1">
                <a:extLst>
                  <a:ext uri="{FF2B5EF4-FFF2-40B4-BE49-F238E27FC236}">
                    <a16:creationId xmlns:a16="http://schemas.microsoft.com/office/drawing/2014/main" id="{C77ACB3C-D67B-4071-B2FA-E0CDF8031983}"/>
                  </a:ext>
                </a:extLst>
              </p:cNvPr>
              <p:cNvSpPr/>
              <p:nvPr/>
            </p:nvSpPr>
            <p:spPr>
              <a:xfrm>
                <a:off x="6540" y="1413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47;p1">
                <a:extLst>
                  <a:ext uri="{FF2B5EF4-FFF2-40B4-BE49-F238E27FC236}">
                    <a16:creationId xmlns:a16="http://schemas.microsoft.com/office/drawing/2014/main" id="{D6F4B0B7-BE4F-4384-9A84-C6E8EB952737}"/>
                  </a:ext>
                </a:extLst>
              </p:cNvPr>
              <p:cNvSpPr/>
              <p:nvPr/>
            </p:nvSpPr>
            <p:spPr>
              <a:xfrm>
                <a:off x="5656" y="2392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48;p1">
                <a:extLst>
                  <a:ext uri="{FF2B5EF4-FFF2-40B4-BE49-F238E27FC236}">
                    <a16:creationId xmlns:a16="http://schemas.microsoft.com/office/drawing/2014/main" id="{5220E378-9B2C-4150-99D4-34BA0D6CF64D}"/>
                  </a:ext>
                </a:extLst>
              </p:cNvPr>
              <p:cNvSpPr/>
              <p:nvPr/>
            </p:nvSpPr>
            <p:spPr>
              <a:xfrm>
                <a:off x="5660" y="2376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49;p1">
                <a:extLst>
                  <a:ext uri="{FF2B5EF4-FFF2-40B4-BE49-F238E27FC236}">
                    <a16:creationId xmlns:a16="http://schemas.microsoft.com/office/drawing/2014/main" id="{F8BB0D49-5EA3-4F50-A7AA-5376AE1E2F9C}"/>
                  </a:ext>
                </a:extLst>
              </p:cNvPr>
              <p:cNvSpPr/>
              <p:nvPr/>
            </p:nvSpPr>
            <p:spPr>
              <a:xfrm>
                <a:off x="6123" y="166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50;p1">
                <a:extLst>
                  <a:ext uri="{FF2B5EF4-FFF2-40B4-BE49-F238E27FC236}">
                    <a16:creationId xmlns:a16="http://schemas.microsoft.com/office/drawing/2014/main" id="{3EE2552A-BB34-46DE-B2E9-918041B3267F}"/>
                  </a:ext>
                </a:extLst>
              </p:cNvPr>
              <p:cNvSpPr/>
              <p:nvPr/>
            </p:nvSpPr>
            <p:spPr>
              <a:xfrm>
                <a:off x="5694" y="241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51;p1">
                <a:extLst>
                  <a:ext uri="{FF2B5EF4-FFF2-40B4-BE49-F238E27FC236}">
                    <a16:creationId xmlns:a16="http://schemas.microsoft.com/office/drawing/2014/main" id="{0EDC69CB-370A-4B7D-A0B0-3375EDE891C1}"/>
                  </a:ext>
                </a:extLst>
              </p:cNvPr>
              <p:cNvSpPr/>
              <p:nvPr/>
            </p:nvSpPr>
            <p:spPr>
              <a:xfrm>
                <a:off x="5663" y="237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52;p1">
                <a:extLst>
                  <a:ext uri="{FF2B5EF4-FFF2-40B4-BE49-F238E27FC236}">
                    <a16:creationId xmlns:a16="http://schemas.microsoft.com/office/drawing/2014/main" id="{9CAE5178-F84B-4A6C-9BBA-711CD9B00B6F}"/>
                  </a:ext>
                </a:extLst>
              </p:cNvPr>
              <p:cNvSpPr/>
              <p:nvPr/>
            </p:nvSpPr>
            <p:spPr>
              <a:xfrm>
                <a:off x="5663" y="23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53;p1">
                <a:extLst>
                  <a:ext uri="{FF2B5EF4-FFF2-40B4-BE49-F238E27FC236}">
                    <a16:creationId xmlns:a16="http://schemas.microsoft.com/office/drawing/2014/main" id="{6FE7CDBD-669D-4D97-BF59-4B8BD6071514}"/>
                  </a:ext>
                </a:extLst>
              </p:cNvPr>
              <p:cNvSpPr/>
              <p:nvPr/>
            </p:nvSpPr>
            <p:spPr>
              <a:xfrm>
                <a:off x="5663" y="238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54;p1">
                <a:extLst>
                  <a:ext uri="{FF2B5EF4-FFF2-40B4-BE49-F238E27FC236}">
                    <a16:creationId xmlns:a16="http://schemas.microsoft.com/office/drawing/2014/main" id="{73E82F1F-26BD-4C3D-A1C2-2692F9C20425}"/>
                  </a:ext>
                </a:extLst>
              </p:cNvPr>
              <p:cNvSpPr/>
              <p:nvPr/>
            </p:nvSpPr>
            <p:spPr>
              <a:xfrm>
                <a:off x="5748" y="2352"/>
                <a:ext cx="2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55;p1">
                <a:extLst>
                  <a:ext uri="{FF2B5EF4-FFF2-40B4-BE49-F238E27FC236}">
                    <a16:creationId xmlns:a16="http://schemas.microsoft.com/office/drawing/2014/main" id="{33655068-E6B6-43B7-8A7A-050DF4487C02}"/>
                  </a:ext>
                </a:extLst>
              </p:cNvPr>
              <p:cNvSpPr/>
              <p:nvPr/>
            </p:nvSpPr>
            <p:spPr>
              <a:xfrm>
                <a:off x="5750" y="235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56;p1">
                <a:extLst>
                  <a:ext uri="{FF2B5EF4-FFF2-40B4-BE49-F238E27FC236}">
                    <a16:creationId xmlns:a16="http://schemas.microsoft.com/office/drawing/2014/main" id="{967C28CC-9ADC-49B1-97FE-84489A38D6F3}"/>
                  </a:ext>
                </a:extLst>
              </p:cNvPr>
              <p:cNvSpPr/>
              <p:nvPr/>
            </p:nvSpPr>
            <p:spPr>
              <a:xfrm>
                <a:off x="5750" y="2359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57;p1">
                <a:extLst>
                  <a:ext uri="{FF2B5EF4-FFF2-40B4-BE49-F238E27FC236}">
                    <a16:creationId xmlns:a16="http://schemas.microsoft.com/office/drawing/2014/main" id="{2C737872-C84F-4908-8B6F-FD9DFFA6A091}"/>
                  </a:ext>
                </a:extLst>
              </p:cNvPr>
              <p:cNvSpPr/>
              <p:nvPr/>
            </p:nvSpPr>
            <p:spPr>
              <a:xfrm>
                <a:off x="5736" y="2345"/>
                <a:ext cx="0" cy="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58;p1">
                <a:extLst>
                  <a:ext uri="{FF2B5EF4-FFF2-40B4-BE49-F238E27FC236}">
                    <a16:creationId xmlns:a16="http://schemas.microsoft.com/office/drawing/2014/main" id="{23A98EFA-091C-4C85-BA1C-35056544AD41}"/>
                  </a:ext>
                </a:extLst>
              </p:cNvPr>
              <p:cNvSpPr/>
              <p:nvPr/>
            </p:nvSpPr>
            <p:spPr>
              <a:xfrm>
                <a:off x="5753" y="239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59;p1">
                <a:extLst>
                  <a:ext uri="{FF2B5EF4-FFF2-40B4-BE49-F238E27FC236}">
                    <a16:creationId xmlns:a16="http://schemas.microsoft.com/office/drawing/2014/main" id="{221AE694-983D-4BD8-A2E6-187241EC7169}"/>
                  </a:ext>
                </a:extLst>
              </p:cNvPr>
              <p:cNvSpPr/>
              <p:nvPr/>
            </p:nvSpPr>
            <p:spPr>
              <a:xfrm>
                <a:off x="6047" y="225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60;p1">
                <a:extLst>
                  <a:ext uri="{FF2B5EF4-FFF2-40B4-BE49-F238E27FC236}">
                    <a16:creationId xmlns:a16="http://schemas.microsoft.com/office/drawing/2014/main" id="{7CC3C450-389B-4AE2-BB49-154ECBC1CE0E}"/>
                  </a:ext>
                </a:extLst>
              </p:cNvPr>
              <p:cNvSpPr/>
              <p:nvPr/>
            </p:nvSpPr>
            <p:spPr>
              <a:xfrm>
                <a:off x="5743" y="2347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61;p1">
                <a:extLst>
                  <a:ext uri="{FF2B5EF4-FFF2-40B4-BE49-F238E27FC236}">
                    <a16:creationId xmlns:a16="http://schemas.microsoft.com/office/drawing/2014/main" id="{988D5757-0CFF-4782-8895-C4A210909A8D}"/>
                  </a:ext>
                </a:extLst>
              </p:cNvPr>
              <p:cNvSpPr/>
              <p:nvPr/>
            </p:nvSpPr>
            <p:spPr>
              <a:xfrm>
                <a:off x="5755" y="2387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62;p1">
                <a:extLst>
                  <a:ext uri="{FF2B5EF4-FFF2-40B4-BE49-F238E27FC236}">
                    <a16:creationId xmlns:a16="http://schemas.microsoft.com/office/drawing/2014/main" id="{9CA7001F-A5A3-4E4B-984E-A6ECC8E8F6AE}"/>
                  </a:ext>
                </a:extLst>
              </p:cNvPr>
              <p:cNvSpPr/>
              <p:nvPr/>
            </p:nvSpPr>
            <p:spPr>
              <a:xfrm>
                <a:off x="5874" y="279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63;p1">
                <a:extLst>
                  <a:ext uri="{FF2B5EF4-FFF2-40B4-BE49-F238E27FC236}">
                    <a16:creationId xmlns:a16="http://schemas.microsoft.com/office/drawing/2014/main" id="{34E0E6ED-EED4-412A-BD92-91F6C380A814}"/>
                  </a:ext>
                </a:extLst>
              </p:cNvPr>
              <p:cNvSpPr/>
              <p:nvPr/>
            </p:nvSpPr>
            <p:spPr>
              <a:xfrm>
                <a:off x="5905" y="2769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64;p1">
                <a:extLst>
                  <a:ext uri="{FF2B5EF4-FFF2-40B4-BE49-F238E27FC236}">
                    <a16:creationId xmlns:a16="http://schemas.microsoft.com/office/drawing/2014/main" id="{A421A4D3-067F-464E-8E62-4F0B325259F3}"/>
                  </a:ext>
                </a:extLst>
              </p:cNvPr>
              <p:cNvSpPr/>
              <p:nvPr/>
            </p:nvSpPr>
            <p:spPr>
              <a:xfrm>
                <a:off x="5755" y="2385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65;p1">
                <a:extLst>
                  <a:ext uri="{FF2B5EF4-FFF2-40B4-BE49-F238E27FC236}">
                    <a16:creationId xmlns:a16="http://schemas.microsoft.com/office/drawing/2014/main" id="{C523FAB5-3810-4F5B-A7BC-81AD0D8ABDD6}"/>
                  </a:ext>
                </a:extLst>
              </p:cNvPr>
              <p:cNvSpPr/>
              <p:nvPr/>
            </p:nvSpPr>
            <p:spPr>
              <a:xfrm>
                <a:off x="5817" y="2783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66;p1">
                <a:extLst>
                  <a:ext uri="{FF2B5EF4-FFF2-40B4-BE49-F238E27FC236}">
                    <a16:creationId xmlns:a16="http://schemas.microsoft.com/office/drawing/2014/main" id="{30C6D7C1-F5AB-4242-8988-1AB996FBF513}"/>
                  </a:ext>
                </a:extLst>
              </p:cNvPr>
              <p:cNvSpPr/>
              <p:nvPr/>
            </p:nvSpPr>
            <p:spPr>
              <a:xfrm>
                <a:off x="5822" y="278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67;p1">
                <a:extLst>
                  <a:ext uri="{FF2B5EF4-FFF2-40B4-BE49-F238E27FC236}">
                    <a16:creationId xmlns:a16="http://schemas.microsoft.com/office/drawing/2014/main" id="{627DDE79-E95F-4A7D-91D5-EC881319F4AA}"/>
                  </a:ext>
                </a:extLst>
              </p:cNvPr>
              <p:cNvSpPr/>
              <p:nvPr/>
            </p:nvSpPr>
            <p:spPr>
              <a:xfrm>
                <a:off x="5824" y="279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68;p1">
                <a:extLst>
                  <a:ext uri="{FF2B5EF4-FFF2-40B4-BE49-F238E27FC236}">
                    <a16:creationId xmlns:a16="http://schemas.microsoft.com/office/drawing/2014/main" id="{820DCA67-85F6-42DF-9215-87F4834F02A0}"/>
                  </a:ext>
                </a:extLst>
              </p:cNvPr>
              <p:cNvSpPr/>
              <p:nvPr/>
            </p:nvSpPr>
            <p:spPr>
              <a:xfrm>
                <a:off x="5822" y="279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69;p1">
                <a:extLst>
                  <a:ext uri="{FF2B5EF4-FFF2-40B4-BE49-F238E27FC236}">
                    <a16:creationId xmlns:a16="http://schemas.microsoft.com/office/drawing/2014/main" id="{8F73AD28-5932-4C56-8462-6F8202663C12}"/>
                  </a:ext>
                </a:extLst>
              </p:cNvPr>
              <p:cNvSpPr/>
              <p:nvPr/>
            </p:nvSpPr>
            <p:spPr>
              <a:xfrm>
                <a:off x="7325" y="203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70;p1">
                <a:extLst>
                  <a:ext uri="{FF2B5EF4-FFF2-40B4-BE49-F238E27FC236}">
                    <a16:creationId xmlns:a16="http://schemas.microsoft.com/office/drawing/2014/main" id="{FDA0F9B0-3880-4957-8844-3A1A78C1D358}"/>
                  </a:ext>
                </a:extLst>
              </p:cNvPr>
              <p:cNvSpPr/>
              <p:nvPr/>
            </p:nvSpPr>
            <p:spPr>
              <a:xfrm>
                <a:off x="5715" y="2406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71;p1">
                <a:extLst>
                  <a:ext uri="{FF2B5EF4-FFF2-40B4-BE49-F238E27FC236}">
                    <a16:creationId xmlns:a16="http://schemas.microsoft.com/office/drawing/2014/main" id="{EBF40BDA-E7D9-41CC-AC7A-B876EB53523A}"/>
                  </a:ext>
                </a:extLst>
              </p:cNvPr>
              <p:cNvSpPr/>
              <p:nvPr/>
            </p:nvSpPr>
            <p:spPr>
              <a:xfrm>
                <a:off x="5672" y="237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72;p1">
                <a:extLst>
                  <a:ext uri="{FF2B5EF4-FFF2-40B4-BE49-F238E27FC236}">
                    <a16:creationId xmlns:a16="http://schemas.microsoft.com/office/drawing/2014/main" id="{7064BCCA-8ED6-410B-B3BB-3B1517167121}"/>
                  </a:ext>
                </a:extLst>
              </p:cNvPr>
              <p:cNvSpPr/>
              <p:nvPr/>
            </p:nvSpPr>
            <p:spPr>
              <a:xfrm>
                <a:off x="5746" y="2357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73;p1">
                <a:extLst>
                  <a:ext uri="{FF2B5EF4-FFF2-40B4-BE49-F238E27FC236}">
                    <a16:creationId xmlns:a16="http://schemas.microsoft.com/office/drawing/2014/main" id="{491B4989-42EE-46E0-A0CC-3D7DD08C7FB0}"/>
                  </a:ext>
                </a:extLst>
              </p:cNvPr>
              <p:cNvSpPr/>
              <p:nvPr/>
            </p:nvSpPr>
            <p:spPr>
              <a:xfrm>
                <a:off x="7192" y="2091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74;p1">
                <a:extLst>
                  <a:ext uri="{FF2B5EF4-FFF2-40B4-BE49-F238E27FC236}">
                    <a16:creationId xmlns:a16="http://schemas.microsoft.com/office/drawing/2014/main" id="{0B528FAD-AE31-4DB0-A1BD-D8E1964FF6E3}"/>
                  </a:ext>
                </a:extLst>
              </p:cNvPr>
              <p:cNvSpPr/>
              <p:nvPr/>
            </p:nvSpPr>
            <p:spPr>
              <a:xfrm>
                <a:off x="5611" y="2345"/>
                <a:ext cx="147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62" h="43" extrusionOk="0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75;p1">
                <a:extLst>
                  <a:ext uri="{FF2B5EF4-FFF2-40B4-BE49-F238E27FC236}">
                    <a16:creationId xmlns:a16="http://schemas.microsoft.com/office/drawing/2014/main" id="{7EBE2173-DBBA-4897-9D8B-A83CEC75894B}"/>
                  </a:ext>
                </a:extLst>
              </p:cNvPr>
              <p:cNvSpPr/>
              <p:nvPr/>
            </p:nvSpPr>
            <p:spPr>
              <a:xfrm>
                <a:off x="5734" y="235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76;p1">
                <a:extLst>
                  <a:ext uri="{FF2B5EF4-FFF2-40B4-BE49-F238E27FC236}">
                    <a16:creationId xmlns:a16="http://schemas.microsoft.com/office/drawing/2014/main" id="{8B2DDCB9-F421-45EB-B364-C5395835DACD}"/>
                  </a:ext>
                </a:extLst>
              </p:cNvPr>
              <p:cNvSpPr/>
              <p:nvPr/>
            </p:nvSpPr>
            <p:spPr>
              <a:xfrm>
                <a:off x="5682" y="236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277;p1">
                <a:extLst>
                  <a:ext uri="{FF2B5EF4-FFF2-40B4-BE49-F238E27FC236}">
                    <a16:creationId xmlns:a16="http://schemas.microsoft.com/office/drawing/2014/main" id="{17F07C5E-5FEB-47E6-9615-51EEC0846F8C}"/>
                  </a:ext>
                </a:extLst>
              </p:cNvPr>
              <p:cNvSpPr/>
              <p:nvPr/>
            </p:nvSpPr>
            <p:spPr>
              <a:xfrm>
                <a:off x="5814" y="2006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278;p1">
                <a:extLst>
                  <a:ext uri="{FF2B5EF4-FFF2-40B4-BE49-F238E27FC236}">
                    <a16:creationId xmlns:a16="http://schemas.microsoft.com/office/drawing/2014/main" id="{3C6C37D4-C0B2-49AD-96BE-4FEB4821C084}"/>
                  </a:ext>
                </a:extLst>
              </p:cNvPr>
              <p:cNvSpPr/>
              <p:nvPr/>
            </p:nvSpPr>
            <p:spPr>
              <a:xfrm>
                <a:off x="5753" y="198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279;p1">
                <a:extLst>
                  <a:ext uri="{FF2B5EF4-FFF2-40B4-BE49-F238E27FC236}">
                    <a16:creationId xmlns:a16="http://schemas.microsoft.com/office/drawing/2014/main" id="{34E684B2-FF0D-4967-9DA9-85567C22528A}"/>
                  </a:ext>
                </a:extLst>
              </p:cNvPr>
              <p:cNvSpPr/>
              <p:nvPr/>
            </p:nvSpPr>
            <p:spPr>
              <a:xfrm>
                <a:off x="5902" y="2696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280;p1">
                <a:extLst>
                  <a:ext uri="{FF2B5EF4-FFF2-40B4-BE49-F238E27FC236}">
                    <a16:creationId xmlns:a16="http://schemas.microsoft.com/office/drawing/2014/main" id="{654F41CF-2A8A-495C-BB38-3087BC8FD68E}"/>
                  </a:ext>
                </a:extLst>
              </p:cNvPr>
              <p:cNvSpPr/>
              <p:nvPr/>
            </p:nvSpPr>
            <p:spPr>
              <a:xfrm>
                <a:off x="5727" y="19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281;p1">
                <a:extLst>
                  <a:ext uri="{FF2B5EF4-FFF2-40B4-BE49-F238E27FC236}">
                    <a16:creationId xmlns:a16="http://schemas.microsoft.com/office/drawing/2014/main" id="{72C99160-A531-41E3-B741-CDF962BBF7DF}"/>
                  </a:ext>
                </a:extLst>
              </p:cNvPr>
              <p:cNvSpPr/>
              <p:nvPr/>
            </p:nvSpPr>
            <p:spPr>
              <a:xfrm>
                <a:off x="5729" y="197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282;p1">
                <a:extLst>
                  <a:ext uri="{FF2B5EF4-FFF2-40B4-BE49-F238E27FC236}">
                    <a16:creationId xmlns:a16="http://schemas.microsoft.com/office/drawing/2014/main" id="{ED7FA34D-C1A4-4A76-9222-7A143E0033AA}"/>
                  </a:ext>
                </a:extLst>
              </p:cNvPr>
              <p:cNvSpPr/>
              <p:nvPr/>
            </p:nvSpPr>
            <p:spPr>
              <a:xfrm>
                <a:off x="5724" y="198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283;p1">
                <a:extLst>
                  <a:ext uri="{FF2B5EF4-FFF2-40B4-BE49-F238E27FC236}">
                    <a16:creationId xmlns:a16="http://schemas.microsoft.com/office/drawing/2014/main" id="{530A029A-4527-486C-BC6B-91CC1CC1F311}"/>
                  </a:ext>
                </a:extLst>
              </p:cNvPr>
              <p:cNvSpPr/>
              <p:nvPr/>
            </p:nvSpPr>
            <p:spPr>
              <a:xfrm>
                <a:off x="5912" y="269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284;p1">
                <a:extLst>
                  <a:ext uri="{FF2B5EF4-FFF2-40B4-BE49-F238E27FC236}">
                    <a16:creationId xmlns:a16="http://schemas.microsoft.com/office/drawing/2014/main" id="{4FB31C7E-8335-4A15-A7FF-CE97A4D521C8}"/>
                  </a:ext>
                </a:extLst>
              </p:cNvPr>
              <p:cNvSpPr/>
              <p:nvPr/>
            </p:nvSpPr>
            <p:spPr>
              <a:xfrm>
                <a:off x="5712" y="1982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285;p1">
                <a:extLst>
                  <a:ext uri="{FF2B5EF4-FFF2-40B4-BE49-F238E27FC236}">
                    <a16:creationId xmlns:a16="http://schemas.microsoft.com/office/drawing/2014/main" id="{D090C126-C737-4953-9C0C-60C9430AA3E9}"/>
                  </a:ext>
                </a:extLst>
              </p:cNvPr>
              <p:cNvSpPr/>
              <p:nvPr/>
            </p:nvSpPr>
            <p:spPr>
              <a:xfrm>
                <a:off x="6118" y="1672"/>
                <a:ext cx="10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286;p1">
                <a:extLst>
                  <a:ext uri="{FF2B5EF4-FFF2-40B4-BE49-F238E27FC236}">
                    <a16:creationId xmlns:a16="http://schemas.microsoft.com/office/drawing/2014/main" id="{F950772A-B411-4A20-B552-F85B750B50E2}"/>
                  </a:ext>
                </a:extLst>
              </p:cNvPr>
              <p:cNvSpPr/>
              <p:nvPr/>
            </p:nvSpPr>
            <p:spPr>
              <a:xfrm>
                <a:off x="6120" y="1674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287;p1">
              <a:extLst>
                <a:ext uri="{FF2B5EF4-FFF2-40B4-BE49-F238E27FC236}">
                  <a16:creationId xmlns:a16="http://schemas.microsoft.com/office/drawing/2014/main" id="{7146B739-279D-45DC-9826-3CA984EEF8D4}"/>
                </a:ext>
              </a:extLst>
            </p:cNvPr>
            <p:cNvGrpSpPr/>
            <p:nvPr/>
          </p:nvGrpSpPr>
          <p:grpSpPr>
            <a:xfrm>
              <a:off x="8959850" y="2649538"/>
              <a:ext cx="2593975" cy="2765425"/>
              <a:chOff x="5644" y="1669"/>
              <a:chExt cx="1634" cy="1742"/>
            </a:xfrm>
          </p:grpSpPr>
          <p:sp>
            <p:nvSpPr>
              <p:cNvPr id="58" name="Google Shape;288;p1">
                <a:extLst>
                  <a:ext uri="{FF2B5EF4-FFF2-40B4-BE49-F238E27FC236}">
                    <a16:creationId xmlns:a16="http://schemas.microsoft.com/office/drawing/2014/main" id="{90BA4AA3-5AD3-4211-A031-390A8E1C2ED8}"/>
                  </a:ext>
                </a:extLst>
              </p:cNvPr>
              <p:cNvSpPr/>
              <p:nvPr/>
            </p:nvSpPr>
            <p:spPr>
              <a:xfrm>
                <a:off x="6116" y="1676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89;p1">
                <a:extLst>
                  <a:ext uri="{FF2B5EF4-FFF2-40B4-BE49-F238E27FC236}">
                    <a16:creationId xmlns:a16="http://schemas.microsoft.com/office/drawing/2014/main" id="{24651864-89FE-4EB8-B9A3-9A7ED558999C}"/>
                  </a:ext>
                </a:extLst>
              </p:cNvPr>
              <p:cNvSpPr/>
              <p:nvPr/>
            </p:nvSpPr>
            <p:spPr>
              <a:xfrm>
                <a:off x="6092" y="170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90;p1">
                <a:extLst>
                  <a:ext uri="{FF2B5EF4-FFF2-40B4-BE49-F238E27FC236}">
                    <a16:creationId xmlns:a16="http://schemas.microsoft.com/office/drawing/2014/main" id="{26024BAE-E597-4B51-8582-E087A0DC91B1}"/>
                  </a:ext>
                </a:extLst>
              </p:cNvPr>
              <p:cNvSpPr/>
              <p:nvPr/>
            </p:nvSpPr>
            <p:spPr>
              <a:xfrm>
                <a:off x="6092" y="1700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91;p1">
                <a:extLst>
                  <a:ext uri="{FF2B5EF4-FFF2-40B4-BE49-F238E27FC236}">
                    <a16:creationId xmlns:a16="http://schemas.microsoft.com/office/drawing/2014/main" id="{002D554F-CCB7-4DE8-A7EC-A32AC49E7445}"/>
                  </a:ext>
                </a:extLst>
              </p:cNvPr>
              <p:cNvSpPr/>
              <p:nvPr/>
            </p:nvSpPr>
            <p:spPr>
              <a:xfrm>
                <a:off x="6118" y="166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92;p1">
                <a:extLst>
                  <a:ext uri="{FF2B5EF4-FFF2-40B4-BE49-F238E27FC236}">
                    <a16:creationId xmlns:a16="http://schemas.microsoft.com/office/drawing/2014/main" id="{156CEAB8-AF6B-4C20-BCFE-6F916ED127EB}"/>
                  </a:ext>
                </a:extLst>
              </p:cNvPr>
              <p:cNvSpPr/>
              <p:nvPr/>
            </p:nvSpPr>
            <p:spPr>
              <a:xfrm>
                <a:off x="5644" y="1958"/>
                <a:ext cx="180" cy="98"/>
              </a:xfrm>
              <a:custGeom>
                <a:avLst/>
                <a:gdLst/>
                <a:ahLst/>
                <a:cxnLst/>
                <a:rect l="l" t="t" r="r" b="b"/>
                <a:pathLst>
                  <a:path w="76" h="41" extrusionOk="0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93;p1">
                <a:extLst>
                  <a:ext uri="{FF2B5EF4-FFF2-40B4-BE49-F238E27FC236}">
                    <a16:creationId xmlns:a16="http://schemas.microsoft.com/office/drawing/2014/main" id="{B0A7D0BC-880E-4FFE-A798-4B4D413E2681}"/>
                  </a:ext>
                </a:extLst>
              </p:cNvPr>
              <p:cNvSpPr/>
              <p:nvPr/>
            </p:nvSpPr>
            <p:spPr>
              <a:xfrm>
                <a:off x="5817" y="2022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294;p1">
                <a:extLst>
                  <a:ext uri="{FF2B5EF4-FFF2-40B4-BE49-F238E27FC236}">
                    <a16:creationId xmlns:a16="http://schemas.microsoft.com/office/drawing/2014/main" id="{48CBB3AB-4DAD-4237-8DD2-4FCA3AF8E654}"/>
                  </a:ext>
                </a:extLst>
              </p:cNvPr>
              <p:cNvSpPr/>
              <p:nvPr/>
            </p:nvSpPr>
            <p:spPr>
              <a:xfrm>
                <a:off x="5817" y="201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295;p1">
                <a:extLst>
                  <a:ext uri="{FF2B5EF4-FFF2-40B4-BE49-F238E27FC236}">
                    <a16:creationId xmlns:a16="http://schemas.microsoft.com/office/drawing/2014/main" id="{28343A9A-E3DC-4C3C-8C78-323538B662AA}"/>
                  </a:ext>
                </a:extLst>
              </p:cNvPr>
              <p:cNvSpPr/>
              <p:nvPr/>
            </p:nvSpPr>
            <p:spPr>
              <a:xfrm>
                <a:off x="5810" y="20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296;p1">
                <a:extLst>
                  <a:ext uri="{FF2B5EF4-FFF2-40B4-BE49-F238E27FC236}">
                    <a16:creationId xmlns:a16="http://schemas.microsoft.com/office/drawing/2014/main" id="{833FAB22-F0DF-4865-B3E4-F4989093D4F0}"/>
                  </a:ext>
                </a:extLst>
              </p:cNvPr>
              <p:cNvSpPr/>
              <p:nvPr/>
            </p:nvSpPr>
            <p:spPr>
              <a:xfrm>
                <a:off x="5810" y="2051"/>
                <a:ext cx="4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297;p1">
                <a:extLst>
                  <a:ext uri="{FF2B5EF4-FFF2-40B4-BE49-F238E27FC236}">
                    <a16:creationId xmlns:a16="http://schemas.microsoft.com/office/drawing/2014/main" id="{366A2060-0345-4CDB-AA0E-3595F7E84866}"/>
                  </a:ext>
                </a:extLst>
              </p:cNvPr>
              <p:cNvSpPr/>
              <p:nvPr/>
            </p:nvSpPr>
            <p:spPr>
              <a:xfrm>
                <a:off x="5819" y="2025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298;p1">
                <a:extLst>
                  <a:ext uri="{FF2B5EF4-FFF2-40B4-BE49-F238E27FC236}">
                    <a16:creationId xmlns:a16="http://schemas.microsoft.com/office/drawing/2014/main" id="{43C4F4A5-DCBE-4B8A-9888-F4683E92C12F}"/>
                  </a:ext>
                </a:extLst>
              </p:cNvPr>
              <p:cNvSpPr/>
              <p:nvPr/>
            </p:nvSpPr>
            <p:spPr>
              <a:xfrm>
                <a:off x="5810" y="2053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299;p1">
                <a:extLst>
                  <a:ext uri="{FF2B5EF4-FFF2-40B4-BE49-F238E27FC236}">
                    <a16:creationId xmlns:a16="http://schemas.microsoft.com/office/drawing/2014/main" id="{4A3D4D9A-C7A2-4BF3-8F48-475396357FBE}"/>
                  </a:ext>
                </a:extLst>
              </p:cNvPr>
              <p:cNvSpPr/>
              <p:nvPr/>
            </p:nvSpPr>
            <p:spPr>
              <a:xfrm>
                <a:off x="7237" y="202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00;p1">
                <a:extLst>
                  <a:ext uri="{FF2B5EF4-FFF2-40B4-BE49-F238E27FC236}">
                    <a16:creationId xmlns:a16="http://schemas.microsoft.com/office/drawing/2014/main" id="{EF258BE1-37D1-4188-B6C0-5A8FD334AE7F}"/>
                  </a:ext>
                </a:extLst>
              </p:cNvPr>
              <p:cNvSpPr/>
              <p:nvPr/>
            </p:nvSpPr>
            <p:spPr>
              <a:xfrm>
                <a:off x="5758" y="203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01;p1">
                <a:extLst>
                  <a:ext uri="{FF2B5EF4-FFF2-40B4-BE49-F238E27FC236}">
                    <a16:creationId xmlns:a16="http://schemas.microsoft.com/office/drawing/2014/main" id="{AA537BB3-35A3-479A-827A-D53141A58131}"/>
                  </a:ext>
                </a:extLst>
              </p:cNvPr>
              <p:cNvSpPr/>
              <p:nvPr/>
            </p:nvSpPr>
            <p:spPr>
              <a:xfrm>
                <a:off x="5731" y="1977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02;p1">
                <a:extLst>
                  <a:ext uri="{FF2B5EF4-FFF2-40B4-BE49-F238E27FC236}">
                    <a16:creationId xmlns:a16="http://schemas.microsoft.com/office/drawing/2014/main" id="{FE9526F6-1A74-46CA-BA6C-51DC3926E2CC}"/>
                  </a:ext>
                </a:extLst>
              </p:cNvPr>
              <p:cNvSpPr/>
              <p:nvPr/>
            </p:nvSpPr>
            <p:spPr>
              <a:xfrm>
                <a:off x="5822" y="202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03;p1">
                <a:extLst>
                  <a:ext uri="{FF2B5EF4-FFF2-40B4-BE49-F238E27FC236}">
                    <a16:creationId xmlns:a16="http://schemas.microsoft.com/office/drawing/2014/main" id="{A738EF94-119B-4776-898C-D6FC1582DB51}"/>
                  </a:ext>
                </a:extLst>
              </p:cNvPr>
              <p:cNvSpPr/>
              <p:nvPr/>
            </p:nvSpPr>
            <p:spPr>
              <a:xfrm>
                <a:off x="5731" y="2027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04;p1">
                <a:extLst>
                  <a:ext uri="{FF2B5EF4-FFF2-40B4-BE49-F238E27FC236}">
                    <a16:creationId xmlns:a16="http://schemas.microsoft.com/office/drawing/2014/main" id="{DC570591-C1E0-49D7-9FBA-C1596EF08EF9}"/>
                  </a:ext>
                </a:extLst>
              </p:cNvPr>
              <p:cNvSpPr/>
              <p:nvPr/>
            </p:nvSpPr>
            <p:spPr>
              <a:xfrm>
                <a:off x="7278" y="2008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05;p1">
                <a:extLst>
                  <a:ext uri="{FF2B5EF4-FFF2-40B4-BE49-F238E27FC236}">
                    <a16:creationId xmlns:a16="http://schemas.microsoft.com/office/drawing/2014/main" id="{916B5CEE-CF10-4F2C-972B-D95BA1AF593A}"/>
                  </a:ext>
                </a:extLst>
              </p:cNvPr>
              <p:cNvSpPr/>
              <p:nvPr/>
            </p:nvSpPr>
            <p:spPr>
              <a:xfrm>
                <a:off x="5741" y="19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06;p1">
                <a:extLst>
                  <a:ext uri="{FF2B5EF4-FFF2-40B4-BE49-F238E27FC236}">
                    <a16:creationId xmlns:a16="http://schemas.microsoft.com/office/drawing/2014/main" id="{F01AA0AF-0BEB-4850-A2E7-C97E122BA42F}"/>
                  </a:ext>
                </a:extLst>
              </p:cNvPr>
              <p:cNvSpPr/>
              <p:nvPr/>
            </p:nvSpPr>
            <p:spPr>
              <a:xfrm>
                <a:off x="5822" y="201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07;p1">
                <a:extLst>
                  <a:ext uri="{FF2B5EF4-FFF2-40B4-BE49-F238E27FC236}">
                    <a16:creationId xmlns:a16="http://schemas.microsoft.com/office/drawing/2014/main" id="{725970A6-F4E3-4FED-BBF0-79E6A683521A}"/>
                  </a:ext>
                </a:extLst>
              </p:cNvPr>
              <p:cNvSpPr/>
              <p:nvPr/>
            </p:nvSpPr>
            <p:spPr>
              <a:xfrm>
                <a:off x="6348" y="3295"/>
                <a:ext cx="7" cy="1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08;p1">
                <a:extLst>
                  <a:ext uri="{FF2B5EF4-FFF2-40B4-BE49-F238E27FC236}">
                    <a16:creationId xmlns:a16="http://schemas.microsoft.com/office/drawing/2014/main" id="{93385014-6694-4BB2-AC38-E163AB1B2E45}"/>
                  </a:ext>
                </a:extLst>
              </p:cNvPr>
              <p:cNvSpPr/>
              <p:nvPr/>
            </p:nvSpPr>
            <p:spPr>
              <a:xfrm>
                <a:off x="6623" y="330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09;p1">
                <a:extLst>
                  <a:ext uri="{FF2B5EF4-FFF2-40B4-BE49-F238E27FC236}">
                    <a16:creationId xmlns:a16="http://schemas.microsoft.com/office/drawing/2014/main" id="{029C1E22-83BA-4B4C-8361-5CDA4167985F}"/>
                  </a:ext>
                </a:extLst>
              </p:cNvPr>
              <p:cNvSpPr/>
              <p:nvPr/>
            </p:nvSpPr>
            <p:spPr>
              <a:xfrm>
                <a:off x="6348" y="329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10;p1">
                <a:extLst>
                  <a:ext uri="{FF2B5EF4-FFF2-40B4-BE49-F238E27FC236}">
                    <a16:creationId xmlns:a16="http://schemas.microsoft.com/office/drawing/2014/main" id="{C1B8E873-9212-4492-A7A7-614CADBF23E2}"/>
                  </a:ext>
                </a:extLst>
              </p:cNvPr>
              <p:cNvSpPr/>
              <p:nvPr/>
            </p:nvSpPr>
            <p:spPr>
              <a:xfrm>
                <a:off x="6355" y="3305"/>
                <a:ext cx="5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11;p1">
                <a:extLst>
                  <a:ext uri="{FF2B5EF4-FFF2-40B4-BE49-F238E27FC236}">
                    <a16:creationId xmlns:a16="http://schemas.microsoft.com/office/drawing/2014/main" id="{E2429D89-5747-435E-8EC1-7E4143617335}"/>
                  </a:ext>
                </a:extLst>
              </p:cNvPr>
              <p:cNvSpPr/>
              <p:nvPr/>
            </p:nvSpPr>
            <p:spPr>
              <a:xfrm>
                <a:off x="6350" y="3170"/>
                <a:ext cx="3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12;p1">
                <a:extLst>
                  <a:ext uri="{FF2B5EF4-FFF2-40B4-BE49-F238E27FC236}">
                    <a16:creationId xmlns:a16="http://schemas.microsoft.com/office/drawing/2014/main" id="{E8E861F9-DD79-47BA-85B5-A9B23C2F545C}"/>
                  </a:ext>
                </a:extLst>
              </p:cNvPr>
              <p:cNvSpPr/>
              <p:nvPr/>
            </p:nvSpPr>
            <p:spPr>
              <a:xfrm>
                <a:off x="6350" y="3293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13;p1">
                <a:extLst>
                  <a:ext uri="{FF2B5EF4-FFF2-40B4-BE49-F238E27FC236}">
                    <a16:creationId xmlns:a16="http://schemas.microsoft.com/office/drawing/2014/main" id="{6228B139-8A79-4CCF-93BA-2C6DB99F0139}"/>
                  </a:ext>
                </a:extLst>
              </p:cNvPr>
              <p:cNvSpPr/>
              <p:nvPr/>
            </p:nvSpPr>
            <p:spPr>
              <a:xfrm>
                <a:off x="6348" y="3167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14;p1">
                <a:extLst>
                  <a:ext uri="{FF2B5EF4-FFF2-40B4-BE49-F238E27FC236}">
                    <a16:creationId xmlns:a16="http://schemas.microsoft.com/office/drawing/2014/main" id="{06B4AD99-E395-4F86-AE16-33DFB7F77422}"/>
                  </a:ext>
                </a:extLst>
              </p:cNvPr>
              <p:cNvSpPr/>
              <p:nvPr/>
            </p:nvSpPr>
            <p:spPr>
              <a:xfrm>
                <a:off x="6381" y="333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15;p1">
                <a:extLst>
                  <a:ext uri="{FF2B5EF4-FFF2-40B4-BE49-F238E27FC236}">
                    <a16:creationId xmlns:a16="http://schemas.microsoft.com/office/drawing/2014/main" id="{4C3C1A66-71B5-4622-984E-DA0456D9E70F}"/>
                  </a:ext>
                </a:extLst>
              </p:cNvPr>
              <p:cNvSpPr/>
              <p:nvPr/>
            </p:nvSpPr>
            <p:spPr>
              <a:xfrm>
                <a:off x="6519" y="33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16;p1">
                <a:extLst>
                  <a:ext uri="{FF2B5EF4-FFF2-40B4-BE49-F238E27FC236}">
                    <a16:creationId xmlns:a16="http://schemas.microsoft.com/office/drawing/2014/main" id="{50A9D660-9CF4-47E4-8DA2-39447FFC3FCC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17;p1">
                <a:extLst>
                  <a:ext uri="{FF2B5EF4-FFF2-40B4-BE49-F238E27FC236}">
                    <a16:creationId xmlns:a16="http://schemas.microsoft.com/office/drawing/2014/main" id="{6C9D1C14-972D-4E09-89A7-87311EB95C67}"/>
                  </a:ext>
                </a:extLst>
              </p:cNvPr>
              <p:cNvSpPr/>
              <p:nvPr/>
            </p:nvSpPr>
            <p:spPr>
              <a:xfrm>
                <a:off x="6348" y="3174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18;p1">
                <a:extLst>
                  <a:ext uri="{FF2B5EF4-FFF2-40B4-BE49-F238E27FC236}">
                    <a16:creationId xmlns:a16="http://schemas.microsoft.com/office/drawing/2014/main" id="{6806720F-8DF6-4CE9-9329-2054AE7BDE86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19;p1">
                <a:extLst>
                  <a:ext uri="{FF2B5EF4-FFF2-40B4-BE49-F238E27FC236}">
                    <a16:creationId xmlns:a16="http://schemas.microsoft.com/office/drawing/2014/main" id="{E6199897-EBDF-4AEE-B916-3221C8DD672B}"/>
                  </a:ext>
                </a:extLst>
              </p:cNvPr>
              <p:cNvSpPr/>
              <p:nvPr/>
            </p:nvSpPr>
            <p:spPr>
              <a:xfrm>
                <a:off x="6362" y="3319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20;p1">
                <a:extLst>
                  <a:ext uri="{FF2B5EF4-FFF2-40B4-BE49-F238E27FC236}">
                    <a16:creationId xmlns:a16="http://schemas.microsoft.com/office/drawing/2014/main" id="{ADE2354F-6D0D-401B-8690-89B35AFC45D9}"/>
                  </a:ext>
                </a:extLst>
              </p:cNvPr>
              <p:cNvSpPr/>
              <p:nvPr/>
            </p:nvSpPr>
            <p:spPr>
              <a:xfrm>
                <a:off x="6192" y="1973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21;p1">
                <a:extLst>
                  <a:ext uri="{FF2B5EF4-FFF2-40B4-BE49-F238E27FC236}">
                    <a16:creationId xmlns:a16="http://schemas.microsoft.com/office/drawing/2014/main" id="{7D917A2F-477F-4CA2-B8F9-D94A48BDF545}"/>
                  </a:ext>
                </a:extLst>
              </p:cNvPr>
              <p:cNvSpPr/>
              <p:nvPr/>
            </p:nvSpPr>
            <p:spPr>
              <a:xfrm>
                <a:off x="6550" y="316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22;p1">
                <a:extLst>
                  <a:ext uri="{FF2B5EF4-FFF2-40B4-BE49-F238E27FC236}">
                    <a16:creationId xmlns:a16="http://schemas.microsoft.com/office/drawing/2014/main" id="{835A28B0-6008-4B85-A72B-9076BDA66BB5}"/>
                  </a:ext>
                </a:extLst>
              </p:cNvPr>
              <p:cNvSpPr/>
              <p:nvPr/>
            </p:nvSpPr>
            <p:spPr>
              <a:xfrm>
                <a:off x="6609" y="31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23;p1">
                <a:extLst>
                  <a:ext uri="{FF2B5EF4-FFF2-40B4-BE49-F238E27FC236}">
                    <a16:creationId xmlns:a16="http://schemas.microsoft.com/office/drawing/2014/main" id="{F7248E17-AE29-4D35-AA47-DAD24769CCF7}"/>
                  </a:ext>
                </a:extLst>
              </p:cNvPr>
              <p:cNvSpPr/>
              <p:nvPr/>
            </p:nvSpPr>
            <p:spPr>
              <a:xfrm>
                <a:off x="6585" y="315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24;p1">
                <a:extLst>
                  <a:ext uri="{FF2B5EF4-FFF2-40B4-BE49-F238E27FC236}">
                    <a16:creationId xmlns:a16="http://schemas.microsoft.com/office/drawing/2014/main" id="{72A73EA2-6707-437F-8EC5-45047219B4CD}"/>
                  </a:ext>
                </a:extLst>
              </p:cNvPr>
              <p:cNvSpPr/>
              <p:nvPr/>
            </p:nvSpPr>
            <p:spPr>
              <a:xfrm>
                <a:off x="6329" y="3020"/>
                <a:ext cx="446" cy="1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5" extrusionOk="0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25;p1">
                <a:extLst>
                  <a:ext uri="{FF2B5EF4-FFF2-40B4-BE49-F238E27FC236}">
                    <a16:creationId xmlns:a16="http://schemas.microsoft.com/office/drawing/2014/main" id="{DA99A71E-53AB-4B17-9623-DC08313D4F9D}"/>
                  </a:ext>
                </a:extLst>
              </p:cNvPr>
              <p:cNvSpPr/>
              <p:nvPr/>
            </p:nvSpPr>
            <p:spPr>
              <a:xfrm>
                <a:off x="6642" y="3122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extrusionOk="0">
                    <a:moveTo>
                      <a:pt x="3" y="5"/>
                    </a:moveTo>
                    <a:lnTo>
                      <a:pt x="3" y="5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26;p1">
                <a:extLst>
                  <a:ext uri="{FF2B5EF4-FFF2-40B4-BE49-F238E27FC236}">
                    <a16:creationId xmlns:a16="http://schemas.microsoft.com/office/drawing/2014/main" id="{FAF59D32-DC88-40AA-B6ED-AA6518F10F54}"/>
                  </a:ext>
                </a:extLst>
              </p:cNvPr>
              <p:cNvSpPr/>
              <p:nvPr/>
            </p:nvSpPr>
            <p:spPr>
              <a:xfrm>
                <a:off x="6614" y="313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27;p1">
                <a:extLst>
                  <a:ext uri="{FF2B5EF4-FFF2-40B4-BE49-F238E27FC236}">
                    <a16:creationId xmlns:a16="http://schemas.microsoft.com/office/drawing/2014/main" id="{585A731C-1667-4DFB-8630-97D78690A853}"/>
                  </a:ext>
                </a:extLst>
              </p:cNvPr>
              <p:cNvSpPr/>
              <p:nvPr/>
            </p:nvSpPr>
            <p:spPr>
              <a:xfrm>
                <a:off x="6616" y="31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28;p1">
                <a:extLst>
                  <a:ext uri="{FF2B5EF4-FFF2-40B4-BE49-F238E27FC236}">
                    <a16:creationId xmlns:a16="http://schemas.microsoft.com/office/drawing/2014/main" id="{A8769247-1647-435A-B19F-946C0540C2D0}"/>
                  </a:ext>
                </a:extLst>
              </p:cNvPr>
              <p:cNvSpPr/>
              <p:nvPr/>
            </p:nvSpPr>
            <p:spPr>
              <a:xfrm>
                <a:off x="6355" y="3174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29;p1">
                <a:extLst>
                  <a:ext uri="{FF2B5EF4-FFF2-40B4-BE49-F238E27FC236}">
                    <a16:creationId xmlns:a16="http://schemas.microsoft.com/office/drawing/2014/main" id="{1914756C-3D8F-4349-AEE5-7E55557989D8}"/>
                  </a:ext>
                </a:extLst>
              </p:cNvPr>
              <p:cNvSpPr/>
              <p:nvPr/>
            </p:nvSpPr>
            <p:spPr>
              <a:xfrm>
                <a:off x="6614" y="3148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30;p1">
                <a:extLst>
                  <a:ext uri="{FF2B5EF4-FFF2-40B4-BE49-F238E27FC236}">
                    <a16:creationId xmlns:a16="http://schemas.microsoft.com/office/drawing/2014/main" id="{A5C32532-2DAF-4C30-A516-427D2FC5927A}"/>
                  </a:ext>
                </a:extLst>
              </p:cNvPr>
              <p:cNvSpPr/>
              <p:nvPr/>
            </p:nvSpPr>
            <p:spPr>
              <a:xfrm>
                <a:off x="6365" y="31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31;p1">
                <a:extLst>
                  <a:ext uri="{FF2B5EF4-FFF2-40B4-BE49-F238E27FC236}">
                    <a16:creationId xmlns:a16="http://schemas.microsoft.com/office/drawing/2014/main" id="{1FF9FF33-9411-45FC-8444-5CD92E694D7B}"/>
                  </a:ext>
                </a:extLst>
              </p:cNvPr>
              <p:cNvSpPr/>
              <p:nvPr/>
            </p:nvSpPr>
            <p:spPr>
              <a:xfrm>
                <a:off x="6386" y="319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32;p1">
                <a:extLst>
                  <a:ext uri="{FF2B5EF4-FFF2-40B4-BE49-F238E27FC236}">
                    <a16:creationId xmlns:a16="http://schemas.microsoft.com/office/drawing/2014/main" id="{50B7AB4B-3937-424D-8981-0BCA3D49564C}"/>
                  </a:ext>
                </a:extLst>
              </p:cNvPr>
              <p:cNvSpPr/>
              <p:nvPr/>
            </p:nvSpPr>
            <p:spPr>
              <a:xfrm>
                <a:off x="6367" y="318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33;p1">
                <a:extLst>
                  <a:ext uri="{FF2B5EF4-FFF2-40B4-BE49-F238E27FC236}">
                    <a16:creationId xmlns:a16="http://schemas.microsoft.com/office/drawing/2014/main" id="{529D7D58-157D-4387-AEE5-41E2CD2B3C52}"/>
                  </a:ext>
                </a:extLst>
              </p:cNvPr>
              <p:cNvSpPr/>
              <p:nvPr/>
            </p:nvSpPr>
            <p:spPr>
              <a:xfrm>
                <a:off x="6516" y="3378"/>
                <a:ext cx="5" cy="1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34;p1">
                <a:extLst>
                  <a:ext uri="{FF2B5EF4-FFF2-40B4-BE49-F238E27FC236}">
                    <a16:creationId xmlns:a16="http://schemas.microsoft.com/office/drawing/2014/main" id="{556669F7-B7C5-4D65-A320-ACD0A6422F06}"/>
                  </a:ext>
                </a:extLst>
              </p:cNvPr>
              <p:cNvSpPr/>
              <p:nvPr/>
            </p:nvSpPr>
            <p:spPr>
              <a:xfrm>
                <a:off x="6398" y="319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35;p1">
                <a:extLst>
                  <a:ext uri="{FF2B5EF4-FFF2-40B4-BE49-F238E27FC236}">
                    <a16:creationId xmlns:a16="http://schemas.microsoft.com/office/drawing/2014/main" id="{6637D248-7C41-4782-9906-FF96FAC051B9}"/>
                  </a:ext>
                </a:extLst>
              </p:cNvPr>
              <p:cNvSpPr/>
              <p:nvPr/>
            </p:nvSpPr>
            <p:spPr>
              <a:xfrm>
                <a:off x="6583" y="33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36;p1">
                <a:extLst>
                  <a:ext uri="{FF2B5EF4-FFF2-40B4-BE49-F238E27FC236}">
                    <a16:creationId xmlns:a16="http://schemas.microsoft.com/office/drawing/2014/main" id="{9CF19546-C40E-4C28-9606-3FC8A25A434B}"/>
                  </a:ext>
                </a:extLst>
              </p:cNvPr>
              <p:cNvSpPr/>
              <p:nvPr/>
            </p:nvSpPr>
            <p:spPr>
              <a:xfrm>
                <a:off x="6519" y="3305"/>
                <a:ext cx="171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72" h="45" extrusionOk="0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37;p1">
                <a:extLst>
                  <a:ext uri="{FF2B5EF4-FFF2-40B4-BE49-F238E27FC236}">
                    <a16:creationId xmlns:a16="http://schemas.microsoft.com/office/drawing/2014/main" id="{351989C4-2249-415D-927E-61FD2C02DAE4}"/>
                  </a:ext>
                </a:extLst>
              </p:cNvPr>
              <p:cNvSpPr/>
              <p:nvPr/>
            </p:nvSpPr>
            <p:spPr>
              <a:xfrm>
                <a:off x="6649" y="335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5" y="5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38;p1">
                <a:extLst>
                  <a:ext uri="{FF2B5EF4-FFF2-40B4-BE49-F238E27FC236}">
                    <a16:creationId xmlns:a16="http://schemas.microsoft.com/office/drawing/2014/main" id="{84561CEB-B234-4521-B6A5-DECCE3DE9F84}"/>
                  </a:ext>
                </a:extLst>
              </p:cNvPr>
              <p:cNvSpPr/>
              <p:nvPr/>
            </p:nvSpPr>
            <p:spPr>
              <a:xfrm>
                <a:off x="6538" y="340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39;p1">
                <a:extLst>
                  <a:ext uri="{FF2B5EF4-FFF2-40B4-BE49-F238E27FC236}">
                    <a16:creationId xmlns:a16="http://schemas.microsoft.com/office/drawing/2014/main" id="{7AE6D99B-895F-44E0-8C3D-3AABC4A46A80}"/>
                  </a:ext>
                </a:extLst>
              </p:cNvPr>
              <p:cNvSpPr/>
              <p:nvPr/>
            </p:nvSpPr>
            <p:spPr>
              <a:xfrm>
                <a:off x="6633" y="338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40;p1">
                <a:extLst>
                  <a:ext uri="{FF2B5EF4-FFF2-40B4-BE49-F238E27FC236}">
                    <a16:creationId xmlns:a16="http://schemas.microsoft.com/office/drawing/2014/main" id="{0576D6A4-ED32-42BF-B003-1372137AD97A}"/>
                  </a:ext>
                </a:extLst>
              </p:cNvPr>
              <p:cNvSpPr/>
              <p:nvPr/>
            </p:nvSpPr>
            <p:spPr>
              <a:xfrm>
                <a:off x="6184" y="1975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41;p1">
                <a:extLst>
                  <a:ext uri="{FF2B5EF4-FFF2-40B4-BE49-F238E27FC236}">
                    <a16:creationId xmlns:a16="http://schemas.microsoft.com/office/drawing/2014/main" id="{DE85EDB2-7404-4894-AB14-F9F6D5CEB4FC}"/>
                  </a:ext>
                </a:extLst>
              </p:cNvPr>
              <p:cNvSpPr/>
              <p:nvPr/>
            </p:nvSpPr>
            <p:spPr>
              <a:xfrm>
                <a:off x="6187" y="197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42;p1">
                <a:extLst>
                  <a:ext uri="{FF2B5EF4-FFF2-40B4-BE49-F238E27FC236}">
                    <a16:creationId xmlns:a16="http://schemas.microsoft.com/office/drawing/2014/main" id="{808781C5-336D-4007-BADE-8B148642F9A1}"/>
                  </a:ext>
                </a:extLst>
              </p:cNvPr>
              <p:cNvSpPr/>
              <p:nvPr/>
            </p:nvSpPr>
            <p:spPr>
              <a:xfrm>
                <a:off x="6545" y="312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43;p1">
                <a:extLst>
                  <a:ext uri="{FF2B5EF4-FFF2-40B4-BE49-F238E27FC236}">
                    <a16:creationId xmlns:a16="http://schemas.microsoft.com/office/drawing/2014/main" id="{DACBE02B-4610-4C06-8C14-9BF2160A06D2}"/>
                  </a:ext>
                </a:extLst>
              </p:cNvPr>
              <p:cNvSpPr/>
              <p:nvPr/>
            </p:nvSpPr>
            <p:spPr>
              <a:xfrm>
                <a:off x="6552" y="3331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44;p1">
                <a:extLst>
                  <a:ext uri="{FF2B5EF4-FFF2-40B4-BE49-F238E27FC236}">
                    <a16:creationId xmlns:a16="http://schemas.microsoft.com/office/drawing/2014/main" id="{EFF83102-F9FE-40AA-ADBC-D57CE0744C7D}"/>
                  </a:ext>
                </a:extLst>
              </p:cNvPr>
              <p:cNvSpPr/>
              <p:nvPr/>
            </p:nvSpPr>
            <p:spPr>
              <a:xfrm>
                <a:off x="6621" y="331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45;p1">
                <a:extLst>
                  <a:ext uri="{FF2B5EF4-FFF2-40B4-BE49-F238E27FC236}">
                    <a16:creationId xmlns:a16="http://schemas.microsoft.com/office/drawing/2014/main" id="{0EAFD9CE-3F19-4D0D-A66C-E9BE7AF046FD}"/>
                  </a:ext>
                </a:extLst>
              </p:cNvPr>
              <p:cNvSpPr/>
              <p:nvPr/>
            </p:nvSpPr>
            <p:spPr>
              <a:xfrm>
                <a:off x="6524" y="339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46;p1">
                <a:extLst>
                  <a:ext uri="{FF2B5EF4-FFF2-40B4-BE49-F238E27FC236}">
                    <a16:creationId xmlns:a16="http://schemas.microsoft.com/office/drawing/2014/main" id="{12DCDEB7-CD25-48B1-B19B-097E02F83C52}"/>
                  </a:ext>
                </a:extLst>
              </p:cNvPr>
              <p:cNvSpPr/>
              <p:nvPr/>
            </p:nvSpPr>
            <p:spPr>
              <a:xfrm>
                <a:off x="6652" y="3293"/>
                <a:ext cx="1" cy="5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47;p1">
                <a:extLst>
                  <a:ext uri="{FF2B5EF4-FFF2-40B4-BE49-F238E27FC236}">
                    <a16:creationId xmlns:a16="http://schemas.microsoft.com/office/drawing/2014/main" id="{F6259BEE-7CE9-4BD6-A192-1EC42A77C013}"/>
                  </a:ext>
                </a:extLst>
              </p:cNvPr>
              <p:cNvSpPr/>
              <p:nvPr/>
            </p:nvSpPr>
            <p:spPr>
              <a:xfrm>
                <a:off x="6528" y="3350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48;p1">
                <a:extLst>
                  <a:ext uri="{FF2B5EF4-FFF2-40B4-BE49-F238E27FC236}">
                    <a16:creationId xmlns:a16="http://schemas.microsoft.com/office/drawing/2014/main" id="{A9F257BA-12BC-4056-829F-5E64B27359A7}"/>
                  </a:ext>
                </a:extLst>
              </p:cNvPr>
              <p:cNvSpPr/>
              <p:nvPr/>
            </p:nvSpPr>
            <p:spPr>
              <a:xfrm>
                <a:off x="6531" y="3350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49;p1">
                <a:extLst>
                  <a:ext uri="{FF2B5EF4-FFF2-40B4-BE49-F238E27FC236}">
                    <a16:creationId xmlns:a16="http://schemas.microsoft.com/office/drawing/2014/main" id="{F9F3761F-3573-49E5-910D-E3424F06A4A0}"/>
                  </a:ext>
                </a:extLst>
              </p:cNvPr>
              <p:cNvSpPr/>
              <p:nvPr/>
            </p:nvSpPr>
            <p:spPr>
              <a:xfrm>
                <a:off x="6521" y="338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50;p1">
                <a:extLst>
                  <a:ext uri="{FF2B5EF4-FFF2-40B4-BE49-F238E27FC236}">
                    <a16:creationId xmlns:a16="http://schemas.microsoft.com/office/drawing/2014/main" id="{F25F49B6-D7F2-49FB-92A2-D12AA860C3F2}"/>
                  </a:ext>
                </a:extLst>
              </p:cNvPr>
              <p:cNvSpPr/>
              <p:nvPr/>
            </p:nvSpPr>
            <p:spPr>
              <a:xfrm>
                <a:off x="6521" y="339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51;p1">
                <a:extLst>
                  <a:ext uri="{FF2B5EF4-FFF2-40B4-BE49-F238E27FC236}">
                    <a16:creationId xmlns:a16="http://schemas.microsoft.com/office/drawing/2014/main" id="{35D84E84-D2B2-4D3D-8ED1-13FDAF1F4AA7}"/>
                  </a:ext>
                </a:extLst>
              </p:cNvPr>
              <p:cNvSpPr/>
              <p:nvPr/>
            </p:nvSpPr>
            <p:spPr>
              <a:xfrm>
                <a:off x="6618" y="339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52;p1">
                <a:extLst>
                  <a:ext uri="{FF2B5EF4-FFF2-40B4-BE49-F238E27FC236}">
                    <a16:creationId xmlns:a16="http://schemas.microsoft.com/office/drawing/2014/main" id="{6866D889-EFDD-4C90-BEAB-F119399E58B6}"/>
                  </a:ext>
                </a:extLst>
              </p:cNvPr>
              <p:cNvSpPr/>
              <p:nvPr/>
            </p:nvSpPr>
            <p:spPr>
              <a:xfrm>
                <a:off x="6189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53;p1">
                <a:extLst>
                  <a:ext uri="{FF2B5EF4-FFF2-40B4-BE49-F238E27FC236}">
                    <a16:creationId xmlns:a16="http://schemas.microsoft.com/office/drawing/2014/main" id="{CF1A6996-F66A-4E0F-952E-82D950DB7484}"/>
                  </a:ext>
                </a:extLst>
              </p:cNvPr>
              <p:cNvSpPr/>
              <p:nvPr/>
            </p:nvSpPr>
            <p:spPr>
              <a:xfrm>
                <a:off x="6531" y="340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54;p1">
                <a:extLst>
                  <a:ext uri="{FF2B5EF4-FFF2-40B4-BE49-F238E27FC236}">
                    <a16:creationId xmlns:a16="http://schemas.microsoft.com/office/drawing/2014/main" id="{67038316-3514-432F-92B3-F210BF39B755}"/>
                  </a:ext>
                </a:extLst>
              </p:cNvPr>
              <p:cNvSpPr/>
              <p:nvPr/>
            </p:nvSpPr>
            <p:spPr>
              <a:xfrm>
                <a:off x="6894" y="2707"/>
                <a:ext cx="4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55;p1">
                <a:extLst>
                  <a:ext uri="{FF2B5EF4-FFF2-40B4-BE49-F238E27FC236}">
                    <a16:creationId xmlns:a16="http://schemas.microsoft.com/office/drawing/2014/main" id="{FF4A1638-3A0A-4D64-BC72-EE4ACDA6FD50}"/>
                  </a:ext>
                </a:extLst>
              </p:cNvPr>
              <p:cNvSpPr/>
              <p:nvPr/>
            </p:nvSpPr>
            <p:spPr>
              <a:xfrm>
                <a:off x="6519" y="3378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56;p1">
                <a:extLst>
                  <a:ext uri="{FF2B5EF4-FFF2-40B4-BE49-F238E27FC236}">
                    <a16:creationId xmlns:a16="http://schemas.microsoft.com/office/drawing/2014/main" id="{3B90965C-34BF-4837-A772-1609183EC2E0}"/>
                  </a:ext>
                </a:extLst>
              </p:cNvPr>
              <p:cNvSpPr/>
              <p:nvPr/>
            </p:nvSpPr>
            <p:spPr>
              <a:xfrm>
                <a:off x="6645" y="33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57;p1">
                <a:extLst>
                  <a:ext uri="{FF2B5EF4-FFF2-40B4-BE49-F238E27FC236}">
                    <a16:creationId xmlns:a16="http://schemas.microsoft.com/office/drawing/2014/main" id="{AB91D305-5177-4299-B228-0C5B4A2E7A38}"/>
                  </a:ext>
                </a:extLst>
              </p:cNvPr>
              <p:cNvSpPr/>
              <p:nvPr/>
            </p:nvSpPr>
            <p:spPr>
              <a:xfrm>
                <a:off x="6187" y="19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58;p1">
                <a:extLst>
                  <a:ext uri="{FF2B5EF4-FFF2-40B4-BE49-F238E27FC236}">
                    <a16:creationId xmlns:a16="http://schemas.microsoft.com/office/drawing/2014/main" id="{A995C0C9-3B9F-4D0E-80F0-A5D3A09FC3D4}"/>
                  </a:ext>
                </a:extLst>
              </p:cNvPr>
              <p:cNvSpPr/>
              <p:nvPr/>
            </p:nvSpPr>
            <p:spPr>
              <a:xfrm>
                <a:off x="6642" y="3371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59;p1">
                <a:extLst>
                  <a:ext uri="{FF2B5EF4-FFF2-40B4-BE49-F238E27FC236}">
                    <a16:creationId xmlns:a16="http://schemas.microsoft.com/office/drawing/2014/main" id="{B0DD2B73-D944-4142-BE86-FBFF11AB819A}"/>
                  </a:ext>
                </a:extLst>
              </p:cNvPr>
              <p:cNvSpPr/>
              <p:nvPr/>
            </p:nvSpPr>
            <p:spPr>
              <a:xfrm>
                <a:off x="6645" y="338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60;p1">
                <a:extLst>
                  <a:ext uri="{FF2B5EF4-FFF2-40B4-BE49-F238E27FC236}">
                    <a16:creationId xmlns:a16="http://schemas.microsoft.com/office/drawing/2014/main" id="{328ABC0D-E1B5-47B2-B644-B4BEC6BA3C47}"/>
                  </a:ext>
                </a:extLst>
              </p:cNvPr>
              <p:cNvSpPr/>
              <p:nvPr/>
            </p:nvSpPr>
            <p:spPr>
              <a:xfrm>
                <a:off x="6187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61;p1">
                <a:extLst>
                  <a:ext uri="{FF2B5EF4-FFF2-40B4-BE49-F238E27FC236}">
                    <a16:creationId xmlns:a16="http://schemas.microsoft.com/office/drawing/2014/main" id="{C6BD573F-C7EA-469A-8E98-0331B1A97B62}"/>
                  </a:ext>
                </a:extLst>
              </p:cNvPr>
              <p:cNvSpPr/>
              <p:nvPr/>
            </p:nvSpPr>
            <p:spPr>
              <a:xfrm>
                <a:off x="6187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62;p1">
                <a:extLst>
                  <a:ext uri="{FF2B5EF4-FFF2-40B4-BE49-F238E27FC236}">
                    <a16:creationId xmlns:a16="http://schemas.microsoft.com/office/drawing/2014/main" id="{052AA224-1E1D-41DA-B20A-9A7D8A00BC0C}"/>
                  </a:ext>
                </a:extLst>
              </p:cNvPr>
              <p:cNvSpPr/>
              <p:nvPr/>
            </p:nvSpPr>
            <p:spPr>
              <a:xfrm>
                <a:off x="6647" y="33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63;p1">
                <a:extLst>
                  <a:ext uri="{FF2B5EF4-FFF2-40B4-BE49-F238E27FC236}">
                    <a16:creationId xmlns:a16="http://schemas.microsoft.com/office/drawing/2014/main" id="{96A45C78-99BD-4B59-87EB-5EE9ECE99602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64;p1">
                <a:extLst>
                  <a:ext uri="{FF2B5EF4-FFF2-40B4-BE49-F238E27FC236}">
                    <a16:creationId xmlns:a16="http://schemas.microsoft.com/office/drawing/2014/main" id="{F9600FB7-D758-4DAD-B20E-A3643FAD0F2F}"/>
                  </a:ext>
                </a:extLst>
              </p:cNvPr>
              <p:cNvSpPr/>
              <p:nvPr/>
            </p:nvSpPr>
            <p:spPr>
              <a:xfrm>
                <a:off x="6557" y="2025"/>
                <a:ext cx="5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65;p1">
                <a:extLst>
                  <a:ext uri="{FF2B5EF4-FFF2-40B4-BE49-F238E27FC236}">
                    <a16:creationId xmlns:a16="http://schemas.microsoft.com/office/drawing/2014/main" id="{F5C0759B-A822-4CD3-9434-2B4B080C7850}"/>
                  </a:ext>
                </a:extLst>
              </p:cNvPr>
              <p:cNvSpPr/>
              <p:nvPr/>
            </p:nvSpPr>
            <p:spPr>
              <a:xfrm>
                <a:off x="6286" y="1700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5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66;p1">
                <a:extLst>
                  <a:ext uri="{FF2B5EF4-FFF2-40B4-BE49-F238E27FC236}">
                    <a16:creationId xmlns:a16="http://schemas.microsoft.com/office/drawing/2014/main" id="{CD4AAE8B-EA30-43D9-BE5B-DF3D26B4C9A4}"/>
                  </a:ext>
                </a:extLst>
              </p:cNvPr>
              <p:cNvSpPr/>
              <p:nvPr/>
            </p:nvSpPr>
            <p:spPr>
              <a:xfrm>
                <a:off x="6732" y="1705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67;p1">
                <a:extLst>
                  <a:ext uri="{FF2B5EF4-FFF2-40B4-BE49-F238E27FC236}">
                    <a16:creationId xmlns:a16="http://schemas.microsoft.com/office/drawing/2014/main" id="{CB710A2E-F12B-4ED5-B4D2-DA0D80ABE507}"/>
                  </a:ext>
                </a:extLst>
              </p:cNvPr>
              <p:cNvSpPr/>
              <p:nvPr/>
            </p:nvSpPr>
            <p:spPr>
              <a:xfrm>
                <a:off x="6161" y="2072"/>
                <a:ext cx="2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68;p1">
                <a:extLst>
                  <a:ext uri="{FF2B5EF4-FFF2-40B4-BE49-F238E27FC236}">
                    <a16:creationId xmlns:a16="http://schemas.microsoft.com/office/drawing/2014/main" id="{6E5112B8-2C78-4804-AEF2-B19E655A213D}"/>
                  </a:ext>
                </a:extLst>
              </p:cNvPr>
              <p:cNvSpPr/>
              <p:nvPr/>
            </p:nvSpPr>
            <p:spPr>
              <a:xfrm>
                <a:off x="6144" y="1918"/>
                <a:ext cx="85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36" h="43" extrusionOk="0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69;p1">
                <a:extLst>
                  <a:ext uri="{FF2B5EF4-FFF2-40B4-BE49-F238E27FC236}">
                    <a16:creationId xmlns:a16="http://schemas.microsoft.com/office/drawing/2014/main" id="{EED1FD2E-9C42-4195-BFEE-D9269A6C86B6}"/>
                  </a:ext>
                </a:extLst>
              </p:cNvPr>
              <p:cNvSpPr/>
              <p:nvPr/>
            </p:nvSpPr>
            <p:spPr>
              <a:xfrm>
                <a:off x="6199" y="2068"/>
                <a:ext cx="4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0;p1">
                <a:extLst>
                  <a:ext uri="{FF2B5EF4-FFF2-40B4-BE49-F238E27FC236}">
                    <a16:creationId xmlns:a16="http://schemas.microsoft.com/office/drawing/2014/main" id="{E5B6E82D-D01F-4F93-9F4F-87B684825717}"/>
                  </a:ext>
                </a:extLst>
              </p:cNvPr>
              <p:cNvSpPr/>
              <p:nvPr/>
            </p:nvSpPr>
            <p:spPr>
              <a:xfrm>
                <a:off x="6763" y="1710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1;p1">
                <a:extLst>
                  <a:ext uri="{FF2B5EF4-FFF2-40B4-BE49-F238E27FC236}">
                    <a16:creationId xmlns:a16="http://schemas.microsoft.com/office/drawing/2014/main" id="{D7972888-FE6F-42D7-B6C8-BAE9EB76A20B}"/>
                  </a:ext>
                </a:extLst>
              </p:cNvPr>
              <p:cNvSpPr/>
              <p:nvPr/>
            </p:nvSpPr>
            <p:spPr>
              <a:xfrm>
                <a:off x="6182" y="19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2;p1">
                <a:extLst>
                  <a:ext uri="{FF2B5EF4-FFF2-40B4-BE49-F238E27FC236}">
                    <a16:creationId xmlns:a16="http://schemas.microsoft.com/office/drawing/2014/main" id="{FFC0F2E8-3882-49F2-8076-E2F06A7470CA}"/>
                  </a:ext>
                </a:extLst>
              </p:cNvPr>
              <p:cNvSpPr/>
              <p:nvPr/>
            </p:nvSpPr>
            <p:spPr>
              <a:xfrm>
                <a:off x="6917" y="1868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3"/>
                    </a:moveTo>
                    <a:lnTo>
                      <a:pt x="3" y="5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3;p1">
                <a:extLst>
                  <a:ext uri="{FF2B5EF4-FFF2-40B4-BE49-F238E27FC236}">
                    <a16:creationId xmlns:a16="http://schemas.microsoft.com/office/drawing/2014/main" id="{86F64A83-946A-4E97-9EEF-189D6C3175B6}"/>
                  </a:ext>
                </a:extLst>
              </p:cNvPr>
              <p:cNvSpPr/>
              <p:nvPr/>
            </p:nvSpPr>
            <p:spPr>
              <a:xfrm>
                <a:off x="6614" y="265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4;p1">
                <a:extLst>
                  <a:ext uri="{FF2B5EF4-FFF2-40B4-BE49-F238E27FC236}">
                    <a16:creationId xmlns:a16="http://schemas.microsoft.com/office/drawing/2014/main" id="{0210F891-6DDF-407D-8E8E-ED48B83303FD}"/>
                  </a:ext>
                </a:extLst>
              </p:cNvPr>
              <p:cNvSpPr/>
              <p:nvPr/>
            </p:nvSpPr>
            <p:spPr>
              <a:xfrm>
                <a:off x="6614" y="267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5;p1">
                <a:extLst>
                  <a:ext uri="{FF2B5EF4-FFF2-40B4-BE49-F238E27FC236}">
                    <a16:creationId xmlns:a16="http://schemas.microsoft.com/office/drawing/2014/main" id="{3A5F4A0B-9468-45FA-94CD-82E8C7C57C4E}"/>
                  </a:ext>
                </a:extLst>
              </p:cNvPr>
              <p:cNvSpPr/>
              <p:nvPr/>
            </p:nvSpPr>
            <p:spPr>
              <a:xfrm>
                <a:off x="6706" y="2454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6;p1">
                <a:extLst>
                  <a:ext uri="{FF2B5EF4-FFF2-40B4-BE49-F238E27FC236}">
                    <a16:creationId xmlns:a16="http://schemas.microsoft.com/office/drawing/2014/main" id="{3E75933C-13A8-4C85-B69B-87F804E3A829}"/>
                  </a:ext>
                </a:extLst>
              </p:cNvPr>
              <p:cNvSpPr/>
              <p:nvPr/>
            </p:nvSpPr>
            <p:spPr>
              <a:xfrm>
                <a:off x="6818" y="239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7;p1">
                <a:extLst>
                  <a:ext uri="{FF2B5EF4-FFF2-40B4-BE49-F238E27FC236}">
                    <a16:creationId xmlns:a16="http://schemas.microsoft.com/office/drawing/2014/main" id="{B4FCDCD4-4495-4412-B3DC-48A78B1BE930}"/>
                  </a:ext>
                </a:extLst>
              </p:cNvPr>
              <p:cNvSpPr/>
              <p:nvPr/>
            </p:nvSpPr>
            <p:spPr>
              <a:xfrm>
                <a:off x="6820" y="232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;p1">
                <a:extLst>
                  <a:ext uri="{FF2B5EF4-FFF2-40B4-BE49-F238E27FC236}">
                    <a16:creationId xmlns:a16="http://schemas.microsoft.com/office/drawing/2014/main" id="{5C05A16E-7FBE-49C7-9C07-362532DC1FB8}"/>
                  </a:ext>
                </a:extLst>
              </p:cNvPr>
              <p:cNvSpPr/>
              <p:nvPr/>
            </p:nvSpPr>
            <p:spPr>
              <a:xfrm>
                <a:off x="6196" y="1968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;p1">
                <a:extLst>
                  <a:ext uri="{FF2B5EF4-FFF2-40B4-BE49-F238E27FC236}">
                    <a16:creationId xmlns:a16="http://schemas.microsoft.com/office/drawing/2014/main" id="{32738544-4B47-4F3A-902D-CEDB87A983EE}"/>
                  </a:ext>
                </a:extLst>
              </p:cNvPr>
              <p:cNvSpPr/>
              <p:nvPr/>
            </p:nvSpPr>
            <p:spPr>
              <a:xfrm>
                <a:off x="6187" y="1966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80;p1">
                <a:extLst>
                  <a:ext uri="{FF2B5EF4-FFF2-40B4-BE49-F238E27FC236}">
                    <a16:creationId xmlns:a16="http://schemas.microsoft.com/office/drawing/2014/main" id="{BD266291-9B74-4449-B79A-324D28E03161}"/>
                  </a:ext>
                </a:extLst>
              </p:cNvPr>
              <p:cNvSpPr/>
              <p:nvPr/>
            </p:nvSpPr>
            <p:spPr>
              <a:xfrm>
                <a:off x="6189" y="1966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81;p1">
                <a:extLst>
                  <a:ext uri="{FF2B5EF4-FFF2-40B4-BE49-F238E27FC236}">
                    <a16:creationId xmlns:a16="http://schemas.microsoft.com/office/drawing/2014/main" id="{D1B8208E-074A-4986-9C84-C3B3EA47E0A7}"/>
                  </a:ext>
                </a:extLst>
              </p:cNvPr>
              <p:cNvSpPr/>
              <p:nvPr/>
            </p:nvSpPr>
            <p:spPr>
              <a:xfrm>
                <a:off x="6187" y="196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82;p1">
                <a:extLst>
                  <a:ext uri="{FF2B5EF4-FFF2-40B4-BE49-F238E27FC236}">
                    <a16:creationId xmlns:a16="http://schemas.microsoft.com/office/drawing/2014/main" id="{2F534914-5200-4721-96AF-A778D1386AB6}"/>
                  </a:ext>
                </a:extLst>
              </p:cNvPr>
              <p:cNvSpPr/>
              <p:nvPr/>
            </p:nvSpPr>
            <p:spPr>
              <a:xfrm>
                <a:off x="6192" y="196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83;p1">
                <a:extLst>
                  <a:ext uri="{FF2B5EF4-FFF2-40B4-BE49-F238E27FC236}">
                    <a16:creationId xmlns:a16="http://schemas.microsoft.com/office/drawing/2014/main" id="{8FBFFCDC-9A13-4298-A6D1-3344C2F48238}"/>
                  </a:ext>
                </a:extLst>
              </p:cNvPr>
              <p:cNvSpPr/>
              <p:nvPr/>
            </p:nvSpPr>
            <p:spPr>
              <a:xfrm>
                <a:off x="6192" y="196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84;p1">
                <a:extLst>
                  <a:ext uri="{FF2B5EF4-FFF2-40B4-BE49-F238E27FC236}">
                    <a16:creationId xmlns:a16="http://schemas.microsoft.com/office/drawing/2014/main" id="{5B549584-5A2F-4D3C-9B8A-09D6520D7797}"/>
                  </a:ext>
                </a:extLst>
              </p:cNvPr>
              <p:cNvSpPr/>
              <p:nvPr/>
            </p:nvSpPr>
            <p:spPr>
              <a:xfrm>
                <a:off x="6192" y="196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85;p1">
                <a:extLst>
                  <a:ext uri="{FF2B5EF4-FFF2-40B4-BE49-F238E27FC236}">
                    <a16:creationId xmlns:a16="http://schemas.microsoft.com/office/drawing/2014/main" id="{0189EC9C-71F3-4DE9-B60A-F7618DAB53DF}"/>
                  </a:ext>
                </a:extLst>
              </p:cNvPr>
              <p:cNvSpPr/>
              <p:nvPr/>
            </p:nvSpPr>
            <p:spPr>
              <a:xfrm>
                <a:off x="6182" y="1963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86;p1">
                <a:extLst>
                  <a:ext uri="{FF2B5EF4-FFF2-40B4-BE49-F238E27FC236}">
                    <a16:creationId xmlns:a16="http://schemas.microsoft.com/office/drawing/2014/main" id="{099EE956-5402-4223-AF7C-7559267EDB4E}"/>
                  </a:ext>
                </a:extLst>
              </p:cNvPr>
              <p:cNvSpPr/>
              <p:nvPr/>
            </p:nvSpPr>
            <p:spPr>
              <a:xfrm>
                <a:off x="6187" y="1963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87;p1">
                <a:extLst>
                  <a:ext uri="{FF2B5EF4-FFF2-40B4-BE49-F238E27FC236}">
                    <a16:creationId xmlns:a16="http://schemas.microsoft.com/office/drawing/2014/main" id="{F92E950C-E973-4D0C-8A92-4034261556FF}"/>
                  </a:ext>
                </a:extLst>
              </p:cNvPr>
              <p:cNvSpPr/>
              <p:nvPr/>
            </p:nvSpPr>
            <p:spPr>
              <a:xfrm>
                <a:off x="6187" y="196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88;p1">
                <a:extLst>
                  <a:ext uri="{FF2B5EF4-FFF2-40B4-BE49-F238E27FC236}">
                    <a16:creationId xmlns:a16="http://schemas.microsoft.com/office/drawing/2014/main" id="{CB57059B-BEE4-470F-88CE-090F37E4F364}"/>
                  </a:ext>
                </a:extLst>
              </p:cNvPr>
              <p:cNvSpPr/>
              <p:nvPr/>
            </p:nvSpPr>
            <p:spPr>
              <a:xfrm>
                <a:off x="6203" y="1970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89;p1">
                <a:extLst>
                  <a:ext uri="{FF2B5EF4-FFF2-40B4-BE49-F238E27FC236}">
                    <a16:creationId xmlns:a16="http://schemas.microsoft.com/office/drawing/2014/main" id="{5FD86609-14DA-42C1-87D9-36348FAA4FA4}"/>
                  </a:ext>
                </a:extLst>
              </p:cNvPr>
              <p:cNvSpPr/>
              <p:nvPr/>
            </p:nvSpPr>
            <p:spPr>
              <a:xfrm>
                <a:off x="6611" y="2705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90;p1">
                <a:extLst>
                  <a:ext uri="{FF2B5EF4-FFF2-40B4-BE49-F238E27FC236}">
                    <a16:creationId xmlns:a16="http://schemas.microsoft.com/office/drawing/2014/main" id="{ED9C8462-19A0-4ADE-82BF-FE2289EE0AF7}"/>
                  </a:ext>
                </a:extLst>
              </p:cNvPr>
              <p:cNvSpPr/>
              <p:nvPr/>
            </p:nvSpPr>
            <p:spPr>
              <a:xfrm>
                <a:off x="6184" y="196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91;p1">
                <a:extLst>
                  <a:ext uri="{FF2B5EF4-FFF2-40B4-BE49-F238E27FC236}">
                    <a16:creationId xmlns:a16="http://schemas.microsoft.com/office/drawing/2014/main" id="{037E59E4-9CF6-4386-8143-59838216B751}"/>
                  </a:ext>
                </a:extLst>
              </p:cNvPr>
              <p:cNvSpPr/>
              <p:nvPr/>
            </p:nvSpPr>
            <p:spPr>
              <a:xfrm>
                <a:off x="6187" y="1963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92;p1">
                <a:extLst>
                  <a:ext uri="{FF2B5EF4-FFF2-40B4-BE49-F238E27FC236}">
                    <a16:creationId xmlns:a16="http://schemas.microsoft.com/office/drawing/2014/main" id="{BC7993CF-1125-4DB9-9F16-04F521874953}"/>
                  </a:ext>
                </a:extLst>
              </p:cNvPr>
              <p:cNvSpPr/>
              <p:nvPr/>
            </p:nvSpPr>
            <p:spPr>
              <a:xfrm>
                <a:off x="6599" y="271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93;p1">
                <a:extLst>
                  <a:ext uri="{FF2B5EF4-FFF2-40B4-BE49-F238E27FC236}">
                    <a16:creationId xmlns:a16="http://schemas.microsoft.com/office/drawing/2014/main" id="{C3CB38AB-67C2-47FB-8D81-8566C2F16C22}"/>
                  </a:ext>
                </a:extLst>
              </p:cNvPr>
              <p:cNvSpPr/>
              <p:nvPr/>
            </p:nvSpPr>
            <p:spPr>
              <a:xfrm>
                <a:off x="6441" y="247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94;p1">
                <a:extLst>
                  <a:ext uri="{FF2B5EF4-FFF2-40B4-BE49-F238E27FC236}">
                    <a16:creationId xmlns:a16="http://schemas.microsoft.com/office/drawing/2014/main" id="{DAF0D6D9-CEF2-4583-B6AD-D14B3779D4E9}"/>
                  </a:ext>
                </a:extLst>
              </p:cNvPr>
              <p:cNvSpPr/>
              <p:nvPr/>
            </p:nvSpPr>
            <p:spPr>
              <a:xfrm>
                <a:off x="6424" y="2470"/>
                <a:ext cx="9" cy="3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95;p1">
                <a:extLst>
                  <a:ext uri="{FF2B5EF4-FFF2-40B4-BE49-F238E27FC236}">
                    <a16:creationId xmlns:a16="http://schemas.microsoft.com/office/drawing/2014/main" id="{95550C46-4830-4A1E-949E-4548390AD411}"/>
                  </a:ext>
                </a:extLst>
              </p:cNvPr>
              <p:cNvSpPr/>
              <p:nvPr/>
            </p:nvSpPr>
            <p:spPr>
              <a:xfrm>
                <a:off x="6452" y="2478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96;p1">
                <a:extLst>
                  <a:ext uri="{FF2B5EF4-FFF2-40B4-BE49-F238E27FC236}">
                    <a16:creationId xmlns:a16="http://schemas.microsoft.com/office/drawing/2014/main" id="{72D2DEDD-B0A1-47E2-8EE3-5CDC271F921B}"/>
                  </a:ext>
                </a:extLst>
              </p:cNvPr>
              <p:cNvSpPr/>
              <p:nvPr/>
            </p:nvSpPr>
            <p:spPr>
              <a:xfrm>
                <a:off x="6450" y="247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97;p1">
                <a:extLst>
                  <a:ext uri="{FF2B5EF4-FFF2-40B4-BE49-F238E27FC236}">
                    <a16:creationId xmlns:a16="http://schemas.microsoft.com/office/drawing/2014/main" id="{357696F3-A914-4E66-A66A-81442C0A2F2F}"/>
                  </a:ext>
                </a:extLst>
              </p:cNvPr>
              <p:cNvSpPr/>
              <p:nvPr/>
            </p:nvSpPr>
            <p:spPr>
              <a:xfrm>
                <a:off x="6450" y="2537"/>
                <a:ext cx="10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98;p1">
                <a:extLst>
                  <a:ext uri="{FF2B5EF4-FFF2-40B4-BE49-F238E27FC236}">
                    <a16:creationId xmlns:a16="http://schemas.microsoft.com/office/drawing/2014/main" id="{D408A639-B721-49B2-8760-C535D8D8CF44}"/>
                  </a:ext>
                </a:extLst>
              </p:cNvPr>
              <p:cNvSpPr/>
              <p:nvPr/>
            </p:nvSpPr>
            <p:spPr>
              <a:xfrm>
                <a:off x="6455" y="253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9;p1">
                <a:extLst>
                  <a:ext uri="{FF2B5EF4-FFF2-40B4-BE49-F238E27FC236}">
                    <a16:creationId xmlns:a16="http://schemas.microsoft.com/office/drawing/2014/main" id="{63A80B0E-2DC6-4EA6-88F5-7FD489FC3679}"/>
                  </a:ext>
                </a:extLst>
              </p:cNvPr>
              <p:cNvSpPr/>
              <p:nvPr/>
            </p:nvSpPr>
            <p:spPr>
              <a:xfrm>
                <a:off x="6457" y="2537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00;p1">
                <a:extLst>
                  <a:ext uri="{FF2B5EF4-FFF2-40B4-BE49-F238E27FC236}">
                    <a16:creationId xmlns:a16="http://schemas.microsoft.com/office/drawing/2014/main" id="{E5129A52-7934-48F7-B474-4C57BF8CCE3C}"/>
                  </a:ext>
                </a:extLst>
              </p:cNvPr>
              <p:cNvSpPr/>
              <p:nvPr/>
            </p:nvSpPr>
            <p:spPr>
              <a:xfrm>
                <a:off x="6443" y="247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01;p1">
                <a:extLst>
                  <a:ext uri="{FF2B5EF4-FFF2-40B4-BE49-F238E27FC236}">
                    <a16:creationId xmlns:a16="http://schemas.microsoft.com/office/drawing/2014/main" id="{8483BA7F-70D4-42D4-8697-3C9D075EE1ED}"/>
                  </a:ext>
                </a:extLst>
              </p:cNvPr>
              <p:cNvSpPr/>
              <p:nvPr/>
            </p:nvSpPr>
            <p:spPr>
              <a:xfrm>
                <a:off x="6334" y="3127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02;p1">
                <a:extLst>
                  <a:ext uri="{FF2B5EF4-FFF2-40B4-BE49-F238E27FC236}">
                    <a16:creationId xmlns:a16="http://schemas.microsoft.com/office/drawing/2014/main" id="{E37D0548-9D8D-41ED-B0DD-4A54DAAFD474}"/>
                  </a:ext>
                </a:extLst>
              </p:cNvPr>
              <p:cNvSpPr/>
              <p:nvPr/>
            </p:nvSpPr>
            <p:spPr>
              <a:xfrm>
                <a:off x="6336" y="3125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03;p1">
                <a:extLst>
                  <a:ext uri="{FF2B5EF4-FFF2-40B4-BE49-F238E27FC236}">
                    <a16:creationId xmlns:a16="http://schemas.microsoft.com/office/drawing/2014/main" id="{94FDF37F-6037-4811-BE7E-DFB085F1C3E2}"/>
                  </a:ext>
                </a:extLst>
              </p:cNvPr>
              <p:cNvSpPr/>
              <p:nvPr/>
            </p:nvSpPr>
            <p:spPr>
              <a:xfrm>
                <a:off x="6521" y="308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04;p1">
                <a:extLst>
                  <a:ext uri="{FF2B5EF4-FFF2-40B4-BE49-F238E27FC236}">
                    <a16:creationId xmlns:a16="http://schemas.microsoft.com/office/drawing/2014/main" id="{1175EFE3-FD9A-433C-ACEB-5B67C0607543}"/>
                  </a:ext>
                </a:extLst>
              </p:cNvPr>
              <p:cNvSpPr/>
              <p:nvPr/>
            </p:nvSpPr>
            <p:spPr>
              <a:xfrm>
                <a:off x="6645" y="305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05;p1">
                <a:extLst>
                  <a:ext uri="{FF2B5EF4-FFF2-40B4-BE49-F238E27FC236}">
                    <a16:creationId xmlns:a16="http://schemas.microsoft.com/office/drawing/2014/main" id="{F602DB09-D3C5-4ECB-B44C-AAF57C8D70FB}"/>
                  </a:ext>
                </a:extLst>
              </p:cNvPr>
              <p:cNvSpPr/>
              <p:nvPr/>
            </p:nvSpPr>
            <p:spPr>
              <a:xfrm>
                <a:off x="6604" y="30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06;p1">
                <a:extLst>
                  <a:ext uri="{FF2B5EF4-FFF2-40B4-BE49-F238E27FC236}">
                    <a16:creationId xmlns:a16="http://schemas.microsoft.com/office/drawing/2014/main" id="{1D36394C-13FB-403E-A5D2-9E546E9B0763}"/>
                  </a:ext>
                </a:extLst>
              </p:cNvPr>
              <p:cNvSpPr/>
              <p:nvPr/>
            </p:nvSpPr>
            <p:spPr>
              <a:xfrm>
                <a:off x="6602" y="2731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07;p1">
                <a:extLst>
                  <a:ext uri="{FF2B5EF4-FFF2-40B4-BE49-F238E27FC236}">
                    <a16:creationId xmlns:a16="http://schemas.microsoft.com/office/drawing/2014/main" id="{B0448518-5429-482F-910E-F6AEDCF8EB5A}"/>
                  </a:ext>
                </a:extLst>
              </p:cNvPr>
              <p:cNvSpPr/>
              <p:nvPr/>
            </p:nvSpPr>
            <p:spPr>
              <a:xfrm>
                <a:off x="6469" y="313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08;p1">
                <a:extLst>
                  <a:ext uri="{FF2B5EF4-FFF2-40B4-BE49-F238E27FC236}">
                    <a16:creationId xmlns:a16="http://schemas.microsoft.com/office/drawing/2014/main" id="{9813D098-A338-402D-A10D-FC8C1739B437}"/>
                  </a:ext>
                </a:extLst>
              </p:cNvPr>
              <p:cNvSpPr/>
              <p:nvPr/>
            </p:nvSpPr>
            <p:spPr>
              <a:xfrm>
                <a:off x="6265" y="2238"/>
                <a:ext cx="10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" h="8" extrusionOk="0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409;p1">
                <a:extLst>
                  <a:ext uri="{FF2B5EF4-FFF2-40B4-BE49-F238E27FC236}">
                    <a16:creationId xmlns:a16="http://schemas.microsoft.com/office/drawing/2014/main" id="{D6961F1B-3100-49F6-A53C-7C1EFBE0F8BB}"/>
                  </a:ext>
                </a:extLst>
              </p:cNvPr>
              <p:cNvSpPr/>
              <p:nvPr/>
            </p:nvSpPr>
            <p:spPr>
              <a:xfrm>
                <a:off x="6455" y="253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10;p1">
                <a:extLst>
                  <a:ext uri="{FF2B5EF4-FFF2-40B4-BE49-F238E27FC236}">
                    <a16:creationId xmlns:a16="http://schemas.microsoft.com/office/drawing/2014/main" id="{51971DCF-F374-4335-AF01-88EE42909370}"/>
                  </a:ext>
                </a:extLst>
              </p:cNvPr>
              <p:cNvSpPr/>
              <p:nvPr/>
            </p:nvSpPr>
            <p:spPr>
              <a:xfrm>
                <a:off x="6597" y="2734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11;p1">
                <a:extLst>
                  <a:ext uri="{FF2B5EF4-FFF2-40B4-BE49-F238E27FC236}">
                    <a16:creationId xmlns:a16="http://schemas.microsoft.com/office/drawing/2014/main" id="{E7F69393-E596-45D5-B01D-23379EB5C1DC}"/>
                  </a:ext>
                </a:extLst>
              </p:cNvPr>
              <p:cNvSpPr/>
              <p:nvPr/>
            </p:nvSpPr>
            <p:spPr>
              <a:xfrm>
                <a:off x="6607" y="270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12;p1">
                <a:extLst>
                  <a:ext uri="{FF2B5EF4-FFF2-40B4-BE49-F238E27FC236}">
                    <a16:creationId xmlns:a16="http://schemas.microsoft.com/office/drawing/2014/main" id="{C5F2A5C5-27F6-40FF-9DCA-3894710FB8EF}"/>
                  </a:ext>
                </a:extLst>
              </p:cNvPr>
              <p:cNvSpPr/>
              <p:nvPr/>
            </p:nvSpPr>
            <p:spPr>
              <a:xfrm>
                <a:off x="6597" y="2726"/>
                <a:ext cx="12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13;p1">
                <a:extLst>
                  <a:ext uri="{FF2B5EF4-FFF2-40B4-BE49-F238E27FC236}">
                    <a16:creationId xmlns:a16="http://schemas.microsoft.com/office/drawing/2014/main" id="{16103442-6BAB-4C56-9996-7722602A34CD}"/>
                  </a:ext>
                </a:extLst>
              </p:cNvPr>
              <p:cNvSpPr/>
              <p:nvPr/>
            </p:nvSpPr>
            <p:spPr>
              <a:xfrm>
                <a:off x="6452" y="2700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14;p1">
                <a:extLst>
                  <a:ext uri="{FF2B5EF4-FFF2-40B4-BE49-F238E27FC236}">
                    <a16:creationId xmlns:a16="http://schemas.microsoft.com/office/drawing/2014/main" id="{31F84D9D-E014-4B77-A8BF-F9393D5C6281}"/>
                  </a:ext>
                </a:extLst>
              </p:cNvPr>
              <p:cNvSpPr/>
              <p:nvPr/>
            </p:nvSpPr>
            <p:spPr>
              <a:xfrm>
                <a:off x="6445" y="255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15;p1">
                <a:extLst>
                  <a:ext uri="{FF2B5EF4-FFF2-40B4-BE49-F238E27FC236}">
                    <a16:creationId xmlns:a16="http://schemas.microsoft.com/office/drawing/2014/main" id="{BDE4BF2D-ACCA-4728-9954-09BE1388D54C}"/>
                  </a:ext>
                </a:extLst>
              </p:cNvPr>
              <p:cNvSpPr/>
              <p:nvPr/>
            </p:nvSpPr>
            <p:spPr>
              <a:xfrm>
                <a:off x="6448" y="254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16;p1">
                <a:extLst>
                  <a:ext uri="{FF2B5EF4-FFF2-40B4-BE49-F238E27FC236}">
                    <a16:creationId xmlns:a16="http://schemas.microsoft.com/office/drawing/2014/main" id="{8F176CE8-AD3F-458C-9ADA-DAAC63226892}"/>
                  </a:ext>
                </a:extLst>
              </p:cNvPr>
              <p:cNvSpPr/>
              <p:nvPr/>
            </p:nvSpPr>
            <p:spPr>
              <a:xfrm>
                <a:off x="6469" y="271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17;p1">
                <a:extLst>
                  <a:ext uri="{FF2B5EF4-FFF2-40B4-BE49-F238E27FC236}">
                    <a16:creationId xmlns:a16="http://schemas.microsoft.com/office/drawing/2014/main" id="{168D8068-1268-4FD8-9059-9DA225ECEFB4}"/>
                  </a:ext>
                </a:extLst>
              </p:cNvPr>
              <p:cNvSpPr/>
              <p:nvPr/>
            </p:nvSpPr>
            <p:spPr>
              <a:xfrm>
                <a:off x="6452" y="2546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18;p1">
                <a:extLst>
                  <a:ext uri="{FF2B5EF4-FFF2-40B4-BE49-F238E27FC236}">
                    <a16:creationId xmlns:a16="http://schemas.microsoft.com/office/drawing/2014/main" id="{8EF03F0E-F565-49F8-9847-74C7EFAE2B7E}"/>
                  </a:ext>
                </a:extLst>
              </p:cNvPr>
              <p:cNvSpPr/>
              <p:nvPr/>
            </p:nvSpPr>
            <p:spPr>
              <a:xfrm>
                <a:off x="6452" y="2655"/>
                <a:ext cx="3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19;p1">
                <a:extLst>
                  <a:ext uri="{FF2B5EF4-FFF2-40B4-BE49-F238E27FC236}">
                    <a16:creationId xmlns:a16="http://schemas.microsoft.com/office/drawing/2014/main" id="{FB8630C2-0AD4-4490-8BCB-7143A7F19277}"/>
                  </a:ext>
                </a:extLst>
              </p:cNvPr>
              <p:cNvSpPr/>
              <p:nvPr/>
            </p:nvSpPr>
            <p:spPr>
              <a:xfrm>
                <a:off x="6448" y="2560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20;p1">
                <a:extLst>
                  <a:ext uri="{FF2B5EF4-FFF2-40B4-BE49-F238E27FC236}">
                    <a16:creationId xmlns:a16="http://schemas.microsoft.com/office/drawing/2014/main" id="{E60ECFAA-9906-4DD5-8876-F7C388A8A57A}"/>
                  </a:ext>
                </a:extLst>
              </p:cNvPr>
              <p:cNvSpPr/>
              <p:nvPr/>
            </p:nvSpPr>
            <p:spPr>
              <a:xfrm>
                <a:off x="6192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21;p1">
                <a:extLst>
                  <a:ext uri="{FF2B5EF4-FFF2-40B4-BE49-F238E27FC236}">
                    <a16:creationId xmlns:a16="http://schemas.microsoft.com/office/drawing/2014/main" id="{5AB093A1-A30A-475A-857F-F0862675A519}"/>
                  </a:ext>
                </a:extLst>
              </p:cNvPr>
              <p:cNvSpPr/>
              <p:nvPr/>
            </p:nvSpPr>
            <p:spPr>
              <a:xfrm>
                <a:off x="6531" y="24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22;p1">
                <a:extLst>
                  <a:ext uri="{FF2B5EF4-FFF2-40B4-BE49-F238E27FC236}">
                    <a16:creationId xmlns:a16="http://schemas.microsoft.com/office/drawing/2014/main" id="{835A48E6-AB00-4AA9-BCF3-60FC1244C1EA}"/>
                  </a:ext>
                </a:extLst>
              </p:cNvPr>
              <p:cNvSpPr/>
              <p:nvPr/>
            </p:nvSpPr>
            <p:spPr>
              <a:xfrm>
                <a:off x="6388" y="326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23;p1">
                <a:extLst>
                  <a:ext uri="{FF2B5EF4-FFF2-40B4-BE49-F238E27FC236}">
                    <a16:creationId xmlns:a16="http://schemas.microsoft.com/office/drawing/2014/main" id="{C63FE7AD-7153-405A-A36B-A045436169BF}"/>
                  </a:ext>
                </a:extLst>
              </p:cNvPr>
              <p:cNvSpPr/>
              <p:nvPr/>
            </p:nvSpPr>
            <p:spPr>
              <a:xfrm>
                <a:off x="6353" y="3094"/>
                <a:ext cx="446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9" extrusionOk="0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24;p1">
                <a:extLst>
                  <a:ext uri="{FF2B5EF4-FFF2-40B4-BE49-F238E27FC236}">
                    <a16:creationId xmlns:a16="http://schemas.microsoft.com/office/drawing/2014/main" id="{64BA5221-5DD8-41DF-9714-98306D01B611}"/>
                  </a:ext>
                </a:extLst>
              </p:cNvPr>
              <p:cNvSpPr/>
              <p:nvPr/>
            </p:nvSpPr>
            <p:spPr>
              <a:xfrm>
                <a:off x="6365" y="321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25;p1">
                <a:extLst>
                  <a:ext uri="{FF2B5EF4-FFF2-40B4-BE49-F238E27FC236}">
                    <a16:creationId xmlns:a16="http://schemas.microsoft.com/office/drawing/2014/main" id="{18488577-FC2A-487B-AF8B-DABDCF7A296E}"/>
                  </a:ext>
                </a:extLst>
              </p:cNvPr>
              <p:cNvSpPr/>
              <p:nvPr/>
            </p:nvSpPr>
            <p:spPr>
              <a:xfrm>
                <a:off x="6889" y="275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26;p1">
                <a:extLst>
                  <a:ext uri="{FF2B5EF4-FFF2-40B4-BE49-F238E27FC236}">
                    <a16:creationId xmlns:a16="http://schemas.microsoft.com/office/drawing/2014/main" id="{D76614A6-2B81-44D6-BCF2-6BC6394C9F06}"/>
                  </a:ext>
                </a:extLst>
              </p:cNvPr>
              <p:cNvSpPr/>
              <p:nvPr/>
            </p:nvSpPr>
            <p:spPr>
              <a:xfrm>
                <a:off x="6360" y="322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27;p1">
                <a:extLst>
                  <a:ext uri="{FF2B5EF4-FFF2-40B4-BE49-F238E27FC236}">
                    <a16:creationId xmlns:a16="http://schemas.microsoft.com/office/drawing/2014/main" id="{2E73A6B7-ADD8-4FA2-86F6-1CC92BB65B87}"/>
                  </a:ext>
                </a:extLst>
              </p:cNvPr>
              <p:cNvSpPr/>
              <p:nvPr/>
            </p:nvSpPr>
            <p:spPr>
              <a:xfrm>
                <a:off x="6609" y="32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28;p1">
                <a:extLst>
                  <a:ext uri="{FF2B5EF4-FFF2-40B4-BE49-F238E27FC236}">
                    <a16:creationId xmlns:a16="http://schemas.microsoft.com/office/drawing/2014/main" id="{EDAE36A0-3AD3-4804-9736-2EB7D0ECD1D9}"/>
                  </a:ext>
                </a:extLst>
              </p:cNvPr>
              <p:cNvSpPr/>
              <p:nvPr/>
            </p:nvSpPr>
            <p:spPr>
              <a:xfrm>
                <a:off x="6531" y="247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29;p1">
                <a:extLst>
                  <a:ext uri="{FF2B5EF4-FFF2-40B4-BE49-F238E27FC236}">
                    <a16:creationId xmlns:a16="http://schemas.microsoft.com/office/drawing/2014/main" id="{508668E4-2A71-453B-9A92-6F3957E0DA9E}"/>
                  </a:ext>
                </a:extLst>
              </p:cNvPr>
              <p:cNvSpPr/>
              <p:nvPr/>
            </p:nvSpPr>
            <p:spPr>
              <a:xfrm>
                <a:off x="6960" y="279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0;p1">
                <a:extLst>
                  <a:ext uri="{FF2B5EF4-FFF2-40B4-BE49-F238E27FC236}">
                    <a16:creationId xmlns:a16="http://schemas.microsoft.com/office/drawing/2014/main" id="{F356E841-7ABA-4D26-A4FE-2A83ADCBB3EB}"/>
                  </a:ext>
                </a:extLst>
              </p:cNvPr>
              <p:cNvSpPr/>
              <p:nvPr/>
            </p:nvSpPr>
            <p:spPr>
              <a:xfrm>
                <a:off x="6524" y="2463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1;p1">
                <a:extLst>
                  <a:ext uri="{FF2B5EF4-FFF2-40B4-BE49-F238E27FC236}">
                    <a16:creationId xmlns:a16="http://schemas.microsoft.com/office/drawing/2014/main" id="{5A822958-30A7-4EDD-9D4F-C1407D341AA4}"/>
                  </a:ext>
                </a:extLst>
              </p:cNvPr>
              <p:cNvSpPr/>
              <p:nvPr/>
            </p:nvSpPr>
            <p:spPr>
              <a:xfrm>
                <a:off x="6569" y="3205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2;p1">
                <a:extLst>
                  <a:ext uri="{FF2B5EF4-FFF2-40B4-BE49-F238E27FC236}">
                    <a16:creationId xmlns:a16="http://schemas.microsoft.com/office/drawing/2014/main" id="{7229FF29-83AA-47AA-8EEA-FFD5CBA08003}"/>
                  </a:ext>
                </a:extLst>
              </p:cNvPr>
              <p:cNvSpPr/>
              <p:nvPr/>
            </p:nvSpPr>
            <p:spPr>
              <a:xfrm>
                <a:off x="6512" y="248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3;p1">
                <a:extLst>
                  <a:ext uri="{FF2B5EF4-FFF2-40B4-BE49-F238E27FC236}">
                    <a16:creationId xmlns:a16="http://schemas.microsoft.com/office/drawing/2014/main" id="{8697A95E-1C68-4552-85D7-E77F2DEFF317}"/>
                  </a:ext>
                </a:extLst>
              </p:cNvPr>
              <p:cNvSpPr/>
              <p:nvPr/>
            </p:nvSpPr>
            <p:spPr>
              <a:xfrm>
                <a:off x="6460" y="247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4;p1">
                <a:extLst>
                  <a:ext uri="{FF2B5EF4-FFF2-40B4-BE49-F238E27FC236}">
                    <a16:creationId xmlns:a16="http://schemas.microsoft.com/office/drawing/2014/main" id="{E4CB3CE3-74C7-4229-BCAA-97D73D96751E}"/>
                  </a:ext>
                </a:extLst>
              </p:cNvPr>
              <p:cNvSpPr/>
              <p:nvPr/>
            </p:nvSpPr>
            <p:spPr>
              <a:xfrm>
                <a:off x="6462" y="247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5;p1">
                <a:extLst>
                  <a:ext uri="{FF2B5EF4-FFF2-40B4-BE49-F238E27FC236}">
                    <a16:creationId xmlns:a16="http://schemas.microsoft.com/office/drawing/2014/main" id="{4F64C1F8-331B-41FE-B4E3-7A2D25AF3D2D}"/>
                  </a:ext>
                </a:extLst>
              </p:cNvPr>
              <p:cNvSpPr/>
              <p:nvPr/>
            </p:nvSpPr>
            <p:spPr>
              <a:xfrm>
                <a:off x="6524" y="2475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36;p1">
                <a:extLst>
                  <a:ext uri="{FF2B5EF4-FFF2-40B4-BE49-F238E27FC236}">
                    <a16:creationId xmlns:a16="http://schemas.microsoft.com/office/drawing/2014/main" id="{4822D475-58E0-4096-8717-4235803F3EFF}"/>
                  </a:ext>
                </a:extLst>
              </p:cNvPr>
              <p:cNvSpPr/>
              <p:nvPr/>
            </p:nvSpPr>
            <p:spPr>
              <a:xfrm>
                <a:off x="6386" y="3269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37;p1">
                <a:extLst>
                  <a:ext uri="{FF2B5EF4-FFF2-40B4-BE49-F238E27FC236}">
                    <a16:creationId xmlns:a16="http://schemas.microsoft.com/office/drawing/2014/main" id="{A77A54F7-A607-4BFA-8EC7-A29D1C1E967B}"/>
                  </a:ext>
                </a:extLst>
              </p:cNvPr>
              <p:cNvSpPr/>
              <p:nvPr/>
            </p:nvSpPr>
            <p:spPr>
              <a:xfrm>
                <a:off x="6407" y="3272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38;p1">
                <a:extLst>
                  <a:ext uri="{FF2B5EF4-FFF2-40B4-BE49-F238E27FC236}">
                    <a16:creationId xmlns:a16="http://schemas.microsoft.com/office/drawing/2014/main" id="{50181AFB-9E3B-45B6-88B7-0E7F133083C4}"/>
                  </a:ext>
                </a:extLst>
              </p:cNvPr>
              <p:cNvSpPr/>
              <p:nvPr/>
            </p:nvSpPr>
            <p:spPr>
              <a:xfrm>
                <a:off x="6374" y="3257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39;p1">
                <a:extLst>
                  <a:ext uri="{FF2B5EF4-FFF2-40B4-BE49-F238E27FC236}">
                    <a16:creationId xmlns:a16="http://schemas.microsoft.com/office/drawing/2014/main" id="{7916CBDD-A09E-4734-9599-2D341C088A40}"/>
                  </a:ext>
                </a:extLst>
              </p:cNvPr>
              <p:cNvSpPr/>
              <p:nvPr/>
            </p:nvSpPr>
            <p:spPr>
              <a:xfrm>
                <a:off x="6417" y="327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;p1">
                <a:extLst>
                  <a:ext uri="{FF2B5EF4-FFF2-40B4-BE49-F238E27FC236}">
                    <a16:creationId xmlns:a16="http://schemas.microsoft.com/office/drawing/2014/main" id="{A7219E1E-FB1A-435E-825C-869D785BD760}"/>
                  </a:ext>
                </a:extLst>
              </p:cNvPr>
              <p:cNvSpPr/>
              <p:nvPr/>
            </p:nvSpPr>
            <p:spPr>
              <a:xfrm>
                <a:off x="6054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1;p1">
                <a:extLst>
                  <a:ext uri="{FF2B5EF4-FFF2-40B4-BE49-F238E27FC236}">
                    <a16:creationId xmlns:a16="http://schemas.microsoft.com/office/drawing/2014/main" id="{B9FABC2B-710D-43B7-87B6-3024D3422C7F}"/>
                  </a:ext>
                </a:extLst>
              </p:cNvPr>
              <p:cNvSpPr/>
              <p:nvPr/>
            </p:nvSpPr>
            <p:spPr>
              <a:xfrm>
                <a:off x="6369" y="3250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42;p1">
                <a:extLst>
                  <a:ext uri="{FF2B5EF4-FFF2-40B4-BE49-F238E27FC236}">
                    <a16:creationId xmlns:a16="http://schemas.microsoft.com/office/drawing/2014/main" id="{54051348-D35A-4D26-B367-7F1E1DA3A38D}"/>
                  </a:ext>
                </a:extLst>
              </p:cNvPr>
              <p:cNvSpPr/>
              <p:nvPr/>
            </p:nvSpPr>
            <p:spPr>
              <a:xfrm>
                <a:off x="6573" y="325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43;p1">
                <a:extLst>
                  <a:ext uri="{FF2B5EF4-FFF2-40B4-BE49-F238E27FC236}">
                    <a16:creationId xmlns:a16="http://schemas.microsoft.com/office/drawing/2014/main" id="{A0FCE518-A054-4D44-8C49-1C6D5C00A9E0}"/>
                  </a:ext>
                </a:extLst>
              </p:cNvPr>
              <p:cNvSpPr/>
              <p:nvPr/>
            </p:nvSpPr>
            <p:spPr>
              <a:xfrm>
                <a:off x="6640" y="322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44;p1">
                <a:extLst>
                  <a:ext uri="{FF2B5EF4-FFF2-40B4-BE49-F238E27FC236}">
                    <a16:creationId xmlns:a16="http://schemas.microsoft.com/office/drawing/2014/main" id="{730053E8-A5DD-4C83-A01D-F917CA2C6ADE}"/>
                  </a:ext>
                </a:extLst>
              </p:cNvPr>
              <p:cNvSpPr/>
              <p:nvPr/>
            </p:nvSpPr>
            <p:spPr>
              <a:xfrm>
                <a:off x="6640" y="322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45;p1">
                <a:extLst>
                  <a:ext uri="{FF2B5EF4-FFF2-40B4-BE49-F238E27FC236}">
                    <a16:creationId xmlns:a16="http://schemas.microsoft.com/office/drawing/2014/main" id="{5B126B50-3407-48F0-834D-C2763DF9C300}"/>
                  </a:ext>
                </a:extLst>
              </p:cNvPr>
              <p:cNvSpPr/>
              <p:nvPr/>
            </p:nvSpPr>
            <p:spPr>
              <a:xfrm>
                <a:off x="6633" y="323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46;p1">
                <a:extLst>
                  <a:ext uri="{FF2B5EF4-FFF2-40B4-BE49-F238E27FC236}">
                    <a16:creationId xmlns:a16="http://schemas.microsoft.com/office/drawing/2014/main" id="{11F973A2-AEC2-4E20-B38A-896E69F493B4}"/>
                  </a:ext>
                </a:extLst>
              </p:cNvPr>
              <p:cNvSpPr/>
              <p:nvPr/>
            </p:nvSpPr>
            <p:spPr>
              <a:xfrm>
                <a:off x="6365" y="3314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47;p1">
                <a:extLst>
                  <a:ext uri="{FF2B5EF4-FFF2-40B4-BE49-F238E27FC236}">
                    <a16:creationId xmlns:a16="http://schemas.microsoft.com/office/drawing/2014/main" id="{6B53D50F-F57D-418C-A1A9-D510ACC99259}"/>
                  </a:ext>
                </a:extLst>
              </p:cNvPr>
              <p:cNvSpPr/>
              <p:nvPr/>
            </p:nvSpPr>
            <p:spPr>
              <a:xfrm>
                <a:off x="6640" y="3231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48;p1">
                <a:extLst>
                  <a:ext uri="{FF2B5EF4-FFF2-40B4-BE49-F238E27FC236}">
                    <a16:creationId xmlns:a16="http://schemas.microsoft.com/office/drawing/2014/main" id="{024CACC2-0BBC-46D8-BD6A-700427F94582}"/>
                  </a:ext>
                </a:extLst>
              </p:cNvPr>
              <p:cNvSpPr/>
              <p:nvPr/>
            </p:nvSpPr>
            <p:spPr>
              <a:xfrm>
                <a:off x="6490" y="321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49;p1">
                <a:extLst>
                  <a:ext uri="{FF2B5EF4-FFF2-40B4-BE49-F238E27FC236}">
                    <a16:creationId xmlns:a16="http://schemas.microsoft.com/office/drawing/2014/main" id="{EF97DD3E-7451-4896-A119-90678E2AAC70}"/>
                  </a:ext>
                </a:extLst>
              </p:cNvPr>
              <p:cNvSpPr/>
              <p:nvPr/>
            </p:nvSpPr>
            <p:spPr>
              <a:xfrm>
                <a:off x="6666" y="320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50;p1">
                <a:extLst>
                  <a:ext uri="{FF2B5EF4-FFF2-40B4-BE49-F238E27FC236}">
                    <a16:creationId xmlns:a16="http://schemas.microsoft.com/office/drawing/2014/main" id="{CB73652C-5F58-4227-A5C4-BE20DEAAD8DF}"/>
                  </a:ext>
                </a:extLst>
              </p:cNvPr>
              <p:cNvSpPr/>
              <p:nvPr/>
            </p:nvSpPr>
            <p:spPr>
              <a:xfrm>
                <a:off x="6943" y="2776"/>
                <a:ext cx="1" cy="3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51;p1">
                <a:extLst>
                  <a:ext uri="{FF2B5EF4-FFF2-40B4-BE49-F238E27FC236}">
                    <a16:creationId xmlns:a16="http://schemas.microsoft.com/office/drawing/2014/main" id="{E9A09E38-6020-4B9F-AD37-001A0FFB2B6F}"/>
                  </a:ext>
                </a:extLst>
              </p:cNvPr>
              <p:cNvSpPr/>
              <p:nvPr/>
            </p:nvSpPr>
            <p:spPr>
              <a:xfrm>
                <a:off x="6047" y="2255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52;p1">
                <a:extLst>
                  <a:ext uri="{FF2B5EF4-FFF2-40B4-BE49-F238E27FC236}">
                    <a16:creationId xmlns:a16="http://schemas.microsoft.com/office/drawing/2014/main" id="{A7E722DC-046B-4053-ADC7-A975C3D57205}"/>
                  </a:ext>
                </a:extLst>
              </p:cNvPr>
              <p:cNvSpPr/>
              <p:nvPr/>
            </p:nvSpPr>
            <p:spPr>
              <a:xfrm>
                <a:off x="6882" y="275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53;p1">
                <a:extLst>
                  <a:ext uri="{FF2B5EF4-FFF2-40B4-BE49-F238E27FC236}">
                    <a16:creationId xmlns:a16="http://schemas.microsoft.com/office/drawing/2014/main" id="{91DB94EF-D759-463C-8310-CB71B5E497A3}"/>
                  </a:ext>
                </a:extLst>
              </p:cNvPr>
              <p:cNvSpPr/>
              <p:nvPr/>
            </p:nvSpPr>
            <p:spPr>
              <a:xfrm>
                <a:off x="6894" y="275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54;p1">
                <a:extLst>
                  <a:ext uri="{FF2B5EF4-FFF2-40B4-BE49-F238E27FC236}">
                    <a16:creationId xmlns:a16="http://schemas.microsoft.com/office/drawing/2014/main" id="{7CBBB332-17EC-4029-9CF1-410DF2004BE9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55;p1">
                <a:extLst>
                  <a:ext uri="{FF2B5EF4-FFF2-40B4-BE49-F238E27FC236}">
                    <a16:creationId xmlns:a16="http://schemas.microsoft.com/office/drawing/2014/main" id="{C4FBA60A-4CA4-41C6-90D3-2C8A905B1FEF}"/>
                  </a:ext>
                </a:extLst>
              </p:cNvPr>
              <p:cNvSpPr/>
              <p:nvPr/>
            </p:nvSpPr>
            <p:spPr>
              <a:xfrm>
                <a:off x="6879" y="2710"/>
                <a:ext cx="162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68" h="55" extrusionOk="0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56;p1">
                <a:extLst>
                  <a:ext uri="{FF2B5EF4-FFF2-40B4-BE49-F238E27FC236}">
                    <a16:creationId xmlns:a16="http://schemas.microsoft.com/office/drawing/2014/main" id="{AB4BCFFD-3E9C-4BD1-8208-16E4E33FC2A1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57;p1">
                <a:extLst>
                  <a:ext uri="{FF2B5EF4-FFF2-40B4-BE49-F238E27FC236}">
                    <a16:creationId xmlns:a16="http://schemas.microsoft.com/office/drawing/2014/main" id="{0707A339-6F24-4E27-8A07-F9EEF3E0E528}"/>
                  </a:ext>
                </a:extLst>
              </p:cNvPr>
              <p:cNvSpPr/>
              <p:nvPr/>
            </p:nvSpPr>
            <p:spPr>
              <a:xfrm>
                <a:off x="6882" y="273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58;p1">
                <a:extLst>
                  <a:ext uri="{FF2B5EF4-FFF2-40B4-BE49-F238E27FC236}">
                    <a16:creationId xmlns:a16="http://schemas.microsoft.com/office/drawing/2014/main" id="{4792D1F2-526F-4D09-A1B3-DC98CE09D9A9}"/>
                  </a:ext>
                </a:extLst>
              </p:cNvPr>
              <p:cNvSpPr/>
              <p:nvPr/>
            </p:nvSpPr>
            <p:spPr>
              <a:xfrm>
                <a:off x="6891" y="2710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59;p1">
                <a:extLst>
                  <a:ext uri="{FF2B5EF4-FFF2-40B4-BE49-F238E27FC236}">
                    <a16:creationId xmlns:a16="http://schemas.microsoft.com/office/drawing/2014/main" id="{6D4FFCAD-667C-46EC-BBAF-3190CE7C541E}"/>
                  </a:ext>
                </a:extLst>
              </p:cNvPr>
              <p:cNvSpPr/>
              <p:nvPr/>
            </p:nvSpPr>
            <p:spPr>
              <a:xfrm>
                <a:off x="6047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60;p1">
                <a:extLst>
                  <a:ext uri="{FF2B5EF4-FFF2-40B4-BE49-F238E27FC236}">
                    <a16:creationId xmlns:a16="http://schemas.microsoft.com/office/drawing/2014/main" id="{30539E70-3121-486C-8900-472AB1F2F572}"/>
                  </a:ext>
                </a:extLst>
              </p:cNvPr>
              <p:cNvSpPr/>
              <p:nvPr/>
            </p:nvSpPr>
            <p:spPr>
              <a:xfrm>
                <a:off x="6047" y="225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61;p1">
                <a:extLst>
                  <a:ext uri="{FF2B5EF4-FFF2-40B4-BE49-F238E27FC236}">
                    <a16:creationId xmlns:a16="http://schemas.microsoft.com/office/drawing/2014/main" id="{405C6384-2E2B-4F76-B001-31534E152537}"/>
                  </a:ext>
                </a:extLst>
              </p:cNvPr>
              <p:cNvSpPr/>
              <p:nvPr/>
            </p:nvSpPr>
            <p:spPr>
              <a:xfrm>
                <a:off x="6882" y="274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62;p1">
                <a:extLst>
                  <a:ext uri="{FF2B5EF4-FFF2-40B4-BE49-F238E27FC236}">
                    <a16:creationId xmlns:a16="http://schemas.microsoft.com/office/drawing/2014/main" id="{9F534BA9-7318-457E-9532-29A5141434B0}"/>
                  </a:ext>
                </a:extLst>
              </p:cNvPr>
              <p:cNvSpPr/>
              <p:nvPr/>
            </p:nvSpPr>
            <p:spPr>
              <a:xfrm>
                <a:off x="6884" y="274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63;p1">
                <a:extLst>
                  <a:ext uri="{FF2B5EF4-FFF2-40B4-BE49-F238E27FC236}">
                    <a16:creationId xmlns:a16="http://schemas.microsoft.com/office/drawing/2014/main" id="{60DEAC0E-7585-4D90-B9C9-B2D27E9094F1}"/>
                  </a:ext>
                </a:extLst>
              </p:cNvPr>
              <p:cNvSpPr/>
              <p:nvPr/>
            </p:nvSpPr>
            <p:spPr>
              <a:xfrm>
                <a:off x="6531" y="247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64;p1">
                <a:extLst>
                  <a:ext uri="{FF2B5EF4-FFF2-40B4-BE49-F238E27FC236}">
                    <a16:creationId xmlns:a16="http://schemas.microsoft.com/office/drawing/2014/main" id="{05D87E96-B5AE-4FF0-AC8E-7F7EAE9A8D40}"/>
                  </a:ext>
                </a:extLst>
              </p:cNvPr>
              <p:cNvSpPr/>
              <p:nvPr/>
            </p:nvSpPr>
            <p:spPr>
              <a:xfrm>
                <a:off x="6879" y="274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65;p1">
                <a:extLst>
                  <a:ext uri="{FF2B5EF4-FFF2-40B4-BE49-F238E27FC236}">
                    <a16:creationId xmlns:a16="http://schemas.microsoft.com/office/drawing/2014/main" id="{2427279B-8E3C-45AE-96F8-FB8271A04FFD}"/>
                  </a:ext>
                </a:extLst>
              </p:cNvPr>
              <p:cNvSpPr/>
              <p:nvPr/>
            </p:nvSpPr>
            <p:spPr>
              <a:xfrm>
                <a:off x="6967" y="278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66;p1">
                <a:extLst>
                  <a:ext uri="{FF2B5EF4-FFF2-40B4-BE49-F238E27FC236}">
                    <a16:creationId xmlns:a16="http://schemas.microsoft.com/office/drawing/2014/main" id="{00C40987-44AF-4E70-B321-C5EAC803520D}"/>
                  </a:ext>
                </a:extLst>
              </p:cNvPr>
              <p:cNvSpPr/>
              <p:nvPr/>
            </p:nvSpPr>
            <p:spPr>
              <a:xfrm>
                <a:off x="6960" y="279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67;p1">
                <a:extLst>
                  <a:ext uri="{FF2B5EF4-FFF2-40B4-BE49-F238E27FC236}">
                    <a16:creationId xmlns:a16="http://schemas.microsoft.com/office/drawing/2014/main" id="{9B8D461D-D196-4BB2-A7A6-3CB66FD019E4}"/>
                  </a:ext>
                </a:extLst>
              </p:cNvPr>
              <p:cNvSpPr/>
              <p:nvPr/>
            </p:nvSpPr>
            <p:spPr>
              <a:xfrm>
                <a:off x="6967" y="278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68;p1">
                <a:extLst>
                  <a:ext uri="{FF2B5EF4-FFF2-40B4-BE49-F238E27FC236}">
                    <a16:creationId xmlns:a16="http://schemas.microsoft.com/office/drawing/2014/main" id="{A448BA37-6E68-4E55-B07F-B673F9019C5C}"/>
                  </a:ext>
                </a:extLst>
              </p:cNvPr>
              <p:cNvSpPr/>
              <p:nvPr/>
            </p:nvSpPr>
            <p:spPr>
              <a:xfrm>
                <a:off x="6979" y="279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5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69;p1">
                <a:extLst>
                  <a:ext uri="{FF2B5EF4-FFF2-40B4-BE49-F238E27FC236}">
                    <a16:creationId xmlns:a16="http://schemas.microsoft.com/office/drawing/2014/main" id="{023BAF7D-65B6-4C24-B03D-70EAD4A19053}"/>
                  </a:ext>
                </a:extLst>
              </p:cNvPr>
              <p:cNvSpPr/>
              <p:nvPr/>
            </p:nvSpPr>
            <p:spPr>
              <a:xfrm>
                <a:off x="6528" y="2478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70;p1">
                <a:extLst>
                  <a:ext uri="{FF2B5EF4-FFF2-40B4-BE49-F238E27FC236}">
                    <a16:creationId xmlns:a16="http://schemas.microsoft.com/office/drawing/2014/main" id="{1DD4278D-4561-4504-B2EC-F174A8D36C51}"/>
                  </a:ext>
                </a:extLst>
              </p:cNvPr>
              <p:cNvSpPr/>
              <p:nvPr/>
            </p:nvSpPr>
            <p:spPr>
              <a:xfrm>
                <a:off x="6526" y="280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471;p1">
                <a:extLst>
                  <a:ext uri="{FF2B5EF4-FFF2-40B4-BE49-F238E27FC236}">
                    <a16:creationId xmlns:a16="http://schemas.microsoft.com/office/drawing/2014/main" id="{F6484F50-333D-4EF6-B89C-C34921E292F6}"/>
                  </a:ext>
                </a:extLst>
              </p:cNvPr>
              <p:cNvSpPr/>
              <p:nvPr/>
            </p:nvSpPr>
            <p:spPr>
              <a:xfrm>
                <a:off x="6955" y="278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72;p1">
                <a:extLst>
                  <a:ext uri="{FF2B5EF4-FFF2-40B4-BE49-F238E27FC236}">
                    <a16:creationId xmlns:a16="http://schemas.microsoft.com/office/drawing/2014/main" id="{0EE6B803-ABF0-4D83-AC2C-39D4FE8710D3}"/>
                  </a:ext>
                </a:extLst>
              </p:cNvPr>
              <p:cNvSpPr/>
              <p:nvPr/>
            </p:nvSpPr>
            <p:spPr>
              <a:xfrm>
                <a:off x="6047" y="225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73;p1">
                <a:extLst>
                  <a:ext uri="{FF2B5EF4-FFF2-40B4-BE49-F238E27FC236}">
                    <a16:creationId xmlns:a16="http://schemas.microsoft.com/office/drawing/2014/main" id="{BEE89438-0E84-45B2-8C65-66249DD405E9}"/>
                  </a:ext>
                </a:extLst>
              </p:cNvPr>
              <p:cNvSpPr/>
              <p:nvPr/>
            </p:nvSpPr>
            <p:spPr>
              <a:xfrm>
                <a:off x="6047" y="2259"/>
                <a:ext cx="1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74;p1">
                <a:extLst>
                  <a:ext uri="{FF2B5EF4-FFF2-40B4-BE49-F238E27FC236}">
                    <a16:creationId xmlns:a16="http://schemas.microsoft.com/office/drawing/2014/main" id="{679C1A4A-D6F1-4C74-88C0-C1B1DD7DF596}"/>
                  </a:ext>
                </a:extLst>
              </p:cNvPr>
              <p:cNvSpPr/>
              <p:nvPr/>
            </p:nvSpPr>
            <p:spPr>
              <a:xfrm>
                <a:off x="6946" y="2724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75;p1">
                <a:extLst>
                  <a:ext uri="{FF2B5EF4-FFF2-40B4-BE49-F238E27FC236}">
                    <a16:creationId xmlns:a16="http://schemas.microsoft.com/office/drawing/2014/main" id="{72A7CDA3-CB8A-4F61-B2C9-9638E4F32DCA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76;p1">
                <a:extLst>
                  <a:ext uri="{FF2B5EF4-FFF2-40B4-BE49-F238E27FC236}">
                    <a16:creationId xmlns:a16="http://schemas.microsoft.com/office/drawing/2014/main" id="{E2E4FFC2-7C78-4360-8B9E-19EFE96F647E}"/>
                  </a:ext>
                </a:extLst>
              </p:cNvPr>
              <p:cNvSpPr/>
              <p:nvPr/>
            </p:nvSpPr>
            <p:spPr>
              <a:xfrm>
                <a:off x="6922" y="276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77;p1">
                <a:extLst>
                  <a:ext uri="{FF2B5EF4-FFF2-40B4-BE49-F238E27FC236}">
                    <a16:creationId xmlns:a16="http://schemas.microsoft.com/office/drawing/2014/main" id="{4E3CAB4C-C009-4980-96BB-DDD46873C340}"/>
                  </a:ext>
                </a:extLst>
              </p:cNvPr>
              <p:cNvSpPr/>
              <p:nvPr/>
            </p:nvSpPr>
            <p:spPr>
              <a:xfrm>
                <a:off x="6277" y="2686"/>
                <a:ext cx="21" cy="14"/>
              </a:xfrm>
              <a:custGeom>
                <a:avLst/>
                <a:gdLst/>
                <a:ahLst/>
                <a:cxnLst/>
                <a:rect l="l" t="t" r="r" b="b"/>
                <a:pathLst>
                  <a:path w="9" h="6" extrusionOk="0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78;p1">
                <a:extLst>
                  <a:ext uri="{FF2B5EF4-FFF2-40B4-BE49-F238E27FC236}">
                    <a16:creationId xmlns:a16="http://schemas.microsoft.com/office/drawing/2014/main" id="{C015AB13-05F8-4109-8044-F15A0C4F5091}"/>
                  </a:ext>
                </a:extLst>
              </p:cNvPr>
              <p:cNvSpPr/>
              <p:nvPr/>
            </p:nvSpPr>
            <p:spPr>
              <a:xfrm>
                <a:off x="6073" y="2527"/>
                <a:ext cx="5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79;p1">
                <a:extLst>
                  <a:ext uri="{FF2B5EF4-FFF2-40B4-BE49-F238E27FC236}">
                    <a16:creationId xmlns:a16="http://schemas.microsoft.com/office/drawing/2014/main" id="{D9FB3DE6-E865-4410-BF28-D24A7FF04FCE}"/>
                  </a:ext>
                </a:extLst>
              </p:cNvPr>
              <p:cNvSpPr/>
              <p:nvPr/>
            </p:nvSpPr>
            <p:spPr>
              <a:xfrm>
                <a:off x="6059" y="2345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80;p1">
                <a:extLst>
                  <a:ext uri="{FF2B5EF4-FFF2-40B4-BE49-F238E27FC236}">
                    <a16:creationId xmlns:a16="http://schemas.microsoft.com/office/drawing/2014/main" id="{16CF5C7C-FDD2-4B27-81BA-E68AF1439BE2}"/>
                  </a:ext>
                </a:extLst>
              </p:cNvPr>
              <p:cNvSpPr/>
              <p:nvPr/>
            </p:nvSpPr>
            <p:spPr>
              <a:xfrm>
                <a:off x="6116" y="2558"/>
                <a:ext cx="14" cy="7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481;p1">
                <a:extLst>
                  <a:ext uri="{FF2B5EF4-FFF2-40B4-BE49-F238E27FC236}">
                    <a16:creationId xmlns:a16="http://schemas.microsoft.com/office/drawing/2014/main" id="{FE523E5F-DC83-418F-BABE-B87B2045FBF6}"/>
                  </a:ext>
                </a:extLst>
              </p:cNvPr>
              <p:cNvSpPr/>
              <p:nvPr/>
            </p:nvSpPr>
            <p:spPr>
              <a:xfrm>
                <a:off x="6040" y="227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82;p1">
                <a:extLst>
                  <a:ext uri="{FF2B5EF4-FFF2-40B4-BE49-F238E27FC236}">
                    <a16:creationId xmlns:a16="http://schemas.microsoft.com/office/drawing/2014/main" id="{7CC2D3A0-38E2-46C9-8342-F0B3A34EE317}"/>
                  </a:ext>
                </a:extLst>
              </p:cNvPr>
              <p:cNvSpPr/>
              <p:nvPr/>
            </p:nvSpPr>
            <p:spPr>
              <a:xfrm>
                <a:off x="6040" y="228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83;p1">
                <a:extLst>
                  <a:ext uri="{FF2B5EF4-FFF2-40B4-BE49-F238E27FC236}">
                    <a16:creationId xmlns:a16="http://schemas.microsoft.com/office/drawing/2014/main" id="{02C6AF7F-936C-4C9E-8958-D49FA53EE488}"/>
                  </a:ext>
                </a:extLst>
              </p:cNvPr>
              <p:cNvSpPr/>
              <p:nvPr/>
            </p:nvSpPr>
            <p:spPr>
              <a:xfrm>
                <a:off x="6052" y="2340"/>
                <a:ext cx="4" cy="1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84;p1">
                <a:extLst>
                  <a:ext uri="{FF2B5EF4-FFF2-40B4-BE49-F238E27FC236}">
                    <a16:creationId xmlns:a16="http://schemas.microsoft.com/office/drawing/2014/main" id="{8A422E98-E17B-402F-9CB7-842260E9B59B}"/>
                  </a:ext>
                </a:extLst>
              </p:cNvPr>
              <p:cNvSpPr/>
              <p:nvPr/>
            </p:nvSpPr>
            <p:spPr>
              <a:xfrm>
                <a:off x="6040" y="2278"/>
                <a:ext cx="9" cy="5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485;p1">
                <a:extLst>
                  <a:ext uri="{FF2B5EF4-FFF2-40B4-BE49-F238E27FC236}">
                    <a16:creationId xmlns:a16="http://schemas.microsoft.com/office/drawing/2014/main" id="{C765DE60-0D87-41FF-BFD2-BD87F56F7B64}"/>
                  </a:ext>
                </a:extLst>
              </p:cNvPr>
              <p:cNvSpPr/>
              <p:nvPr/>
            </p:nvSpPr>
            <p:spPr>
              <a:xfrm>
                <a:off x="6045" y="228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86;p1">
                <a:extLst>
                  <a:ext uri="{FF2B5EF4-FFF2-40B4-BE49-F238E27FC236}">
                    <a16:creationId xmlns:a16="http://schemas.microsoft.com/office/drawing/2014/main" id="{FADAB085-208F-428A-93F0-9360388417E6}"/>
                  </a:ext>
                </a:extLst>
              </p:cNvPr>
              <p:cNvSpPr/>
              <p:nvPr/>
            </p:nvSpPr>
            <p:spPr>
              <a:xfrm>
                <a:off x="6322" y="273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487;p1">
                <a:extLst>
                  <a:ext uri="{FF2B5EF4-FFF2-40B4-BE49-F238E27FC236}">
                    <a16:creationId xmlns:a16="http://schemas.microsoft.com/office/drawing/2014/main" id="{E2D3BE48-C6F9-41C4-9130-7F635FB97F24}"/>
                  </a:ext>
                </a:extLst>
              </p:cNvPr>
              <p:cNvSpPr/>
              <p:nvPr/>
            </p:nvSpPr>
            <p:spPr>
              <a:xfrm>
                <a:off x="6222" y="2636"/>
                <a:ext cx="7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488;p1">
              <a:extLst>
                <a:ext uri="{FF2B5EF4-FFF2-40B4-BE49-F238E27FC236}">
                  <a16:creationId xmlns:a16="http://schemas.microsoft.com/office/drawing/2014/main" id="{F3B21790-F609-408A-8BA6-C7768CB79C7F}"/>
                </a:ext>
              </a:extLst>
            </p:cNvPr>
            <p:cNvSpPr/>
            <p:nvPr/>
          </p:nvSpPr>
          <p:spPr>
            <a:xfrm>
              <a:off x="10033000" y="4324350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3" name="Google Shape;489;p1">
              <a:extLst>
                <a:ext uri="{FF2B5EF4-FFF2-40B4-BE49-F238E27FC236}">
                  <a16:creationId xmlns:a16="http://schemas.microsoft.com/office/drawing/2014/main" id="{BB6C0DA4-52A9-4716-8F72-FEBC4B61EDD0}"/>
                </a:ext>
              </a:extLst>
            </p:cNvPr>
            <p:cNvSpPr/>
            <p:nvPr/>
          </p:nvSpPr>
          <p:spPr>
            <a:xfrm>
              <a:off x="10013950" y="4297363"/>
              <a:ext cx="19050" cy="26988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4" name="Google Shape;490;p1">
              <a:extLst>
                <a:ext uri="{FF2B5EF4-FFF2-40B4-BE49-F238E27FC236}">
                  <a16:creationId xmlns:a16="http://schemas.microsoft.com/office/drawing/2014/main" id="{3FF594F9-1EED-4FDB-B92D-897DE93A967B}"/>
                </a:ext>
              </a:extLst>
            </p:cNvPr>
            <p:cNvSpPr/>
            <p:nvPr/>
          </p:nvSpPr>
          <p:spPr>
            <a:xfrm>
              <a:off x="10148888" y="52879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5" name="Google Shape;491;p1">
              <a:extLst>
                <a:ext uri="{FF2B5EF4-FFF2-40B4-BE49-F238E27FC236}">
                  <a16:creationId xmlns:a16="http://schemas.microsoft.com/office/drawing/2014/main" id="{4990625A-3837-4D00-AEF2-5945DB3C974E}"/>
                </a:ext>
              </a:extLst>
            </p:cNvPr>
            <p:cNvSpPr/>
            <p:nvPr/>
          </p:nvSpPr>
          <p:spPr>
            <a:xfrm>
              <a:off x="9882188" y="38877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6" name="Google Shape;492;p1">
              <a:extLst>
                <a:ext uri="{FF2B5EF4-FFF2-40B4-BE49-F238E27FC236}">
                  <a16:creationId xmlns:a16="http://schemas.microsoft.com/office/drawing/2014/main" id="{100A58BE-2978-4CCD-A225-0582E687B2C5}"/>
                </a:ext>
              </a:extLst>
            </p:cNvPr>
            <p:cNvSpPr/>
            <p:nvPr/>
          </p:nvSpPr>
          <p:spPr>
            <a:xfrm>
              <a:off x="10514013" y="5253038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7" name="Google Shape;493;p1">
              <a:extLst>
                <a:ext uri="{FF2B5EF4-FFF2-40B4-BE49-F238E27FC236}">
                  <a16:creationId xmlns:a16="http://schemas.microsoft.com/office/drawing/2014/main" id="{9A93187D-B288-477D-BE9F-ADF3D1C17A3B}"/>
                </a:ext>
              </a:extLst>
            </p:cNvPr>
            <p:cNvSpPr/>
            <p:nvPr/>
          </p:nvSpPr>
          <p:spPr>
            <a:xfrm>
              <a:off x="10280650" y="5222875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8" name="Google Shape;494;p1">
              <a:extLst>
                <a:ext uri="{FF2B5EF4-FFF2-40B4-BE49-F238E27FC236}">
                  <a16:creationId xmlns:a16="http://schemas.microsoft.com/office/drawing/2014/main" id="{80C1E61F-1A73-497B-AC4C-F9BD40FAA413}"/>
                </a:ext>
              </a:extLst>
            </p:cNvPr>
            <p:cNvSpPr/>
            <p:nvPr/>
          </p:nvSpPr>
          <p:spPr>
            <a:xfrm>
              <a:off x="10401300" y="52165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9" name="Google Shape;495;p1">
              <a:extLst>
                <a:ext uri="{FF2B5EF4-FFF2-40B4-BE49-F238E27FC236}">
                  <a16:creationId xmlns:a16="http://schemas.microsoft.com/office/drawing/2014/main" id="{E02EDD6F-73F4-4389-AA8C-D20537F7459D}"/>
                </a:ext>
              </a:extLst>
            </p:cNvPr>
            <p:cNvSpPr/>
            <p:nvPr/>
          </p:nvSpPr>
          <p:spPr>
            <a:xfrm>
              <a:off x="9756775" y="3429000"/>
              <a:ext cx="4762" cy="1428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0" name="Google Shape;496;p1">
              <a:extLst>
                <a:ext uri="{FF2B5EF4-FFF2-40B4-BE49-F238E27FC236}">
                  <a16:creationId xmlns:a16="http://schemas.microsoft.com/office/drawing/2014/main" id="{FEFDA95D-1198-4030-8DE1-68872106390E}"/>
                </a:ext>
              </a:extLst>
            </p:cNvPr>
            <p:cNvSpPr/>
            <p:nvPr/>
          </p:nvSpPr>
          <p:spPr>
            <a:xfrm>
              <a:off x="10171113" y="5291138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1" name="Google Shape;497;p1">
              <a:extLst>
                <a:ext uri="{FF2B5EF4-FFF2-40B4-BE49-F238E27FC236}">
                  <a16:creationId xmlns:a16="http://schemas.microsoft.com/office/drawing/2014/main" id="{820E02C3-43C8-467D-95FB-5FDE2E682479}"/>
                </a:ext>
              </a:extLst>
            </p:cNvPr>
            <p:cNvSpPr/>
            <p:nvPr/>
          </p:nvSpPr>
          <p:spPr>
            <a:xfrm>
              <a:off x="10461625" y="52768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2" name="Google Shape;498;p1">
              <a:extLst>
                <a:ext uri="{FF2B5EF4-FFF2-40B4-BE49-F238E27FC236}">
                  <a16:creationId xmlns:a16="http://schemas.microsoft.com/office/drawing/2014/main" id="{31C4F29D-FF90-411A-812E-7E32D4D8528F}"/>
                </a:ext>
              </a:extLst>
            </p:cNvPr>
            <p:cNvSpPr/>
            <p:nvPr/>
          </p:nvSpPr>
          <p:spPr>
            <a:xfrm>
              <a:off x="10502900" y="52689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3" name="Google Shape;499;p1">
              <a:extLst>
                <a:ext uri="{FF2B5EF4-FFF2-40B4-BE49-F238E27FC236}">
                  <a16:creationId xmlns:a16="http://schemas.microsoft.com/office/drawing/2014/main" id="{EF20F999-BF0A-403A-86C3-EA2495D49256}"/>
                </a:ext>
              </a:extLst>
            </p:cNvPr>
            <p:cNvSpPr/>
            <p:nvPr/>
          </p:nvSpPr>
          <p:spPr>
            <a:xfrm>
              <a:off x="9817100" y="31353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4" name="Google Shape;500;p1">
              <a:extLst>
                <a:ext uri="{FF2B5EF4-FFF2-40B4-BE49-F238E27FC236}">
                  <a16:creationId xmlns:a16="http://schemas.microsoft.com/office/drawing/2014/main" id="{30904AD6-4EA6-407B-9B4D-2B8804188614}"/>
                </a:ext>
              </a:extLst>
            </p:cNvPr>
            <p:cNvSpPr/>
            <p:nvPr/>
          </p:nvSpPr>
          <p:spPr>
            <a:xfrm>
              <a:off x="10104438" y="518636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5" name="Google Shape;501;p1">
              <a:extLst>
                <a:ext uri="{FF2B5EF4-FFF2-40B4-BE49-F238E27FC236}">
                  <a16:creationId xmlns:a16="http://schemas.microsoft.com/office/drawing/2014/main" id="{C2871EEE-2A20-4C0B-B215-636809CC7180}"/>
                </a:ext>
              </a:extLst>
            </p:cNvPr>
            <p:cNvSpPr/>
            <p:nvPr/>
          </p:nvSpPr>
          <p:spPr>
            <a:xfrm>
              <a:off x="9874250" y="3071813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6" name="Google Shape;502;p1">
              <a:extLst>
                <a:ext uri="{FF2B5EF4-FFF2-40B4-BE49-F238E27FC236}">
                  <a16:creationId xmlns:a16="http://schemas.microsoft.com/office/drawing/2014/main" id="{20408886-52D5-4603-8424-CF907AF462C2}"/>
                </a:ext>
              </a:extLst>
            </p:cNvPr>
            <p:cNvSpPr/>
            <p:nvPr/>
          </p:nvSpPr>
          <p:spPr>
            <a:xfrm>
              <a:off x="9786938" y="30749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7" name="Google Shape;503;p1">
              <a:extLst>
                <a:ext uri="{FF2B5EF4-FFF2-40B4-BE49-F238E27FC236}">
                  <a16:creationId xmlns:a16="http://schemas.microsoft.com/office/drawing/2014/main" id="{1FAB7C1D-CCF9-4979-B600-B482C2332A0F}"/>
                </a:ext>
              </a:extLst>
            </p:cNvPr>
            <p:cNvSpPr/>
            <p:nvPr/>
          </p:nvSpPr>
          <p:spPr>
            <a:xfrm>
              <a:off x="9813925" y="3135313"/>
              <a:ext cx="1587" cy="1588"/>
            </a:xfrm>
            <a:prstGeom prst="rect">
              <a:avLst/>
            </a:pr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8" name="Google Shape;504;p1">
              <a:extLst>
                <a:ext uri="{FF2B5EF4-FFF2-40B4-BE49-F238E27FC236}">
                  <a16:creationId xmlns:a16="http://schemas.microsoft.com/office/drawing/2014/main" id="{BDFC9B1E-DD0D-4E93-8D3D-48892F03CF55}"/>
                </a:ext>
              </a:extLst>
            </p:cNvPr>
            <p:cNvSpPr/>
            <p:nvPr/>
          </p:nvSpPr>
          <p:spPr>
            <a:xfrm>
              <a:off x="9813925" y="31353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9" name="Google Shape;505;p1">
              <a:extLst>
                <a:ext uri="{FF2B5EF4-FFF2-40B4-BE49-F238E27FC236}">
                  <a16:creationId xmlns:a16="http://schemas.microsoft.com/office/drawing/2014/main" id="{E3D370EA-7457-42D5-90E3-98040F7DC290}"/>
                </a:ext>
              </a:extLst>
            </p:cNvPr>
            <p:cNvSpPr/>
            <p:nvPr/>
          </p:nvSpPr>
          <p:spPr>
            <a:xfrm>
              <a:off x="9813925" y="31353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0" name="Google Shape;506;p1">
              <a:extLst>
                <a:ext uri="{FF2B5EF4-FFF2-40B4-BE49-F238E27FC236}">
                  <a16:creationId xmlns:a16="http://schemas.microsoft.com/office/drawing/2014/main" id="{B7D2AB36-301B-4955-A785-E2D28AAD868C}"/>
                </a:ext>
              </a:extLst>
            </p:cNvPr>
            <p:cNvSpPr/>
            <p:nvPr/>
          </p:nvSpPr>
          <p:spPr>
            <a:xfrm>
              <a:off x="9893300" y="4184650"/>
              <a:ext cx="11112" cy="1111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1" name="Google Shape;507;p1">
              <a:extLst>
                <a:ext uri="{FF2B5EF4-FFF2-40B4-BE49-F238E27FC236}">
                  <a16:creationId xmlns:a16="http://schemas.microsoft.com/office/drawing/2014/main" id="{FFF1F202-7B43-4733-8FCD-EA266E8D82DD}"/>
                </a:ext>
              </a:extLst>
            </p:cNvPr>
            <p:cNvSpPr/>
            <p:nvPr/>
          </p:nvSpPr>
          <p:spPr>
            <a:xfrm>
              <a:off x="10017125" y="4764088"/>
              <a:ext cx="3175" cy="11113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2" name="Google Shape;508;p1">
              <a:extLst>
                <a:ext uri="{FF2B5EF4-FFF2-40B4-BE49-F238E27FC236}">
                  <a16:creationId xmlns:a16="http://schemas.microsoft.com/office/drawing/2014/main" id="{CCE308C9-E558-4F5D-9F40-126DDBCF3F47}"/>
                </a:ext>
              </a:extLst>
            </p:cNvPr>
            <p:cNvSpPr/>
            <p:nvPr/>
          </p:nvSpPr>
          <p:spPr>
            <a:xfrm>
              <a:off x="10028238" y="4752975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3" name="Google Shape;509;p1">
              <a:extLst>
                <a:ext uri="{FF2B5EF4-FFF2-40B4-BE49-F238E27FC236}">
                  <a16:creationId xmlns:a16="http://schemas.microsoft.com/office/drawing/2014/main" id="{AA1DB6F9-6713-4D30-9B9C-9320FD1F8192}"/>
                </a:ext>
              </a:extLst>
            </p:cNvPr>
            <p:cNvSpPr/>
            <p:nvPr/>
          </p:nvSpPr>
          <p:spPr>
            <a:xfrm>
              <a:off x="10013950" y="4752975"/>
              <a:ext cx="19050" cy="7938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4" name="Google Shape;510;p1">
              <a:extLst>
                <a:ext uri="{FF2B5EF4-FFF2-40B4-BE49-F238E27FC236}">
                  <a16:creationId xmlns:a16="http://schemas.microsoft.com/office/drawing/2014/main" id="{B212A030-E765-4830-81A1-0DAD3C39FB12}"/>
                </a:ext>
              </a:extLst>
            </p:cNvPr>
            <p:cNvSpPr/>
            <p:nvPr/>
          </p:nvSpPr>
          <p:spPr>
            <a:xfrm>
              <a:off x="10099675" y="4719638"/>
              <a:ext cx="7937" cy="1111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5" name="Google Shape;511;p1">
              <a:extLst>
                <a:ext uri="{FF2B5EF4-FFF2-40B4-BE49-F238E27FC236}">
                  <a16:creationId xmlns:a16="http://schemas.microsoft.com/office/drawing/2014/main" id="{C083C59B-6B29-4FE4-8AB7-69D47316E1F8}"/>
                </a:ext>
              </a:extLst>
            </p:cNvPr>
            <p:cNvSpPr/>
            <p:nvPr/>
          </p:nvSpPr>
          <p:spPr>
            <a:xfrm>
              <a:off x="10110788" y="4745038"/>
              <a:ext cx="7937" cy="30163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6" name="Google Shape;512;p1">
              <a:extLst>
                <a:ext uri="{FF2B5EF4-FFF2-40B4-BE49-F238E27FC236}">
                  <a16:creationId xmlns:a16="http://schemas.microsoft.com/office/drawing/2014/main" id="{0BAE5757-E48B-4C7B-9D9D-51A0AA60EADD}"/>
                </a:ext>
              </a:extLst>
            </p:cNvPr>
            <p:cNvSpPr/>
            <p:nvPr/>
          </p:nvSpPr>
          <p:spPr>
            <a:xfrm>
              <a:off x="10107613" y="4722813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7" name="Google Shape;513;p1">
              <a:extLst>
                <a:ext uri="{FF2B5EF4-FFF2-40B4-BE49-F238E27FC236}">
                  <a16:creationId xmlns:a16="http://schemas.microsoft.com/office/drawing/2014/main" id="{309B12A3-6A9E-4C89-8365-3B077F1BDE86}"/>
                </a:ext>
              </a:extLst>
            </p:cNvPr>
            <p:cNvSpPr/>
            <p:nvPr/>
          </p:nvSpPr>
          <p:spPr>
            <a:xfrm>
              <a:off x="10110788" y="4711700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8" name="Google Shape;514;p1">
              <a:extLst>
                <a:ext uri="{FF2B5EF4-FFF2-40B4-BE49-F238E27FC236}">
                  <a16:creationId xmlns:a16="http://schemas.microsoft.com/office/drawing/2014/main" id="{1320EB35-688B-44F8-9613-9323991EE1DD}"/>
                </a:ext>
              </a:extLst>
            </p:cNvPr>
            <p:cNvSpPr/>
            <p:nvPr/>
          </p:nvSpPr>
          <p:spPr>
            <a:xfrm>
              <a:off x="10025063" y="4752975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9" name="Google Shape;515;p1">
              <a:extLst>
                <a:ext uri="{FF2B5EF4-FFF2-40B4-BE49-F238E27FC236}">
                  <a16:creationId xmlns:a16="http://schemas.microsoft.com/office/drawing/2014/main" id="{5F8A6703-533E-4750-AE50-1CC87497F4E8}"/>
                </a:ext>
              </a:extLst>
            </p:cNvPr>
            <p:cNvSpPr/>
            <p:nvPr/>
          </p:nvSpPr>
          <p:spPr>
            <a:xfrm>
              <a:off x="10077450" y="5054600"/>
              <a:ext cx="681037" cy="258763"/>
            </a:xfrm>
            <a:custGeom>
              <a:avLst/>
              <a:gdLst/>
              <a:ahLst/>
              <a:cxnLst/>
              <a:rect l="l" t="t" r="r" b="b"/>
              <a:pathLst>
                <a:path w="181" h="69" extrusionOk="0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0" name="Google Shape;516;p1">
              <a:extLst>
                <a:ext uri="{FF2B5EF4-FFF2-40B4-BE49-F238E27FC236}">
                  <a16:creationId xmlns:a16="http://schemas.microsoft.com/office/drawing/2014/main" id="{940C03FE-45ED-43ED-9E32-F332D552359E}"/>
                </a:ext>
              </a:extLst>
            </p:cNvPr>
            <p:cNvSpPr/>
            <p:nvPr/>
          </p:nvSpPr>
          <p:spPr>
            <a:xfrm>
              <a:off x="10025063" y="488156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1" name="Google Shape;517;p1">
              <a:extLst>
                <a:ext uri="{FF2B5EF4-FFF2-40B4-BE49-F238E27FC236}">
                  <a16:creationId xmlns:a16="http://schemas.microsoft.com/office/drawing/2014/main" id="{1728D94F-00AE-474E-91A2-BC3DBBF98EF2}"/>
                </a:ext>
              </a:extLst>
            </p:cNvPr>
            <p:cNvSpPr/>
            <p:nvPr/>
          </p:nvSpPr>
          <p:spPr>
            <a:xfrm>
              <a:off x="9531350" y="2778125"/>
              <a:ext cx="1528762" cy="2152650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2" name="Google Shape;518;p1">
              <a:extLst>
                <a:ext uri="{FF2B5EF4-FFF2-40B4-BE49-F238E27FC236}">
                  <a16:creationId xmlns:a16="http://schemas.microsoft.com/office/drawing/2014/main" id="{BCDD03BD-7A67-45D3-900E-9EC90AE719BD}"/>
                </a:ext>
              </a:extLst>
            </p:cNvPr>
            <p:cNvSpPr/>
            <p:nvPr/>
          </p:nvSpPr>
          <p:spPr>
            <a:xfrm>
              <a:off x="9994900" y="4794250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3" name="Google Shape;519;p1">
              <a:extLst>
                <a:ext uri="{FF2B5EF4-FFF2-40B4-BE49-F238E27FC236}">
                  <a16:creationId xmlns:a16="http://schemas.microsoft.com/office/drawing/2014/main" id="{630B8BFD-A00A-49C3-8816-CE50BCF7D2CE}"/>
                </a:ext>
              </a:extLst>
            </p:cNvPr>
            <p:cNvSpPr/>
            <p:nvPr/>
          </p:nvSpPr>
          <p:spPr>
            <a:xfrm>
              <a:off x="10002838" y="4794250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4" name="Google Shape;520;p1">
              <a:extLst>
                <a:ext uri="{FF2B5EF4-FFF2-40B4-BE49-F238E27FC236}">
                  <a16:creationId xmlns:a16="http://schemas.microsoft.com/office/drawing/2014/main" id="{F8FCD3FD-AD6A-4572-B35D-9A1C88FA4FF6}"/>
                </a:ext>
              </a:extLst>
            </p:cNvPr>
            <p:cNvSpPr/>
            <p:nvPr/>
          </p:nvSpPr>
          <p:spPr>
            <a:xfrm>
              <a:off x="10387013" y="448627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5" name="Google Shape;521;p1">
              <a:extLst>
                <a:ext uri="{FF2B5EF4-FFF2-40B4-BE49-F238E27FC236}">
                  <a16:creationId xmlns:a16="http://schemas.microsoft.com/office/drawing/2014/main" id="{8CEC311F-DE80-4356-A944-FCD242A89B4C}"/>
                </a:ext>
              </a:extLst>
            </p:cNvPr>
            <p:cNvSpPr/>
            <p:nvPr/>
          </p:nvSpPr>
          <p:spPr>
            <a:xfrm>
              <a:off x="10431463" y="4527550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6" name="Google Shape;522;p1">
              <a:extLst>
                <a:ext uri="{FF2B5EF4-FFF2-40B4-BE49-F238E27FC236}">
                  <a16:creationId xmlns:a16="http://schemas.microsoft.com/office/drawing/2014/main" id="{B742CC38-40D5-4EBF-9467-3372D07D0EF3}"/>
                </a:ext>
              </a:extLst>
            </p:cNvPr>
            <p:cNvSpPr/>
            <p:nvPr/>
          </p:nvSpPr>
          <p:spPr>
            <a:xfrm>
              <a:off x="10055225" y="39290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7" name="Google Shape;523;p1">
              <a:extLst>
                <a:ext uri="{FF2B5EF4-FFF2-40B4-BE49-F238E27FC236}">
                  <a16:creationId xmlns:a16="http://schemas.microsoft.com/office/drawing/2014/main" id="{675B4ABC-22BD-4DC7-BF96-564F806E2CAD}"/>
                </a:ext>
              </a:extLst>
            </p:cNvPr>
            <p:cNvSpPr/>
            <p:nvPr/>
          </p:nvSpPr>
          <p:spPr>
            <a:xfrm>
              <a:off x="10272713" y="471170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8" name="Google Shape;524;p1">
              <a:extLst>
                <a:ext uri="{FF2B5EF4-FFF2-40B4-BE49-F238E27FC236}">
                  <a16:creationId xmlns:a16="http://schemas.microsoft.com/office/drawing/2014/main" id="{6A2D1731-7BC1-4E49-BC71-0AAA5E88966B}"/>
                </a:ext>
              </a:extLst>
            </p:cNvPr>
            <p:cNvSpPr/>
            <p:nvPr/>
          </p:nvSpPr>
          <p:spPr>
            <a:xfrm>
              <a:off x="10269538" y="4673600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9" name="Google Shape;525;p1">
              <a:extLst>
                <a:ext uri="{FF2B5EF4-FFF2-40B4-BE49-F238E27FC236}">
                  <a16:creationId xmlns:a16="http://schemas.microsoft.com/office/drawing/2014/main" id="{5FACCC9C-5FF9-4A51-B570-91B71270191F}"/>
                </a:ext>
              </a:extLst>
            </p:cNvPr>
            <p:cNvSpPr/>
            <p:nvPr/>
          </p:nvSpPr>
          <p:spPr>
            <a:xfrm>
              <a:off x="10266363" y="466248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0" name="Google Shape;526;p1">
              <a:extLst>
                <a:ext uri="{FF2B5EF4-FFF2-40B4-BE49-F238E27FC236}">
                  <a16:creationId xmlns:a16="http://schemas.microsoft.com/office/drawing/2014/main" id="{CFC03AE9-33F3-4A2F-8827-43D1A0B4DBDB}"/>
                </a:ext>
              </a:extLst>
            </p:cNvPr>
            <p:cNvSpPr/>
            <p:nvPr/>
          </p:nvSpPr>
          <p:spPr>
            <a:xfrm>
              <a:off x="10261600" y="4708525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1" name="Google Shape;527;p1">
              <a:extLst>
                <a:ext uri="{FF2B5EF4-FFF2-40B4-BE49-F238E27FC236}">
                  <a16:creationId xmlns:a16="http://schemas.microsoft.com/office/drawing/2014/main" id="{876B4CF8-8684-45DF-8F03-41800ADB231C}"/>
                </a:ext>
              </a:extLst>
            </p:cNvPr>
            <p:cNvSpPr/>
            <p:nvPr/>
          </p:nvSpPr>
          <p:spPr>
            <a:xfrm>
              <a:off x="10220325" y="481806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2" name="Google Shape;528;p1">
              <a:extLst>
                <a:ext uri="{FF2B5EF4-FFF2-40B4-BE49-F238E27FC236}">
                  <a16:creationId xmlns:a16="http://schemas.microsoft.com/office/drawing/2014/main" id="{09D2F51E-6839-45EB-832D-E6AEB79675BE}"/>
                </a:ext>
              </a:extLst>
            </p:cNvPr>
            <p:cNvSpPr/>
            <p:nvPr/>
          </p:nvSpPr>
          <p:spPr>
            <a:xfrm>
              <a:off x="10118725" y="4005263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3" name="Google Shape;529;p1">
              <a:extLst>
                <a:ext uri="{FF2B5EF4-FFF2-40B4-BE49-F238E27FC236}">
                  <a16:creationId xmlns:a16="http://schemas.microsoft.com/office/drawing/2014/main" id="{2CA49171-A436-4047-993D-FEA825E22796}"/>
                </a:ext>
              </a:extLst>
            </p:cNvPr>
            <p:cNvSpPr/>
            <p:nvPr/>
          </p:nvSpPr>
          <p:spPr>
            <a:xfrm>
              <a:off x="10255250" y="474503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4" name="Google Shape;530;p1">
              <a:extLst>
                <a:ext uri="{FF2B5EF4-FFF2-40B4-BE49-F238E27FC236}">
                  <a16:creationId xmlns:a16="http://schemas.microsoft.com/office/drawing/2014/main" id="{694499E4-EE56-4D02-A126-31096935104E}"/>
                </a:ext>
              </a:extLst>
            </p:cNvPr>
            <p:cNvSpPr/>
            <p:nvPr/>
          </p:nvSpPr>
          <p:spPr>
            <a:xfrm>
              <a:off x="10220325" y="4810125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5" name="Google Shape;531;p1">
              <a:extLst>
                <a:ext uri="{FF2B5EF4-FFF2-40B4-BE49-F238E27FC236}">
                  <a16:creationId xmlns:a16="http://schemas.microsoft.com/office/drawing/2014/main" id="{45B33DDE-8832-4933-B060-70D0514BFBD4}"/>
                </a:ext>
              </a:extLst>
            </p:cNvPr>
            <p:cNvSpPr/>
            <p:nvPr/>
          </p:nvSpPr>
          <p:spPr>
            <a:xfrm>
              <a:off x="10261600" y="4741863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6" name="Google Shape;532;p1">
              <a:extLst>
                <a:ext uri="{FF2B5EF4-FFF2-40B4-BE49-F238E27FC236}">
                  <a16:creationId xmlns:a16="http://schemas.microsoft.com/office/drawing/2014/main" id="{2884BA8B-5804-4480-9A69-4D722A0FD9DE}"/>
                </a:ext>
              </a:extLst>
            </p:cNvPr>
            <p:cNvSpPr/>
            <p:nvPr/>
          </p:nvSpPr>
          <p:spPr>
            <a:xfrm>
              <a:off x="10258425" y="4730750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7" name="Google Shape;533;p1">
              <a:extLst>
                <a:ext uri="{FF2B5EF4-FFF2-40B4-BE49-F238E27FC236}">
                  <a16:creationId xmlns:a16="http://schemas.microsoft.com/office/drawing/2014/main" id="{3129C709-F7E2-45DB-9AA6-49647ED1B23F}"/>
                </a:ext>
              </a:extLst>
            </p:cNvPr>
            <p:cNvSpPr/>
            <p:nvPr/>
          </p:nvSpPr>
          <p:spPr>
            <a:xfrm>
              <a:off x="10258425" y="4738688"/>
              <a:ext cx="14287" cy="317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  <p:pic>
        <p:nvPicPr>
          <p:cNvPr id="458" name="Google Shape;537;p1">
            <a:extLst>
              <a:ext uri="{FF2B5EF4-FFF2-40B4-BE49-F238E27FC236}">
                <a16:creationId xmlns:a16="http://schemas.microsoft.com/office/drawing/2014/main" id="{DD9FE0D0-577D-405C-857F-846D651BBA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8550942" flipH="1">
            <a:off x="10576786" y="532754"/>
            <a:ext cx="620092" cy="1516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9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>
            <a:extLst>
              <a:ext uri="{FF2B5EF4-FFF2-40B4-BE49-F238E27FC236}">
                <a16:creationId xmlns:a16="http://schemas.microsoft.com/office/drawing/2014/main" id="{5F155550-350C-445C-811A-9D8E6DD4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Object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9594B4-3B3C-4AA4-8459-B82DE056E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021" y="2430276"/>
            <a:ext cx="6738752" cy="17702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2366A26-5CCA-44E5-B6C4-B11E2086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318" y="5797919"/>
            <a:ext cx="9705682" cy="523543"/>
          </a:xfrm>
          <a:prstGeom prst="rect">
            <a:avLst/>
          </a:prstGeom>
        </p:spPr>
      </p:pic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43B1DAC-679E-4179-8E86-560CCA18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有翅膀 會飛 的概念</a:t>
            </a:r>
            <a:endParaRPr lang="en-US" altLang="zh-TW" dirty="0"/>
          </a:p>
          <a:p>
            <a:r>
              <a:rPr lang="zh-TW" altLang="en-US" dirty="0"/>
              <a:t>會吃、會動 的行為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30F0A24-5263-4ACD-B0A1-712A073F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021" y="4179753"/>
            <a:ext cx="4104389" cy="156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3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2BA27B-4DE9-4610-A0BA-98569951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1D1F1-4CD1-4893-BD2D-D5DE6E103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Object </a:t>
            </a:r>
            <a:r>
              <a:rPr lang="zh-TW" altLang="en-US" dirty="0"/>
              <a:t>是所有的類別的父類別。</a:t>
            </a:r>
          </a:p>
          <a:p>
            <a:r>
              <a:rPr lang="zh-TW" altLang="en-US" dirty="0"/>
              <a:t>每個類別都會</a:t>
            </a:r>
            <a:r>
              <a:rPr lang="en-US" altLang="zh-TW" dirty="0"/>
              <a:t>extends Object </a:t>
            </a:r>
            <a:r>
              <a:rPr lang="zh-TW" altLang="en-US" dirty="0"/>
              <a:t>，所以程式不要寫，就會自動</a:t>
            </a:r>
            <a:r>
              <a:rPr lang="en-US" altLang="zh-TW" dirty="0"/>
              <a:t>extends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所有物件（包括陣列）都實作這個類別的方法。可以「擴充」（</a:t>
            </a:r>
            <a:r>
              <a:rPr lang="en-US" altLang="zh-TW" dirty="0"/>
              <a:t>extends</a:t>
            </a:r>
            <a:r>
              <a:rPr lang="zh-TW" altLang="en-US" dirty="0"/>
              <a:t>）原先已定義好的類別再增加新的定義。</a:t>
            </a:r>
          </a:p>
          <a:p>
            <a:endParaRPr lang="zh-TW" altLang="en-US" dirty="0"/>
          </a:p>
        </p:txBody>
      </p:sp>
      <p:sp>
        <p:nvSpPr>
          <p:cNvPr id="4" name="Google Shape;1489;p10">
            <a:extLst>
              <a:ext uri="{FF2B5EF4-FFF2-40B4-BE49-F238E27FC236}">
                <a16:creationId xmlns:a16="http://schemas.microsoft.com/office/drawing/2014/main" id="{A7A1B542-09B6-47EC-8314-BF259C36CD28}"/>
              </a:ext>
            </a:extLst>
          </p:cNvPr>
          <p:cNvSpPr txBox="1"/>
          <p:nvPr/>
        </p:nvSpPr>
        <p:spPr>
          <a:xfrm>
            <a:off x="2759188" y="4804612"/>
            <a:ext cx="667362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4000" b="0" i="0" u="none" strike="noStrike" cap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4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=new Object();</a:t>
            </a:r>
            <a:endParaRPr sz="4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242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and catch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375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D40B30-7563-4096-8FCC-E617EBF4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and catch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AC9D9-C8FE-431B-92EB-E260C2B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指的是「例外物件」，即是一種例外事件。為讓程式不會因一些不尋常的情況導致崩潰，使用例外處理是非常重要的。</a:t>
            </a:r>
          </a:p>
          <a:p>
            <a:endParaRPr lang="zh-TW" altLang="en-US" dirty="0"/>
          </a:p>
        </p:txBody>
      </p:sp>
      <p:pic>
        <p:nvPicPr>
          <p:cNvPr id="4" name="Google Shape;1611;p52">
            <a:extLst>
              <a:ext uri="{FF2B5EF4-FFF2-40B4-BE49-F238E27FC236}">
                <a16:creationId xmlns:a16="http://schemas.microsoft.com/office/drawing/2014/main" id="{5F2D5CBD-56D6-4D1B-9497-15BF51A92B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9299" y="3570021"/>
            <a:ext cx="8957298" cy="318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627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922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30C5F5-B350-4850-9F82-81A72734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zh-TW" alt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介面</a:t>
            </a:r>
            <a:endParaRPr lang="zh-TW" altLang="en-US"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C04EF-5DC4-4DD1-97A6-FCBA97ACF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2505562"/>
            <a:ext cx="10613204" cy="3587014"/>
          </a:xfrm>
        </p:spPr>
        <p:txBody>
          <a:bodyPr>
            <a:noAutofit/>
          </a:bodyPr>
          <a:lstStyle/>
          <a:p>
            <a:r>
              <a:rPr lang="en-US" altLang="zh-TW" sz="2000" dirty="0"/>
              <a:t>Collection </a:t>
            </a:r>
            <a:r>
              <a:rPr lang="zh-TW" altLang="en-US" sz="2000" dirty="0"/>
              <a:t>父介面</a:t>
            </a:r>
          </a:p>
          <a:p>
            <a:pPr marL="0" indent="0">
              <a:buNone/>
            </a:pPr>
            <a:r>
              <a:rPr lang="en-US" altLang="zh-TW" sz="2000" dirty="0"/>
              <a:t>	</a:t>
            </a:r>
            <a:r>
              <a:rPr lang="zh-TW" altLang="en-US" sz="2000" dirty="0"/>
              <a:t>特點：代表一組任意型別的物件，無序、無</a:t>
            </a:r>
            <a:r>
              <a:rPr lang="en-US" altLang="zh-TW" sz="2000" dirty="0"/>
              <a:t>index</a:t>
            </a:r>
            <a:r>
              <a:rPr lang="zh-TW" altLang="en-US" sz="2000" dirty="0"/>
              <a:t>、不能重複。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  <a:p>
            <a:r>
              <a:rPr lang="zh-TW" altLang="en-US" sz="2000" dirty="0"/>
              <a:t>減少開發時間，不用重新設計新的</a:t>
            </a:r>
            <a:r>
              <a:rPr lang="en-US" altLang="zh-TW" sz="2000" dirty="0"/>
              <a:t>collection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pPr marL="457200" lvl="1" indent="0">
              <a:buNone/>
            </a:pPr>
            <a:r>
              <a:rPr lang="zh-TW" altLang="en-US" dirty="0"/>
              <a:t>不變的</a:t>
            </a:r>
            <a:r>
              <a:rPr lang="en-US" altLang="zh-TW" dirty="0"/>
              <a:t>API</a:t>
            </a:r>
            <a:r>
              <a:rPr lang="zh-TW" altLang="en-US" dirty="0"/>
              <a:t>，不同</a:t>
            </a:r>
            <a:r>
              <a:rPr lang="en-US" altLang="zh-TW" dirty="0"/>
              <a:t>Class</a:t>
            </a:r>
            <a:r>
              <a:rPr lang="zh-TW" altLang="en-US" dirty="0"/>
              <a:t>可以共用相同的</a:t>
            </a:r>
            <a:r>
              <a:rPr lang="en-US" altLang="zh-TW" dirty="0"/>
              <a:t>API(</a:t>
            </a:r>
            <a:r>
              <a:rPr lang="zh-TW" altLang="en-US" dirty="0"/>
              <a:t>例如 </a:t>
            </a:r>
            <a:r>
              <a:rPr lang="en-US" altLang="zh-TW" dirty="0"/>
              <a:t>add(), remove(), contains(), </a:t>
            </a:r>
            <a:r>
              <a:rPr lang="en-US" altLang="zh-TW" dirty="0" err="1"/>
              <a:t>isEmpty</a:t>
            </a:r>
            <a:r>
              <a:rPr lang="en-US" altLang="zh-TW" dirty="0"/>
              <a:t>(), </a:t>
            </a:r>
            <a:r>
              <a:rPr lang="en-US" altLang="zh-TW" dirty="0" err="1"/>
              <a:t>addAll</a:t>
            </a:r>
            <a:r>
              <a:rPr lang="en-US" altLang="zh-TW" dirty="0"/>
              <a:t>() </a:t>
            </a:r>
            <a:r>
              <a:rPr lang="zh-TW" altLang="en-US" dirty="0"/>
              <a:t>等等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  <a:p>
            <a:r>
              <a:rPr lang="zh-TW" altLang="en-US" sz="2000" dirty="0"/>
              <a:t>增加程式的速度及品質，由</a:t>
            </a:r>
            <a:r>
              <a:rPr lang="en-US" altLang="zh-TW" sz="2000" dirty="0"/>
              <a:t>Collection</a:t>
            </a:r>
            <a:r>
              <a:rPr lang="zh-TW" altLang="en-US" sz="2000" dirty="0"/>
              <a:t>提供了可靠的數據結構及算法在不同</a:t>
            </a:r>
            <a:r>
              <a:rPr lang="en-US" altLang="zh-TW" sz="2000" dirty="0"/>
              <a:t>interface</a:t>
            </a:r>
            <a:r>
              <a:rPr lang="zh-TW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67373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9430B-E915-4EF2-9AA8-4630F98A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Collection </a:t>
            </a:r>
            <a:r>
              <a:rPr lang="zh-TW" alt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介面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178E0-91E7-4787-A739-EC3E9361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Collection interface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之下有三個 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Interface</a:t>
            </a:r>
          </a:p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、</a:t>
            </a:r>
            <a:endParaRPr lang="en-US" altLang="zh-TW" dirty="0"/>
          </a:p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lang="zh-TW" altLang="en-US" sz="2400" dirty="0">
                <a:latin typeface="Consolas"/>
                <a:ea typeface="Consolas"/>
                <a:cs typeface="Consolas"/>
                <a:sym typeface="Consolas"/>
              </a:rPr>
              <a:t>、</a:t>
            </a:r>
            <a:endParaRPr lang="en-US" altLang="zh-TW" dirty="0"/>
          </a:p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altLang="zh-TW" sz="24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Queue)</a:t>
            </a:r>
            <a:r>
              <a:rPr lang="zh-TW" altLang="en-US" sz="2400" dirty="0">
                <a:latin typeface="Consolas"/>
                <a:ea typeface="Consolas"/>
                <a:cs typeface="Consolas"/>
                <a:sym typeface="Consolas"/>
              </a:rPr>
              <a:t>佇列</a:t>
            </a:r>
          </a:p>
          <a:p>
            <a:endParaRPr lang="zh-TW" altLang="en-US" dirty="0"/>
          </a:p>
        </p:txBody>
      </p:sp>
      <p:pic>
        <p:nvPicPr>
          <p:cNvPr id="4" name="Google Shape;1733;g10f2d23a0af_0_57">
            <a:extLst>
              <a:ext uri="{FF2B5EF4-FFF2-40B4-BE49-F238E27FC236}">
                <a16:creationId xmlns:a16="http://schemas.microsoft.com/office/drawing/2014/main" id="{08F4D7AB-D8CF-4808-9D49-0EABF58A477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88448" y="3429000"/>
            <a:ext cx="6839165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4540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45F4AB-99CD-411B-A76F-3A8CC735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Array </a:t>
            </a:r>
            <a:r>
              <a:rPr lang="zh-TW" altLang="en-US" sz="44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陣列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DEB5CF-20E3-4BCB-9740-57B615ACC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       </a:t>
            </a:r>
            <a:r>
              <a:rPr lang="zh-TW" altLang="en-US" dirty="0"/>
              <a:t>有特定順序	有</a:t>
            </a:r>
            <a:r>
              <a:rPr lang="en-US" altLang="zh-TW" dirty="0"/>
              <a:t>index	</a:t>
            </a:r>
            <a:r>
              <a:rPr lang="zh-TW" altLang="en-US" dirty="0"/>
              <a:t>可以重複</a:t>
            </a:r>
          </a:p>
          <a:p>
            <a:r>
              <a:rPr lang="en-US" altLang="zh-TW" dirty="0"/>
              <a:t>Set        </a:t>
            </a:r>
            <a:r>
              <a:rPr lang="zh-TW" altLang="en-US" dirty="0"/>
              <a:t>無特定順序	無</a:t>
            </a:r>
            <a:r>
              <a:rPr lang="en-US" altLang="zh-TW" dirty="0"/>
              <a:t>index	</a:t>
            </a:r>
            <a:r>
              <a:rPr lang="zh-TW" altLang="en-US" dirty="0"/>
              <a:t>不可重複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Map         (</a:t>
            </a:r>
            <a:r>
              <a:rPr lang="zh-TW" altLang="en-US" dirty="0"/>
              <a:t>無繼承</a:t>
            </a:r>
            <a:r>
              <a:rPr lang="en-US" altLang="zh-TW" dirty="0"/>
              <a:t>collection)  </a:t>
            </a:r>
            <a:r>
              <a:rPr lang="zh-TW" altLang="en-US" dirty="0"/>
              <a:t>無特定順序 有</a:t>
            </a:r>
            <a:r>
              <a:rPr lang="en-US" altLang="zh-TW" dirty="0"/>
              <a:t>index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表達式 		</a:t>
            </a:r>
          </a:p>
          <a:p>
            <a:pPr marL="0" indent="0">
              <a:buNone/>
            </a:pPr>
            <a:r>
              <a:rPr lang="en-US" altLang="zh-TW" dirty="0"/>
              <a:t>		&lt;</a:t>
            </a:r>
            <a:r>
              <a:rPr lang="en-US" altLang="zh-TW" dirty="0" err="1"/>
              <a:t>key,value</a:t>
            </a:r>
            <a:r>
              <a:rPr lang="en-US" altLang="zh-TW" dirty="0"/>
              <a:t>&gt; key </a:t>
            </a:r>
            <a:r>
              <a:rPr lang="zh-TW" altLang="en-US" dirty="0"/>
              <a:t>不可重複 </a:t>
            </a:r>
            <a:r>
              <a:rPr lang="en-US" altLang="zh-TW" dirty="0"/>
              <a:t>value</a:t>
            </a:r>
            <a:r>
              <a:rPr lang="zh-TW" altLang="en-US" dirty="0"/>
              <a:t>可重複</a:t>
            </a:r>
          </a:p>
        </p:txBody>
      </p:sp>
    </p:spTree>
    <p:extLst>
      <p:ext uri="{BB962C8B-B14F-4D97-AF65-F5344CB8AC3E}">
        <p14:creationId xmlns:p14="http://schemas.microsoft.com/office/powerpoint/2010/main" val="4271656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20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383F2-0D0C-44DE-B46D-7E017BED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FEF708-4D56-4DBD-BBD8-86222F2A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Lambda </a:t>
            </a:r>
            <a:r>
              <a:rPr lang="zh-TW" altLang="en-US" dirty="0"/>
              <a:t>為一個函數，可以根據輸入的值，決定輸出的值，但 </a:t>
            </a:r>
            <a:r>
              <a:rPr lang="en-US" altLang="zh-TW" dirty="0"/>
              <a:t>Lambda </a:t>
            </a:r>
            <a:r>
              <a:rPr lang="zh-TW" altLang="en-US" dirty="0"/>
              <a:t>與一般函數不同的是，</a:t>
            </a:r>
            <a:r>
              <a:rPr lang="en-US" altLang="zh-TW" dirty="0"/>
              <a:t>Lambda </a:t>
            </a:r>
            <a:r>
              <a:rPr lang="zh-TW" altLang="en-US" dirty="0"/>
              <a:t>具有匿名性，意即我們不需要為 </a:t>
            </a:r>
            <a:r>
              <a:rPr lang="en-US" altLang="zh-TW" dirty="0"/>
              <a:t>Lambda </a:t>
            </a:r>
            <a:r>
              <a:rPr lang="zh-TW" altLang="en-US" dirty="0"/>
              <a:t>函數命名，僅須關注 </a:t>
            </a:r>
            <a:r>
              <a:rPr lang="en-US" altLang="zh-TW" dirty="0"/>
              <a:t>Lambda </a:t>
            </a:r>
            <a:r>
              <a:rPr lang="zh-TW" altLang="en-US" dirty="0"/>
              <a:t>的 </a:t>
            </a:r>
            <a:r>
              <a:rPr lang="en-US" altLang="zh-TW" dirty="0"/>
              <a:t>input / logic / output </a:t>
            </a:r>
            <a:r>
              <a:rPr lang="zh-TW" altLang="en-US" dirty="0"/>
              <a:t>為何即可。</a:t>
            </a:r>
          </a:p>
          <a:p>
            <a:endParaRPr lang="zh-TW" altLang="en-US" dirty="0"/>
          </a:p>
        </p:txBody>
      </p:sp>
      <p:pic>
        <p:nvPicPr>
          <p:cNvPr id="4" name="Google Shape;1854;g10f490683e5_0_27">
            <a:extLst>
              <a:ext uri="{FF2B5EF4-FFF2-40B4-BE49-F238E27FC236}">
                <a16:creationId xmlns:a16="http://schemas.microsoft.com/office/drawing/2014/main" id="{AC1ABAB3-473F-4016-9AC8-B546DDB963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87757" y="3791165"/>
            <a:ext cx="6766386" cy="30668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81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2A484D-A341-4549-A4C8-C8638DB3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2C6CC6-B3E0-45E0-AD5E-44D1A650B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Try and catch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例外處理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Lambda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EE10072-1AD2-4F99-84CE-B73F756EA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2706" y="2560320"/>
            <a:ext cx="5176942" cy="33101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抽象類別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Interface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</a:t>
            </a:r>
          </a:p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Array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陣列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Collection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串列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Set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Map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集合介面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2756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TW" sz="5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414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927E8-E37F-4C78-97AB-B2FCD55F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6CAF35-4B01-4FE3-BFD1-6499B9F43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HW1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猜大小遊戲利用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try and catch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避免輸入是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時發生錯誤</a:t>
            </a:r>
            <a:endParaRPr lang="zh-TW" alt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      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HW2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將名字轉大寫並加入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hello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字串分行顯示</a:t>
            </a:r>
            <a:endParaRPr lang="zh-TW" alt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利用</a:t>
            </a:r>
            <a:r>
              <a:rPr lang="en-US" altLang="zh-TW" sz="2400" b="0" i="0" u="none" strike="noStrike" cap="none" dirty="0" err="1">
                <a:latin typeface="Consolas"/>
                <a:ea typeface="Consolas"/>
                <a:cs typeface="Consolas"/>
                <a:sym typeface="Consolas"/>
              </a:rPr>
              <a:t>lamda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將 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list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轉到 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set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避免重複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42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95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0"/>
          <p:cNvSpPr txBox="1"/>
          <p:nvPr/>
        </p:nvSpPr>
        <p:spPr>
          <a:xfrm>
            <a:off x="2568539" y="2274858"/>
            <a:ext cx="727752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altLang="zh-TW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Bug everywhere !</a:t>
            </a:r>
            <a:endParaRPr lang="en-US" altLang="zh-TW" sz="3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altLang="zh-TW" sz="3600" b="0" i="0" u="none" strike="noStrike" cap="none" dirty="0">
                <a:latin typeface="Arial"/>
                <a:ea typeface="Arial"/>
                <a:cs typeface="Arial"/>
                <a:sym typeface="Arial"/>
              </a:rPr>
              <a:t>We fix it ! We make it ! 								                               </a:t>
            </a:r>
            <a:r>
              <a:rPr lang="en-US" altLang="zh-TW" sz="3200" b="0" i="0" u="none" strike="noStrike" cap="none" dirty="0">
                <a:latin typeface="Arial"/>
                <a:ea typeface="Arial"/>
                <a:cs typeface="Arial"/>
                <a:sym typeface="Arial"/>
              </a:rPr>
              <a:t>Oscar Lin</a:t>
            </a:r>
            <a:endParaRPr lang="en-US" altLang="zh-TW" sz="3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altLang="zh-TW" sz="1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4" name="Google Shape;1034;p50"/>
          <p:cNvGrpSpPr/>
          <p:nvPr/>
        </p:nvGrpSpPr>
        <p:grpSpPr>
          <a:xfrm>
            <a:off x="11037596" y="5776211"/>
            <a:ext cx="675577" cy="667008"/>
            <a:chOff x="1755227" y="2249194"/>
            <a:chExt cx="675577" cy="667008"/>
          </a:xfrm>
        </p:grpSpPr>
        <p:sp>
          <p:nvSpPr>
            <p:cNvPr id="1035" name="Google Shape;1035;p50"/>
            <p:cNvSpPr/>
            <p:nvPr/>
          </p:nvSpPr>
          <p:spPr>
            <a:xfrm>
              <a:off x="1755227" y="2249194"/>
              <a:ext cx="675577" cy="667008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260" y="126"/>
                  </a:moveTo>
                  <a:cubicBezTo>
                    <a:pt x="260" y="130"/>
                    <a:pt x="260" y="133"/>
                    <a:pt x="260" y="137"/>
                  </a:cubicBezTo>
                  <a:cubicBezTo>
                    <a:pt x="260" y="139"/>
                    <a:pt x="260" y="141"/>
                    <a:pt x="260" y="143"/>
                  </a:cubicBezTo>
                  <a:cubicBezTo>
                    <a:pt x="260" y="147"/>
                    <a:pt x="259" y="150"/>
                    <a:pt x="259" y="154"/>
                  </a:cubicBezTo>
                  <a:cubicBezTo>
                    <a:pt x="259" y="156"/>
                    <a:pt x="258" y="158"/>
                    <a:pt x="258" y="160"/>
                  </a:cubicBezTo>
                  <a:cubicBezTo>
                    <a:pt x="258" y="161"/>
                    <a:pt x="257" y="161"/>
                    <a:pt x="257" y="162"/>
                  </a:cubicBezTo>
                  <a:cubicBezTo>
                    <a:pt x="256" y="162"/>
                    <a:pt x="256" y="162"/>
                    <a:pt x="256" y="162"/>
                  </a:cubicBezTo>
                  <a:cubicBezTo>
                    <a:pt x="256" y="163"/>
                    <a:pt x="256" y="164"/>
                    <a:pt x="256" y="164"/>
                  </a:cubicBezTo>
                  <a:cubicBezTo>
                    <a:pt x="256" y="166"/>
                    <a:pt x="256" y="167"/>
                    <a:pt x="255" y="168"/>
                  </a:cubicBezTo>
                  <a:cubicBezTo>
                    <a:pt x="254" y="172"/>
                    <a:pt x="253" y="175"/>
                    <a:pt x="251" y="179"/>
                  </a:cubicBezTo>
                  <a:cubicBezTo>
                    <a:pt x="250" y="183"/>
                    <a:pt x="248" y="187"/>
                    <a:pt x="246" y="190"/>
                  </a:cubicBezTo>
                  <a:cubicBezTo>
                    <a:pt x="245" y="194"/>
                    <a:pt x="243" y="198"/>
                    <a:pt x="241" y="201"/>
                  </a:cubicBezTo>
                  <a:cubicBezTo>
                    <a:pt x="239" y="205"/>
                    <a:pt x="236" y="209"/>
                    <a:pt x="234" y="213"/>
                  </a:cubicBezTo>
                  <a:cubicBezTo>
                    <a:pt x="232" y="215"/>
                    <a:pt x="230" y="218"/>
                    <a:pt x="228" y="220"/>
                  </a:cubicBezTo>
                  <a:cubicBezTo>
                    <a:pt x="226" y="222"/>
                    <a:pt x="224" y="224"/>
                    <a:pt x="222" y="226"/>
                  </a:cubicBezTo>
                  <a:cubicBezTo>
                    <a:pt x="220" y="228"/>
                    <a:pt x="218" y="230"/>
                    <a:pt x="216" y="232"/>
                  </a:cubicBezTo>
                  <a:cubicBezTo>
                    <a:pt x="211" y="236"/>
                    <a:pt x="206" y="239"/>
                    <a:pt x="200" y="241"/>
                  </a:cubicBezTo>
                  <a:cubicBezTo>
                    <a:pt x="195" y="244"/>
                    <a:pt x="191" y="246"/>
                    <a:pt x="186" y="248"/>
                  </a:cubicBezTo>
                  <a:cubicBezTo>
                    <a:pt x="183" y="249"/>
                    <a:pt x="180" y="250"/>
                    <a:pt x="177" y="251"/>
                  </a:cubicBezTo>
                  <a:cubicBezTo>
                    <a:pt x="174" y="252"/>
                    <a:pt x="171" y="253"/>
                    <a:pt x="168" y="253"/>
                  </a:cubicBezTo>
                  <a:cubicBezTo>
                    <a:pt x="162" y="255"/>
                    <a:pt x="156" y="256"/>
                    <a:pt x="150" y="257"/>
                  </a:cubicBezTo>
                  <a:cubicBezTo>
                    <a:pt x="149" y="257"/>
                    <a:pt x="147" y="257"/>
                    <a:pt x="146" y="257"/>
                  </a:cubicBezTo>
                  <a:cubicBezTo>
                    <a:pt x="139" y="257"/>
                    <a:pt x="132" y="257"/>
                    <a:pt x="126" y="256"/>
                  </a:cubicBezTo>
                  <a:cubicBezTo>
                    <a:pt x="116" y="255"/>
                    <a:pt x="107" y="254"/>
                    <a:pt x="98" y="251"/>
                  </a:cubicBezTo>
                  <a:cubicBezTo>
                    <a:pt x="93" y="250"/>
                    <a:pt x="88" y="249"/>
                    <a:pt x="83" y="247"/>
                  </a:cubicBezTo>
                  <a:cubicBezTo>
                    <a:pt x="76" y="245"/>
                    <a:pt x="69" y="242"/>
                    <a:pt x="63" y="239"/>
                  </a:cubicBezTo>
                  <a:cubicBezTo>
                    <a:pt x="61" y="238"/>
                    <a:pt x="59" y="236"/>
                    <a:pt x="57" y="235"/>
                  </a:cubicBezTo>
                  <a:cubicBezTo>
                    <a:pt x="50" y="231"/>
                    <a:pt x="43" y="226"/>
                    <a:pt x="37" y="220"/>
                  </a:cubicBezTo>
                  <a:cubicBezTo>
                    <a:pt x="34" y="218"/>
                    <a:pt x="31" y="214"/>
                    <a:pt x="29" y="211"/>
                  </a:cubicBezTo>
                  <a:cubicBezTo>
                    <a:pt x="26" y="208"/>
                    <a:pt x="23" y="204"/>
                    <a:pt x="21" y="200"/>
                  </a:cubicBezTo>
                  <a:cubicBezTo>
                    <a:pt x="15" y="191"/>
                    <a:pt x="10" y="181"/>
                    <a:pt x="7" y="170"/>
                  </a:cubicBezTo>
                  <a:cubicBezTo>
                    <a:pt x="4" y="162"/>
                    <a:pt x="2" y="153"/>
                    <a:pt x="0" y="145"/>
                  </a:cubicBezTo>
                  <a:cubicBezTo>
                    <a:pt x="0" y="140"/>
                    <a:pt x="0" y="136"/>
                    <a:pt x="0" y="131"/>
                  </a:cubicBezTo>
                  <a:cubicBezTo>
                    <a:pt x="0" y="125"/>
                    <a:pt x="0" y="118"/>
                    <a:pt x="1" y="112"/>
                  </a:cubicBezTo>
                  <a:cubicBezTo>
                    <a:pt x="2" y="105"/>
                    <a:pt x="3" y="99"/>
                    <a:pt x="4" y="93"/>
                  </a:cubicBezTo>
                  <a:cubicBezTo>
                    <a:pt x="6" y="85"/>
                    <a:pt x="9" y="78"/>
                    <a:pt x="11" y="70"/>
                  </a:cubicBezTo>
                  <a:cubicBezTo>
                    <a:pt x="13" y="65"/>
                    <a:pt x="16" y="60"/>
                    <a:pt x="18" y="56"/>
                  </a:cubicBezTo>
                  <a:cubicBezTo>
                    <a:pt x="22" y="50"/>
                    <a:pt x="26" y="44"/>
                    <a:pt x="31" y="39"/>
                  </a:cubicBezTo>
                  <a:cubicBezTo>
                    <a:pt x="37" y="32"/>
                    <a:pt x="43" y="26"/>
                    <a:pt x="51" y="22"/>
                  </a:cubicBezTo>
                  <a:cubicBezTo>
                    <a:pt x="57" y="18"/>
                    <a:pt x="63" y="15"/>
                    <a:pt x="69" y="12"/>
                  </a:cubicBezTo>
                  <a:cubicBezTo>
                    <a:pt x="78" y="9"/>
                    <a:pt x="86" y="6"/>
                    <a:pt x="94" y="4"/>
                  </a:cubicBezTo>
                  <a:cubicBezTo>
                    <a:pt x="99" y="2"/>
                    <a:pt x="104" y="2"/>
                    <a:pt x="109" y="1"/>
                  </a:cubicBezTo>
                  <a:cubicBezTo>
                    <a:pt x="113" y="1"/>
                    <a:pt x="117" y="1"/>
                    <a:pt x="121" y="0"/>
                  </a:cubicBezTo>
                  <a:cubicBezTo>
                    <a:pt x="126" y="0"/>
                    <a:pt x="132" y="0"/>
                    <a:pt x="138" y="0"/>
                  </a:cubicBezTo>
                  <a:cubicBezTo>
                    <a:pt x="150" y="1"/>
                    <a:pt x="163" y="3"/>
                    <a:pt x="175" y="7"/>
                  </a:cubicBezTo>
                  <a:cubicBezTo>
                    <a:pt x="180" y="8"/>
                    <a:pt x="185" y="11"/>
                    <a:pt x="190" y="13"/>
                  </a:cubicBezTo>
                  <a:cubicBezTo>
                    <a:pt x="191" y="14"/>
                    <a:pt x="193" y="15"/>
                    <a:pt x="195" y="15"/>
                  </a:cubicBezTo>
                  <a:cubicBezTo>
                    <a:pt x="199" y="16"/>
                    <a:pt x="202" y="18"/>
                    <a:pt x="206" y="20"/>
                  </a:cubicBezTo>
                  <a:cubicBezTo>
                    <a:pt x="209" y="22"/>
                    <a:pt x="213" y="24"/>
                    <a:pt x="216" y="25"/>
                  </a:cubicBezTo>
                  <a:cubicBezTo>
                    <a:pt x="218" y="27"/>
                    <a:pt x="220" y="28"/>
                    <a:pt x="222" y="30"/>
                  </a:cubicBezTo>
                  <a:cubicBezTo>
                    <a:pt x="223" y="31"/>
                    <a:pt x="224" y="31"/>
                    <a:pt x="225" y="32"/>
                  </a:cubicBezTo>
                  <a:cubicBezTo>
                    <a:pt x="226" y="33"/>
                    <a:pt x="227" y="33"/>
                    <a:pt x="228" y="34"/>
                  </a:cubicBezTo>
                  <a:cubicBezTo>
                    <a:pt x="231" y="36"/>
                    <a:pt x="233" y="38"/>
                    <a:pt x="234" y="41"/>
                  </a:cubicBezTo>
                  <a:cubicBezTo>
                    <a:pt x="236" y="44"/>
                    <a:pt x="237" y="46"/>
                    <a:pt x="239" y="48"/>
                  </a:cubicBezTo>
                  <a:cubicBezTo>
                    <a:pt x="240" y="51"/>
                    <a:pt x="242" y="53"/>
                    <a:pt x="243" y="56"/>
                  </a:cubicBezTo>
                  <a:cubicBezTo>
                    <a:pt x="245" y="59"/>
                    <a:pt x="246" y="62"/>
                    <a:pt x="247" y="64"/>
                  </a:cubicBezTo>
                  <a:cubicBezTo>
                    <a:pt x="248" y="65"/>
                    <a:pt x="248" y="65"/>
                    <a:pt x="248" y="66"/>
                  </a:cubicBezTo>
                  <a:cubicBezTo>
                    <a:pt x="249" y="67"/>
                    <a:pt x="250" y="69"/>
                    <a:pt x="251" y="71"/>
                  </a:cubicBezTo>
                  <a:cubicBezTo>
                    <a:pt x="251" y="73"/>
                    <a:pt x="252" y="76"/>
                    <a:pt x="253" y="78"/>
                  </a:cubicBezTo>
                  <a:cubicBezTo>
                    <a:pt x="253" y="78"/>
                    <a:pt x="253" y="79"/>
                    <a:pt x="253" y="79"/>
                  </a:cubicBezTo>
                  <a:cubicBezTo>
                    <a:pt x="254" y="81"/>
                    <a:pt x="255" y="84"/>
                    <a:pt x="255" y="86"/>
                  </a:cubicBezTo>
                  <a:cubicBezTo>
                    <a:pt x="256" y="89"/>
                    <a:pt x="256" y="92"/>
                    <a:pt x="257" y="94"/>
                  </a:cubicBezTo>
                  <a:cubicBezTo>
                    <a:pt x="257" y="96"/>
                    <a:pt x="258" y="98"/>
                    <a:pt x="258" y="100"/>
                  </a:cubicBezTo>
                  <a:cubicBezTo>
                    <a:pt x="258" y="102"/>
                    <a:pt x="259" y="103"/>
                    <a:pt x="259" y="105"/>
                  </a:cubicBezTo>
                  <a:cubicBezTo>
                    <a:pt x="259" y="107"/>
                    <a:pt x="260" y="109"/>
                    <a:pt x="260" y="111"/>
                  </a:cubicBezTo>
                  <a:cubicBezTo>
                    <a:pt x="260" y="116"/>
                    <a:pt x="260" y="121"/>
                    <a:pt x="260" y="126"/>
                  </a:cubicBezTo>
                  <a:cubicBezTo>
                    <a:pt x="260" y="126"/>
                    <a:pt x="260" y="126"/>
                    <a:pt x="260" y="126"/>
                  </a:cubicBezTo>
                  <a:close/>
                  <a:moveTo>
                    <a:pt x="234" y="207"/>
                  </a:moveTo>
                  <a:cubicBezTo>
                    <a:pt x="233" y="208"/>
                    <a:pt x="233" y="208"/>
                    <a:pt x="233" y="208"/>
                  </a:cubicBezTo>
                  <a:cubicBezTo>
                    <a:pt x="232" y="209"/>
                    <a:pt x="232" y="209"/>
                    <a:pt x="232" y="210"/>
                  </a:cubicBezTo>
                  <a:cubicBezTo>
                    <a:pt x="232" y="210"/>
                    <a:pt x="231" y="210"/>
                    <a:pt x="231" y="210"/>
                  </a:cubicBezTo>
                  <a:cubicBezTo>
                    <a:pt x="230" y="212"/>
                    <a:pt x="229" y="213"/>
                    <a:pt x="227" y="215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215"/>
                    <a:pt x="227" y="215"/>
                    <a:pt x="228" y="215"/>
                  </a:cubicBezTo>
                  <a:cubicBezTo>
                    <a:pt x="229" y="214"/>
                    <a:pt x="229" y="213"/>
                    <a:pt x="230" y="211"/>
                  </a:cubicBezTo>
                  <a:cubicBezTo>
                    <a:pt x="231" y="211"/>
                    <a:pt x="231" y="210"/>
                    <a:pt x="232" y="210"/>
                  </a:cubicBezTo>
                  <a:cubicBezTo>
                    <a:pt x="232" y="209"/>
                    <a:pt x="232" y="209"/>
                    <a:pt x="233" y="208"/>
                  </a:cubicBezTo>
                  <a:cubicBezTo>
                    <a:pt x="233" y="208"/>
                    <a:pt x="233" y="208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lose/>
                  <a:moveTo>
                    <a:pt x="29" y="177"/>
                  </a:moveTo>
                  <a:cubicBezTo>
                    <a:pt x="29" y="177"/>
                    <a:pt x="29" y="177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7"/>
                    <a:pt x="29" y="177"/>
                    <a:pt x="28" y="177"/>
                  </a:cubicBezTo>
                  <a:cubicBezTo>
                    <a:pt x="28" y="176"/>
                    <a:pt x="28" y="175"/>
                    <a:pt x="27" y="175"/>
                  </a:cubicBezTo>
                  <a:cubicBezTo>
                    <a:pt x="28" y="176"/>
                    <a:pt x="28" y="176"/>
                    <a:pt x="29" y="177"/>
                  </a:cubicBezTo>
                  <a:close/>
                  <a:moveTo>
                    <a:pt x="233" y="204"/>
                  </a:moveTo>
                  <a:cubicBezTo>
                    <a:pt x="232" y="205"/>
                    <a:pt x="231" y="206"/>
                    <a:pt x="230" y="208"/>
                  </a:cubicBezTo>
                  <a:cubicBezTo>
                    <a:pt x="231" y="207"/>
                    <a:pt x="232" y="206"/>
                    <a:pt x="233" y="204"/>
                  </a:cubicBezTo>
                  <a:cubicBezTo>
                    <a:pt x="233" y="204"/>
                    <a:pt x="233" y="204"/>
                    <a:pt x="233" y="204"/>
                  </a:cubicBezTo>
                  <a:cubicBezTo>
                    <a:pt x="234" y="204"/>
                    <a:pt x="234" y="203"/>
                    <a:pt x="234" y="203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34" y="203"/>
                    <a:pt x="234" y="204"/>
                    <a:pt x="233" y="204"/>
                  </a:cubicBezTo>
                  <a:close/>
                  <a:moveTo>
                    <a:pt x="16" y="120"/>
                  </a:moveTo>
                  <a:cubicBezTo>
                    <a:pt x="16" y="120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6" y="118"/>
                    <a:pt x="16" y="116"/>
                    <a:pt x="16" y="115"/>
                  </a:cubicBezTo>
                  <a:cubicBezTo>
                    <a:pt x="16" y="114"/>
                    <a:pt x="16" y="113"/>
                    <a:pt x="15" y="112"/>
                  </a:cubicBezTo>
                  <a:cubicBezTo>
                    <a:pt x="15" y="114"/>
                    <a:pt x="15" y="118"/>
                    <a:pt x="16" y="120"/>
                  </a:cubicBezTo>
                  <a:cubicBezTo>
                    <a:pt x="16" y="120"/>
                    <a:pt x="16" y="120"/>
                    <a:pt x="16" y="120"/>
                  </a:cubicBezTo>
                  <a:close/>
                  <a:moveTo>
                    <a:pt x="215" y="226"/>
                  </a:moveTo>
                  <a:cubicBezTo>
                    <a:pt x="215" y="226"/>
                    <a:pt x="215" y="226"/>
                    <a:pt x="214" y="226"/>
                  </a:cubicBezTo>
                  <a:cubicBezTo>
                    <a:pt x="211" y="229"/>
                    <a:pt x="207" y="231"/>
                    <a:pt x="202" y="233"/>
                  </a:cubicBezTo>
                  <a:cubicBezTo>
                    <a:pt x="202" y="234"/>
                    <a:pt x="201" y="234"/>
                    <a:pt x="201" y="235"/>
                  </a:cubicBezTo>
                  <a:cubicBezTo>
                    <a:pt x="200" y="235"/>
                    <a:pt x="200" y="236"/>
                    <a:pt x="199" y="237"/>
                  </a:cubicBezTo>
                  <a:cubicBezTo>
                    <a:pt x="199" y="237"/>
                    <a:pt x="200" y="237"/>
                    <a:pt x="200" y="237"/>
                  </a:cubicBezTo>
                  <a:cubicBezTo>
                    <a:pt x="202" y="235"/>
                    <a:pt x="204" y="234"/>
                    <a:pt x="206" y="232"/>
                  </a:cubicBezTo>
                  <a:cubicBezTo>
                    <a:pt x="209" y="230"/>
                    <a:pt x="212" y="228"/>
                    <a:pt x="214" y="226"/>
                  </a:cubicBezTo>
                  <a:cubicBezTo>
                    <a:pt x="215" y="226"/>
                    <a:pt x="215" y="226"/>
                    <a:pt x="215" y="226"/>
                  </a:cubicBezTo>
                  <a:cubicBezTo>
                    <a:pt x="215" y="226"/>
                    <a:pt x="216" y="225"/>
                    <a:pt x="216" y="225"/>
                  </a:cubicBezTo>
                  <a:cubicBezTo>
                    <a:pt x="216" y="225"/>
                    <a:pt x="216" y="225"/>
                    <a:pt x="216" y="225"/>
                  </a:cubicBezTo>
                  <a:cubicBezTo>
                    <a:pt x="215" y="225"/>
                    <a:pt x="215" y="226"/>
                    <a:pt x="215" y="226"/>
                  </a:cubicBezTo>
                  <a:close/>
                  <a:moveTo>
                    <a:pt x="122" y="223"/>
                  </a:moveTo>
                  <a:cubicBezTo>
                    <a:pt x="122" y="223"/>
                    <a:pt x="123" y="223"/>
                    <a:pt x="123" y="223"/>
                  </a:cubicBezTo>
                  <a:cubicBezTo>
                    <a:pt x="125" y="224"/>
                    <a:pt x="127" y="225"/>
                    <a:pt x="129" y="2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29" y="228"/>
                    <a:pt x="129" y="228"/>
                    <a:pt x="129" y="229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29" y="228"/>
                    <a:pt x="129" y="228"/>
                    <a:pt x="130" y="227"/>
                  </a:cubicBezTo>
                  <a:cubicBezTo>
                    <a:pt x="130" y="228"/>
                    <a:pt x="131" y="228"/>
                    <a:pt x="131" y="229"/>
                  </a:cubicBezTo>
                  <a:cubicBezTo>
                    <a:pt x="132" y="229"/>
                    <a:pt x="132" y="229"/>
                    <a:pt x="133" y="229"/>
                  </a:cubicBezTo>
                  <a:cubicBezTo>
                    <a:pt x="135" y="230"/>
                    <a:pt x="137" y="232"/>
                    <a:pt x="140" y="232"/>
                  </a:cubicBezTo>
                  <a:cubicBezTo>
                    <a:pt x="140" y="232"/>
                    <a:pt x="141" y="233"/>
                    <a:pt x="141" y="233"/>
                  </a:cubicBezTo>
                  <a:cubicBezTo>
                    <a:pt x="141" y="233"/>
                    <a:pt x="141" y="234"/>
                    <a:pt x="141" y="234"/>
                  </a:cubicBezTo>
                  <a:cubicBezTo>
                    <a:pt x="141" y="234"/>
                    <a:pt x="142" y="235"/>
                    <a:pt x="142" y="235"/>
                  </a:cubicBezTo>
                  <a:cubicBezTo>
                    <a:pt x="142" y="235"/>
                    <a:pt x="142" y="234"/>
                    <a:pt x="142" y="234"/>
                  </a:cubicBezTo>
                  <a:cubicBezTo>
                    <a:pt x="142" y="234"/>
                    <a:pt x="142" y="233"/>
                    <a:pt x="142" y="233"/>
                  </a:cubicBezTo>
                  <a:cubicBezTo>
                    <a:pt x="143" y="233"/>
                    <a:pt x="143" y="233"/>
                    <a:pt x="144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6" y="234"/>
                    <a:pt x="146" y="234"/>
                    <a:pt x="146" y="233"/>
                  </a:cubicBezTo>
                  <a:cubicBezTo>
                    <a:pt x="147" y="233"/>
                    <a:pt x="148" y="233"/>
                    <a:pt x="150" y="233"/>
                  </a:cubicBezTo>
                  <a:cubicBezTo>
                    <a:pt x="150" y="233"/>
                    <a:pt x="149" y="233"/>
                    <a:pt x="149" y="234"/>
                  </a:cubicBezTo>
                  <a:cubicBezTo>
                    <a:pt x="150" y="234"/>
                    <a:pt x="151" y="234"/>
                    <a:pt x="151" y="233"/>
                  </a:cubicBezTo>
                  <a:cubicBezTo>
                    <a:pt x="151" y="233"/>
                    <a:pt x="152" y="233"/>
                    <a:pt x="152" y="233"/>
                  </a:cubicBezTo>
                  <a:cubicBezTo>
                    <a:pt x="152" y="232"/>
                    <a:pt x="153" y="232"/>
                    <a:pt x="153" y="232"/>
                  </a:cubicBezTo>
                  <a:cubicBezTo>
                    <a:pt x="155" y="231"/>
                    <a:pt x="157" y="230"/>
                    <a:pt x="159" y="228"/>
                  </a:cubicBezTo>
                  <a:cubicBezTo>
                    <a:pt x="162" y="226"/>
                    <a:pt x="165" y="222"/>
                    <a:pt x="167" y="218"/>
                  </a:cubicBezTo>
                  <a:cubicBezTo>
                    <a:pt x="168" y="217"/>
                    <a:pt x="169" y="216"/>
                    <a:pt x="169" y="216"/>
                  </a:cubicBezTo>
                  <a:cubicBezTo>
                    <a:pt x="171" y="214"/>
                    <a:pt x="173" y="212"/>
                    <a:pt x="174" y="210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75" y="209"/>
                    <a:pt x="176" y="208"/>
                    <a:pt x="177" y="208"/>
                  </a:cubicBezTo>
                  <a:cubicBezTo>
                    <a:pt x="177" y="207"/>
                    <a:pt x="177" y="206"/>
                    <a:pt x="177" y="206"/>
                  </a:cubicBezTo>
                  <a:cubicBezTo>
                    <a:pt x="177" y="206"/>
                    <a:pt x="177" y="205"/>
                    <a:pt x="177" y="205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8" y="203"/>
                    <a:pt x="179" y="201"/>
                    <a:pt x="179" y="199"/>
                  </a:cubicBezTo>
                  <a:cubicBezTo>
                    <a:pt x="180" y="198"/>
                    <a:pt x="180" y="197"/>
                    <a:pt x="181" y="196"/>
                  </a:cubicBezTo>
                  <a:cubicBezTo>
                    <a:pt x="181" y="196"/>
                    <a:pt x="181" y="196"/>
                    <a:pt x="181" y="196"/>
                  </a:cubicBezTo>
                  <a:cubicBezTo>
                    <a:pt x="181" y="196"/>
                    <a:pt x="181" y="196"/>
                    <a:pt x="181" y="195"/>
                  </a:cubicBezTo>
                  <a:cubicBezTo>
                    <a:pt x="181" y="195"/>
                    <a:pt x="180" y="195"/>
                    <a:pt x="180" y="195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1" y="191"/>
                    <a:pt x="181" y="188"/>
                    <a:pt x="182" y="184"/>
                  </a:cubicBezTo>
                  <a:cubicBezTo>
                    <a:pt x="182" y="184"/>
                    <a:pt x="182" y="183"/>
                    <a:pt x="182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7" y="183"/>
                    <a:pt x="191" y="183"/>
                    <a:pt x="195" y="183"/>
                  </a:cubicBezTo>
                  <a:cubicBezTo>
                    <a:pt x="197" y="183"/>
                    <a:pt x="199" y="183"/>
                    <a:pt x="201" y="183"/>
                  </a:cubicBezTo>
                  <a:cubicBezTo>
                    <a:pt x="202" y="183"/>
                    <a:pt x="204" y="182"/>
                    <a:pt x="20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182"/>
                    <a:pt x="206" y="183"/>
                    <a:pt x="206" y="183"/>
                  </a:cubicBezTo>
                  <a:cubicBezTo>
                    <a:pt x="206" y="182"/>
                    <a:pt x="207" y="182"/>
                    <a:pt x="207" y="182"/>
                  </a:cubicBezTo>
                  <a:cubicBezTo>
                    <a:pt x="209" y="181"/>
                    <a:pt x="211" y="180"/>
                    <a:pt x="213" y="180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213" y="180"/>
                    <a:pt x="214" y="179"/>
                    <a:pt x="214" y="179"/>
                  </a:cubicBezTo>
                  <a:cubicBezTo>
                    <a:pt x="217" y="179"/>
                    <a:pt x="219" y="177"/>
                    <a:pt x="222" y="176"/>
                  </a:cubicBezTo>
                  <a:cubicBezTo>
                    <a:pt x="226" y="174"/>
                    <a:pt x="229" y="172"/>
                    <a:pt x="233" y="168"/>
                  </a:cubicBezTo>
                  <a:cubicBezTo>
                    <a:pt x="234" y="167"/>
                    <a:pt x="235" y="165"/>
                    <a:pt x="237" y="164"/>
                  </a:cubicBezTo>
                  <a:cubicBezTo>
                    <a:pt x="238" y="161"/>
                    <a:pt x="240" y="158"/>
                    <a:pt x="240" y="155"/>
                  </a:cubicBezTo>
                  <a:cubicBezTo>
                    <a:pt x="240" y="155"/>
                    <a:pt x="240" y="154"/>
                    <a:pt x="240" y="154"/>
                  </a:cubicBezTo>
                  <a:cubicBezTo>
                    <a:pt x="241" y="154"/>
                    <a:pt x="241" y="153"/>
                    <a:pt x="241" y="153"/>
                  </a:cubicBezTo>
                  <a:cubicBezTo>
                    <a:pt x="240" y="152"/>
                    <a:pt x="240" y="151"/>
                    <a:pt x="240" y="150"/>
                  </a:cubicBezTo>
                  <a:cubicBezTo>
                    <a:pt x="240" y="150"/>
                    <a:pt x="240" y="149"/>
                    <a:pt x="240" y="148"/>
                  </a:cubicBezTo>
                  <a:cubicBezTo>
                    <a:pt x="240" y="148"/>
                    <a:pt x="240" y="147"/>
                    <a:pt x="240" y="147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40" y="146"/>
                    <a:pt x="241" y="146"/>
                    <a:pt x="241" y="146"/>
                  </a:cubicBezTo>
                  <a:cubicBezTo>
                    <a:pt x="241" y="144"/>
                    <a:pt x="241" y="143"/>
                    <a:pt x="241" y="141"/>
                  </a:cubicBezTo>
                  <a:cubicBezTo>
                    <a:pt x="241" y="140"/>
                    <a:pt x="241" y="140"/>
                    <a:pt x="240" y="141"/>
                  </a:cubicBezTo>
                  <a:cubicBezTo>
                    <a:pt x="240" y="142"/>
                    <a:pt x="240" y="143"/>
                    <a:pt x="239" y="144"/>
                  </a:cubicBezTo>
                  <a:cubicBezTo>
                    <a:pt x="239" y="142"/>
                    <a:pt x="238" y="140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40" y="134"/>
                    <a:pt x="242" y="131"/>
                    <a:pt x="243" y="127"/>
                  </a:cubicBezTo>
                  <a:cubicBezTo>
                    <a:pt x="243" y="125"/>
                    <a:pt x="243" y="123"/>
                    <a:pt x="243" y="122"/>
                  </a:cubicBezTo>
                  <a:cubicBezTo>
                    <a:pt x="243" y="121"/>
                    <a:pt x="243" y="121"/>
                    <a:pt x="243" y="120"/>
                  </a:cubicBezTo>
                  <a:cubicBezTo>
                    <a:pt x="243" y="118"/>
                    <a:pt x="242" y="116"/>
                    <a:pt x="241" y="114"/>
                  </a:cubicBezTo>
                  <a:cubicBezTo>
                    <a:pt x="240" y="113"/>
                    <a:pt x="240" y="112"/>
                    <a:pt x="239" y="111"/>
                  </a:cubicBezTo>
                  <a:cubicBezTo>
                    <a:pt x="239" y="110"/>
                    <a:pt x="239" y="109"/>
                    <a:pt x="239" y="108"/>
                  </a:cubicBezTo>
                  <a:cubicBezTo>
                    <a:pt x="239" y="107"/>
                    <a:pt x="238" y="107"/>
                    <a:pt x="238" y="106"/>
                  </a:cubicBezTo>
                  <a:cubicBezTo>
                    <a:pt x="238" y="108"/>
                    <a:pt x="239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cubicBezTo>
                    <a:pt x="239" y="110"/>
                    <a:pt x="238" y="110"/>
                    <a:pt x="238" y="110"/>
                  </a:cubicBezTo>
                  <a:cubicBezTo>
                    <a:pt x="237" y="108"/>
                    <a:pt x="236" y="107"/>
                    <a:pt x="234" y="107"/>
                  </a:cubicBezTo>
                  <a:cubicBezTo>
                    <a:pt x="233" y="107"/>
                    <a:pt x="232" y="107"/>
                    <a:pt x="231" y="106"/>
                  </a:cubicBezTo>
                  <a:cubicBezTo>
                    <a:pt x="231" y="106"/>
                    <a:pt x="230" y="106"/>
                    <a:pt x="230" y="106"/>
                  </a:cubicBezTo>
                  <a:cubicBezTo>
                    <a:pt x="230" y="105"/>
                    <a:pt x="230" y="105"/>
                    <a:pt x="230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6" y="106"/>
                    <a:pt x="224" y="106"/>
                    <a:pt x="221" y="107"/>
                  </a:cubicBezTo>
                  <a:cubicBezTo>
                    <a:pt x="219" y="108"/>
                    <a:pt x="217" y="110"/>
                    <a:pt x="216" y="111"/>
                  </a:cubicBezTo>
                  <a:cubicBezTo>
                    <a:pt x="214" y="110"/>
                    <a:pt x="212" y="108"/>
                    <a:pt x="210" y="107"/>
                  </a:cubicBezTo>
                  <a:cubicBezTo>
                    <a:pt x="211" y="103"/>
                    <a:pt x="212" y="98"/>
                    <a:pt x="214" y="94"/>
                  </a:cubicBezTo>
                  <a:cubicBezTo>
                    <a:pt x="215" y="95"/>
                    <a:pt x="215" y="96"/>
                    <a:pt x="215" y="97"/>
                  </a:cubicBezTo>
                  <a:cubicBezTo>
                    <a:pt x="215" y="97"/>
                    <a:pt x="215" y="97"/>
                    <a:pt x="216" y="97"/>
                  </a:cubicBezTo>
                  <a:cubicBezTo>
                    <a:pt x="215" y="96"/>
                    <a:pt x="216" y="95"/>
                    <a:pt x="215" y="95"/>
                  </a:cubicBezTo>
                  <a:cubicBezTo>
                    <a:pt x="215" y="94"/>
                    <a:pt x="215" y="93"/>
                    <a:pt x="215" y="92"/>
                  </a:cubicBezTo>
                  <a:cubicBezTo>
                    <a:pt x="218" y="86"/>
                    <a:pt x="220" y="78"/>
                    <a:pt x="221" y="71"/>
                  </a:cubicBezTo>
                  <a:cubicBezTo>
                    <a:pt x="222" y="68"/>
                    <a:pt x="222" y="66"/>
                    <a:pt x="221" y="63"/>
                  </a:cubicBezTo>
                  <a:cubicBezTo>
                    <a:pt x="221" y="57"/>
                    <a:pt x="218" y="51"/>
                    <a:pt x="212" y="47"/>
                  </a:cubicBezTo>
                  <a:cubicBezTo>
                    <a:pt x="212" y="46"/>
                    <a:pt x="211" y="46"/>
                    <a:pt x="211" y="46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09" y="44"/>
                    <a:pt x="208" y="43"/>
                    <a:pt x="208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3"/>
                    <a:pt x="208" y="43"/>
                    <a:pt x="209" y="44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5" y="42"/>
                    <a:pt x="200" y="40"/>
                    <a:pt x="196" y="39"/>
                  </a:cubicBezTo>
                  <a:cubicBezTo>
                    <a:pt x="196" y="39"/>
                    <a:pt x="196" y="39"/>
                    <a:pt x="197" y="39"/>
                  </a:cubicBezTo>
                  <a:cubicBezTo>
                    <a:pt x="197" y="39"/>
                    <a:pt x="196" y="39"/>
                    <a:pt x="196" y="39"/>
                  </a:cubicBezTo>
                  <a:cubicBezTo>
                    <a:pt x="196" y="39"/>
                    <a:pt x="195" y="40"/>
                    <a:pt x="195" y="39"/>
                  </a:cubicBezTo>
                  <a:cubicBezTo>
                    <a:pt x="194" y="39"/>
                    <a:pt x="194" y="39"/>
                    <a:pt x="193" y="39"/>
                  </a:cubicBezTo>
                  <a:cubicBezTo>
                    <a:pt x="193" y="38"/>
                    <a:pt x="194" y="38"/>
                    <a:pt x="195" y="37"/>
                  </a:cubicBezTo>
                  <a:cubicBezTo>
                    <a:pt x="194" y="37"/>
                    <a:pt x="193" y="36"/>
                    <a:pt x="192" y="35"/>
                  </a:cubicBezTo>
                  <a:cubicBezTo>
                    <a:pt x="192" y="37"/>
                    <a:pt x="192" y="38"/>
                    <a:pt x="192" y="39"/>
                  </a:cubicBezTo>
                  <a:cubicBezTo>
                    <a:pt x="188" y="39"/>
                    <a:pt x="184" y="39"/>
                    <a:pt x="181" y="39"/>
                  </a:cubicBezTo>
                  <a:cubicBezTo>
                    <a:pt x="177" y="39"/>
                    <a:pt x="173" y="40"/>
                    <a:pt x="170" y="41"/>
                  </a:cubicBezTo>
                  <a:cubicBezTo>
                    <a:pt x="169" y="41"/>
                    <a:pt x="169" y="41"/>
                    <a:pt x="169" y="40"/>
                  </a:cubicBezTo>
                  <a:cubicBezTo>
                    <a:pt x="168" y="41"/>
                    <a:pt x="167" y="42"/>
                    <a:pt x="166" y="42"/>
                  </a:cubicBezTo>
                  <a:cubicBezTo>
                    <a:pt x="165" y="42"/>
                    <a:pt x="164" y="43"/>
                    <a:pt x="163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1" y="42"/>
                    <a:pt x="161" y="41"/>
                    <a:pt x="160" y="40"/>
                  </a:cubicBezTo>
                  <a:cubicBezTo>
                    <a:pt x="159" y="39"/>
                    <a:pt x="159" y="38"/>
                    <a:pt x="159" y="37"/>
                  </a:cubicBezTo>
                  <a:cubicBezTo>
                    <a:pt x="159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7" y="36"/>
                  </a:cubicBezTo>
                  <a:cubicBezTo>
                    <a:pt x="157" y="35"/>
                    <a:pt x="156" y="35"/>
                    <a:pt x="156" y="34"/>
                  </a:cubicBezTo>
                  <a:cubicBezTo>
                    <a:pt x="154" y="31"/>
                    <a:pt x="151" y="28"/>
                    <a:pt x="148" y="26"/>
                  </a:cubicBezTo>
                  <a:cubicBezTo>
                    <a:pt x="146" y="25"/>
                    <a:pt x="145" y="23"/>
                    <a:pt x="143" y="21"/>
                  </a:cubicBezTo>
                  <a:cubicBezTo>
                    <a:pt x="143" y="21"/>
                    <a:pt x="142" y="20"/>
                    <a:pt x="142" y="20"/>
                  </a:cubicBezTo>
                  <a:cubicBezTo>
                    <a:pt x="141" y="19"/>
                    <a:pt x="139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5"/>
                    <a:pt x="137" y="15"/>
                    <a:pt x="137" y="15"/>
                  </a:cubicBezTo>
                  <a:cubicBezTo>
                    <a:pt x="136" y="16"/>
                    <a:pt x="136" y="15"/>
                    <a:pt x="135" y="15"/>
                  </a:cubicBezTo>
                  <a:cubicBezTo>
                    <a:pt x="134" y="15"/>
                    <a:pt x="133" y="14"/>
                    <a:pt x="132" y="14"/>
                  </a:cubicBezTo>
                  <a:cubicBezTo>
                    <a:pt x="131" y="14"/>
                    <a:pt x="130" y="14"/>
                    <a:pt x="129" y="13"/>
                  </a:cubicBezTo>
                  <a:cubicBezTo>
                    <a:pt x="129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2"/>
                  </a:cubicBezTo>
                  <a:cubicBezTo>
                    <a:pt x="129" y="12"/>
                    <a:pt x="127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7" y="13"/>
                    <a:pt x="127" y="13"/>
                    <a:pt x="128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4" y="13"/>
                    <a:pt x="123" y="13"/>
                    <a:pt x="122" y="13"/>
                  </a:cubicBezTo>
                  <a:cubicBezTo>
                    <a:pt x="121" y="13"/>
                    <a:pt x="120" y="13"/>
                    <a:pt x="120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9" y="14"/>
                  </a:cubicBezTo>
                  <a:cubicBezTo>
                    <a:pt x="120" y="14"/>
                    <a:pt x="121" y="14"/>
                    <a:pt x="122" y="14"/>
                  </a:cubicBezTo>
                  <a:cubicBezTo>
                    <a:pt x="122" y="14"/>
                    <a:pt x="122" y="14"/>
                    <a:pt x="121" y="14"/>
                  </a:cubicBezTo>
                  <a:cubicBezTo>
                    <a:pt x="120" y="14"/>
                    <a:pt x="119" y="15"/>
                    <a:pt x="118" y="15"/>
                  </a:cubicBezTo>
                  <a:cubicBezTo>
                    <a:pt x="118" y="16"/>
                    <a:pt x="117" y="16"/>
                    <a:pt x="117" y="16"/>
                  </a:cubicBezTo>
                  <a:cubicBezTo>
                    <a:pt x="115" y="16"/>
                    <a:pt x="113" y="16"/>
                    <a:pt x="111" y="17"/>
                  </a:cubicBezTo>
                  <a:cubicBezTo>
                    <a:pt x="111" y="17"/>
                    <a:pt x="110" y="17"/>
                    <a:pt x="110" y="17"/>
                  </a:cubicBezTo>
                  <a:cubicBezTo>
                    <a:pt x="109" y="17"/>
                    <a:pt x="108" y="17"/>
                    <a:pt x="108" y="18"/>
                  </a:cubicBezTo>
                  <a:cubicBezTo>
                    <a:pt x="106" y="19"/>
                    <a:pt x="105" y="21"/>
                    <a:pt x="103" y="22"/>
                  </a:cubicBezTo>
                  <a:cubicBezTo>
                    <a:pt x="103" y="23"/>
                    <a:pt x="103" y="23"/>
                    <a:pt x="102" y="23"/>
                  </a:cubicBezTo>
                  <a:cubicBezTo>
                    <a:pt x="102" y="23"/>
                    <a:pt x="101" y="23"/>
                    <a:pt x="101" y="23"/>
                  </a:cubicBezTo>
                  <a:cubicBezTo>
                    <a:pt x="99" y="22"/>
                    <a:pt x="97" y="22"/>
                    <a:pt x="95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9" y="23"/>
                    <a:pt x="86" y="24"/>
                    <a:pt x="83" y="26"/>
                  </a:cubicBezTo>
                  <a:cubicBezTo>
                    <a:pt x="83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6"/>
                    <a:pt x="83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0" y="28"/>
                    <a:pt x="80" y="29"/>
                    <a:pt x="79" y="29"/>
                  </a:cubicBezTo>
                  <a:cubicBezTo>
                    <a:pt x="78" y="29"/>
                    <a:pt x="77" y="30"/>
                    <a:pt x="76" y="31"/>
                  </a:cubicBezTo>
                  <a:cubicBezTo>
                    <a:pt x="76" y="31"/>
                    <a:pt x="76" y="32"/>
                    <a:pt x="76" y="32"/>
                  </a:cubicBezTo>
                  <a:cubicBezTo>
                    <a:pt x="77" y="32"/>
                    <a:pt x="78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3"/>
                    <a:pt x="78" y="35"/>
                    <a:pt x="78" y="36"/>
                  </a:cubicBezTo>
                  <a:cubicBezTo>
                    <a:pt x="77" y="41"/>
                    <a:pt x="79" y="45"/>
                    <a:pt x="83" y="48"/>
                  </a:cubicBezTo>
                  <a:cubicBezTo>
                    <a:pt x="83" y="48"/>
                    <a:pt x="84" y="49"/>
                    <a:pt x="84" y="49"/>
                  </a:cubicBezTo>
                  <a:cubicBezTo>
                    <a:pt x="85" y="49"/>
                    <a:pt x="85" y="49"/>
                    <a:pt x="85" y="50"/>
                  </a:cubicBezTo>
                  <a:cubicBezTo>
                    <a:pt x="85" y="50"/>
                    <a:pt x="85" y="50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89" y="54"/>
                    <a:pt x="88" y="58"/>
                    <a:pt x="88" y="61"/>
                  </a:cubicBezTo>
                  <a:cubicBezTo>
                    <a:pt x="87" y="61"/>
                    <a:pt x="86" y="61"/>
                    <a:pt x="84" y="61"/>
                  </a:cubicBezTo>
                  <a:cubicBezTo>
                    <a:pt x="85" y="60"/>
                    <a:pt x="85" y="59"/>
                    <a:pt x="86" y="58"/>
                  </a:cubicBezTo>
                  <a:cubicBezTo>
                    <a:pt x="86" y="58"/>
                    <a:pt x="87" y="57"/>
                    <a:pt x="87" y="56"/>
                  </a:cubicBezTo>
                  <a:cubicBezTo>
                    <a:pt x="87" y="55"/>
                    <a:pt x="87" y="55"/>
                    <a:pt x="86" y="54"/>
                  </a:cubicBezTo>
                  <a:cubicBezTo>
                    <a:pt x="85" y="55"/>
                    <a:pt x="85" y="55"/>
                    <a:pt x="84" y="57"/>
                  </a:cubicBezTo>
                  <a:cubicBezTo>
                    <a:pt x="84" y="57"/>
                    <a:pt x="84" y="58"/>
                    <a:pt x="84" y="58"/>
                  </a:cubicBezTo>
                  <a:cubicBezTo>
                    <a:pt x="84" y="59"/>
                    <a:pt x="84" y="60"/>
                    <a:pt x="84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0" y="60"/>
                    <a:pt x="77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4" y="58"/>
                    <a:pt x="73" y="59"/>
                    <a:pt x="73" y="60"/>
                  </a:cubicBezTo>
                  <a:cubicBezTo>
                    <a:pt x="69" y="60"/>
                    <a:pt x="64" y="60"/>
                    <a:pt x="59" y="61"/>
                  </a:cubicBezTo>
                  <a:cubicBezTo>
                    <a:pt x="60" y="59"/>
                    <a:pt x="61" y="59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8"/>
                    <a:pt x="59" y="59"/>
                    <a:pt x="59" y="60"/>
                  </a:cubicBezTo>
                  <a:cubicBezTo>
                    <a:pt x="58" y="61"/>
                    <a:pt x="58" y="61"/>
                    <a:pt x="57" y="61"/>
                  </a:cubicBezTo>
                  <a:cubicBezTo>
                    <a:pt x="56" y="61"/>
                    <a:pt x="55" y="61"/>
                    <a:pt x="54" y="61"/>
                  </a:cubicBezTo>
                  <a:cubicBezTo>
                    <a:pt x="49" y="62"/>
                    <a:pt x="45" y="63"/>
                    <a:pt x="40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3" y="68"/>
                    <a:pt x="29" y="71"/>
                    <a:pt x="25" y="74"/>
                  </a:cubicBezTo>
                  <a:cubicBezTo>
                    <a:pt x="23" y="76"/>
                    <a:pt x="21" y="78"/>
                    <a:pt x="20" y="81"/>
                  </a:cubicBezTo>
                  <a:cubicBezTo>
                    <a:pt x="18" y="84"/>
                    <a:pt x="18" y="87"/>
                    <a:pt x="18" y="90"/>
                  </a:cubicBezTo>
                  <a:cubicBezTo>
                    <a:pt x="18" y="93"/>
                    <a:pt x="19" y="97"/>
                    <a:pt x="21" y="100"/>
                  </a:cubicBezTo>
                  <a:cubicBezTo>
                    <a:pt x="22" y="102"/>
                    <a:pt x="23" y="104"/>
                    <a:pt x="25" y="106"/>
                  </a:cubicBezTo>
                  <a:cubicBezTo>
                    <a:pt x="25" y="107"/>
                    <a:pt x="25" y="108"/>
                    <a:pt x="25" y="109"/>
                  </a:cubicBezTo>
                  <a:cubicBezTo>
                    <a:pt x="25" y="109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09"/>
                    <a:pt x="26" y="109"/>
                    <a:pt x="26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8" y="112"/>
                    <a:pt x="31" y="115"/>
                    <a:pt x="34" y="118"/>
                  </a:cubicBezTo>
                  <a:cubicBezTo>
                    <a:pt x="34" y="118"/>
                    <a:pt x="34" y="118"/>
                    <a:pt x="34" y="119"/>
                  </a:cubicBezTo>
                  <a:cubicBezTo>
                    <a:pt x="34" y="119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5" y="119"/>
                    <a:pt x="35" y="119"/>
                  </a:cubicBezTo>
                  <a:cubicBezTo>
                    <a:pt x="35" y="119"/>
                    <a:pt x="36" y="120"/>
                    <a:pt x="36" y="120"/>
                  </a:cubicBezTo>
                  <a:cubicBezTo>
                    <a:pt x="36" y="121"/>
                    <a:pt x="36" y="121"/>
                    <a:pt x="35" y="122"/>
                  </a:cubicBezTo>
                  <a:cubicBezTo>
                    <a:pt x="35" y="122"/>
                    <a:pt x="35" y="122"/>
                    <a:pt x="36" y="122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8" y="121"/>
                    <a:pt x="39" y="122"/>
                    <a:pt x="40" y="123"/>
                  </a:cubicBezTo>
                  <a:cubicBezTo>
                    <a:pt x="39" y="124"/>
                    <a:pt x="39" y="125"/>
                    <a:pt x="39" y="126"/>
                  </a:cubicBezTo>
                  <a:cubicBezTo>
                    <a:pt x="40" y="125"/>
                    <a:pt x="40" y="124"/>
                    <a:pt x="41" y="124"/>
                  </a:cubicBezTo>
                  <a:cubicBezTo>
                    <a:pt x="43" y="125"/>
                    <a:pt x="45" y="127"/>
                    <a:pt x="47" y="128"/>
                  </a:cubicBezTo>
                  <a:cubicBezTo>
                    <a:pt x="49" y="130"/>
                    <a:pt x="51" y="131"/>
                    <a:pt x="53" y="133"/>
                  </a:cubicBezTo>
                  <a:cubicBezTo>
                    <a:pt x="53" y="133"/>
                    <a:pt x="52" y="133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4" y="135"/>
                    <a:pt x="53" y="137"/>
                  </a:cubicBezTo>
                  <a:cubicBezTo>
                    <a:pt x="53" y="137"/>
                    <a:pt x="52" y="138"/>
                    <a:pt x="52" y="139"/>
                  </a:cubicBezTo>
                  <a:cubicBezTo>
                    <a:pt x="51" y="140"/>
                    <a:pt x="51" y="141"/>
                    <a:pt x="51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9" y="144"/>
                    <a:pt x="49" y="146"/>
                    <a:pt x="48" y="147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7" y="147"/>
                    <a:pt x="47" y="146"/>
                    <a:pt x="46" y="145"/>
                  </a:cubicBezTo>
                  <a:cubicBezTo>
                    <a:pt x="45" y="147"/>
                    <a:pt x="44" y="148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4" y="152"/>
                    <a:pt x="44" y="153"/>
                  </a:cubicBezTo>
                  <a:cubicBezTo>
                    <a:pt x="45" y="153"/>
                    <a:pt x="46" y="152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2" y="160"/>
                    <a:pt x="41" y="169"/>
                    <a:pt x="41" y="178"/>
                  </a:cubicBezTo>
                  <a:cubicBezTo>
                    <a:pt x="41" y="178"/>
                    <a:pt x="40" y="178"/>
                    <a:pt x="40" y="17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41" y="180"/>
                    <a:pt x="41" y="181"/>
                    <a:pt x="41" y="182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9" y="183"/>
                    <a:pt x="39" y="183"/>
                    <a:pt x="38" y="184"/>
                  </a:cubicBezTo>
                  <a:cubicBezTo>
                    <a:pt x="38" y="184"/>
                    <a:pt x="38" y="185"/>
                    <a:pt x="39" y="185"/>
                  </a:cubicBezTo>
                  <a:cubicBezTo>
                    <a:pt x="39" y="184"/>
                    <a:pt x="40" y="184"/>
                    <a:pt x="41" y="183"/>
                  </a:cubicBezTo>
                  <a:cubicBezTo>
                    <a:pt x="41" y="183"/>
                    <a:pt x="41" y="184"/>
                    <a:pt x="41" y="184"/>
                  </a:cubicBezTo>
                  <a:cubicBezTo>
                    <a:pt x="41" y="185"/>
                    <a:pt x="41" y="186"/>
                    <a:pt x="41" y="186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1" y="188"/>
                    <a:pt x="41" y="188"/>
                    <a:pt x="41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3" y="192"/>
                    <a:pt x="44" y="194"/>
                    <a:pt x="46" y="197"/>
                  </a:cubicBezTo>
                  <a:cubicBezTo>
                    <a:pt x="46" y="197"/>
                    <a:pt x="47" y="198"/>
                    <a:pt x="47" y="199"/>
                  </a:cubicBezTo>
                  <a:cubicBezTo>
                    <a:pt x="47" y="202"/>
                    <a:pt x="48" y="204"/>
                    <a:pt x="50" y="206"/>
                  </a:cubicBezTo>
                  <a:cubicBezTo>
                    <a:pt x="53" y="211"/>
                    <a:pt x="57" y="215"/>
                    <a:pt x="62" y="217"/>
                  </a:cubicBezTo>
                  <a:cubicBezTo>
                    <a:pt x="62" y="217"/>
                    <a:pt x="62" y="217"/>
                    <a:pt x="63" y="218"/>
                  </a:cubicBezTo>
                  <a:cubicBezTo>
                    <a:pt x="63" y="220"/>
                    <a:pt x="64" y="221"/>
                    <a:pt x="65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4" y="222"/>
                    <a:pt x="63" y="222"/>
                  </a:cubicBezTo>
                  <a:cubicBezTo>
                    <a:pt x="63" y="221"/>
                    <a:pt x="62" y="221"/>
                    <a:pt x="61" y="221"/>
                  </a:cubicBezTo>
                  <a:cubicBezTo>
                    <a:pt x="61" y="220"/>
                    <a:pt x="60" y="220"/>
                    <a:pt x="60" y="219"/>
                  </a:cubicBezTo>
                  <a:cubicBezTo>
                    <a:pt x="59" y="219"/>
                    <a:pt x="59" y="218"/>
                    <a:pt x="58" y="218"/>
                  </a:cubicBezTo>
                  <a:cubicBezTo>
                    <a:pt x="58" y="218"/>
                    <a:pt x="58" y="219"/>
                    <a:pt x="58" y="219"/>
                  </a:cubicBezTo>
                  <a:cubicBezTo>
                    <a:pt x="60" y="220"/>
                    <a:pt x="62" y="222"/>
                    <a:pt x="64" y="224"/>
                  </a:cubicBezTo>
                  <a:cubicBezTo>
                    <a:pt x="65" y="224"/>
                    <a:pt x="65" y="225"/>
                    <a:pt x="65" y="225"/>
                  </a:cubicBezTo>
                  <a:cubicBezTo>
                    <a:pt x="65" y="226"/>
                    <a:pt x="65" y="226"/>
                    <a:pt x="65" y="227"/>
                  </a:cubicBezTo>
                  <a:cubicBezTo>
                    <a:pt x="67" y="228"/>
                    <a:pt x="69" y="230"/>
                    <a:pt x="72" y="231"/>
                  </a:cubicBezTo>
                  <a:cubicBezTo>
                    <a:pt x="72" y="230"/>
                    <a:pt x="72" y="230"/>
                    <a:pt x="72" y="229"/>
                  </a:cubicBezTo>
                  <a:cubicBezTo>
                    <a:pt x="71" y="230"/>
                    <a:pt x="71" y="230"/>
                    <a:pt x="70" y="229"/>
                  </a:cubicBezTo>
                  <a:cubicBezTo>
                    <a:pt x="70" y="228"/>
                    <a:pt x="70" y="228"/>
                    <a:pt x="70" y="227"/>
                  </a:cubicBezTo>
                  <a:cubicBezTo>
                    <a:pt x="71" y="227"/>
                    <a:pt x="72" y="227"/>
                    <a:pt x="73" y="228"/>
                  </a:cubicBezTo>
                  <a:cubicBezTo>
                    <a:pt x="74" y="229"/>
                    <a:pt x="75" y="229"/>
                    <a:pt x="77" y="230"/>
                  </a:cubicBezTo>
                  <a:cubicBezTo>
                    <a:pt x="76" y="231"/>
                    <a:pt x="76" y="232"/>
                    <a:pt x="75" y="232"/>
                  </a:cubicBezTo>
                  <a:cubicBezTo>
                    <a:pt x="76" y="233"/>
                    <a:pt x="77" y="233"/>
                    <a:pt x="78" y="233"/>
                  </a:cubicBezTo>
                  <a:cubicBezTo>
                    <a:pt x="79" y="233"/>
                    <a:pt x="80" y="234"/>
                    <a:pt x="80" y="234"/>
                  </a:cubicBezTo>
                  <a:cubicBezTo>
                    <a:pt x="81" y="234"/>
                    <a:pt x="82" y="234"/>
                    <a:pt x="83" y="234"/>
                  </a:cubicBezTo>
                  <a:cubicBezTo>
                    <a:pt x="84" y="235"/>
                    <a:pt x="85" y="235"/>
                    <a:pt x="86" y="235"/>
                  </a:cubicBezTo>
                  <a:cubicBezTo>
                    <a:pt x="83" y="234"/>
                    <a:pt x="81" y="233"/>
                    <a:pt x="79" y="231"/>
                  </a:cubicBezTo>
                  <a:cubicBezTo>
                    <a:pt x="81" y="232"/>
                    <a:pt x="84" y="232"/>
                    <a:pt x="86" y="231"/>
                  </a:cubicBezTo>
                  <a:cubicBezTo>
                    <a:pt x="86" y="231"/>
                    <a:pt x="86" y="231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0"/>
                  </a:cubicBezTo>
                  <a:cubicBezTo>
                    <a:pt x="86" y="230"/>
                    <a:pt x="86" y="230"/>
                    <a:pt x="86" y="230"/>
                  </a:cubicBezTo>
                  <a:cubicBezTo>
                    <a:pt x="88" y="230"/>
                    <a:pt x="89" y="228"/>
                    <a:pt x="90" y="227"/>
                  </a:cubicBezTo>
                  <a:cubicBezTo>
                    <a:pt x="91" y="226"/>
                    <a:pt x="91" y="224"/>
                    <a:pt x="91" y="223"/>
                  </a:cubicBezTo>
                  <a:cubicBezTo>
                    <a:pt x="92" y="223"/>
                    <a:pt x="92" y="222"/>
                    <a:pt x="92" y="222"/>
                  </a:cubicBezTo>
                  <a:cubicBezTo>
                    <a:pt x="93" y="221"/>
                    <a:pt x="94" y="219"/>
                    <a:pt x="94" y="217"/>
                  </a:cubicBezTo>
                  <a:cubicBezTo>
                    <a:pt x="94" y="217"/>
                    <a:pt x="95" y="216"/>
                    <a:pt x="95" y="217"/>
                  </a:cubicBezTo>
                  <a:cubicBezTo>
                    <a:pt x="95" y="217"/>
                    <a:pt x="96" y="217"/>
                    <a:pt x="96" y="217"/>
                  </a:cubicBezTo>
                  <a:cubicBezTo>
                    <a:pt x="96" y="216"/>
                    <a:pt x="97" y="216"/>
                    <a:pt x="98" y="215"/>
                  </a:cubicBezTo>
                  <a:cubicBezTo>
                    <a:pt x="98" y="216"/>
                    <a:pt x="98" y="217"/>
                    <a:pt x="98" y="217"/>
                  </a:cubicBezTo>
                  <a:cubicBezTo>
                    <a:pt x="98" y="218"/>
                    <a:pt x="98" y="218"/>
                    <a:pt x="99" y="218"/>
                  </a:cubicBezTo>
                  <a:cubicBezTo>
                    <a:pt x="99" y="218"/>
                    <a:pt x="99" y="217"/>
                    <a:pt x="99" y="217"/>
                  </a:cubicBezTo>
                  <a:cubicBezTo>
                    <a:pt x="99" y="216"/>
                    <a:pt x="99" y="216"/>
                    <a:pt x="98" y="215"/>
                  </a:cubicBezTo>
                  <a:cubicBezTo>
                    <a:pt x="100" y="214"/>
                    <a:pt x="102" y="213"/>
                    <a:pt x="104" y="212"/>
                  </a:cubicBezTo>
                  <a:cubicBezTo>
                    <a:pt x="104" y="213"/>
                    <a:pt x="105" y="213"/>
                    <a:pt x="105" y="213"/>
                  </a:cubicBezTo>
                  <a:cubicBezTo>
                    <a:pt x="106" y="213"/>
                    <a:pt x="106" y="212"/>
                    <a:pt x="106" y="211"/>
                  </a:cubicBezTo>
                  <a:cubicBezTo>
                    <a:pt x="107" y="211"/>
                    <a:pt x="108" y="210"/>
                    <a:pt x="110" y="209"/>
                  </a:cubicBezTo>
                  <a:cubicBezTo>
                    <a:pt x="110" y="209"/>
                    <a:pt x="110" y="210"/>
                    <a:pt x="110" y="210"/>
                  </a:cubicBezTo>
                  <a:cubicBezTo>
                    <a:pt x="111" y="212"/>
                    <a:pt x="113" y="213"/>
                    <a:pt x="114" y="215"/>
                  </a:cubicBezTo>
                  <a:cubicBezTo>
                    <a:pt x="116" y="218"/>
                    <a:pt x="119" y="220"/>
                    <a:pt x="122" y="222"/>
                  </a:cubicBezTo>
                  <a:cubicBezTo>
                    <a:pt x="122" y="222"/>
                    <a:pt x="122" y="222"/>
                    <a:pt x="122" y="223"/>
                  </a:cubicBezTo>
                  <a:cubicBezTo>
                    <a:pt x="122" y="222"/>
                    <a:pt x="121" y="222"/>
                    <a:pt x="121" y="223"/>
                  </a:cubicBezTo>
                  <a:cubicBezTo>
                    <a:pt x="121" y="223"/>
                    <a:pt x="121" y="223"/>
                    <a:pt x="121" y="224"/>
                  </a:cubicBezTo>
                  <a:cubicBezTo>
                    <a:pt x="121" y="224"/>
                    <a:pt x="121" y="224"/>
                    <a:pt x="122" y="224"/>
                  </a:cubicBezTo>
                  <a:cubicBezTo>
                    <a:pt x="122" y="223"/>
                    <a:pt x="122" y="223"/>
                    <a:pt x="122" y="223"/>
                  </a:cubicBezTo>
                  <a:close/>
                  <a:moveTo>
                    <a:pt x="59" y="24"/>
                  </a:moveTo>
                  <a:cubicBezTo>
                    <a:pt x="60" y="24"/>
                    <a:pt x="60" y="24"/>
                    <a:pt x="60" y="23"/>
                  </a:cubicBezTo>
                  <a:cubicBezTo>
                    <a:pt x="62" y="23"/>
                    <a:pt x="63" y="22"/>
                    <a:pt x="65" y="21"/>
                  </a:cubicBezTo>
                  <a:cubicBezTo>
                    <a:pt x="68" y="19"/>
                    <a:pt x="71" y="18"/>
                    <a:pt x="74" y="16"/>
                  </a:cubicBezTo>
                  <a:cubicBezTo>
                    <a:pt x="78" y="14"/>
                    <a:pt x="83" y="12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6" y="10"/>
                    <a:pt x="84" y="10"/>
                    <a:pt x="81" y="11"/>
                  </a:cubicBezTo>
                  <a:cubicBezTo>
                    <a:pt x="76" y="12"/>
                    <a:pt x="72" y="14"/>
                    <a:pt x="68" y="17"/>
                  </a:cubicBezTo>
                  <a:cubicBezTo>
                    <a:pt x="65" y="18"/>
                    <a:pt x="62" y="21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2" y="7"/>
                    <a:pt x="113" y="7"/>
                  </a:cubicBezTo>
                  <a:cubicBezTo>
                    <a:pt x="114" y="8"/>
                    <a:pt x="115" y="8"/>
                    <a:pt x="116" y="7"/>
                  </a:cubicBezTo>
                  <a:cubicBezTo>
                    <a:pt x="116" y="7"/>
                    <a:pt x="117" y="7"/>
                    <a:pt x="117" y="7"/>
                  </a:cubicBezTo>
                  <a:cubicBezTo>
                    <a:pt x="118" y="7"/>
                    <a:pt x="119" y="7"/>
                    <a:pt x="119" y="7"/>
                  </a:cubicBezTo>
                  <a:cubicBezTo>
                    <a:pt x="121" y="7"/>
                    <a:pt x="123" y="7"/>
                    <a:pt x="124" y="8"/>
                  </a:cubicBezTo>
                  <a:cubicBezTo>
                    <a:pt x="126" y="8"/>
                    <a:pt x="128" y="9"/>
                    <a:pt x="129" y="9"/>
                  </a:cubicBezTo>
                  <a:cubicBezTo>
                    <a:pt x="130" y="10"/>
                    <a:pt x="132" y="10"/>
                    <a:pt x="133" y="10"/>
                  </a:cubicBezTo>
                  <a:cubicBezTo>
                    <a:pt x="133" y="10"/>
                    <a:pt x="134" y="10"/>
                    <a:pt x="134" y="10"/>
                  </a:cubicBezTo>
                  <a:cubicBezTo>
                    <a:pt x="134" y="10"/>
                    <a:pt x="135" y="10"/>
                    <a:pt x="136" y="10"/>
                  </a:cubicBezTo>
                  <a:cubicBezTo>
                    <a:pt x="140" y="11"/>
                    <a:pt x="144" y="11"/>
                    <a:pt x="148" y="12"/>
                  </a:cubicBezTo>
                  <a:cubicBezTo>
                    <a:pt x="149" y="12"/>
                    <a:pt x="150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2"/>
                    <a:pt x="153" y="12"/>
                    <a:pt x="154" y="12"/>
                  </a:cubicBezTo>
                  <a:cubicBezTo>
                    <a:pt x="151" y="11"/>
                    <a:pt x="148" y="10"/>
                    <a:pt x="144" y="10"/>
                  </a:cubicBezTo>
                  <a:cubicBezTo>
                    <a:pt x="142" y="10"/>
                    <a:pt x="140" y="9"/>
                    <a:pt x="138" y="9"/>
                  </a:cubicBezTo>
                  <a:cubicBezTo>
                    <a:pt x="137" y="9"/>
                    <a:pt x="136" y="9"/>
                    <a:pt x="136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130" y="7"/>
                    <a:pt x="128" y="7"/>
                    <a:pt x="126" y="7"/>
                  </a:cubicBezTo>
                  <a:cubicBezTo>
                    <a:pt x="121" y="7"/>
                    <a:pt x="117" y="7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2" y="140"/>
                  </a:moveTo>
                  <a:cubicBezTo>
                    <a:pt x="2" y="141"/>
                    <a:pt x="2" y="143"/>
                    <a:pt x="2" y="144"/>
                  </a:cubicBezTo>
                  <a:cubicBezTo>
                    <a:pt x="3" y="150"/>
                    <a:pt x="5" y="156"/>
                    <a:pt x="6" y="162"/>
                  </a:cubicBezTo>
                  <a:cubicBezTo>
                    <a:pt x="8" y="167"/>
                    <a:pt x="9" y="172"/>
                    <a:pt x="12" y="177"/>
                  </a:cubicBezTo>
                  <a:cubicBezTo>
                    <a:pt x="12" y="177"/>
                    <a:pt x="12" y="177"/>
                    <a:pt x="12" y="178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2" y="173"/>
                    <a:pt x="11" y="170"/>
                    <a:pt x="10" y="167"/>
                  </a:cubicBezTo>
                  <a:cubicBezTo>
                    <a:pt x="9" y="166"/>
                    <a:pt x="9" y="164"/>
                    <a:pt x="8" y="163"/>
                  </a:cubicBezTo>
                  <a:cubicBezTo>
                    <a:pt x="7" y="159"/>
                    <a:pt x="6" y="155"/>
                    <a:pt x="4" y="151"/>
                  </a:cubicBezTo>
                  <a:cubicBezTo>
                    <a:pt x="4" y="147"/>
                    <a:pt x="3" y="143"/>
                    <a:pt x="2" y="140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3" y="110"/>
                    <a:pt x="3" y="117"/>
                    <a:pt x="3" y="123"/>
                  </a:cubicBezTo>
                  <a:cubicBezTo>
                    <a:pt x="3" y="129"/>
                    <a:pt x="4" y="135"/>
                    <a:pt x="4" y="141"/>
                  </a:cubicBezTo>
                  <a:cubicBezTo>
                    <a:pt x="5" y="143"/>
                    <a:pt x="5" y="144"/>
                    <a:pt x="5" y="146"/>
                  </a:cubicBezTo>
                  <a:cubicBezTo>
                    <a:pt x="4" y="132"/>
                    <a:pt x="4" y="117"/>
                    <a:pt x="5" y="103"/>
                  </a:cubicBezTo>
                  <a:close/>
                  <a:moveTo>
                    <a:pt x="235" y="64"/>
                  </a:moveTo>
                  <a:cubicBezTo>
                    <a:pt x="235" y="64"/>
                    <a:pt x="235" y="64"/>
                    <a:pt x="235" y="64"/>
                  </a:cubicBezTo>
                  <a:cubicBezTo>
                    <a:pt x="234" y="62"/>
                    <a:pt x="234" y="61"/>
                    <a:pt x="233" y="59"/>
                  </a:cubicBezTo>
                  <a:cubicBezTo>
                    <a:pt x="231" y="56"/>
                    <a:pt x="229" y="53"/>
                    <a:pt x="227" y="50"/>
                  </a:cubicBezTo>
                  <a:cubicBezTo>
                    <a:pt x="225" y="47"/>
                    <a:pt x="223" y="45"/>
                    <a:pt x="221" y="42"/>
                  </a:cubicBezTo>
                  <a:cubicBezTo>
                    <a:pt x="221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3"/>
                  </a:cubicBezTo>
                  <a:cubicBezTo>
                    <a:pt x="221" y="44"/>
                    <a:pt x="222" y="45"/>
                    <a:pt x="222" y="46"/>
                  </a:cubicBezTo>
                  <a:cubicBezTo>
                    <a:pt x="223" y="47"/>
                    <a:pt x="223" y="48"/>
                    <a:pt x="223" y="49"/>
                  </a:cubicBezTo>
                  <a:cubicBezTo>
                    <a:pt x="224" y="50"/>
                    <a:pt x="225" y="51"/>
                    <a:pt x="226" y="52"/>
                  </a:cubicBezTo>
                  <a:cubicBezTo>
                    <a:pt x="228" y="55"/>
                    <a:pt x="230" y="58"/>
                    <a:pt x="232" y="62"/>
                  </a:cubicBezTo>
                  <a:cubicBezTo>
                    <a:pt x="232" y="62"/>
                    <a:pt x="232" y="63"/>
                    <a:pt x="233" y="63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lose/>
                  <a:moveTo>
                    <a:pt x="189" y="242"/>
                  </a:moveTo>
                  <a:cubicBezTo>
                    <a:pt x="189" y="242"/>
                    <a:pt x="189" y="242"/>
                    <a:pt x="189" y="242"/>
                  </a:cubicBezTo>
                  <a:cubicBezTo>
                    <a:pt x="189" y="242"/>
                    <a:pt x="188" y="243"/>
                    <a:pt x="187" y="243"/>
                  </a:cubicBezTo>
                  <a:cubicBezTo>
                    <a:pt x="184" y="244"/>
                    <a:pt x="180" y="245"/>
                    <a:pt x="177" y="246"/>
                  </a:cubicBezTo>
                  <a:cubicBezTo>
                    <a:pt x="174" y="248"/>
                    <a:pt x="171" y="249"/>
                    <a:pt x="168" y="249"/>
                  </a:cubicBezTo>
                  <a:cubicBezTo>
                    <a:pt x="164" y="250"/>
                    <a:pt x="160" y="251"/>
                    <a:pt x="156" y="251"/>
                  </a:cubicBezTo>
                  <a:cubicBezTo>
                    <a:pt x="155" y="251"/>
                    <a:pt x="154" y="252"/>
                    <a:pt x="153" y="252"/>
                  </a:cubicBezTo>
                  <a:cubicBezTo>
                    <a:pt x="154" y="252"/>
                    <a:pt x="156" y="252"/>
                    <a:pt x="158" y="252"/>
                  </a:cubicBezTo>
                  <a:cubicBezTo>
                    <a:pt x="162" y="251"/>
                    <a:pt x="166" y="251"/>
                    <a:pt x="170" y="250"/>
                  </a:cubicBezTo>
                  <a:cubicBezTo>
                    <a:pt x="172" y="250"/>
                    <a:pt x="175" y="249"/>
                    <a:pt x="177" y="248"/>
                  </a:cubicBezTo>
                  <a:cubicBezTo>
                    <a:pt x="181" y="246"/>
                    <a:pt x="185" y="245"/>
                    <a:pt x="189" y="243"/>
                  </a:cubicBezTo>
                  <a:cubicBezTo>
                    <a:pt x="189" y="243"/>
                    <a:pt x="189" y="243"/>
                    <a:pt x="189" y="242"/>
                  </a:cubicBezTo>
                  <a:close/>
                  <a:moveTo>
                    <a:pt x="91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4" y="7"/>
                    <a:pt x="95" y="7"/>
                  </a:cubicBezTo>
                  <a:cubicBezTo>
                    <a:pt x="97" y="7"/>
                    <a:pt x="98" y="7"/>
                    <a:pt x="100" y="7"/>
                  </a:cubicBezTo>
                  <a:cubicBezTo>
                    <a:pt x="101" y="7"/>
                    <a:pt x="102" y="6"/>
                    <a:pt x="103" y="6"/>
                  </a:cubicBezTo>
                  <a:cubicBezTo>
                    <a:pt x="105" y="6"/>
                    <a:pt x="108" y="5"/>
                    <a:pt x="111" y="5"/>
                  </a:cubicBezTo>
                  <a:cubicBezTo>
                    <a:pt x="113" y="5"/>
                    <a:pt x="115" y="4"/>
                    <a:pt x="118" y="4"/>
                  </a:cubicBezTo>
                  <a:cubicBezTo>
                    <a:pt x="118" y="4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9" y="4"/>
                    <a:pt x="104" y="4"/>
                    <a:pt x="99" y="5"/>
                  </a:cubicBezTo>
                  <a:cubicBezTo>
                    <a:pt x="97" y="6"/>
                    <a:pt x="94" y="6"/>
                    <a:pt x="91" y="7"/>
                  </a:cubicBezTo>
                  <a:close/>
                  <a:moveTo>
                    <a:pt x="231" y="40"/>
                  </a:moveTo>
                  <a:cubicBezTo>
                    <a:pt x="231" y="40"/>
                    <a:pt x="231" y="40"/>
                    <a:pt x="231" y="40"/>
                  </a:cubicBezTo>
                  <a:cubicBezTo>
                    <a:pt x="230" y="39"/>
                    <a:pt x="229" y="37"/>
                    <a:pt x="227" y="36"/>
                  </a:cubicBezTo>
                  <a:cubicBezTo>
                    <a:pt x="226" y="36"/>
                    <a:pt x="225" y="35"/>
                    <a:pt x="224" y="34"/>
                  </a:cubicBezTo>
                  <a:cubicBezTo>
                    <a:pt x="223" y="33"/>
                    <a:pt x="221" y="32"/>
                    <a:pt x="220" y="31"/>
                  </a:cubicBezTo>
                  <a:cubicBezTo>
                    <a:pt x="219" y="30"/>
                    <a:pt x="217" y="28"/>
                    <a:pt x="216" y="28"/>
                  </a:cubicBezTo>
                  <a:cubicBezTo>
                    <a:pt x="214" y="26"/>
                    <a:pt x="212" y="25"/>
                    <a:pt x="210" y="24"/>
                  </a:cubicBezTo>
                  <a:cubicBezTo>
                    <a:pt x="208" y="24"/>
                    <a:pt x="207" y="23"/>
                    <a:pt x="206" y="22"/>
                  </a:cubicBezTo>
                  <a:cubicBezTo>
                    <a:pt x="206" y="22"/>
                    <a:pt x="205" y="22"/>
                    <a:pt x="205" y="22"/>
                  </a:cubicBezTo>
                  <a:cubicBezTo>
                    <a:pt x="209" y="24"/>
                    <a:pt x="212" y="27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7" y="30"/>
                    <a:pt x="218" y="30"/>
                    <a:pt x="218" y="31"/>
                  </a:cubicBezTo>
                  <a:cubicBezTo>
                    <a:pt x="219" y="32"/>
                    <a:pt x="220" y="33"/>
                    <a:pt x="222" y="34"/>
                  </a:cubicBezTo>
                  <a:cubicBezTo>
                    <a:pt x="224" y="35"/>
                    <a:pt x="225" y="36"/>
                    <a:pt x="227" y="37"/>
                  </a:cubicBezTo>
                  <a:cubicBezTo>
                    <a:pt x="228" y="38"/>
                    <a:pt x="230" y="39"/>
                    <a:pt x="231" y="40"/>
                  </a:cubicBezTo>
                  <a:close/>
                  <a:moveTo>
                    <a:pt x="35" y="4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4" y="41"/>
                  </a:cubicBezTo>
                  <a:cubicBezTo>
                    <a:pt x="28" y="48"/>
                    <a:pt x="22" y="57"/>
                    <a:pt x="17" y="66"/>
                  </a:cubicBezTo>
                  <a:cubicBezTo>
                    <a:pt x="17" y="66"/>
                    <a:pt x="17" y="67"/>
                    <a:pt x="17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20" y="63"/>
                    <a:pt x="22" y="60"/>
                    <a:pt x="24" y="57"/>
                  </a:cubicBezTo>
                  <a:cubicBezTo>
                    <a:pt x="25" y="57"/>
                    <a:pt x="25" y="56"/>
                    <a:pt x="25" y="56"/>
                  </a:cubicBezTo>
                  <a:cubicBezTo>
                    <a:pt x="27" y="53"/>
                    <a:pt x="28" y="51"/>
                    <a:pt x="30" y="48"/>
                  </a:cubicBezTo>
                  <a:cubicBezTo>
                    <a:pt x="32" y="45"/>
                    <a:pt x="33" y="43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lose/>
                  <a:moveTo>
                    <a:pt x="136" y="244"/>
                  </a:moveTo>
                  <a:cubicBezTo>
                    <a:pt x="134" y="243"/>
                    <a:pt x="133" y="243"/>
                    <a:pt x="132" y="243"/>
                  </a:cubicBezTo>
                  <a:cubicBezTo>
                    <a:pt x="132" y="244"/>
                    <a:pt x="131" y="244"/>
                    <a:pt x="131" y="244"/>
                  </a:cubicBezTo>
                  <a:cubicBezTo>
                    <a:pt x="130" y="244"/>
                    <a:pt x="128" y="244"/>
                    <a:pt x="127" y="244"/>
                  </a:cubicBezTo>
                  <a:cubicBezTo>
                    <a:pt x="130" y="247"/>
                    <a:pt x="144" y="249"/>
                    <a:pt x="148" y="248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8" y="247"/>
                    <a:pt x="148" y="247"/>
                    <a:pt x="147" y="246"/>
                  </a:cubicBezTo>
                  <a:cubicBezTo>
                    <a:pt x="146" y="246"/>
                    <a:pt x="146" y="246"/>
                    <a:pt x="146" y="246"/>
                  </a:cubicBezTo>
                  <a:cubicBezTo>
                    <a:pt x="145" y="246"/>
                    <a:pt x="145" y="246"/>
                    <a:pt x="144" y="246"/>
                  </a:cubicBezTo>
                  <a:cubicBezTo>
                    <a:pt x="142" y="247"/>
                    <a:pt x="139" y="247"/>
                    <a:pt x="136" y="247"/>
                  </a:cubicBezTo>
                  <a:cubicBezTo>
                    <a:pt x="135" y="247"/>
                    <a:pt x="135" y="247"/>
                    <a:pt x="134" y="247"/>
                  </a:cubicBezTo>
                  <a:cubicBezTo>
                    <a:pt x="134" y="247"/>
                    <a:pt x="134" y="246"/>
                    <a:pt x="134" y="246"/>
                  </a:cubicBezTo>
                  <a:cubicBezTo>
                    <a:pt x="133" y="245"/>
                    <a:pt x="134" y="245"/>
                    <a:pt x="134" y="245"/>
                  </a:cubicBezTo>
                  <a:cubicBezTo>
                    <a:pt x="135" y="244"/>
                    <a:pt x="135" y="244"/>
                    <a:pt x="136" y="244"/>
                  </a:cubicBezTo>
                  <a:close/>
                  <a:moveTo>
                    <a:pt x="15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8"/>
                    <a:pt x="15" y="168"/>
                    <a:pt x="15" y="169"/>
                  </a:cubicBezTo>
                  <a:cubicBezTo>
                    <a:pt x="17" y="174"/>
                    <a:pt x="19" y="180"/>
                    <a:pt x="21" y="186"/>
                  </a:cubicBezTo>
                  <a:cubicBezTo>
                    <a:pt x="23" y="189"/>
                    <a:pt x="24" y="192"/>
                    <a:pt x="26" y="194"/>
                  </a:cubicBezTo>
                  <a:cubicBezTo>
                    <a:pt x="26" y="194"/>
                    <a:pt x="27" y="195"/>
                    <a:pt x="27" y="195"/>
                  </a:cubicBezTo>
                  <a:cubicBezTo>
                    <a:pt x="25" y="190"/>
                    <a:pt x="23" y="186"/>
                    <a:pt x="21" y="181"/>
                  </a:cubicBezTo>
                  <a:cubicBezTo>
                    <a:pt x="19" y="177"/>
                    <a:pt x="17" y="172"/>
                    <a:pt x="15" y="168"/>
                  </a:cubicBezTo>
                  <a:close/>
                  <a:moveTo>
                    <a:pt x="75" y="27"/>
                  </a:moveTo>
                  <a:cubicBezTo>
                    <a:pt x="76" y="27"/>
                    <a:pt x="76" y="26"/>
                    <a:pt x="77" y="26"/>
                  </a:cubicBezTo>
                  <a:cubicBezTo>
                    <a:pt x="78" y="25"/>
                    <a:pt x="79" y="25"/>
                    <a:pt x="79" y="24"/>
                  </a:cubicBezTo>
                  <a:cubicBezTo>
                    <a:pt x="80" y="23"/>
                    <a:pt x="81" y="23"/>
                    <a:pt x="81" y="22"/>
                  </a:cubicBezTo>
                  <a:cubicBezTo>
                    <a:pt x="82" y="22"/>
                    <a:pt x="83" y="21"/>
                    <a:pt x="83" y="20"/>
                  </a:cubicBezTo>
                  <a:cubicBezTo>
                    <a:pt x="83" y="20"/>
                    <a:pt x="82" y="20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0" y="21"/>
                    <a:pt x="79" y="21"/>
                    <a:pt x="79" y="22"/>
                  </a:cubicBezTo>
                  <a:cubicBezTo>
                    <a:pt x="77" y="22"/>
                    <a:pt x="75" y="23"/>
                    <a:pt x="74" y="24"/>
                  </a:cubicBezTo>
                  <a:cubicBezTo>
                    <a:pt x="74" y="24"/>
                    <a:pt x="74" y="25"/>
                    <a:pt x="73" y="25"/>
                  </a:cubicBezTo>
                  <a:cubicBezTo>
                    <a:pt x="74" y="26"/>
                    <a:pt x="74" y="26"/>
                    <a:pt x="75" y="27"/>
                  </a:cubicBezTo>
                  <a:close/>
                  <a:moveTo>
                    <a:pt x="59" y="39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8"/>
                  </a:cubicBezTo>
                  <a:cubicBezTo>
                    <a:pt x="61" y="37"/>
                    <a:pt x="62" y="36"/>
                    <a:pt x="64" y="35"/>
                  </a:cubicBezTo>
                  <a:cubicBezTo>
                    <a:pt x="64" y="35"/>
                    <a:pt x="65" y="34"/>
                    <a:pt x="66" y="34"/>
                  </a:cubicBezTo>
                  <a:cubicBezTo>
                    <a:pt x="66" y="33"/>
                    <a:pt x="67" y="33"/>
                    <a:pt x="68" y="32"/>
                  </a:cubicBezTo>
                  <a:cubicBezTo>
                    <a:pt x="67" y="31"/>
                    <a:pt x="67" y="31"/>
                    <a:pt x="66" y="30"/>
                  </a:cubicBezTo>
                  <a:cubicBezTo>
                    <a:pt x="65" y="31"/>
                    <a:pt x="63" y="33"/>
                    <a:pt x="62" y="34"/>
                  </a:cubicBezTo>
                  <a:cubicBezTo>
                    <a:pt x="60" y="35"/>
                    <a:pt x="60" y="37"/>
                    <a:pt x="59" y="39"/>
                  </a:cubicBezTo>
                  <a:close/>
                  <a:moveTo>
                    <a:pt x="34" y="154"/>
                  </a:moveTo>
                  <a:cubicBezTo>
                    <a:pt x="34" y="154"/>
                    <a:pt x="34" y="153"/>
                    <a:pt x="35" y="152"/>
                  </a:cubicBezTo>
                  <a:cubicBezTo>
                    <a:pt x="35" y="152"/>
                    <a:pt x="35" y="152"/>
                    <a:pt x="35" y="151"/>
                  </a:cubicBezTo>
                  <a:cubicBezTo>
                    <a:pt x="34" y="150"/>
                    <a:pt x="33" y="149"/>
                    <a:pt x="33" y="147"/>
                  </a:cubicBezTo>
                  <a:cubicBezTo>
                    <a:pt x="32" y="148"/>
                    <a:pt x="31" y="149"/>
                    <a:pt x="31" y="150"/>
                  </a:cubicBezTo>
                  <a:cubicBezTo>
                    <a:pt x="31" y="151"/>
                    <a:pt x="31" y="153"/>
                    <a:pt x="30" y="154"/>
                  </a:cubicBezTo>
                  <a:cubicBezTo>
                    <a:pt x="30" y="155"/>
                    <a:pt x="30" y="155"/>
                    <a:pt x="31" y="155"/>
                  </a:cubicBezTo>
                  <a:cubicBezTo>
                    <a:pt x="32" y="155"/>
                    <a:pt x="32" y="154"/>
                    <a:pt x="34" y="154"/>
                  </a:cubicBezTo>
                  <a:close/>
                  <a:moveTo>
                    <a:pt x="225" y="221"/>
                  </a:move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ubicBezTo>
                    <a:pt x="219" y="225"/>
                    <a:pt x="214" y="230"/>
                    <a:pt x="209" y="233"/>
                  </a:cubicBezTo>
                  <a:cubicBezTo>
                    <a:pt x="206" y="235"/>
                    <a:pt x="203" y="237"/>
                    <a:pt x="201" y="238"/>
                  </a:cubicBezTo>
                  <a:cubicBezTo>
                    <a:pt x="201" y="239"/>
                    <a:pt x="200" y="239"/>
                    <a:pt x="200" y="239"/>
                  </a:cubicBezTo>
                  <a:cubicBezTo>
                    <a:pt x="206" y="237"/>
                    <a:pt x="222" y="225"/>
                    <a:pt x="225" y="221"/>
                  </a:cubicBezTo>
                  <a:close/>
                  <a:moveTo>
                    <a:pt x="45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1" y="44"/>
                    <a:pt x="41" y="44"/>
                    <a:pt x="40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40" y="49"/>
                    <a:pt x="41" y="49"/>
                    <a:pt x="41" y="48"/>
                  </a:cubicBezTo>
                  <a:cubicBezTo>
                    <a:pt x="43" y="46"/>
                    <a:pt x="44" y="44"/>
                    <a:pt x="46" y="42"/>
                  </a:cubicBezTo>
                  <a:cubicBezTo>
                    <a:pt x="46" y="41"/>
                    <a:pt x="45" y="41"/>
                    <a:pt x="45" y="41"/>
                  </a:cubicBezTo>
                  <a:close/>
                  <a:moveTo>
                    <a:pt x="123" y="254"/>
                  </a:moveTo>
                  <a:cubicBezTo>
                    <a:pt x="123" y="254"/>
                    <a:pt x="123" y="254"/>
                    <a:pt x="123" y="254"/>
                  </a:cubicBezTo>
                  <a:cubicBezTo>
                    <a:pt x="118" y="253"/>
                    <a:pt x="113" y="252"/>
                    <a:pt x="108" y="251"/>
                  </a:cubicBezTo>
                  <a:cubicBezTo>
                    <a:pt x="104" y="250"/>
                    <a:pt x="100" y="249"/>
                    <a:pt x="97" y="248"/>
                  </a:cubicBezTo>
                  <a:cubicBezTo>
                    <a:pt x="95" y="248"/>
                    <a:pt x="94" y="248"/>
                    <a:pt x="92" y="248"/>
                  </a:cubicBezTo>
                  <a:cubicBezTo>
                    <a:pt x="103" y="251"/>
                    <a:pt x="113" y="253"/>
                    <a:pt x="123" y="254"/>
                  </a:cubicBezTo>
                  <a:close/>
                  <a:moveTo>
                    <a:pt x="80" y="244"/>
                  </a:moveTo>
                  <a:cubicBezTo>
                    <a:pt x="79" y="244"/>
                    <a:pt x="79" y="244"/>
                    <a:pt x="79" y="244"/>
                  </a:cubicBezTo>
                  <a:cubicBezTo>
                    <a:pt x="77" y="243"/>
                    <a:pt x="75" y="242"/>
                    <a:pt x="73" y="241"/>
                  </a:cubicBezTo>
                  <a:cubicBezTo>
                    <a:pt x="70" y="239"/>
                    <a:pt x="67" y="237"/>
                    <a:pt x="63" y="235"/>
                  </a:cubicBezTo>
                  <a:cubicBezTo>
                    <a:pt x="63" y="235"/>
                    <a:pt x="62" y="235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61" y="233"/>
                    <a:pt x="61" y="233"/>
                    <a:pt x="60" y="233"/>
                  </a:cubicBezTo>
                  <a:cubicBezTo>
                    <a:pt x="60" y="233"/>
                    <a:pt x="59" y="233"/>
                    <a:pt x="59" y="234"/>
                  </a:cubicBezTo>
                  <a:cubicBezTo>
                    <a:pt x="66" y="238"/>
                    <a:pt x="72" y="242"/>
                    <a:pt x="80" y="244"/>
                  </a:cubicBezTo>
                  <a:close/>
                  <a:moveTo>
                    <a:pt x="231" y="73"/>
                  </a:moveTo>
                  <a:cubicBezTo>
                    <a:pt x="230" y="73"/>
                    <a:pt x="230" y="73"/>
                    <a:pt x="229" y="72"/>
                  </a:cubicBezTo>
                  <a:cubicBezTo>
                    <a:pt x="229" y="72"/>
                    <a:pt x="228" y="71"/>
                    <a:pt x="228" y="71"/>
                  </a:cubicBezTo>
                  <a:cubicBezTo>
                    <a:pt x="227" y="69"/>
                    <a:pt x="227" y="68"/>
                    <a:pt x="226" y="67"/>
                  </a:cubicBezTo>
                  <a:cubicBezTo>
                    <a:pt x="226" y="66"/>
                    <a:pt x="225" y="66"/>
                    <a:pt x="225" y="66"/>
                  </a:cubicBezTo>
                  <a:cubicBezTo>
                    <a:pt x="225" y="67"/>
                    <a:pt x="226" y="72"/>
                    <a:pt x="227" y="73"/>
                  </a:cubicBezTo>
                  <a:cubicBezTo>
                    <a:pt x="228" y="73"/>
                    <a:pt x="228" y="73"/>
                    <a:pt x="229" y="73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0" y="74"/>
                    <a:pt x="231" y="74"/>
                    <a:pt x="231" y="75"/>
                  </a:cubicBezTo>
                  <a:cubicBezTo>
                    <a:pt x="231" y="76"/>
                    <a:pt x="232" y="76"/>
                    <a:pt x="232" y="76"/>
                  </a:cubicBezTo>
                  <a:cubicBezTo>
                    <a:pt x="232" y="77"/>
                    <a:pt x="232" y="77"/>
                    <a:pt x="233" y="77"/>
                  </a:cubicBezTo>
                  <a:cubicBezTo>
                    <a:pt x="233" y="76"/>
                    <a:pt x="232" y="75"/>
                    <a:pt x="231" y="73"/>
                  </a:cubicBezTo>
                  <a:close/>
                  <a:moveTo>
                    <a:pt x="200" y="30"/>
                  </a:moveTo>
                  <a:cubicBezTo>
                    <a:pt x="201" y="31"/>
                    <a:pt x="202" y="32"/>
                    <a:pt x="202" y="32"/>
                  </a:cubicBezTo>
                  <a:cubicBezTo>
                    <a:pt x="202" y="33"/>
                    <a:pt x="203" y="33"/>
                    <a:pt x="203" y="34"/>
                  </a:cubicBezTo>
                  <a:cubicBezTo>
                    <a:pt x="205" y="35"/>
                    <a:pt x="207" y="37"/>
                    <a:pt x="209" y="39"/>
                  </a:cubicBezTo>
                  <a:cubicBezTo>
                    <a:pt x="210" y="40"/>
                    <a:pt x="210" y="40"/>
                    <a:pt x="211" y="41"/>
                  </a:cubicBezTo>
                  <a:cubicBezTo>
                    <a:pt x="211" y="40"/>
                    <a:pt x="211" y="40"/>
                    <a:pt x="210" y="40"/>
                  </a:cubicBezTo>
                  <a:cubicBezTo>
                    <a:pt x="209" y="38"/>
                    <a:pt x="208" y="36"/>
                    <a:pt x="206" y="34"/>
                  </a:cubicBezTo>
                  <a:cubicBezTo>
                    <a:pt x="205" y="33"/>
                    <a:pt x="205" y="32"/>
                    <a:pt x="204" y="31"/>
                  </a:cubicBezTo>
                  <a:cubicBezTo>
                    <a:pt x="203" y="31"/>
                    <a:pt x="202" y="30"/>
                    <a:pt x="200" y="30"/>
                  </a:cubicBezTo>
                  <a:close/>
                  <a:moveTo>
                    <a:pt x="11" y="89"/>
                  </a:moveTo>
                  <a:cubicBezTo>
                    <a:pt x="11" y="89"/>
                    <a:pt x="11" y="88"/>
                    <a:pt x="11" y="88"/>
                  </a:cubicBezTo>
                  <a:cubicBezTo>
                    <a:pt x="12" y="85"/>
                    <a:pt x="13" y="83"/>
                    <a:pt x="14" y="81"/>
                  </a:cubicBezTo>
                  <a:cubicBezTo>
                    <a:pt x="15" y="77"/>
                    <a:pt x="17" y="73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6" y="73"/>
                    <a:pt x="11" y="85"/>
                    <a:pt x="11" y="89"/>
                  </a:cubicBezTo>
                  <a:close/>
                  <a:moveTo>
                    <a:pt x="20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22" y="134"/>
                    <a:pt x="23" y="133"/>
                    <a:pt x="24" y="131"/>
                  </a:cubicBezTo>
                  <a:cubicBezTo>
                    <a:pt x="24" y="131"/>
                    <a:pt x="24" y="131"/>
                    <a:pt x="24" y="130"/>
                  </a:cubicBezTo>
                  <a:cubicBezTo>
                    <a:pt x="24" y="129"/>
                    <a:pt x="23" y="129"/>
                    <a:pt x="23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2" y="130"/>
                    <a:pt x="21" y="132"/>
                    <a:pt x="20" y="135"/>
                  </a:cubicBezTo>
                  <a:cubicBezTo>
                    <a:pt x="20" y="135"/>
                    <a:pt x="20" y="136"/>
                    <a:pt x="20" y="136"/>
                  </a:cubicBezTo>
                  <a:close/>
                  <a:moveTo>
                    <a:pt x="128" y="247"/>
                  </a:moveTo>
                  <a:cubicBezTo>
                    <a:pt x="126" y="246"/>
                    <a:pt x="124" y="245"/>
                    <a:pt x="12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0" y="244"/>
                    <a:pt x="119" y="245"/>
                    <a:pt x="118" y="246"/>
                  </a:cubicBezTo>
                  <a:cubicBezTo>
                    <a:pt x="118" y="247"/>
                    <a:pt x="119" y="247"/>
                    <a:pt x="119" y="247"/>
                  </a:cubicBezTo>
                  <a:cubicBezTo>
                    <a:pt x="120" y="247"/>
                    <a:pt x="121" y="247"/>
                    <a:pt x="122" y="247"/>
                  </a:cubicBezTo>
                  <a:cubicBezTo>
                    <a:pt x="124" y="247"/>
                    <a:pt x="126" y="247"/>
                    <a:pt x="128" y="247"/>
                  </a:cubicBezTo>
                  <a:close/>
                  <a:moveTo>
                    <a:pt x="192" y="203"/>
                  </a:moveTo>
                  <a:cubicBezTo>
                    <a:pt x="192" y="205"/>
                    <a:pt x="192" y="206"/>
                    <a:pt x="192" y="208"/>
                  </a:cubicBezTo>
                  <a:cubicBezTo>
                    <a:pt x="193" y="208"/>
                    <a:pt x="194" y="207"/>
                    <a:pt x="195" y="207"/>
                  </a:cubicBezTo>
                  <a:cubicBezTo>
                    <a:pt x="195" y="205"/>
                    <a:pt x="194" y="203"/>
                    <a:pt x="194" y="202"/>
                  </a:cubicBezTo>
                  <a:cubicBezTo>
                    <a:pt x="193" y="202"/>
                    <a:pt x="192" y="203"/>
                    <a:pt x="192" y="203"/>
                  </a:cubicBezTo>
                  <a:close/>
                  <a:moveTo>
                    <a:pt x="178" y="16"/>
                  </a:moveTo>
                  <a:cubicBezTo>
                    <a:pt x="176" y="15"/>
                    <a:pt x="173" y="14"/>
                    <a:pt x="171" y="14"/>
                  </a:cubicBezTo>
                  <a:cubicBezTo>
                    <a:pt x="171" y="14"/>
                    <a:pt x="172" y="15"/>
                    <a:pt x="172" y="16"/>
                  </a:cubicBezTo>
                  <a:cubicBezTo>
                    <a:pt x="174" y="17"/>
                    <a:pt x="176" y="17"/>
                    <a:pt x="177" y="18"/>
                  </a:cubicBezTo>
                  <a:cubicBezTo>
                    <a:pt x="177" y="18"/>
                    <a:pt x="178" y="18"/>
                    <a:pt x="178" y="19"/>
                  </a:cubicBezTo>
                  <a:cubicBezTo>
                    <a:pt x="178" y="18"/>
                    <a:pt x="178" y="17"/>
                    <a:pt x="178" y="16"/>
                  </a:cubicBezTo>
                  <a:close/>
                  <a:moveTo>
                    <a:pt x="174" y="240"/>
                  </a:moveTo>
                  <a:cubicBezTo>
                    <a:pt x="174" y="239"/>
                    <a:pt x="174" y="238"/>
                    <a:pt x="174" y="237"/>
                  </a:cubicBezTo>
                  <a:cubicBezTo>
                    <a:pt x="171" y="238"/>
                    <a:pt x="169" y="240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9" y="241"/>
                    <a:pt x="171" y="240"/>
                    <a:pt x="174" y="240"/>
                  </a:cubicBezTo>
                  <a:close/>
                  <a:moveTo>
                    <a:pt x="28" y="120"/>
                  </a:moveTo>
                  <a:cubicBezTo>
                    <a:pt x="27" y="122"/>
                    <a:pt x="25" y="124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5" y="128"/>
                    <a:pt x="26" y="129"/>
                  </a:cubicBezTo>
                  <a:cubicBezTo>
                    <a:pt x="27" y="126"/>
                    <a:pt x="27" y="123"/>
                    <a:pt x="28" y="120"/>
                  </a:cubicBezTo>
                  <a:close/>
                  <a:moveTo>
                    <a:pt x="50" y="62"/>
                  </a:moveTo>
                  <a:cubicBezTo>
                    <a:pt x="50" y="61"/>
                    <a:pt x="50" y="61"/>
                    <a:pt x="51" y="61"/>
                  </a:cubicBezTo>
                  <a:cubicBezTo>
                    <a:pt x="52" y="59"/>
                    <a:pt x="53" y="57"/>
                    <a:pt x="54" y="55"/>
                  </a:cubicBezTo>
                  <a:cubicBezTo>
                    <a:pt x="55" y="54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3" y="55"/>
                    <a:pt x="51" y="57"/>
                    <a:pt x="50" y="59"/>
                  </a:cubicBezTo>
                  <a:cubicBezTo>
                    <a:pt x="50" y="59"/>
                    <a:pt x="50" y="59"/>
                    <a:pt x="50" y="60"/>
                  </a:cubicBezTo>
                  <a:cubicBezTo>
                    <a:pt x="50" y="60"/>
                    <a:pt x="50" y="61"/>
                    <a:pt x="50" y="62"/>
                  </a:cubicBezTo>
                  <a:close/>
                  <a:moveTo>
                    <a:pt x="131" y="253"/>
                  </a:moveTo>
                  <a:cubicBezTo>
                    <a:pt x="131" y="253"/>
                    <a:pt x="131" y="253"/>
                    <a:pt x="130" y="252"/>
                  </a:cubicBezTo>
                  <a:cubicBezTo>
                    <a:pt x="128" y="252"/>
                    <a:pt x="126" y="251"/>
                    <a:pt x="124" y="251"/>
                  </a:cubicBezTo>
                  <a:cubicBezTo>
                    <a:pt x="123" y="251"/>
                    <a:pt x="122" y="250"/>
                    <a:pt x="121" y="250"/>
                  </a:cubicBezTo>
                  <a:cubicBezTo>
                    <a:pt x="119" y="250"/>
                    <a:pt x="116" y="250"/>
                    <a:pt x="114" y="250"/>
                  </a:cubicBezTo>
                  <a:cubicBezTo>
                    <a:pt x="114" y="250"/>
                    <a:pt x="114" y="250"/>
                    <a:pt x="113" y="250"/>
                  </a:cubicBezTo>
                  <a:cubicBezTo>
                    <a:pt x="119" y="251"/>
                    <a:pt x="125" y="252"/>
                    <a:pt x="131" y="253"/>
                  </a:cubicBezTo>
                  <a:close/>
                  <a:moveTo>
                    <a:pt x="179" y="28"/>
                  </a:moveTo>
                  <a:cubicBezTo>
                    <a:pt x="179" y="28"/>
                    <a:pt x="179" y="28"/>
                    <a:pt x="179" y="29"/>
                  </a:cubicBezTo>
                  <a:cubicBezTo>
                    <a:pt x="179" y="29"/>
                    <a:pt x="179" y="30"/>
                    <a:pt x="179" y="30"/>
                  </a:cubicBezTo>
                  <a:cubicBezTo>
                    <a:pt x="180" y="31"/>
                    <a:pt x="180" y="32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0" y="34"/>
                    <a:pt x="181" y="35"/>
                    <a:pt x="182" y="36"/>
                  </a:cubicBezTo>
                  <a:cubicBezTo>
                    <a:pt x="182" y="35"/>
                    <a:pt x="182" y="34"/>
                    <a:pt x="183" y="33"/>
                  </a:cubicBezTo>
                  <a:cubicBezTo>
                    <a:pt x="182" y="32"/>
                    <a:pt x="180" y="30"/>
                    <a:pt x="179" y="28"/>
                  </a:cubicBezTo>
                  <a:close/>
                  <a:moveTo>
                    <a:pt x="226" y="212"/>
                  </a:moveTo>
                  <a:cubicBezTo>
                    <a:pt x="226" y="212"/>
                    <a:pt x="226" y="212"/>
                    <a:pt x="225" y="212"/>
                  </a:cubicBezTo>
                  <a:cubicBezTo>
                    <a:pt x="225" y="212"/>
                    <a:pt x="224" y="213"/>
                    <a:pt x="223" y="214"/>
                  </a:cubicBezTo>
                  <a:cubicBezTo>
                    <a:pt x="222" y="215"/>
                    <a:pt x="222" y="215"/>
                    <a:pt x="221" y="216"/>
                  </a:cubicBezTo>
                  <a:cubicBezTo>
                    <a:pt x="220" y="216"/>
                    <a:pt x="220" y="217"/>
                    <a:pt x="219" y="217"/>
                  </a:cubicBezTo>
                  <a:cubicBezTo>
                    <a:pt x="220" y="218"/>
                    <a:pt x="220" y="218"/>
                    <a:pt x="221" y="218"/>
                  </a:cubicBezTo>
                  <a:cubicBezTo>
                    <a:pt x="223" y="216"/>
                    <a:pt x="225" y="214"/>
                    <a:pt x="226" y="212"/>
                  </a:cubicBezTo>
                  <a:close/>
                  <a:moveTo>
                    <a:pt x="82" y="17"/>
                  </a:moveTo>
                  <a:cubicBezTo>
                    <a:pt x="83" y="18"/>
                    <a:pt x="83" y="18"/>
                    <a:pt x="84" y="18"/>
                  </a:cubicBezTo>
                  <a:cubicBezTo>
                    <a:pt x="84" y="18"/>
                    <a:pt x="85" y="19"/>
                    <a:pt x="85" y="19"/>
                  </a:cubicBezTo>
                  <a:cubicBezTo>
                    <a:pt x="85" y="19"/>
                    <a:pt x="86" y="19"/>
                    <a:pt x="86" y="18"/>
                  </a:cubicBezTo>
                  <a:cubicBezTo>
                    <a:pt x="87" y="18"/>
                    <a:pt x="87" y="17"/>
                    <a:pt x="88" y="16"/>
                  </a:cubicBezTo>
                  <a:cubicBezTo>
                    <a:pt x="87" y="16"/>
                    <a:pt x="84" y="16"/>
                    <a:pt x="82" y="17"/>
                  </a:cubicBezTo>
                  <a:close/>
                  <a:moveTo>
                    <a:pt x="28" y="201"/>
                  </a:moveTo>
                  <a:cubicBezTo>
                    <a:pt x="31" y="205"/>
                    <a:pt x="34" y="209"/>
                    <a:pt x="38" y="212"/>
                  </a:cubicBezTo>
                  <a:cubicBezTo>
                    <a:pt x="35" y="208"/>
                    <a:pt x="32" y="205"/>
                    <a:pt x="29" y="201"/>
                  </a:cubicBezTo>
                  <a:cubicBezTo>
                    <a:pt x="29" y="201"/>
                    <a:pt x="28" y="201"/>
                    <a:pt x="28" y="201"/>
                  </a:cubicBezTo>
                  <a:close/>
                  <a:moveTo>
                    <a:pt x="175" y="11"/>
                  </a:moveTo>
                  <a:cubicBezTo>
                    <a:pt x="174" y="11"/>
                    <a:pt x="174" y="11"/>
                    <a:pt x="174" y="11"/>
                  </a:cubicBezTo>
                  <a:cubicBezTo>
                    <a:pt x="172" y="10"/>
                    <a:pt x="170" y="10"/>
                    <a:pt x="168" y="9"/>
                  </a:cubicBezTo>
                  <a:cubicBezTo>
                    <a:pt x="167" y="9"/>
                    <a:pt x="166" y="9"/>
                    <a:pt x="165" y="10"/>
                  </a:cubicBezTo>
                  <a:cubicBezTo>
                    <a:pt x="168" y="11"/>
                    <a:pt x="171" y="11"/>
                    <a:pt x="174" y="12"/>
                  </a:cubicBezTo>
                  <a:cubicBezTo>
                    <a:pt x="174" y="12"/>
                    <a:pt x="175" y="12"/>
                    <a:pt x="175" y="11"/>
                  </a:cubicBezTo>
                  <a:close/>
                  <a:moveTo>
                    <a:pt x="70" y="54"/>
                  </a:moveTo>
                  <a:cubicBezTo>
                    <a:pt x="67" y="54"/>
                    <a:pt x="66" y="56"/>
                    <a:pt x="65" y="58"/>
                  </a:cubicBezTo>
                  <a:cubicBezTo>
                    <a:pt x="65" y="59"/>
                    <a:pt x="65" y="59"/>
                    <a:pt x="66" y="60"/>
                  </a:cubicBezTo>
                  <a:cubicBezTo>
                    <a:pt x="67" y="58"/>
                    <a:pt x="68" y="56"/>
                    <a:pt x="70" y="54"/>
                  </a:cubicBezTo>
                  <a:close/>
                  <a:moveTo>
                    <a:pt x="162" y="23"/>
                  </a:moveTo>
                  <a:cubicBezTo>
                    <a:pt x="161" y="23"/>
                    <a:pt x="161" y="22"/>
                    <a:pt x="160" y="22"/>
                  </a:cubicBezTo>
                  <a:cubicBezTo>
                    <a:pt x="160" y="21"/>
                    <a:pt x="159" y="21"/>
                    <a:pt x="159" y="22"/>
                  </a:cubicBezTo>
                  <a:cubicBezTo>
                    <a:pt x="158" y="22"/>
                    <a:pt x="157" y="22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7" y="23"/>
                    <a:pt x="157" y="24"/>
                    <a:pt x="157" y="24"/>
                  </a:cubicBezTo>
                  <a:cubicBezTo>
                    <a:pt x="160" y="25"/>
                    <a:pt x="160" y="25"/>
                    <a:pt x="161" y="24"/>
                  </a:cubicBezTo>
                  <a:cubicBezTo>
                    <a:pt x="161" y="24"/>
                    <a:pt x="161" y="23"/>
                    <a:pt x="162" y="23"/>
                  </a:cubicBezTo>
                  <a:close/>
                  <a:moveTo>
                    <a:pt x="197" y="233"/>
                  </a:moveTo>
                  <a:cubicBezTo>
                    <a:pt x="195" y="233"/>
                    <a:pt x="194" y="234"/>
                    <a:pt x="193" y="235"/>
                  </a:cubicBezTo>
                  <a:cubicBezTo>
                    <a:pt x="191" y="235"/>
                    <a:pt x="190" y="236"/>
                    <a:pt x="189" y="235"/>
                  </a:cubicBezTo>
                  <a:cubicBezTo>
                    <a:pt x="188" y="235"/>
                    <a:pt x="188" y="236"/>
                    <a:pt x="187" y="236"/>
                  </a:cubicBezTo>
                  <a:cubicBezTo>
                    <a:pt x="188" y="237"/>
                    <a:pt x="188" y="237"/>
                    <a:pt x="189" y="237"/>
                  </a:cubicBezTo>
                  <a:cubicBezTo>
                    <a:pt x="192" y="236"/>
                    <a:pt x="194" y="235"/>
                    <a:pt x="197" y="234"/>
                  </a:cubicBezTo>
                  <a:cubicBezTo>
                    <a:pt x="197" y="234"/>
                    <a:pt x="197" y="233"/>
                    <a:pt x="197" y="233"/>
                  </a:cubicBezTo>
                  <a:cubicBezTo>
                    <a:pt x="197" y="233"/>
                    <a:pt x="197" y="233"/>
                    <a:pt x="197" y="233"/>
                  </a:cubicBezTo>
                  <a:close/>
                  <a:moveTo>
                    <a:pt x="105" y="235"/>
                  </a:moveTo>
                  <a:cubicBezTo>
                    <a:pt x="107" y="235"/>
                    <a:pt x="110" y="236"/>
                    <a:pt x="112" y="236"/>
                  </a:cubicBezTo>
                  <a:cubicBezTo>
                    <a:pt x="112" y="235"/>
                    <a:pt x="112" y="235"/>
                    <a:pt x="112" y="235"/>
                  </a:cubicBezTo>
                  <a:cubicBezTo>
                    <a:pt x="110" y="235"/>
                    <a:pt x="108" y="234"/>
                    <a:pt x="106" y="234"/>
                  </a:cubicBezTo>
                  <a:cubicBezTo>
                    <a:pt x="105" y="234"/>
                    <a:pt x="105" y="234"/>
                    <a:pt x="105" y="235"/>
                  </a:cubicBezTo>
                  <a:close/>
                  <a:moveTo>
                    <a:pt x="100" y="241"/>
                  </a:moveTo>
                  <a:cubicBezTo>
                    <a:pt x="101" y="241"/>
                    <a:pt x="101" y="242"/>
                    <a:pt x="102" y="242"/>
                  </a:cubicBezTo>
                  <a:cubicBezTo>
                    <a:pt x="104" y="242"/>
                    <a:pt x="106" y="242"/>
                    <a:pt x="108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6" y="241"/>
                    <a:pt x="104" y="240"/>
                    <a:pt x="102" y="240"/>
                  </a:cubicBezTo>
                  <a:cubicBezTo>
                    <a:pt x="102" y="240"/>
                    <a:pt x="102" y="240"/>
                    <a:pt x="101" y="240"/>
                  </a:cubicBezTo>
                  <a:cubicBezTo>
                    <a:pt x="101" y="240"/>
                    <a:pt x="100" y="240"/>
                    <a:pt x="100" y="241"/>
                  </a:cubicBezTo>
                  <a:close/>
                  <a:moveTo>
                    <a:pt x="175" y="228"/>
                  </a:moveTo>
                  <a:cubicBezTo>
                    <a:pt x="174" y="229"/>
                    <a:pt x="174" y="229"/>
                    <a:pt x="173" y="229"/>
                  </a:cubicBezTo>
                  <a:cubicBezTo>
                    <a:pt x="172" y="230"/>
                    <a:pt x="171" y="230"/>
                    <a:pt x="170" y="229"/>
                  </a:cubicBezTo>
                  <a:cubicBezTo>
                    <a:pt x="168" y="230"/>
                    <a:pt x="169" y="231"/>
                    <a:pt x="168" y="232"/>
                  </a:cubicBezTo>
                  <a:cubicBezTo>
                    <a:pt x="170" y="231"/>
                    <a:pt x="172" y="231"/>
                    <a:pt x="174" y="230"/>
                  </a:cubicBezTo>
                  <a:cubicBezTo>
                    <a:pt x="175" y="229"/>
                    <a:pt x="175" y="229"/>
                    <a:pt x="175" y="228"/>
                  </a:cubicBezTo>
                  <a:close/>
                  <a:moveTo>
                    <a:pt x="16" y="157"/>
                  </a:moveTo>
                  <a:cubicBezTo>
                    <a:pt x="16" y="157"/>
                    <a:pt x="16" y="156"/>
                    <a:pt x="16" y="156"/>
                  </a:cubicBezTo>
                  <a:cubicBezTo>
                    <a:pt x="16" y="153"/>
                    <a:pt x="16" y="149"/>
                    <a:pt x="16" y="146"/>
                  </a:cubicBezTo>
                  <a:cubicBezTo>
                    <a:pt x="16" y="145"/>
                    <a:pt x="16" y="145"/>
                    <a:pt x="15" y="145"/>
                  </a:cubicBezTo>
                  <a:cubicBezTo>
                    <a:pt x="15" y="146"/>
                    <a:pt x="15" y="147"/>
                    <a:pt x="15" y="149"/>
                  </a:cubicBezTo>
                  <a:cubicBezTo>
                    <a:pt x="15" y="150"/>
                    <a:pt x="15" y="152"/>
                    <a:pt x="16" y="154"/>
                  </a:cubicBezTo>
                  <a:cubicBezTo>
                    <a:pt x="16" y="155"/>
                    <a:pt x="16" y="155"/>
                    <a:pt x="16" y="156"/>
                  </a:cubicBezTo>
                  <a:cubicBezTo>
                    <a:pt x="16" y="156"/>
                    <a:pt x="16" y="156"/>
                    <a:pt x="16" y="157"/>
                  </a:cubicBezTo>
                  <a:close/>
                  <a:moveTo>
                    <a:pt x="131" y="232"/>
                  </a:moveTo>
                  <a:cubicBezTo>
                    <a:pt x="130" y="232"/>
                    <a:pt x="130" y="233"/>
                    <a:pt x="130" y="233"/>
                  </a:cubicBezTo>
                  <a:cubicBezTo>
                    <a:pt x="130" y="234"/>
                    <a:pt x="131" y="234"/>
                    <a:pt x="131" y="234"/>
                  </a:cubicBezTo>
                  <a:cubicBezTo>
                    <a:pt x="132" y="234"/>
                    <a:pt x="132" y="235"/>
                    <a:pt x="133" y="235"/>
                  </a:cubicBezTo>
                  <a:cubicBezTo>
                    <a:pt x="133" y="234"/>
                    <a:pt x="134" y="233"/>
                    <a:pt x="135" y="231"/>
                  </a:cubicBezTo>
                  <a:cubicBezTo>
                    <a:pt x="133" y="232"/>
                    <a:pt x="132" y="232"/>
                    <a:pt x="131" y="232"/>
                  </a:cubicBezTo>
                  <a:close/>
                  <a:moveTo>
                    <a:pt x="198" y="204"/>
                  </a:moveTo>
                  <a:cubicBezTo>
                    <a:pt x="199" y="203"/>
                    <a:pt x="200" y="201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199" y="200"/>
                    <a:pt x="198" y="200"/>
                    <a:pt x="198" y="200"/>
                  </a:cubicBezTo>
                  <a:cubicBezTo>
                    <a:pt x="198" y="202"/>
                    <a:pt x="198" y="203"/>
                    <a:pt x="198" y="204"/>
                  </a:cubicBezTo>
                  <a:close/>
                  <a:moveTo>
                    <a:pt x="176" y="216"/>
                  </a:moveTo>
                  <a:cubicBezTo>
                    <a:pt x="177" y="214"/>
                    <a:pt x="177" y="213"/>
                    <a:pt x="177" y="211"/>
                  </a:cubicBezTo>
                  <a:cubicBezTo>
                    <a:pt x="176" y="211"/>
                    <a:pt x="176" y="212"/>
                    <a:pt x="175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4" y="214"/>
                    <a:pt x="175" y="215"/>
                    <a:pt x="175" y="216"/>
                  </a:cubicBezTo>
                  <a:cubicBezTo>
                    <a:pt x="176" y="216"/>
                    <a:pt x="176" y="216"/>
                    <a:pt x="176" y="216"/>
                  </a:cubicBezTo>
                  <a:close/>
                  <a:moveTo>
                    <a:pt x="22" y="141"/>
                  </a:moveTo>
                  <a:cubicBezTo>
                    <a:pt x="23" y="139"/>
                    <a:pt x="24" y="137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2" y="137"/>
                    <a:pt x="21" y="138"/>
                  </a:cubicBezTo>
                  <a:cubicBezTo>
                    <a:pt x="21" y="138"/>
                    <a:pt x="21" y="139"/>
                    <a:pt x="21" y="139"/>
                  </a:cubicBezTo>
                  <a:cubicBezTo>
                    <a:pt x="21" y="140"/>
                    <a:pt x="21" y="141"/>
                    <a:pt x="22" y="141"/>
                  </a:cubicBezTo>
                  <a:close/>
                  <a:moveTo>
                    <a:pt x="107" y="224"/>
                  </a:moveTo>
                  <a:cubicBezTo>
                    <a:pt x="107" y="225"/>
                    <a:pt x="108" y="225"/>
                    <a:pt x="108" y="226"/>
                  </a:cubicBezTo>
                  <a:cubicBezTo>
                    <a:pt x="109" y="225"/>
                    <a:pt x="110" y="224"/>
                    <a:pt x="110" y="224"/>
                  </a:cubicBezTo>
                  <a:cubicBezTo>
                    <a:pt x="110" y="223"/>
                    <a:pt x="110" y="222"/>
                    <a:pt x="108" y="222"/>
                  </a:cubicBezTo>
                  <a:cubicBezTo>
                    <a:pt x="108" y="223"/>
                    <a:pt x="107" y="223"/>
                    <a:pt x="107" y="224"/>
                  </a:cubicBezTo>
                  <a:close/>
                  <a:moveTo>
                    <a:pt x="166" y="231"/>
                  </a:moveTo>
                  <a:cubicBezTo>
                    <a:pt x="164" y="232"/>
                    <a:pt x="162" y="233"/>
                    <a:pt x="161" y="234"/>
                  </a:cubicBezTo>
                  <a:cubicBezTo>
                    <a:pt x="160" y="234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4"/>
                  </a:cubicBezTo>
                  <a:cubicBezTo>
                    <a:pt x="163" y="234"/>
                    <a:pt x="164" y="234"/>
                    <a:pt x="165" y="233"/>
                  </a:cubicBezTo>
                  <a:cubicBezTo>
                    <a:pt x="165" y="233"/>
                    <a:pt x="166" y="233"/>
                    <a:pt x="166" y="233"/>
                  </a:cubicBezTo>
                  <a:cubicBezTo>
                    <a:pt x="166" y="232"/>
                    <a:pt x="166" y="232"/>
                    <a:pt x="166" y="231"/>
                  </a:cubicBezTo>
                  <a:close/>
                  <a:moveTo>
                    <a:pt x="247" y="89"/>
                  </a:moveTo>
                  <a:cubicBezTo>
                    <a:pt x="247" y="90"/>
                    <a:pt x="248" y="90"/>
                    <a:pt x="248" y="91"/>
                  </a:cubicBezTo>
                  <a:cubicBezTo>
                    <a:pt x="248" y="92"/>
                    <a:pt x="248" y="92"/>
                    <a:pt x="247" y="93"/>
                  </a:cubicBezTo>
                  <a:cubicBezTo>
                    <a:pt x="247" y="93"/>
                    <a:pt x="247" y="93"/>
                    <a:pt x="247" y="94"/>
                  </a:cubicBezTo>
                  <a:cubicBezTo>
                    <a:pt x="248" y="96"/>
                    <a:pt x="248" y="97"/>
                    <a:pt x="248" y="99"/>
                  </a:cubicBezTo>
                  <a:cubicBezTo>
                    <a:pt x="249" y="100"/>
                    <a:pt x="249" y="100"/>
                    <a:pt x="248" y="101"/>
                  </a:cubicBezTo>
                  <a:cubicBezTo>
                    <a:pt x="248" y="101"/>
                    <a:pt x="248" y="102"/>
                    <a:pt x="249" y="102"/>
                  </a:cubicBezTo>
                  <a:cubicBezTo>
                    <a:pt x="249" y="99"/>
                    <a:pt x="249" y="96"/>
                    <a:pt x="248" y="92"/>
                  </a:cubicBezTo>
                  <a:cubicBezTo>
                    <a:pt x="248" y="91"/>
                    <a:pt x="248" y="90"/>
                    <a:pt x="247" y="89"/>
                  </a:cubicBezTo>
                  <a:close/>
                  <a:moveTo>
                    <a:pt x="116" y="244"/>
                  </a:moveTo>
                  <a:cubicBezTo>
                    <a:pt x="113" y="244"/>
                    <a:pt x="110" y="244"/>
                    <a:pt x="107" y="24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8" y="244"/>
                    <a:pt x="109" y="245"/>
                    <a:pt x="110" y="245"/>
                  </a:cubicBezTo>
                  <a:cubicBezTo>
                    <a:pt x="111" y="245"/>
                    <a:pt x="113" y="245"/>
                    <a:pt x="115" y="245"/>
                  </a:cubicBezTo>
                  <a:cubicBezTo>
                    <a:pt x="115" y="245"/>
                    <a:pt x="116" y="245"/>
                    <a:pt x="116" y="244"/>
                  </a:cubicBezTo>
                  <a:close/>
                  <a:moveTo>
                    <a:pt x="24" y="145"/>
                  </a:moveTo>
                  <a:cubicBezTo>
                    <a:pt x="24" y="145"/>
                    <a:pt x="24" y="145"/>
                    <a:pt x="24" y="145"/>
                  </a:cubicBezTo>
                  <a:cubicBezTo>
                    <a:pt x="25" y="144"/>
                    <a:pt x="25" y="144"/>
                    <a:pt x="26" y="143"/>
                  </a:cubicBezTo>
                  <a:cubicBezTo>
                    <a:pt x="26" y="143"/>
                    <a:pt x="26" y="143"/>
                    <a:pt x="26" y="142"/>
                  </a:cubicBezTo>
                  <a:cubicBezTo>
                    <a:pt x="26" y="141"/>
                    <a:pt x="26" y="140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40"/>
                    <a:pt x="25" y="143"/>
                    <a:pt x="24" y="145"/>
                  </a:cubicBezTo>
                  <a:close/>
                  <a:moveTo>
                    <a:pt x="94" y="219"/>
                  </a:moveTo>
                  <a:cubicBezTo>
                    <a:pt x="93" y="220"/>
                    <a:pt x="93" y="221"/>
                    <a:pt x="93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94" y="223"/>
                    <a:pt x="95" y="222"/>
                    <a:pt x="95" y="222"/>
                  </a:cubicBezTo>
                  <a:cubicBezTo>
                    <a:pt x="96" y="221"/>
                    <a:pt x="96" y="221"/>
                    <a:pt x="95" y="221"/>
                  </a:cubicBezTo>
                  <a:cubicBezTo>
                    <a:pt x="95" y="220"/>
                    <a:pt x="95" y="220"/>
                    <a:pt x="94" y="219"/>
                  </a:cubicBezTo>
                  <a:close/>
                  <a:moveTo>
                    <a:pt x="250" y="165"/>
                  </a:moveTo>
                  <a:cubicBezTo>
                    <a:pt x="248" y="167"/>
                    <a:pt x="246" y="174"/>
                    <a:pt x="246" y="176"/>
                  </a:cubicBezTo>
                  <a:cubicBezTo>
                    <a:pt x="247" y="172"/>
                    <a:pt x="249" y="169"/>
                    <a:pt x="250" y="165"/>
                  </a:cubicBezTo>
                  <a:close/>
                  <a:moveTo>
                    <a:pt x="247" y="72"/>
                  </a:moveTo>
                  <a:cubicBezTo>
                    <a:pt x="247" y="72"/>
                    <a:pt x="247" y="72"/>
                    <a:pt x="247" y="72"/>
                  </a:cubicBezTo>
                  <a:cubicBezTo>
                    <a:pt x="248" y="76"/>
                    <a:pt x="250" y="80"/>
                    <a:pt x="251" y="84"/>
                  </a:cubicBezTo>
                  <a:cubicBezTo>
                    <a:pt x="251" y="82"/>
                    <a:pt x="251" y="80"/>
                    <a:pt x="250" y="78"/>
                  </a:cubicBezTo>
                  <a:cubicBezTo>
                    <a:pt x="249" y="76"/>
                    <a:pt x="249" y="75"/>
                    <a:pt x="248" y="74"/>
                  </a:cubicBezTo>
                  <a:cubicBezTo>
                    <a:pt x="248" y="73"/>
                    <a:pt x="247" y="72"/>
                    <a:pt x="247" y="72"/>
                  </a:cubicBezTo>
                  <a:close/>
                  <a:moveTo>
                    <a:pt x="62" y="50"/>
                  </a:moveTo>
                  <a:cubicBezTo>
                    <a:pt x="64" y="49"/>
                    <a:pt x="65" y="47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3" y="47"/>
                    <a:pt x="63" y="48"/>
                    <a:pt x="62" y="49"/>
                  </a:cubicBezTo>
                  <a:cubicBezTo>
                    <a:pt x="62" y="49"/>
                    <a:pt x="62" y="49"/>
                    <a:pt x="62" y="50"/>
                  </a:cubicBezTo>
                  <a:close/>
                  <a:moveTo>
                    <a:pt x="147" y="255"/>
                  </a:moveTo>
                  <a:cubicBezTo>
                    <a:pt x="150" y="255"/>
                    <a:pt x="153" y="255"/>
                    <a:pt x="156" y="254"/>
                  </a:cubicBezTo>
                  <a:cubicBezTo>
                    <a:pt x="153" y="254"/>
                    <a:pt x="150" y="254"/>
                    <a:pt x="147" y="254"/>
                  </a:cubicBezTo>
                  <a:cubicBezTo>
                    <a:pt x="147" y="254"/>
                    <a:pt x="147" y="255"/>
                    <a:pt x="147" y="255"/>
                  </a:cubicBezTo>
                  <a:close/>
                  <a:moveTo>
                    <a:pt x="229" y="189"/>
                  </a:moveTo>
                  <a:cubicBezTo>
                    <a:pt x="229" y="190"/>
                    <a:pt x="229" y="190"/>
                    <a:pt x="229" y="190"/>
                  </a:cubicBezTo>
                  <a:cubicBezTo>
                    <a:pt x="229" y="190"/>
                    <a:pt x="229" y="189"/>
                    <a:pt x="230" y="189"/>
                  </a:cubicBezTo>
                  <a:cubicBezTo>
                    <a:pt x="231" y="188"/>
                    <a:pt x="232" y="186"/>
                    <a:pt x="233" y="184"/>
                  </a:cubicBezTo>
                  <a:cubicBezTo>
                    <a:pt x="233" y="184"/>
                    <a:pt x="233" y="184"/>
                    <a:pt x="232" y="183"/>
                  </a:cubicBezTo>
                  <a:cubicBezTo>
                    <a:pt x="231" y="185"/>
                    <a:pt x="230" y="187"/>
                    <a:pt x="229" y="189"/>
                  </a:cubicBezTo>
                  <a:close/>
                  <a:moveTo>
                    <a:pt x="208" y="184"/>
                  </a:moveTo>
                  <a:cubicBezTo>
                    <a:pt x="207" y="184"/>
                    <a:pt x="207" y="184"/>
                    <a:pt x="207" y="184"/>
                  </a:cubicBezTo>
                  <a:cubicBezTo>
                    <a:pt x="207" y="185"/>
                    <a:pt x="206" y="185"/>
                    <a:pt x="206" y="186"/>
                  </a:cubicBezTo>
                  <a:cubicBezTo>
                    <a:pt x="205" y="186"/>
                    <a:pt x="205" y="187"/>
                    <a:pt x="205" y="187"/>
                  </a:cubicBezTo>
                  <a:cubicBezTo>
                    <a:pt x="205" y="188"/>
                    <a:pt x="206" y="188"/>
                    <a:pt x="206" y="189"/>
                  </a:cubicBezTo>
                  <a:cubicBezTo>
                    <a:pt x="206" y="189"/>
                    <a:pt x="207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5"/>
                    <a:pt x="208" y="184"/>
                  </a:cubicBezTo>
                  <a:close/>
                  <a:moveTo>
                    <a:pt x="195" y="211"/>
                  </a:moveTo>
                  <a:cubicBezTo>
                    <a:pt x="194" y="211"/>
                    <a:pt x="191" y="215"/>
                    <a:pt x="191" y="215"/>
                  </a:cubicBezTo>
                  <a:cubicBezTo>
                    <a:pt x="192" y="215"/>
                    <a:pt x="193" y="214"/>
                    <a:pt x="195" y="213"/>
                  </a:cubicBezTo>
                  <a:cubicBezTo>
                    <a:pt x="195" y="213"/>
                    <a:pt x="195" y="213"/>
                    <a:pt x="195" y="213"/>
                  </a:cubicBezTo>
                  <a:cubicBezTo>
                    <a:pt x="195" y="212"/>
                    <a:pt x="195" y="211"/>
                    <a:pt x="195" y="211"/>
                  </a:cubicBezTo>
                  <a:close/>
                  <a:moveTo>
                    <a:pt x="70" y="31"/>
                  </a:moveTo>
                  <a:cubicBezTo>
                    <a:pt x="70" y="31"/>
                    <a:pt x="70" y="31"/>
                    <a:pt x="70" y="30"/>
                  </a:cubicBezTo>
                  <a:cubicBezTo>
                    <a:pt x="71" y="29"/>
                    <a:pt x="71" y="28"/>
                    <a:pt x="71" y="26"/>
                  </a:cubicBezTo>
                  <a:cubicBezTo>
                    <a:pt x="70" y="27"/>
                    <a:pt x="69" y="28"/>
                    <a:pt x="68" y="29"/>
                  </a:cubicBezTo>
                  <a:cubicBezTo>
                    <a:pt x="69" y="30"/>
                    <a:pt x="69" y="30"/>
                    <a:pt x="70" y="31"/>
                  </a:cubicBezTo>
                  <a:close/>
                  <a:moveTo>
                    <a:pt x="243" y="73"/>
                  </a:moveTo>
                  <a:cubicBezTo>
                    <a:pt x="243" y="71"/>
                    <a:pt x="238" y="63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5"/>
                    <a:pt x="240" y="67"/>
                    <a:pt x="241" y="70"/>
                  </a:cubicBezTo>
                  <a:cubicBezTo>
                    <a:pt x="242" y="71"/>
                    <a:pt x="243" y="72"/>
                    <a:pt x="243" y="73"/>
                  </a:cubicBezTo>
                  <a:close/>
                  <a:moveTo>
                    <a:pt x="84" y="241"/>
                  </a:moveTo>
                  <a:cubicBezTo>
                    <a:pt x="80" y="239"/>
                    <a:pt x="76" y="238"/>
                    <a:pt x="72" y="237"/>
                  </a:cubicBezTo>
                  <a:cubicBezTo>
                    <a:pt x="76" y="238"/>
                    <a:pt x="80" y="240"/>
                    <a:pt x="84" y="241"/>
                  </a:cubicBezTo>
                  <a:close/>
                  <a:moveTo>
                    <a:pt x="29" y="147"/>
                  </a:moveTo>
                  <a:cubicBezTo>
                    <a:pt x="30" y="146"/>
                    <a:pt x="30" y="145"/>
                    <a:pt x="30" y="143"/>
                  </a:cubicBezTo>
                  <a:cubicBezTo>
                    <a:pt x="30" y="143"/>
                    <a:pt x="30" y="142"/>
                    <a:pt x="30" y="142"/>
                  </a:cubicBezTo>
                  <a:cubicBezTo>
                    <a:pt x="30" y="142"/>
                    <a:pt x="29" y="143"/>
                    <a:pt x="29" y="143"/>
                  </a:cubicBezTo>
                  <a:cubicBezTo>
                    <a:pt x="29" y="143"/>
                    <a:pt x="29" y="144"/>
                    <a:pt x="29" y="144"/>
                  </a:cubicBezTo>
                  <a:cubicBezTo>
                    <a:pt x="28" y="144"/>
                    <a:pt x="29" y="147"/>
                    <a:pt x="29" y="147"/>
                  </a:cubicBezTo>
                  <a:close/>
                  <a:moveTo>
                    <a:pt x="19" y="167"/>
                  </a:move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0" y="165"/>
                    <a:pt x="21" y="164"/>
                  </a:cubicBezTo>
                  <a:cubicBezTo>
                    <a:pt x="21" y="163"/>
                    <a:pt x="21" y="162"/>
                    <a:pt x="20" y="161"/>
                  </a:cubicBezTo>
                  <a:cubicBezTo>
                    <a:pt x="20" y="163"/>
                    <a:pt x="20" y="164"/>
                    <a:pt x="18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19" y="166"/>
                    <a:pt x="19" y="166"/>
                    <a:pt x="19" y="167"/>
                  </a:cubicBezTo>
                  <a:close/>
                  <a:moveTo>
                    <a:pt x="177" y="29"/>
                  </a:moveTo>
                  <a:cubicBezTo>
                    <a:pt x="177" y="28"/>
                    <a:pt x="177" y="27"/>
                    <a:pt x="177" y="27"/>
                  </a:cubicBezTo>
                  <a:cubicBezTo>
                    <a:pt x="177" y="26"/>
                    <a:pt x="177" y="25"/>
                    <a:pt x="175" y="24"/>
                  </a:cubicBezTo>
                  <a:cubicBezTo>
                    <a:pt x="175" y="25"/>
                    <a:pt x="175" y="26"/>
                    <a:pt x="175" y="26"/>
                  </a:cubicBezTo>
                  <a:cubicBezTo>
                    <a:pt x="175" y="27"/>
                    <a:pt x="176" y="28"/>
                    <a:pt x="177" y="29"/>
                  </a:cubicBezTo>
                  <a:close/>
                  <a:moveTo>
                    <a:pt x="120" y="236"/>
                  </a:moveTo>
                  <a:cubicBezTo>
                    <a:pt x="121" y="237"/>
                    <a:pt x="121" y="237"/>
                    <a:pt x="121" y="238"/>
                  </a:cubicBezTo>
                  <a:cubicBezTo>
                    <a:pt x="122" y="238"/>
                    <a:pt x="122" y="238"/>
                    <a:pt x="123" y="238"/>
                  </a:cubicBezTo>
                  <a:cubicBezTo>
                    <a:pt x="124" y="238"/>
                    <a:pt x="124" y="238"/>
                    <a:pt x="124" y="237"/>
                  </a:cubicBezTo>
                  <a:cubicBezTo>
                    <a:pt x="123" y="236"/>
                    <a:pt x="122" y="236"/>
                    <a:pt x="120" y="236"/>
                  </a:cubicBezTo>
                  <a:close/>
                  <a:moveTo>
                    <a:pt x="191" y="227"/>
                  </a:moveTo>
                  <a:cubicBezTo>
                    <a:pt x="191" y="227"/>
                    <a:pt x="191" y="227"/>
                    <a:pt x="191" y="227"/>
                  </a:cubicBezTo>
                  <a:cubicBezTo>
                    <a:pt x="190" y="227"/>
                    <a:pt x="189" y="228"/>
                    <a:pt x="188" y="229"/>
                  </a:cubicBezTo>
                  <a:cubicBezTo>
                    <a:pt x="187" y="229"/>
                    <a:pt x="187" y="230"/>
                    <a:pt x="187" y="230"/>
                  </a:cubicBezTo>
                  <a:cubicBezTo>
                    <a:pt x="187" y="230"/>
                    <a:pt x="188" y="230"/>
                    <a:pt x="189" y="230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190" y="229"/>
                    <a:pt x="191" y="228"/>
                    <a:pt x="191" y="227"/>
                  </a:cubicBezTo>
                  <a:close/>
                  <a:moveTo>
                    <a:pt x="233" y="94"/>
                  </a:moveTo>
                  <a:cubicBezTo>
                    <a:pt x="234" y="94"/>
                    <a:pt x="234" y="93"/>
                    <a:pt x="234" y="92"/>
                  </a:cubicBezTo>
                  <a:cubicBezTo>
                    <a:pt x="234" y="91"/>
                    <a:pt x="233" y="90"/>
                    <a:pt x="232" y="88"/>
                  </a:cubicBezTo>
                  <a:cubicBezTo>
                    <a:pt x="232" y="88"/>
                    <a:pt x="232" y="88"/>
                    <a:pt x="232" y="87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2" y="90"/>
                    <a:pt x="233" y="92"/>
                    <a:pt x="233" y="94"/>
                  </a:cubicBezTo>
                  <a:close/>
                  <a:moveTo>
                    <a:pt x="20" y="118"/>
                  </a:moveTo>
                  <a:cubicBezTo>
                    <a:pt x="21" y="118"/>
                    <a:pt x="21" y="117"/>
                    <a:pt x="21" y="117"/>
                  </a:cubicBezTo>
                  <a:cubicBezTo>
                    <a:pt x="20" y="116"/>
                    <a:pt x="20" y="115"/>
                    <a:pt x="21" y="115"/>
                  </a:cubicBezTo>
                  <a:cubicBezTo>
                    <a:pt x="21" y="114"/>
                    <a:pt x="21" y="113"/>
                    <a:pt x="22" y="111"/>
                  </a:cubicBezTo>
                  <a:cubicBezTo>
                    <a:pt x="22" y="110"/>
                    <a:pt x="22" y="109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1" y="111"/>
                    <a:pt x="21" y="114"/>
                    <a:pt x="20" y="116"/>
                  </a:cubicBezTo>
                  <a:cubicBezTo>
                    <a:pt x="20" y="117"/>
                    <a:pt x="20" y="118"/>
                    <a:pt x="20" y="118"/>
                  </a:cubicBezTo>
                  <a:close/>
                  <a:moveTo>
                    <a:pt x="29" y="185"/>
                  </a:moveTo>
                  <a:cubicBezTo>
                    <a:pt x="29" y="186"/>
                    <a:pt x="28" y="186"/>
                    <a:pt x="28" y="186"/>
                  </a:cubicBezTo>
                  <a:cubicBezTo>
                    <a:pt x="29" y="188"/>
                    <a:pt x="29" y="189"/>
                    <a:pt x="30" y="190"/>
                  </a:cubicBezTo>
                  <a:cubicBezTo>
                    <a:pt x="31" y="189"/>
                    <a:pt x="31" y="189"/>
                    <a:pt x="31" y="188"/>
                  </a:cubicBezTo>
                  <a:cubicBezTo>
                    <a:pt x="30" y="187"/>
                    <a:pt x="30" y="186"/>
                    <a:pt x="29" y="185"/>
                  </a:cubicBezTo>
                  <a:close/>
                  <a:moveTo>
                    <a:pt x="164" y="13"/>
                  </a:moveTo>
                  <a:cubicBezTo>
                    <a:pt x="166" y="14"/>
                    <a:pt x="167" y="14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8" y="14"/>
                    <a:pt x="168" y="14"/>
                  </a:cubicBezTo>
                  <a:cubicBezTo>
                    <a:pt x="167" y="14"/>
                    <a:pt x="167" y="13"/>
                    <a:pt x="166" y="12"/>
                  </a:cubicBezTo>
                  <a:cubicBezTo>
                    <a:pt x="165" y="12"/>
                    <a:pt x="165" y="12"/>
                    <a:pt x="164" y="13"/>
                  </a:cubicBezTo>
                  <a:close/>
                  <a:moveTo>
                    <a:pt x="23" y="170"/>
                  </a:moveTo>
                  <a:cubicBezTo>
                    <a:pt x="23" y="170"/>
                    <a:pt x="22" y="171"/>
                    <a:pt x="22" y="171"/>
                  </a:cubicBezTo>
                  <a:cubicBezTo>
                    <a:pt x="22" y="172"/>
                    <a:pt x="23" y="173"/>
                    <a:pt x="23" y="174"/>
                  </a:cubicBezTo>
                  <a:cubicBezTo>
                    <a:pt x="25" y="172"/>
                    <a:pt x="24" y="171"/>
                    <a:pt x="23" y="170"/>
                  </a:cubicBezTo>
                  <a:close/>
                  <a:moveTo>
                    <a:pt x="36" y="173"/>
                  </a:moveTo>
                  <a:cubicBezTo>
                    <a:pt x="36" y="173"/>
                    <a:pt x="37" y="172"/>
                    <a:pt x="37" y="172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37" y="170"/>
                    <a:pt x="36" y="170"/>
                    <a:pt x="35" y="170"/>
                  </a:cubicBezTo>
                  <a:cubicBezTo>
                    <a:pt x="35" y="171"/>
                    <a:pt x="35" y="171"/>
                    <a:pt x="35" y="172"/>
                  </a:cubicBezTo>
                  <a:cubicBezTo>
                    <a:pt x="35" y="172"/>
                    <a:pt x="36" y="173"/>
                    <a:pt x="36" y="173"/>
                  </a:cubicBezTo>
                  <a:close/>
                  <a:moveTo>
                    <a:pt x="16" y="110"/>
                  </a:moveTo>
                  <a:cubicBezTo>
                    <a:pt x="16" y="108"/>
                    <a:pt x="16" y="107"/>
                    <a:pt x="17" y="105"/>
                  </a:cubicBezTo>
                  <a:cubicBezTo>
                    <a:pt x="16" y="105"/>
                    <a:pt x="16" y="105"/>
                    <a:pt x="15" y="106"/>
                  </a:cubicBezTo>
                  <a:cubicBezTo>
                    <a:pt x="15" y="107"/>
                    <a:pt x="15" y="108"/>
                    <a:pt x="16" y="110"/>
                  </a:cubicBezTo>
                  <a:close/>
                  <a:moveTo>
                    <a:pt x="141" y="5"/>
                  </a:moveTo>
                  <a:cubicBezTo>
                    <a:pt x="141" y="5"/>
                    <a:pt x="141" y="5"/>
                    <a:pt x="141" y="5"/>
                  </a:cubicBezTo>
                  <a:cubicBezTo>
                    <a:pt x="140" y="4"/>
                    <a:pt x="139" y="4"/>
                    <a:pt x="137" y="4"/>
                  </a:cubicBezTo>
                  <a:cubicBezTo>
                    <a:pt x="135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4"/>
                    <a:pt x="131" y="4"/>
                    <a:pt x="132" y="4"/>
                  </a:cubicBezTo>
                  <a:cubicBezTo>
                    <a:pt x="133" y="4"/>
                    <a:pt x="134" y="4"/>
                    <a:pt x="134" y="4"/>
                  </a:cubicBezTo>
                  <a:cubicBezTo>
                    <a:pt x="137" y="5"/>
                    <a:pt x="139" y="5"/>
                    <a:pt x="141" y="5"/>
                  </a:cubicBezTo>
                  <a:close/>
                  <a:moveTo>
                    <a:pt x="40" y="206"/>
                  </a:moveTo>
                  <a:cubicBezTo>
                    <a:pt x="38" y="204"/>
                    <a:pt x="37" y="203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6" y="202"/>
                    <a:pt x="36" y="202"/>
                    <a:pt x="37" y="203"/>
                  </a:cubicBezTo>
                  <a:cubicBezTo>
                    <a:pt x="37" y="205"/>
                    <a:pt x="38" y="206"/>
                    <a:pt x="40" y="206"/>
                  </a:cubicBezTo>
                  <a:close/>
                  <a:moveTo>
                    <a:pt x="194" y="26"/>
                  </a:moveTo>
                  <a:cubicBezTo>
                    <a:pt x="194" y="25"/>
                    <a:pt x="194" y="24"/>
                    <a:pt x="193" y="24"/>
                  </a:cubicBezTo>
                  <a:cubicBezTo>
                    <a:pt x="192" y="23"/>
                    <a:pt x="190" y="22"/>
                    <a:pt x="189" y="22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91" y="23"/>
                    <a:pt x="192" y="25"/>
                    <a:pt x="194" y="26"/>
                  </a:cubicBezTo>
                  <a:close/>
                  <a:moveTo>
                    <a:pt x="238" y="71"/>
                  </a:moveTo>
                  <a:cubicBezTo>
                    <a:pt x="237" y="69"/>
                    <a:pt x="236" y="68"/>
                    <a:pt x="235" y="67"/>
                  </a:cubicBezTo>
                  <a:cubicBezTo>
                    <a:pt x="236" y="68"/>
                    <a:pt x="236" y="70"/>
                    <a:pt x="237" y="71"/>
                  </a:cubicBezTo>
                  <a:cubicBezTo>
                    <a:pt x="237" y="72"/>
                    <a:pt x="237" y="72"/>
                    <a:pt x="238" y="71"/>
                  </a:cubicBezTo>
                  <a:close/>
                  <a:moveTo>
                    <a:pt x="82" y="55"/>
                  </a:moveTo>
                  <a:cubicBezTo>
                    <a:pt x="82" y="55"/>
                    <a:pt x="82" y="55"/>
                    <a:pt x="82" y="55"/>
                  </a:cubicBezTo>
                  <a:cubicBezTo>
                    <a:pt x="82" y="54"/>
                    <a:pt x="82" y="54"/>
                    <a:pt x="83" y="54"/>
                  </a:cubicBezTo>
                  <a:cubicBezTo>
                    <a:pt x="83" y="53"/>
                    <a:pt x="83" y="53"/>
                    <a:pt x="83" y="52"/>
                  </a:cubicBezTo>
                  <a:cubicBezTo>
                    <a:pt x="83" y="52"/>
                    <a:pt x="83" y="51"/>
                    <a:pt x="82" y="51"/>
                  </a:cubicBezTo>
                  <a:cubicBezTo>
                    <a:pt x="82" y="51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lose/>
                  <a:moveTo>
                    <a:pt x="181" y="27"/>
                  </a:moveTo>
                  <a:cubicBezTo>
                    <a:pt x="181" y="28"/>
                    <a:pt x="181" y="28"/>
                    <a:pt x="181" y="28"/>
                  </a:cubicBezTo>
                  <a:cubicBezTo>
                    <a:pt x="182" y="29"/>
                    <a:pt x="183" y="30"/>
                    <a:pt x="184" y="31"/>
                  </a:cubicBezTo>
                  <a:cubicBezTo>
                    <a:pt x="184" y="31"/>
                    <a:pt x="184" y="30"/>
                    <a:pt x="185" y="30"/>
                  </a:cubicBezTo>
                  <a:cubicBezTo>
                    <a:pt x="184" y="29"/>
                    <a:pt x="182" y="28"/>
                    <a:pt x="181" y="27"/>
                  </a:cubicBezTo>
                  <a:close/>
                  <a:moveTo>
                    <a:pt x="241" y="193"/>
                  </a:moveTo>
                  <a:cubicBezTo>
                    <a:pt x="243" y="191"/>
                    <a:pt x="246" y="185"/>
                    <a:pt x="246" y="184"/>
                  </a:cubicBezTo>
                  <a:cubicBezTo>
                    <a:pt x="244" y="187"/>
                    <a:pt x="243" y="190"/>
                    <a:pt x="241" y="193"/>
                  </a:cubicBezTo>
                  <a:close/>
                  <a:moveTo>
                    <a:pt x="29" y="62"/>
                  </a:moveTo>
                  <a:cubicBezTo>
                    <a:pt x="28" y="63"/>
                    <a:pt x="26" y="67"/>
                    <a:pt x="26" y="68"/>
                  </a:cubicBezTo>
                  <a:cubicBezTo>
                    <a:pt x="27" y="67"/>
                    <a:pt x="27" y="67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28" y="64"/>
                    <a:pt x="28" y="63"/>
                    <a:pt x="29" y="62"/>
                  </a:cubicBezTo>
                  <a:close/>
                  <a:moveTo>
                    <a:pt x="188" y="224"/>
                  </a:moveTo>
                  <a:cubicBezTo>
                    <a:pt x="188" y="224"/>
                    <a:pt x="189" y="224"/>
                    <a:pt x="189" y="223"/>
                  </a:cubicBezTo>
                  <a:cubicBezTo>
                    <a:pt x="190" y="222"/>
                    <a:pt x="192" y="221"/>
                    <a:pt x="193" y="220"/>
                  </a:cubicBezTo>
                  <a:cubicBezTo>
                    <a:pt x="194" y="220"/>
                    <a:pt x="194" y="219"/>
                    <a:pt x="194" y="218"/>
                  </a:cubicBezTo>
                  <a:cubicBezTo>
                    <a:pt x="194" y="219"/>
                    <a:pt x="193" y="220"/>
                    <a:pt x="192" y="220"/>
                  </a:cubicBezTo>
                  <a:cubicBezTo>
                    <a:pt x="192" y="221"/>
                    <a:pt x="191" y="222"/>
                    <a:pt x="190" y="222"/>
                  </a:cubicBezTo>
                  <a:cubicBezTo>
                    <a:pt x="189" y="222"/>
                    <a:pt x="188" y="223"/>
                    <a:pt x="188" y="224"/>
                  </a:cubicBezTo>
                  <a:close/>
                  <a:moveTo>
                    <a:pt x="185" y="210"/>
                  </a:moveTo>
                  <a:cubicBezTo>
                    <a:pt x="185" y="210"/>
                    <a:pt x="184" y="210"/>
                    <a:pt x="184" y="211"/>
                  </a:cubicBezTo>
                  <a:cubicBezTo>
                    <a:pt x="183" y="211"/>
                    <a:pt x="183" y="212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4" y="213"/>
                    <a:pt x="185" y="212"/>
                    <a:pt x="185" y="210"/>
                  </a:cubicBezTo>
                  <a:close/>
                  <a:moveTo>
                    <a:pt x="9" y="85"/>
                  </a:moveTo>
                  <a:cubicBezTo>
                    <a:pt x="8" y="88"/>
                    <a:pt x="7" y="90"/>
                    <a:pt x="6" y="93"/>
                  </a:cubicBezTo>
                  <a:cubicBezTo>
                    <a:pt x="7" y="93"/>
                    <a:pt x="7" y="93"/>
                    <a:pt x="7" y="92"/>
                  </a:cubicBezTo>
                  <a:cubicBezTo>
                    <a:pt x="8" y="91"/>
                    <a:pt x="8" y="89"/>
                    <a:pt x="8" y="88"/>
                  </a:cubicBezTo>
                  <a:cubicBezTo>
                    <a:pt x="8" y="87"/>
                    <a:pt x="9" y="86"/>
                    <a:pt x="9" y="85"/>
                  </a:cubicBezTo>
                  <a:close/>
                  <a:moveTo>
                    <a:pt x="171" y="26"/>
                  </a:moveTo>
                  <a:cubicBezTo>
                    <a:pt x="171" y="26"/>
                    <a:pt x="171" y="26"/>
                    <a:pt x="171" y="26"/>
                  </a:cubicBezTo>
                  <a:cubicBezTo>
                    <a:pt x="172" y="28"/>
                    <a:pt x="172" y="29"/>
                    <a:pt x="173" y="31"/>
                  </a:cubicBezTo>
                  <a:cubicBezTo>
                    <a:pt x="173" y="30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2" y="27"/>
                    <a:pt x="171" y="26"/>
                  </a:cubicBezTo>
                  <a:close/>
                  <a:moveTo>
                    <a:pt x="126" y="228"/>
                  </a:moveTo>
                  <a:cubicBezTo>
                    <a:pt x="125" y="228"/>
                    <a:pt x="125" y="229"/>
                    <a:pt x="125" y="229"/>
                  </a:cubicBezTo>
                  <a:cubicBezTo>
                    <a:pt x="125" y="230"/>
                    <a:pt x="126" y="231"/>
                    <a:pt x="126" y="232"/>
                  </a:cubicBezTo>
                  <a:cubicBezTo>
                    <a:pt x="127" y="230"/>
                    <a:pt x="127" y="230"/>
                    <a:pt x="126" y="228"/>
                  </a:cubicBezTo>
                  <a:close/>
                  <a:moveTo>
                    <a:pt x="249" y="105"/>
                  </a:moveTo>
                  <a:cubicBezTo>
                    <a:pt x="248" y="105"/>
                    <a:pt x="248" y="105"/>
                    <a:pt x="247" y="105"/>
                  </a:cubicBezTo>
                  <a:cubicBezTo>
                    <a:pt x="248" y="107"/>
                    <a:pt x="248" y="109"/>
                    <a:pt x="249" y="110"/>
                  </a:cubicBezTo>
                  <a:cubicBezTo>
                    <a:pt x="249" y="108"/>
                    <a:pt x="249" y="107"/>
                    <a:pt x="249" y="105"/>
                  </a:cubicBezTo>
                  <a:close/>
                  <a:moveTo>
                    <a:pt x="107" y="228"/>
                  </a:moveTo>
                  <a:cubicBezTo>
                    <a:pt x="106" y="227"/>
                    <a:pt x="106" y="227"/>
                    <a:pt x="105" y="226"/>
                  </a:cubicBezTo>
                  <a:cubicBezTo>
                    <a:pt x="105" y="226"/>
                    <a:pt x="105" y="227"/>
                    <a:pt x="104" y="227"/>
                  </a:cubicBezTo>
                  <a:cubicBezTo>
                    <a:pt x="105" y="228"/>
                    <a:pt x="105" y="228"/>
                    <a:pt x="106" y="229"/>
                  </a:cubicBezTo>
                  <a:cubicBezTo>
                    <a:pt x="106" y="229"/>
                    <a:pt x="107" y="228"/>
                    <a:pt x="107" y="228"/>
                  </a:cubicBezTo>
                  <a:close/>
                  <a:moveTo>
                    <a:pt x="204" y="28"/>
                  </a:move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5" y="29"/>
                    <a:pt x="205" y="29"/>
                    <a:pt x="206" y="30"/>
                  </a:cubicBezTo>
                  <a:cubicBezTo>
                    <a:pt x="207" y="31"/>
                    <a:pt x="209" y="32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1" y="34"/>
                  </a:cubicBezTo>
                  <a:cubicBezTo>
                    <a:pt x="208" y="32"/>
                    <a:pt x="206" y="30"/>
                    <a:pt x="204" y="28"/>
                  </a:cubicBezTo>
                  <a:close/>
                  <a:moveTo>
                    <a:pt x="28" y="155"/>
                  </a:moveTo>
                  <a:cubicBezTo>
                    <a:pt x="28" y="155"/>
                    <a:pt x="28" y="155"/>
                    <a:pt x="28" y="155"/>
                  </a:cubicBezTo>
                  <a:cubicBezTo>
                    <a:pt x="27" y="155"/>
                    <a:pt x="27" y="156"/>
                    <a:pt x="27" y="15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7" y="159"/>
                    <a:pt x="28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8" y="158"/>
                    <a:pt x="28" y="156"/>
                    <a:pt x="28" y="155"/>
                  </a:cubicBezTo>
                  <a:close/>
                  <a:moveTo>
                    <a:pt x="189" y="189"/>
                  </a:moveTo>
                  <a:cubicBezTo>
                    <a:pt x="189" y="188"/>
                    <a:pt x="188" y="188"/>
                    <a:pt x="188" y="187"/>
                  </a:cubicBezTo>
                  <a:cubicBezTo>
                    <a:pt x="188" y="188"/>
                    <a:pt x="187" y="188"/>
                    <a:pt x="187" y="188"/>
                  </a:cubicBezTo>
                  <a:cubicBezTo>
                    <a:pt x="187" y="189"/>
                    <a:pt x="188" y="190"/>
                    <a:pt x="188" y="191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89" y="190"/>
                    <a:pt x="189" y="190"/>
                    <a:pt x="189" y="189"/>
                  </a:cubicBezTo>
                  <a:close/>
                  <a:moveTo>
                    <a:pt x="220" y="210"/>
                  </a:moveTo>
                  <a:cubicBezTo>
                    <a:pt x="219" y="211"/>
                    <a:pt x="217" y="213"/>
                    <a:pt x="216" y="215"/>
                  </a:cubicBezTo>
                  <a:cubicBezTo>
                    <a:pt x="217" y="214"/>
                    <a:pt x="218" y="213"/>
                    <a:pt x="219" y="212"/>
                  </a:cubicBezTo>
                  <a:cubicBezTo>
                    <a:pt x="220" y="211"/>
                    <a:pt x="220" y="210"/>
                    <a:pt x="220" y="210"/>
                  </a:cubicBezTo>
                  <a:close/>
                  <a:moveTo>
                    <a:pt x="170" y="22"/>
                  </a:moveTo>
                  <a:cubicBezTo>
                    <a:pt x="171" y="23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2" y="23"/>
                    <a:pt x="171" y="22"/>
                    <a:pt x="170" y="22"/>
                  </a:cubicBezTo>
                  <a:close/>
                  <a:moveTo>
                    <a:pt x="200" y="214"/>
                  </a:moveTo>
                  <a:cubicBezTo>
                    <a:pt x="200" y="214"/>
                    <a:pt x="200" y="214"/>
                    <a:pt x="200" y="214"/>
                  </a:cubicBezTo>
                  <a:cubicBezTo>
                    <a:pt x="199" y="214"/>
                    <a:pt x="198" y="215"/>
                    <a:pt x="197" y="215"/>
                  </a:cubicBezTo>
                  <a:cubicBezTo>
                    <a:pt x="196" y="216"/>
                    <a:pt x="196" y="216"/>
                    <a:pt x="197" y="218"/>
                  </a:cubicBezTo>
                  <a:cubicBezTo>
                    <a:pt x="198" y="216"/>
                    <a:pt x="199" y="215"/>
                    <a:pt x="200" y="214"/>
                  </a:cubicBezTo>
                  <a:close/>
                  <a:moveTo>
                    <a:pt x="226" y="83"/>
                  </a:moveTo>
                  <a:cubicBezTo>
                    <a:pt x="227" y="85"/>
                    <a:pt x="227" y="87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6"/>
                    <a:pt x="227" y="84"/>
                    <a:pt x="226" y="83"/>
                  </a:cubicBezTo>
                  <a:close/>
                  <a:moveTo>
                    <a:pt x="93" y="239"/>
                  </a:moveTo>
                  <a:cubicBezTo>
                    <a:pt x="93" y="239"/>
                    <a:pt x="93" y="239"/>
                    <a:pt x="93" y="239"/>
                  </a:cubicBezTo>
                  <a:cubicBezTo>
                    <a:pt x="94" y="240"/>
                    <a:pt x="96" y="241"/>
                    <a:pt x="97" y="241"/>
                  </a:cubicBezTo>
                  <a:cubicBezTo>
                    <a:pt x="97" y="241"/>
                    <a:pt x="97" y="240"/>
                    <a:pt x="96" y="240"/>
                  </a:cubicBezTo>
                  <a:cubicBezTo>
                    <a:pt x="96" y="240"/>
                    <a:pt x="96" y="239"/>
                    <a:pt x="96" y="239"/>
                  </a:cubicBezTo>
                  <a:cubicBezTo>
                    <a:pt x="95" y="239"/>
                    <a:pt x="94" y="239"/>
                    <a:pt x="93" y="239"/>
                  </a:cubicBezTo>
                  <a:close/>
                  <a:moveTo>
                    <a:pt x="167" y="23"/>
                  </a:moveTo>
                  <a:cubicBezTo>
                    <a:pt x="168" y="22"/>
                    <a:pt x="166" y="20"/>
                    <a:pt x="164" y="21"/>
                  </a:cubicBezTo>
                  <a:cubicBezTo>
                    <a:pt x="164" y="21"/>
                    <a:pt x="164" y="22"/>
                    <a:pt x="164" y="22"/>
                  </a:cubicBezTo>
                  <a:cubicBezTo>
                    <a:pt x="164" y="22"/>
                    <a:pt x="165" y="22"/>
                    <a:pt x="165" y="22"/>
                  </a:cubicBezTo>
                  <a:cubicBezTo>
                    <a:pt x="166" y="21"/>
                    <a:pt x="167" y="22"/>
                    <a:pt x="167" y="23"/>
                  </a:cubicBezTo>
                  <a:close/>
                  <a:moveTo>
                    <a:pt x="44" y="51"/>
                  </a:moveTo>
                  <a:cubicBezTo>
                    <a:pt x="44" y="52"/>
                    <a:pt x="43" y="53"/>
                    <a:pt x="43" y="54"/>
                  </a:cubicBezTo>
                  <a:cubicBezTo>
                    <a:pt x="44" y="54"/>
                    <a:pt x="44" y="54"/>
                    <a:pt x="45" y="53"/>
                  </a:cubicBezTo>
                  <a:cubicBezTo>
                    <a:pt x="45" y="52"/>
                    <a:pt x="45" y="52"/>
                    <a:pt x="44" y="51"/>
                  </a:cubicBezTo>
                  <a:close/>
                  <a:moveTo>
                    <a:pt x="60" y="228"/>
                  </a:moveTo>
                  <a:cubicBezTo>
                    <a:pt x="61" y="229"/>
                    <a:pt x="63" y="230"/>
                    <a:pt x="65" y="231"/>
                  </a:cubicBezTo>
                  <a:cubicBezTo>
                    <a:pt x="63" y="229"/>
                    <a:pt x="62" y="228"/>
                    <a:pt x="60" y="227"/>
                  </a:cubicBezTo>
                  <a:cubicBezTo>
                    <a:pt x="60" y="228"/>
                    <a:pt x="60" y="228"/>
                    <a:pt x="60" y="228"/>
                  </a:cubicBezTo>
                  <a:close/>
                  <a:moveTo>
                    <a:pt x="36" y="156"/>
                  </a:moveTo>
                  <a:cubicBezTo>
                    <a:pt x="35" y="157"/>
                    <a:pt x="34" y="159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5" y="159"/>
                    <a:pt x="35" y="158"/>
                    <a:pt x="36" y="157"/>
                  </a:cubicBezTo>
                  <a:cubicBezTo>
                    <a:pt x="37" y="156"/>
                    <a:pt x="36" y="156"/>
                    <a:pt x="36" y="156"/>
                  </a:cubicBezTo>
                  <a:close/>
                  <a:moveTo>
                    <a:pt x="34" y="174"/>
                  </a:moveTo>
                  <a:cubicBezTo>
                    <a:pt x="33" y="175"/>
                    <a:pt x="33" y="175"/>
                    <a:pt x="33" y="177"/>
                  </a:cubicBezTo>
                  <a:cubicBezTo>
                    <a:pt x="34" y="176"/>
                    <a:pt x="34" y="175"/>
                    <a:pt x="35" y="175"/>
                  </a:cubicBezTo>
                  <a:cubicBezTo>
                    <a:pt x="34" y="174"/>
                    <a:pt x="34" y="174"/>
                    <a:pt x="34" y="174"/>
                  </a:cubicBezTo>
                  <a:close/>
                  <a:moveTo>
                    <a:pt x="117" y="13"/>
                  </a:moveTo>
                  <a:cubicBezTo>
                    <a:pt x="115" y="12"/>
                    <a:pt x="115" y="13"/>
                    <a:pt x="115" y="14"/>
                  </a:cubicBezTo>
                  <a:cubicBezTo>
                    <a:pt x="116" y="14"/>
                    <a:pt x="116" y="14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07" y="231"/>
                  </a:moveTo>
                  <a:cubicBezTo>
                    <a:pt x="108" y="232"/>
                    <a:pt x="109" y="233"/>
                    <a:pt x="110" y="232"/>
                  </a:cubicBezTo>
                  <a:cubicBezTo>
                    <a:pt x="109" y="231"/>
                    <a:pt x="109" y="231"/>
                    <a:pt x="108" y="230"/>
                  </a:cubicBezTo>
                  <a:cubicBezTo>
                    <a:pt x="108" y="230"/>
                    <a:pt x="108" y="230"/>
                    <a:pt x="107" y="231"/>
                  </a:cubicBezTo>
                  <a:close/>
                  <a:moveTo>
                    <a:pt x="55" y="36"/>
                  </a:moveTo>
                  <a:cubicBezTo>
                    <a:pt x="54" y="37"/>
                    <a:pt x="54" y="38"/>
                    <a:pt x="52" y="38"/>
                  </a:cubicBezTo>
                  <a:cubicBezTo>
                    <a:pt x="52" y="39"/>
                    <a:pt x="52" y="39"/>
                    <a:pt x="52" y="40"/>
                  </a:cubicBezTo>
                  <a:cubicBezTo>
                    <a:pt x="53" y="39"/>
                    <a:pt x="54" y="38"/>
                    <a:pt x="55" y="37"/>
                  </a:cubicBezTo>
                  <a:cubicBezTo>
                    <a:pt x="55" y="37"/>
                    <a:pt x="55" y="37"/>
                    <a:pt x="55" y="36"/>
                  </a:cubicBezTo>
                  <a:close/>
                  <a:moveTo>
                    <a:pt x="99" y="11"/>
                  </a:moveTo>
                  <a:cubicBezTo>
                    <a:pt x="97" y="11"/>
                    <a:pt x="93" y="12"/>
                    <a:pt x="93" y="13"/>
                  </a:cubicBezTo>
                  <a:cubicBezTo>
                    <a:pt x="96" y="12"/>
                    <a:pt x="97" y="12"/>
                    <a:pt x="99" y="11"/>
                  </a:cubicBezTo>
                  <a:close/>
                  <a:moveTo>
                    <a:pt x="21" y="196"/>
                  </a:moveTo>
                  <a:cubicBezTo>
                    <a:pt x="20" y="193"/>
                    <a:pt x="18" y="190"/>
                    <a:pt x="16" y="187"/>
                  </a:cubicBezTo>
                  <a:cubicBezTo>
                    <a:pt x="18" y="191"/>
                    <a:pt x="19" y="194"/>
                    <a:pt x="21" y="196"/>
                  </a:cubicBezTo>
                  <a:close/>
                  <a:moveTo>
                    <a:pt x="36" y="125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5" y="127"/>
                    <a:pt x="34" y="128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5" y="128"/>
                    <a:pt x="36" y="127"/>
                    <a:pt x="36" y="125"/>
                  </a:cubicBezTo>
                  <a:close/>
                  <a:moveTo>
                    <a:pt x="41" y="138"/>
                  </a:moveTo>
                  <a:cubicBezTo>
                    <a:pt x="42" y="137"/>
                    <a:pt x="43" y="135"/>
                    <a:pt x="42" y="134"/>
                  </a:cubicBezTo>
                  <a:cubicBezTo>
                    <a:pt x="42" y="135"/>
                    <a:pt x="41" y="136"/>
                    <a:pt x="41" y="137"/>
                  </a:cubicBezTo>
                  <a:cubicBezTo>
                    <a:pt x="41" y="137"/>
                    <a:pt x="41" y="137"/>
                    <a:pt x="41" y="138"/>
                  </a:cubicBezTo>
                  <a:close/>
                  <a:moveTo>
                    <a:pt x="204" y="39"/>
                  </a:moveTo>
                  <a:cubicBezTo>
                    <a:pt x="203" y="38"/>
                    <a:pt x="203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2" y="37"/>
                    <a:pt x="203" y="38"/>
                    <a:pt x="204" y="39"/>
                  </a:cubicBezTo>
                  <a:close/>
                  <a:moveTo>
                    <a:pt x="23" y="152"/>
                  </a:moveTo>
                  <a:cubicBezTo>
                    <a:pt x="23" y="153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6"/>
                  </a:cubicBezTo>
                  <a:cubicBezTo>
                    <a:pt x="24" y="155"/>
                    <a:pt x="23" y="153"/>
                    <a:pt x="23" y="152"/>
                  </a:cubicBezTo>
                  <a:close/>
                  <a:moveTo>
                    <a:pt x="18" y="153"/>
                  </a:moveTo>
                  <a:cubicBezTo>
                    <a:pt x="18" y="154"/>
                    <a:pt x="19" y="156"/>
                    <a:pt x="19" y="158"/>
                  </a:cubicBezTo>
                  <a:cubicBezTo>
                    <a:pt x="20" y="156"/>
                    <a:pt x="19" y="154"/>
                    <a:pt x="18" y="153"/>
                  </a:cubicBezTo>
                  <a:close/>
                  <a:moveTo>
                    <a:pt x="36" y="177"/>
                  </a:moveTo>
                  <a:cubicBezTo>
                    <a:pt x="35" y="177"/>
                    <a:pt x="35" y="178"/>
                    <a:pt x="34" y="179"/>
                  </a:cubicBezTo>
                  <a:cubicBezTo>
                    <a:pt x="35" y="179"/>
                    <a:pt x="35" y="179"/>
                    <a:pt x="35" y="180"/>
                  </a:cubicBezTo>
                  <a:cubicBezTo>
                    <a:pt x="36" y="179"/>
                    <a:pt x="36" y="178"/>
                    <a:pt x="36" y="177"/>
                  </a:cubicBezTo>
                  <a:cubicBezTo>
                    <a:pt x="37" y="177"/>
                    <a:pt x="36" y="177"/>
                    <a:pt x="36" y="177"/>
                  </a:cubicBezTo>
                  <a:close/>
                  <a:moveTo>
                    <a:pt x="159" y="238"/>
                  </a:moveTo>
                  <a:cubicBezTo>
                    <a:pt x="159" y="238"/>
                    <a:pt x="159" y="238"/>
                    <a:pt x="159" y="238"/>
                  </a:cubicBezTo>
                  <a:cubicBezTo>
                    <a:pt x="161" y="238"/>
                    <a:pt x="163" y="238"/>
                    <a:pt x="164" y="237"/>
                  </a:cubicBezTo>
                  <a:cubicBezTo>
                    <a:pt x="163" y="237"/>
                    <a:pt x="161" y="237"/>
                    <a:pt x="160" y="237"/>
                  </a:cubicBezTo>
                  <a:cubicBezTo>
                    <a:pt x="160" y="237"/>
                    <a:pt x="159" y="237"/>
                    <a:pt x="159" y="238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5" y="43"/>
                  </a:cubicBezTo>
                  <a:cubicBezTo>
                    <a:pt x="75" y="42"/>
                    <a:pt x="76" y="42"/>
                    <a:pt x="76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1"/>
                    <a:pt x="76" y="41"/>
                    <a:pt x="76" y="40"/>
                  </a:cubicBezTo>
                  <a:close/>
                  <a:moveTo>
                    <a:pt x="66" y="43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9" y="43"/>
                  </a:cubicBezTo>
                  <a:cubicBezTo>
                    <a:pt x="68" y="43"/>
                    <a:pt x="68" y="42"/>
                    <a:pt x="67" y="42"/>
                  </a:cubicBezTo>
                  <a:cubicBezTo>
                    <a:pt x="67" y="42"/>
                    <a:pt x="66" y="43"/>
                    <a:pt x="66" y="43"/>
                  </a:cubicBezTo>
                  <a:close/>
                  <a:moveTo>
                    <a:pt x="177" y="239"/>
                  </a:moveTo>
                  <a:cubicBezTo>
                    <a:pt x="178" y="238"/>
                    <a:pt x="179" y="237"/>
                    <a:pt x="179" y="236"/>
                  </a:cubicBezTo>
                  <a:cubicBezTo>
                    <a:pt x="179" y="236"/>
                    <a:pt x="178" y="236"/>
                    <a:pt x="178" y="237"/>
                  </a:cubicBezTo>
                  <a:cubicBezTo>
                    <a:pt x="177" y="237"/>
                    <a:pt x="177" y="238"/>
                    <a:pt x="177" y="239"/>
                  </a:cubicBezTo>
                  <a:close/>
                  <a:moveTo>
                    <a:pt x="223" y="90"/>
                  </a:moveTo>
                  <a:cubicBezTo>
                    <a:pt x="223" y="90"/>
                    <a:pt x="223" y="90"/>
                    <a:pt x="223" y="90"/>
                  </a:cubicBezTo>
                  <a:cubicBezTo>
                    <a:pt x="223" y="91"/>
                    <a:pt x="224" y="92"/>
                    <a:pt x="224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1"/>
                    <a:pt x="224" y="90"/>
                    <a:pt x="223" y="90"/>
                  </a:cubicBezTo>
                  <a:close/>
                  <a:moveTo>
                    <a:pt x="154" y="19"/>
                  </a:moveTo>
                  <a:cubicBezTo>
                    <a:pt x="155" y="20"/>
                    <a:pt x="155" y="20"/>
                    <a:pt x="155" y="21"/>
                  </a:cubicBezTo>
                  <a:cubicBezTo>
                    <a:pt x="156" y="21"/>
                    <a:pt x="157" y="20"/>
                    <a:pt x="157" y="20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19"/>
                    <a:pt x="154" y="19"/>
                  </a:cubicBezTo>
                  <a:close/>
                  <a:moveTo>
                    <a:pt x="174" y="220"/>
                  </a:moveTo>
                  <a:cubicBezTo>
                    <a:pt x="174" y="220"/>
                    <a:pt x="174" y="219"/>
                    <a:pt x="174" y="219"/>
                  </a:cubicBezTo>
                  <a:cubicBezTo>
                    <a:pt x="173" y="220"/>
                    <a:pt x="172" y="220"/>
                    <a:pt x="171" y="220"/>
                  </a:cubicBezTo>
                  <a:cubicBezTo>
                    <a:pt x="171" y="220"/>
                    <a:pt x="171" y="220"/>
                    <a:pt x="172" y="220"/>
                  </a:cubicBezTo>
                  <a:cubicBezTo>
                    <a:pt x="172" y="220"/>
                    <a:pt x="173" y="221"/>
                    <a:pt x="174" y="221"/>
                  </a:cubicBezTo>
                  <a:cubicBezTo>
                    <a:pt x="174" y="221"/>
                    <a:pt x="174" y="220"/>
                    <a:pt x="174" y="220"/>
                  </a:cubicBezTo>
                  <a:close/>
                  <a:moveTo>
                    <a:pt x="112" y="13"/>
                  </a:moveTo>
                  <a:cubicBezTo>
                    <a:pt x="111" y="13"/>
                    <a:pt x="111" y="14"/>
                    <a:pt x="110" y="14"/>
                  </a:cubicBezTo>
                  <a:cubicBezTo>
                    <a:pt x="111" y="14"/>
                    <a:pt x="111" y="14"/>
                    <a:pt x="112" y="14"/>
                  </a:cubicBezTo>
                  <a:cubicBezTo>
                    <a:pt x="112" y="14"/>
                    <a:pt x="113" y="14"/>
                    <a:pt x="112" y="13"/>
                  </a:cubicBezTo>
                  <a:close/>
                  <a:moveTo>
                    <a:pt x="207" y="215"/>
                  </a:moveTo>
                  <a:cubicBezTo>
                    <a:pt x="207" y="215"/>
                    <a:pt x="207" y="215"/>
                    <a:pt x="207" y="215"/>
                  </a:cubicBezTo>
                  <a:cubicBezTo>
                    <a:pt x="208" y="215"/>
                    <a:pt x="209" y="214"/>
                    <a:pt x="210" y="213"/>
                  </a:cubicBezTo>
                  <a:cubicBezTo>
                    <a:pt x="210" y="213"/>
                    <a:pt x="210" y="212"/>
                    <a:pt x="210" y="212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09" y="213"/>
                    <a:pt x="208" y="214"/>
                    <a:pt x="207" y="215"/>
                  </a:cubicBezTo>
                  <a:close/>
                  <a:moveTo>
                    <a:pt x="162" y="14"/>
                  </a:moveTo>
                  <a:cubicBezTo>
                    <a:pt x="162" y="14"/>
                    <a:pt x="162" y="14"/>
                    <a:pt x="162" y="15"/>
                  </a:cubicBezTo>
                  <a:cubicBezTo>
                    <a:pt x="163" y="16"/>
                    <a:pt x="165" y="16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5" y="16"/>
                    <a:pt x="164" y="15"/>
                    <a:pt x="162" y="14"/>
                  </a:cubicBezTo>
                  <a:close/>
                  <a:moveTo>
                    <a:pt x="36" y="133"/>
                  </a:moveTo>
                  <a:cubicBezTo>
                    <a:pt x="36" y="133"/>
                    <a:pt x="36" y="133"/>
                    <a:pt x="36" y="133"/>
                  </a:cubicBezTo>
                  <a:cubicBezTo>
                    <a:pt x="36" y="132"/>
                    <a:pt x="37" y="131"/>
                    <a:pt x="37" y="130"/>
                  </a:cubicBezTo>
                  <a:cubicBezTo>
                    <a:pt x="38" y="129"/>
                    <a:pt x="38" y="129"/>
                    <a:pt x="37" y="128"/>
                  </a:cubicBezTo>
                  <a:cubicBezTo>
                    <a:pt x="37" y="130"/>
                    <a:pt x="36" y="131"/>
                    <a:pt x="36" y="133"/>
                  </a:cubicBezTo>
                  <a:close/>
                  <a:moveTo>
                    <a:pt x="151" y="245"/>
                  </a:moveTo>
                  <a:cubicBezTo>
                    <a:pt x="152" y="245"/>
                    <a:pt x="154" y="245"/>
                    <a:pt x="155" y="244"/>
                  </a:cubicBezTo>
                  <a:cubicBezTo>
                    <a:pt x="153" y="244"/>
                    <a:pt x="152" y="244"/>
                    <a:pt x="151" y="245"/>
                  </a:cubicBezTo>
                  <a:close/>
                  <a:moveTo>
                    <a:pt x="78" y="48"/>
                  </a:moveTo>
                  <a:cubicBezTo>
                    <a:pt x="77" y="49"/>
                    <a:pt x="76" y="49"/>
                    <a:pt x="76" y="50"/>
                  </a:cubicBezTo>
                  <a:cubicBezTo>
                    <a:pt x="77" y="51"/>
                    <a:pt x="77" y="50"/>
                    <a:pt x="78" y="49"/>
                  </a:cubicBezTo>
                  <a:cubicBezTo>
                    <a:pt x="78" y="49"/>
                    <a:pt x="78" y="49"/>
                    <a:pt x="78" y="48"/>
                  </a:cubicBezTo>
                  <a:close/>
                  <a:moveTo>
                    <a:pt x="121" y="230"/>
                  </a:moveTo>
                  <a:cubicBezTo>
                    <a:pt x="120" y="230"/>
                    <a:pt x="119" y="230"/>
                    <a:pt x="119" y="231"/>
                  </a:cubicBezTo>
                  <a:cubicBezTo>
                    <a:pt x="119" y="231"/>
                    <a:pt x="119" y="231"/>
                    <a:pt x="120" y="232"/>
                  </a:cubicBezTo>
                  <a:cubicBezTo>
                    <a:pt x="120" y="231"/>
                    <a:pt x="121" y="231"/>
                    <a:pt x="121" y="230"/>
                  </a:cubicBezTo>
                  <a:close/>
                  <a:moveTo>
                    <a:pt x="35" y="44"/>
                  </a:moveTo>
                  <a:cubicBezTo>
                    <a:pt x="34" y="46"/>
                    <a:pt x="33" y="47"/>
                    <a:pt x="32" y="48"/>
                  </a:cubicBezTo>
                  <a:cubicBezTo>
                    <a:pt x="34" y="47"/>
                    <a:pt x="35" y="46"/>
                    <a:pt x="35" y="44"/>
                  </a:cubicBezTo>
                  <a:close/>
                  <a:moveTo>
                    <a:pt x="48" y="56"/>
                  </a:moveTo>
                  <a:cubicBezTo>
                    <a:pt x="48" y="55"/>
                    <a:pt x="49" y="54"/>
                    <a:pt x="49" y="53"/>
                  </a:cubicBezTo>
                  <a:cubicBezTo>
                    <a:pt x="48" y="54"/>
                    <a:pt x="47" y="55"/>
                    <a:pt x="48" y="56"/>
                  </a:cubicBezTo>
                  <a:close/>
                  <a:moveTo>
                    <a:pt x="31" y="132"/>
                  </a:move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3"/>
                    <a:pt x="31" y="133"/>
                  </a:cubicBezTo>
                  <a:cubicBezTo>
                    <a:pt x="31" y="134"/>
                    <a:pt x="31" y="135"/>
                    <a:pt x="32" y="135"/>
                  </a:cubicBezTo>
                  <a:cubicBezTo>
                    <a:pt x="32" y="134"/>
                    <a:pt x="31" y="133"/>
                    <a:pt x="31" y="132"/>
                  </a:cubicBezTo>
                  <a:close/>
                  <a:moveTo>
                    <a:pt x="30" y="164"/>
                  </a:moveTo>
                  <a:cubicBezTo>
                    <a:pt x="29" y="165"/>
                    <a:pt x="30" y="166"/>
                    <a:pt x="31" y="167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5"/>
                    <a:pt x="30" y="164"/>
                  </a:cubicBezTo>
                  <a:close/>
                  <a:moveTo>
                    <a:pt x="239" y="96"/>
                  </a:moveTo>
                  <a:cubicBezTo>
                    <a:pt x="239" y="96"/>
                    <a:pt x="239" y="96"/>
                    <a:pt x="239" y="96"/>
                  </a:cubicBezTo>
                  <a:cubicBezTo>
                    <a:pt x="239" y="98"/>
                    <a:pt x="239" y="100"/>
                    <a:pt x="241" y="101"/>
                  </a:cubicBezTo>
                  <a:cubicBezTo>
                    <a:pt x="240" y="99"/>
                    <a:pt x="239" y="98"/>
                    <a:pt x="239" y="96"/>
                  </a:cubicBezTo>
                  <a:close/>
                  <a:moveTo>
                    <a:pt x="20" y="146"/>
                  </a:moveTo>
                  <a:cubicBezTo>
                    <a:pt x="21" y="144"/>
                    <a:pt x="20" y="143"/>
                    <a:pt x="19" y="142"/>
                  </a:cubicBezTo>
                  <a:cubicBezTo>
                    <a:pt x="19" y="143"/>
                    <a:pt x="20" y="145"/>
                    <a:pt x="20" y="146"/>
                  </a:cubicBezTo>
                  <a:close/>
                  <a:moveTo>
                    <a:pt x="50" y="216"/>
                  </a:moveTo>
                  <a:cubicBezTo>
                    <a:pt x="50" y="216"/>
                    <a:pt x="50" y="217"/>
                    <a:pt x="49" y="217"/>
                  </a:cubicBezTo>
                  <a:cubicBezTo>
                    <a:pt x="51" y="218"/>
                    <a:pt x="52" y="219"/>
                    <a:pt x="54" y="220"/>
                  </a:cubicBezTo>
                  <a:cubicBezTo>
                    <a:pt x="54" y="220"/>
                    <a:pt x="54" y="219"/>
                    <a:pt x="53" y="219"/>
                  </a:cubicBezTo>
                  <a:cubicBezTo>
                    <a:pt x="52" y="218"/>
                    <a:pt x="51" y="217"/>
                    <a:pt x="50" y="216"/>
                  </a:cubicBezTo>
                  <a:close/>
                  <a:moveTo>
                    <a:pt x="102" y="17"/>
                  </a:moveTo>
                  <a:cubicBezTo>
                    <a:pt x="100" y="17"/>
                    <a:pt x="99" y="18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8"/>
                    <a:pt x="101" y="18"/>
                    <a:pt x="102" y="17"/>
                  </a:cubicBezTo>
                  <a:close/>
                  <a:moveTo>
                    <a:pt x="133" y="238"/>
                  </a:moveTo>
                  <a:cubicBezTo>
                    <a:pt x="134" y="238"/>
                    <a:pt x="135" y="238"/>
                    <a:pt x="136" y="238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4" y="237"/>
                    <a:pt x="133" y="237"/>
                    <a:pt x="133" y="238"/>
                  </a:cubicBezTo>
                  <a:close/>
                  <a:moveTo>
                    <a:pt x="59" y="32"/>
                  </a:moveTo>
                  <a:cubicBezTo>
                    <a:pt x="59" y="33"/>
                    <a:pt x="58" y="34"/>
                    <a:pt x="57" y="35"/>
                  </a:cubicBezTo>
                  <a:cubicBezTo>
                    <a:pt x="58" y="35"/>
                    <a:pt x="59" y="34"/>
                    <a:pt x="59" y="32"/>
                  </a:cubicBezTo>
                  <a:close/>
                  <a:moveTo>
                    <a:pt x="116" y="219"/>
                  </a:moveTo>
                  <a:cubicBezTo>
                    <a:pt x="115" y="218"/>
                    <a:pt x="115" y="218"/>
                    <a:pt x="114" y="217"/>
                  </a:cubicBezTo>
                  <a:cubicBezTo>
                    <a:pt x="114" y="218"/>
                    <a:pt x="114" y="218"/>
                    <a:pt x="114" y="219"/>
                  </a:cubicBezTo>
                  <a:cubicBezTo>
                    <a:pt x="115" y="219"/>
                    <a:pt x="115" y="219"/>
                    <a:pt x="116" y="219"/>
                  </a:cubicBezTo>
                  <a:close/>
                  <a:moveTo>
                    <a:pt x="220" y="49"/>
                  </a:moveTo>
                  <a:cubicBezTo>
                    <a:pt x="219" y="48"/>
                    <a:pt x="218" y="47"/>
                    <a:pt x="218" y="46"/>
                  </a:cubicBezTo>
                  <a:cubicBezTo>
                    <a:pt x="218" y="46"/>
                    <a:pt x="217" y="46"/>
                    <a:pt x="217" y="46"/>
                  </a:cubicBezTo>
                  <a:cubicBezTo>
                    <a:pt x="218" y="47"/>
                    <a:pt x="219" y="48"/>
                    <a:pt x="220" y="49"/>
                  </a:cubicBezTo>
                  <a:close/>
                  <a:moveTo>
                    <a:pt x="229" y="95"/>
                  </a:moveTo>
                  <a:cubicBezTo>
                    <a:pt x="228" y="97"/>
                    <a:pt x="229" y="99"/>
                    <a:pt x="229" y="100"/>
                  </a:cubicBezTo>
                  <a:cubicBezTo>
                    <a:pt x="229" y="98"/>
                    <a:pt x="229" y="97"/>
                    <a:pt x="229" y="95"/>
                  </a:cubicBezTo>
                  <a:close/>
                  <a:moveTo>
                    <a:pt x="169" y="219"/>
                  </a:moveTo>
                  <a:cubicBezTo>
                    <a:pt x="170" y="219"/>
                    <a:pt x="171" y="218"/>
                    <a:pt x="171" y="218"/>
                  </a:cubicBezTo>
                  <a:cubicBezTo>
                    <a:pt x="171" y="218"/>
                    <a:pt x="171" y="217"/>
                    <a:pt x="170" y="217"/>
                  </a:cubicBezTo>
                  <a:cubicBezTo>
                    <a:pt x="170" y="218"/>
                    <a:pt x="169" y="218"/>
                    <a:pt x="169" y="219"/>
                  </a:cubicBezTo>
                  <a:close/>
                  <a:moveTo>
                    <a:pt x="186" y="23"/>
                  </a:moveTo>
                  <a:cubicBezTo>
                    <a:pt x="186" y="23"/>
                    <a:pt x="187" y="24"/>
                    <a:pt x="187" y="24"/>
                  </a:cubicBezTo>
                  <a:cubicBezTo>
                    <a:pt x="188" y="24"/>
                    <a:pt x="188" y="24"/>
                    <a:pt x="189" y="24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8" y="24"/>
                    <a:pt x="187" y="23"/>
                    <a:pt x="186" y="23"/>
                  </a:cubicBezTo>
                  <a:close/>
                  <a:moveTo>
                    <a:pt x="184" y="22"/>
                  </a:moveTo>
                  <a:cubicBezTo>
                    <a:pt x="184" y="21"/>
                    <a:pt x="183" y="21"/>
                    <a:pt x="182" y="20"/>
                  </a:cubicBezTo>
                  <a:cubicBezTo>
                    <a:pt x="182" y="20"/>
                    <a:pt x="182" y="20"/>
                    <a:pt x="181" y="20"/>
                  </a:cubicBezTo>
                  <a:cubicBezTo>
                    <a:pt x="182" y="21"/>
                    <a:pt x="183" y="21"/>
                    <a:pt x="184" y="22"/>
                  </a:cubicBezTo>
                  <a:close/>
                  <a:moveTo>
                    <a:pt x="183" y="185"/>
                  </a:moveTo>
                  <a:cubicBezTo>
                    <a:pt x="183" y="185"/>
                    <a:pt x="182" y="186"/>
                    <a:pt x="182" y="186"/>
                  </a:cubicBezTo>
                  <a:cubicBezTo>
                    <a:pt x="182" y="186"/>
                    <a:pt x="182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6"/>
                    <a:pt x="183" y="186"/>
                    <a:pt x="183" y="185"/>
                  </a:cubicBezTo>
                  <a:close/>
                  <a:moveTo>
                    <a:pt x="186" y="32"/>
                  </a:moveTo>
                  <a:cubicBezTo>
                    <a:pt x="186" y="33"/>
                    <a:pt x="185" y="33"/>
                    <a:pt x="186" y="33"/>
                  </a:cubicBezTo>
                  <a:cubicBezTo>
                    <a:pt x="186" y="33"/>
                    <a:pt x="186" y="33"/>
                    <a:pt x="186" y="34"/>
                  </a:cubicBezTo>
                  <a:cubicBezTo>
                    <a:pt x="186" y="35"/>
                    <a:pt x="187" y="35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5"/>
                    <a:pt x="187" y="34"/>
                    <a:pt x="186" y="32"/>
                  </a:cubicBezTo>
                  <a:close/>
                  <a:moveTo>
                    <a:pt x="211" y="183"/>
                  </a:moveTo>
                  <a:cubicBezTo>
                    <a:pt x="210" y="183"/>
                    <a:pt x="210" y="183"/>
                    <a:pt x="210" y="182"/>
                  </a:cubicBezTo>
                  <a:cubicBezTo>
                    <a:pt x="210" y="182"/>
                    <a:pt x="210" y="182"/>
                    <a:pt x="210" y="182"/>
                  </a:cubicBezTo>
                  <a:cubicBezTo>
                    <a:pt x="210" y="183"/>
                    <a:pt x="210" y="184"/>
                    <a:pt x="210" y="185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10" y="185"/>
                    <a:pt x="210" y="184"/>
                    <a:pt x="211" y="183"/>
                  </a:cubicBezTo>
                  <a:close/>
                  <a:moveTo>
                    <a:pt x="169" y="27"/>
                  </a:moveTo>
                  <a:cubicBezTo>
                    <a:pt x="169" y="26"/>
                    <a:pt x="169" y="26"/>
                    <a:pt x="168" y="25"/>
                  </a:cubicBezTo>
                  <a:cubicBezTo>
                    <a:pt x="168" y="26"/>
                    <a:pt x="168" y="26"/>
                    <a:pt x="167" y="27"/>
                  </a:cubicBezTo>
                  <a:cubicBezTo>
                    <a:pt x="168" y="27"/>
                    <a:pt x="168" y="27"/>
                    <a:pt x="169" y="27"/>
                  </a:cubicBezTo>
                  <a:close/>
                  <a:moveTo>
                    <a:pt x="103" y="223"/>
                  </a:moveTo>
                  <a:cubicBezTo>
                    <a:pt x="103" y="224"/>
                    <a:pt x="103" y="225"/>
                    <a:pt x="103" y="225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5"/>
                    <a:pt x="104" y="225"/>
                    <a:pt x="104" y="224"/>
                  </a:cubicBezTo>
                  <a:cubicBezTo>
                    <a:pt x="104" y="224"/>
                    <a:pt x="104" y="223"/>
                    <a:pt x="103" y="223"/>
                  </a:cubicBezTo>
                  <a:close/>
                  <a:moveTo>
                    <a:pt x="118" y="223"/>
                  </a:moveTo>
                  <a:cubicBezTo>
                    <a:pt x="118" y="223"/>
                    <a:pt x="117" y="223"/>
                    <a:pt x="117" y="223"/>
                  </a:cubicBezTo>
                  <a:cubicBezTo>
                    <a:pt x="117" y="223"/>
                    <a:pt x="117" y="224"/>
                    <a:pt x="118" y="225"/>
                  </a:cubicBezTo>
                  <a:cubicBezTo>
                    <a:pt x="118" y="224"/>
                    <a:pt x="118" y="223"/>
                    <a:pt x="118" y="223"/>
                  </a:cubicBezTo>
                  <a:close/>
                  <a:moveTo>
                    <a:pt x="201" y="222"/>
                  </a:moveTo>
                  <a:cubicBezTo>
                    <a:pt x="200" y="223"/>
                    <a:pt x="200" y="224"/>
                    <a:pt x="199" y="225"/>
                  </a:cubicBezTo>
                  <a:cubicBezTo>
                    <a:pt x="200" y="224"/>
                    <a:pt x="200" y="224"/>
                    <a:pt x="201" y="224"/>
                  </a:cubicBezTo>
                  <a:cubicBezTo>
                    <a:pt x="201" y="224"/>
                    <a:pt x="201" y="223"/>
                    <a:pt x="201" y="222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2" y="72"/>
                    <a:pt x="22" y="71"/>
                    <a:pt x="22" y="70"/>
                  </a:cubicBezTo>
                  <a:cubicBezTo>
                    <a:pt x="22" y="71"/>
                    <a:pt x="21" y="72"/>
                    <a:pt x="21" y="73"/>
                  </a:cubicBezTo>
                  <a:close/>
                  <a:moveTo>
                    <a:pt x="68" y="39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69" y="38"/>
                    <a:pt x="69" y="38"/>
                    <a:pt x="69" y="36"/>
                  </a:cubicBezTo>
                  <a:cubicBezTo>
                    <a:pt x="68" y="37"/>
                    <a:pt x="68" y="38"/>
                    <a:pt x="68" y="39"/>
                  </a:cubicBezTo>
                  <a:close/>
                  <a:moveTo>
                    <a:pt x="199" y="227"/>
                  </a:moveTo>
                  <a:cubicBezTo>
                    <a:pt x="201" y="227"/>
                    <a:pt x="201" y="227"/>
                    <a:pt x="201" y="226"/>
                  </a:cubicBezTo>
                  <a:cubicBezTo>
                    <a:pt x="200" y="227"/>
                    <a:pt x="200" y="227"/>
                    <a:pt x="199" y="227"/>
                  </a:cubicBezTo>
                  <a:close/>
                  <a:moveTo>
                    <a:pt x="26" y="118"/>
                  </a:moveTo>
                  <a:cubicBezTo>
                    <a:pt x="26" y="118"/>
                    <a:pt x="27" y="118"/>
                    <a:pt x="27" y="118"/>
                  </a:cubicBezTo>
                  <a:cubicBezTo>
                    <a:pt x="27" y="117"/>
                    <a:pt x="27" y="117"/>
                    <a:pt x="28" y="116"/>
                  </a:cubicBezTo>
                  <a:cubicBezTo>
                    <a:pt x="28" y="116"/>
                    <a:pt x="28" y="115"/>
                    <a:pt x="27" y="114"/>
                  </a:cubicBezTo>
                  <a:cubicBezTo>
                    <a:pt x="27" y="116"/>
                    <a:pt x="27" y="117"/>
                    <a:pt x="26" y="118"/>
                  </a:cubicBezTo>
                  <a:close/>
                  <a:moveTo>
                    <a:pt x="199" y="208"/>
                  </a:moveTo>
                  <a:cubicBezTo>
                    <a:pt x="199" y="208"/>
                    <a:pt x="199" y="207"/>
                    <a:pt x="198" y="207"/>
                  </a:cubicBezTo>
                  <a:cubicBezTo>
                    <a:pt x="198" y="207"/>
                    <a:pt x="198" y="207"/>
                    <a:pt x="198" y="208"/>
                  </a:cubicBezTo>
                  <a:cubicBezTo>
                    <a:pt x="198" y="208"/>
                    <a:pt x="198" y="208"/>
                    <a:pt x="199" y="209"/>
                  </a:cubicBezTo>
                  <a:cubicBezTo>
                    <a:pt x="199" y="208"/>
                    <a:pt x="199" y="208"/>
                    <a:pt x="199" y="208"/>
                  </a:cubicBezTo>
                  <a:close/>
                  <a:moveTo>
                    <a:pt x="63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4" y="51"/>
                    <a:pt x="63" y="52"/>
                    <a:pt x="63" y="53"/>
                  </a:cubicBezTo>
                  <a:close/>
                  <a:moveTo>
                    <a:pt x="111" y="228"/>
                  </a:moveTo>
                  <a:cubicBezTo>
                    <a:pt x="111" y="228"/>
                    <a:pt x="110" y="228"/>
                    <a:pt x="110" y="229"/>
                  </a:cubicBezTo>
                  <a:cubicBezTo>
                    <a:pt x="110" y="229"/>
                    <a:pt x="111" y="229"/>
                    <a:pt x="111" y="230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29"/>
                    <a:pt x="111" y="229"/>
                    <a:pt x="111" y="228"/>
                  </a:cubicBezTo>
                  <a:close/>
                  <a:moveTo>
                    <a:pt x="188" y="200"/>
                  </a:moveTo>
                  <a:cubicBezTo>
                    <a:pt x="188" y="201"/>
                    <a:pt x="187" y="201"/>
                    <a:pt x="187" y="201"/>
                  </a:cubicBezTo>
                  <a:cubicBezTo>
                    <a:pt x="187" y="201"/>
                    <a:pt x="187" y="202"/>
                    <a:pt x="187" y="202"/>
                  </a:cubicBezTo>
                  <a:cubicBezTo>
                    <a:pt x="187" y="202"/>
                    <a:pt x="188" y="202"/>
                    <a:pt x="188" y="201"/>
                  </a:cubicBezTo>
                  <a:cubicBezTo>
                    <a:pt x="188" y="201"/>
                    <a:pt x="188" y="201"/>
                    <a:pt x="188" y="200"/>
                  </a:cubicBezTo>
                  <a:close/>
                  <a:moveTo>
                    <a:pt x="29" y="131"/>
                  </a:moveTo>
                  <a:cubicBezTo>
                    <a:pt x="28" y="132"/>
                    <a:pt x="28" y="133"/>
                    <a:pt x="29" y="134"/>
                  </a:cubicBezTo>
                  <a:cubicBezTo>
                    <a:pt x="29" y="133"/>
                    <a:pt x="29" y="132"/>
                    <a:pt x="29" y="131"/>
                  </a:cubicBezTo>
                  <a:close/>
                  <a:moveTo>
                    <a:pt x="214" y="182"/>
                  </a:moveTo>
                  <a:cubicBezTo>
                    <a:pt x="213" y="183"/>
                    <a:pt x="213" y="183"/>
                    <a:pt x="214" y="184"/>
                  </a:cubicBezTo>
                  <a:cubicBezTo>
                    <a:pt x="214" y="183"/>
                    <a:pt x="215" y="183"/>
                    <a:pt x="214" y="182"/>
                  </a:cubicBezTo>
                  <a:close/>
                  <a:moveTo>
                    <a:pt x="162" y="11"/>
                  </a:moveTo>
                  <a:cubicBezTo>
                    <a:pt x="162" y="11"/>
                    <a:pt x="162" y="11"/>
                    <a:pt x="162" y="11"/>
                  </a:cubicBezTo>
                  <a:cubicBezTo>
                    <a:pt x="160" y="11"/>
                    <a:pt x="159" y="11"/>
                    <a:pt x="158" y="10"/>
                  </a:cubicBezTo>
                  <a:cubicBezTo>
                    <a:pt x="159" y="11"/>
                    <a:pt x="160" y="11"/>
                    <a:pt x="161" y="12"/>
                  </a:cubicBezTo>
                  <a:cubicBezTo>
                    <a:pt x="161" y="12"/>
                    <a:pt x="161" y="12"/>
                    <a:pt x="162" y="11"/>
                  </a:cubicBezTo>
                  <a:close/>
                  <a:moveTo>
                    <a:pt x="106" y="11"/>
                  </a:moveTo>
                  <a:cubicBezTo>
                    <a:pt x="107" y="11"/>
                    <a:pt x="107" y="12"/>
                    <a:pt x="107" y="12"/>
                  </a:cubicBezTo>
                  <a:cubicBezTo>
                    <a:pt x="108" y="12"/>
                    <a:pt x="108" y="12"/>
                    <a:pt x="108" y="10"/>
                  </a:cubicBezTo>
                  <a:cubicBezTo>
                    <a:pt x="107" y="11"/>
                    <a:pt x="107" y="11"/>
                    <a:pt x="106" y="11"/>
                  </a:cubicBezTo>
                  <a:close/>
                  <a:moveTo>
                    <a:pt x="22" y="166"/>
                  </a:moveTo>
                  <a:cubicBezTo>
                    <a:pt x="22" y="167"/>
                    <a:pt x="21" y="168"/>
                    <a:pt x="21" y="169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8"/>
                    <a:pt x="23" y="168"/>
                    <a:pt x="22" y="166"/>
                  </a:cubicBezTo>
                  <a:close/>
                  <a:moveTo>
                    <a:pt x="195" y="184"/>
                  </a:moveTo>
                  <a:cubicBezTo>
                    <a:pt x="195" y="184"/>
                    <a:pt x="195" y="185"/>
                    <a:pt x="195" y="185"/>
                  </a:cubicBezTo>
                  <a:cubicBezTo>
                    <a:pt x="195" y="185"/>
                    <a:pt x="194" y="185"/>
                    <a:pt x="194" y="186"/>
                  </a:cubicBezTo>
                  <a:cubicBezTo>
                    <a:pt x="195" y="186"/>
                    <a:pt x="195" y="186"/>
                    <a:pt x="196" y="185"/>
                  </a:cubicBezTo>
                  <a:cubicBezTo>
                    <a:pt x="196" y="185"/>
                    <a:pt x="195" y="185"/>
                    <a:pt x="195" y="184"/>
                  </a:cubicBezTo>
                  <a:close/>
                  <a:moveTo>
                    <a:pt x="26" y="162"/>
                  </a:moveTo>
                  <a:cubicBezTo>
                    <a:pt x="26" y="161"/>
                    <a:pt x="26" y="160"/>
                    <a:pt x="25" y="160"/>
                  </a:cubicBezTo>
                  <a:cubicBezTo>
                    <a:pt x="25" y="160"/>
                    <a:pt x="25" y="161"/>
                    <a:pt x="25" y="161"/>
                  </a:cubicBezTo>
                  <a:cubicBezTo>
                    <a:pt x="25" y="162"/>
                    <a:pt x="25" y="162"/>
                    <a:pt x="26" y="162"/>
                  </a:cubicBezTo>
                  <a:close/>
                  <a:moveTo>
                    <a:pt x="50" y="212"/>
                  </a:moveTo>
                  <a:cubicBezTo>
                    <a:pt x="51" y="213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3"/>
                  </a:cubicBezTo>
                  <a:cubicBezTo>
                    <a:pt x="52" y="213"/>
                    <a:pt x="51" y="212"/>
                    <a:pt x="50" y="212"/>
                  </a:cubicBezTo>
                  <a:close/>
                  <a:moveTo>
                    <a:pt x="93" y="228"/>
                  </a:moveTo>
                  <a:cubicBezTo>
                    <a:pt x="93" y="229"/>
                    <a:pt x="93" y="230"/>
                    <a:pt x="93" y="230"/>
                  </a:cubicBezTo>
                  <a:cubicBezTo>
                    <a:pt x="94" y="230"/>
                    <a:pt x="94" y="230"/>
                    <a:pt x="94" y="229"/>
                  </a:cubicBezTo>
                  <a:cubicBezTo>
                    <a:pt x="94" y="229"/>
                    <a:pt x="93" y="229"/>
                    <a:pt x="93" y="228"/>
                  </a:cubicBezTo>
                  <a:close/>
                  <a:moveTo>
                    <a:pt x="181" y="200"/>
                  </a:moveTo>
                  <a:cubicBezTo>
                    <a:pt x="182" y="199"/>
                    <a:pt x="182" y="199"/>
                    <a:pt x="182" y="198"/>
                  </a:cubicBezTo>
                  <a:cubicBezTo>
                    <a:pt x="182" y="198"/>
                    <a:pt x="181" y="199"/>
                    <a:pt x="181" y="199"/>
                  </a:cubicBezTo>
                  <a:cubicBezTo>
                    <a:pt x="181" y="199"/>
                    <a:pt x="181" y="199"/>
                    <a:pt x="181" y="200"/>
                  </a:cubicBezTo>
                  <a:close/>
                  <a:moveTo>
                    <a:pt x="135" y="249"/>
                  </a:moveTo>
                  <a:cubicBezTo>
                    <a:pt x="134" y="249"/>
                    <a:pt x="133" y="249"/>
                    <a:pt x="132" y="249"/>
                  </a:cubicBezTo>
                  <a:cubicBezTo>
                    <a:pt x="131" y="249"/>
                    <a:pt x="132" y="249"/>
                    <a:pt x="132" y="249"/>
                  </a:cubicBezTo>
                  <a:cubicBezTo>
                    <a:pt x="133" y="249"/>
                    <a:pt x="134" y="249"/>
                    <a:pt x="135" y="249"/>
                  </a:cubicBezTo>
                  <a:close/>
                  <a:moveTo>
                    <a:pt x="105" y="20"/>
                  </a:moveTo>
                  <a:cubicBezTo>
                    <a:pt x="103" y="20"/>
                    <a:pt x="102" y="21"/>
                    <a:pt x="101" y="21"/>
                  </a:cubicBezTo>
                  <a:cubicBezTo>
                    <a:pt x="103" y="21"/>
                    <a:pt x="104" y="21"/>
                    <a:pt x="105" y="20"/>
                  </a:cubicBezTo>
                  <a:close/>
                  <a:moveTo>
                    <a:pt x="200" y="194"/>
                  </a:moveTo>
                  <a:cubicBezTo>
                    <a:pt x="200" y="194"/>
                    <a:pt x="200" y="194"/>
                    <a:pt x="201" y="193"/>
                  </a:cubicBezTo>
                  <a:cubicBezTo>
                    <a:pt x="201" y="193"/>
                    <a:pt x="200" y="193"/>
                    <a:pt x="200" y="192"/>
                  </a:cubicBezTo>
                  <a:cubicBezTo>
                    <a:pt x="199" y="193"/>
                    <a:pt x="199" y="193"/>
                    <a:pt x="200" y="194"/>
                  </a:cubicBezTo>
                  <a:close/>
                  <a:moveTo>
                    <a:pt x="150" y="19"/>
                  </a:moveTo>
                  <a:cubicBezTo>
                    <a:pt x="150" y="20"/>
                    <a:pt x="150" y="20"/>
                    <a:pt x="150" y="21"/>
                  </a:cubicBezTo>
                  <a:cubicBezTo>
                    <a:pt x="151" y="20"/>
                    <a:pt x="151" y="20"/>
                    <a:pt x="152" y="19"/>
                  </a:cubicBezTo>
                  <a:cubicBezTo>
                    <a:pt x="151" y="19"/>
                    <a:pt x="151" y="19"/>
                    <a:pt x="150" y="19"/>
                  </a:cubicBezTo>
                  <a:close/>
                  <a:moveTo>
                    <a:pt x="32" y="190"/>
                  </a:moveTo>
                  <a:cubicBezTo>
                    <a:pt x="32" y="191"/>
                    <a:pt x="31" y="192"/>
                    <a:pt x="32" y="192"/>
                  </a:cubicBezTo>
                  <a:cubicBezTo>
                    <a:pt x="32" y="192"/>
                    <a:pt x="33" y="192"/>
                    <a:pt x="33" y="191"/>
                  </a:cubicBezTo>
                  <a:cubicBezTo>
                    <a:pt x="33" y="191"/>
                    <a:pt x="33" y="191"/>
                    <a:pt x="32" y="190"/>
                  </a:cubicBezTo>
                  <a:close/>
                  <a:moveTo>
                    <a:pt x="185" y="223"/>
                  </a:moveTo>
                  <a:cubicBezTo>
                    <a:pt x="184" y="224"/>
                    <a:pt x="183" y="225"/>
                    <a:pt x="182" y="225"/>
                  </a:cubicBezTo>
                  <a:cubicBezTo>
                    <a:pt x="184" y="225"/>
                    <a:pt x="184" y="224"/>
                    <a:pt x="185" y="223"/>
                  </a:cubicBezTo>
                  <a:close/>
                  <a:moveTo>
                    <a:pt x="104" y="230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3" y="230"/>
                    <a:pt x="102" y="230"/>
                    <a:pt x="102" y="231"/>
                  </a:cubicBezTo>
                  <a:cubicBezTo>
                    <a:pt x="103" y="231"/>
                    <a:pt x="103" y="231"/>
                    <a:pt x="104" y="230"/>
                  </a:cubicBezTo>
                  <a:close/>
                  <a:moveTo>
                    <a:pt x="236" y="101"/>
                  </a:moveTo>
                  <a:cubicBezTo>
                    <a:pt x="237" y="100"/>
                    <a:pt x="237" y="99"/>
                    <a:pt x="236" y="99"/>
                  </a:cubicBezTo>
                  <a:cubicBezTo>
                    <a:pt x="236" y="99"/>
                    <a:pt x="236" y="100"/>
                    <a:pt x="236" y="101"/>
                  </a:cubicBezTo>
                  <a:close/>
                  <a:moveTo>
                    <a:pt x="235" y="49"/>
                  </a:moveTo>
                  <a:cubicBezTo>
                    <a:pt x="235" y="48"/>
                    <a:pt x="234" y="47"/>
                    <a:pt x="233" y="47"/>
                  </a:cubicBezTo>
                  <a:cubicBezTo>
                    <a:pt x="234" y="48"/>
                    <a:pt x="235" y="48"/>
                    <a:pt x="235" y="49"/>
                  </a:cubicBezTo>
                  <a:close/>
                  <a:moveTo>
                    <a:pt x="138" y="242"/>
                  </a:moveTo>
                  <a:cubicBezTo>
                    <a:pt x="138" y="242"/>
                    <a:pt x="138" y="242"/>
                    <a:pt x="138" y="242"/>
                  </a:cubicBezTo>
                  <a:cubicBezTo>
                    <a:pt x="138" y="243"/>
                    <a:pt x="139" y="243"/>
                    <a:pt x="140" y="243"/>
                  </a:cubicBezTo>
                  <a:cubicBezTo>
                    <a:pt x="140" y="243"/>
                    <a:pt x="140" y="243"/>
                    <a:pt x="140" y="242"/>
                  </a:cubicBezTo>
                  <a:cubicBezTo>
                    <a:pt x="139" y="242"/>
                    <a:pt x="138" y="242"/>
                    <a:pt x="138" y="242"/>
                  </a:cubicBezTo>
                  <a:close/>
                  <a:moveTo>
                    <a:pt x="159" y="27"/>
                  </a:moveTo>
                  <a:cubicBezTo>
                    <a:pt x="159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1" y="27"/>
                  </a:cubicBezTo>
                  <a:cubicBezTo>
                    <a:pt x="160" y="27"/>
                    <a:pt x="159" y="27"/>
                    <a:pt x="159" y="27"/>
                  </a:cubicBezTo>
                  <a:close/>
                  <a:moveTo>
                    <a:pt x="101" y="14"/>
                  </a:moveTo>
                  <a:cubicBezTo>
                    <a:pt x="100" y="14"/>
                    <a:pt x="100" y="14"/>
                    <a:pt x="99" y="15"/>
                  </a:cubicBezTo>
                  <a:cubicBezTo>
                    <a:pt x="100" y="15"/>
                    <a:pt x="101" y="15"/>
                    <a:pt x="101" y="14"/>
                  </a:cubicBezTo>
                  <a:close/>
                  <a:moveTo>
                    <a:pt x="166" y="229"/>
                  </a:moveTo>
                  <a:cubicBezTo>
                    <a:pt x="166" y="229"/>
                    <a:pt x="167" y="229"/>
                    <a:pt x="167" y="228"/>
                  </a:cubicBezTo>
                  <a:cubicBezTo>
                    <a:pt x="166" y="227"/>
                    <a:pt x="166" y="228"/>
                    <a:pt x="166" y="229"/>
                  </a:cubicBezTo>
                  <a:close/>
                  <a:moveTo>
                    <a:pt x="98" y="229"/>
                  </a:moveTo>
                  <a:cubicBezTo>
                    <a:pt x="99" y="228"/>
                    <a:pt x="99" y="227"/>
                    <a:pt x="99" y="226"/>
                  </a:cubicBezTo>
                  <a:cubicBezTo>
                    <a:pt x="99" y="227"/>
                    <a:pt x="99" y="228"/>
                    <a:pt x="98" y="229"/>
                  </a:cubicBezTo>
                  <a:close/>
                  <a:moveTo>
                    <a:pt x="166" y="40"/>
                  </a:moveTo>
                  <a:cubicBezTo>
                    <a:pt x="165" y="41"/>
                    <a:pt x="165" y="41"/>
                    <a:pt x="165" y="42"/>
                  </a:cubicBezTo>
                  <a:cubicBezTo>
                    <a:pt x="165" y="41"/>
                    <a:pt x="166" y="41"/>
                    <a:pt x="166" y="40"/>
                  </a:cubicBezTo>
                  <a:close/>
                  <a:moveTo>
                    <a:pt x="224" y="83"/>
                  </a:moveTo>
                  <a:cubicBezTo>
                    <a:pt x="224" y="82"/>
                    <a:pt x="224" y="81"/>
                    <a:pt x="224" y="80"/>
                  </a:cubicBezTo>
                  <a:cubicBezTo>
                    <a:pt x="223" y="81"/>
                    <a:pt x="224" y="82"/>
                    <a:pt x="224" y="83"/>
                  </a:cubicBezTo>
                  <a:close/>
                  <a:moveTo>
                    <a:pt x="72" y="44"/>
                  </a:moveTo>
                  <a:cubicBezTo>
                    <a:pt x="73" y="43"/>
                    <a:pt x="73" y="42"/>
                    <a:pt x="73" y="41"/>
                  </a:cubicBezTo>
                  <a:cubicBezTo>
                    <a:pt x="72" y="42"/>
                    <a:pt x="72" y="43"/>
                    <a:pt x="72" y="44"/>
                  </a:cubicBezTo>
                  <a:close/>
                  <a:moveTo>
                    <a:pt x="95" y="231"/>
                  </a:moveTo>
                  <a:cubicBezTo>
                    <a:pt x="95" y="231"/>
                    <a:pt x="95" y="231"/>
                    <a:pt x="95" y="232"/>
                  </a:cubicBezTo>
                  <a:cubicBezTo>
                    <a:pt x="96" y="232"/>
                    <a:pt x="96" y="232"/>
                    <a:pt x="96" y="231"/>
                  </a:cubicBezTo>
                  <a:cubicBezTo>
                    <a:pt x="96" y="231"/>
                    <a:pt x="96" y="231"/>
                    <a:pt x="95" y="231"/>
                  </a:cubicBezTo>
                  <a:close/>
                  <a:moveTo>
                    <a:pt x="75" y="35"/>
                  </a:moveTo>
                  <a:cubicBezTo>
                    <a:pt x="74" y="35"/>
                    <a:pt x="74" y="36"/>
                    <a:pt x="74" y="37"/>
                  </a:cubicBezTo>
                  <a:cubicBezTo>
                    <a:pt x="74" y="36"/>
                    <a:pt x="75" y="36"/>
                    <a:pt x="75" y="35"/>
                  </a:cubicBezTo>
                  <a:close/>
                  <a:moveTo>
                    <a:pt x="106" y="221"/>
                  </a:moveTo>
                  <a:cubicBezTo>
                    <a:pt x="106" y="221"/>
                    <a:pt x="106" y="221"/>
                    <a:pt x="105" y="221"/>
                  </a:cubicBezTo>
                  <a:cubicBezTo>
                    <a:pt x="105" y="221"/>
                    <a:pt x="105" y="222"/>
                    <a:pt x="106" y="222"/>
                  </a:cubicBezTo>
                  <a:cubicBezTo>
                    <a:pt x="106" y="222"/>
                    <a:pt x="106" y="222"/>
                    <a:pt x="106" y="221"/>
                  </a:cubicBezTo>
                  <a:close/>
                  <a:moveTo>
                    <a:pt x="164" y="228"/>
                  </a:moveTo>
                  <a:cubicBezTo>
                    <a:pt x="164" y="228"/>
                    <a:pt x="163" y="227"/>
                    <a:pt x="163" y="227"/>
                  </a:cubicBezTo>
                  <a:cubicBezTo>
                    <a:pt x="163" y="228"/>
                    <a:pt x="162" y="229"/>
                    <a:pt x="162" y="229"/>
                  </a:cubicBezTo>
                  <a:cubicBezTo>
                    <a:pt x="163" y="229"/>
                    <a:pt x="163" y="228"/>
                    <a:pt x="164" y="228"/>
                  </a:cubicBezTo>
                  <a:close/>
                  <a:moveTo>
                    <a:pt x="210" y="191"/>
                  </a:moveTo>
                  <a:cubicBezTo>
                    <a:pt x="210" y="190"/>
                    <a:pt x="210" y="189"/>
                    <a:pt x="210" y="189"/>
                  </a:cubicBezTo>
                  <a:cubicBezTo>
                    <a:pt x="210" y="189"/>
                    <a:pt x="209" y="190"/>
                    <a:pt x="210" y="191"/>
                  </a:cubicBezTo>
                  <a:close/>
                  <a:moveTo>
                    <a:pt x="46" y="202"/>
                  </a:moveTo>
                  <a:cubicBezTo>
                    <a:pt x="46" y="202"/>
                    <a:pt x="47" y="203"/>
                    <a:pt x="47" y="203"/>
                  </a:cubicBezTo>
                  <a:cubicBezTo>
                    <a:pt x="47" y="202"/>
                    <a:pt x="47" y="202"/>
                    <a:pt x="46" y="202"/>
                  </a:cubicBezTo>
                  <a:close/>
                  <a:moveTo>
                    <a:pt x="183" y="238"/>
                  </a:moveTo>
                  <a:cubicBezTo>
                    <a:pt x="182" y="238"/>
                    <a:pt x="182" y="238"/>
                    <a:pt x="181" y="238"/>
                  </a:cubicBezTo>
                  <a:cubicBezTo>
                    <a:pt x="181" y="239"/>
                    <a:pt x="182" y="239"/>
                    <a:pt x="182" y="239"/>
                  </a:cubicBezTo>
                  <a:cubicBezTo>
                    <a:pt x="182" y="239"/>
                    <a:pt x="183" y="238"/>
                    <a:pt x="183" y="238"/>
                  </a:cubicBezTo>
                  <a:cubicBezTo>
                    <a:pt x="183" y="238"/>
                    <a:pt x="183" y="238"/>
                    <a:pt x="183" y="238"/>
                  </a:cubicBezTo>
                  <a:close/>
                  <a:moveTo>
                    <a:pt x="55" y="43"/>
                  </a:moveTo>
                  <a:cubicBezTo>
                    <a:pt x="56" y="42"/>
                    <a:pt x="56" y="42"/>
                    <a:pt x="56" y="41"/>
                  </a:cubicBezTo>
                  <a:cubicBezTo>
                    <a:pt x="56" y="42"/>
                    <a:pt x="55" y="42"/>
                    <a:pt x="55" y="43"/>
                  </a:cubicBezTo>
                  <a:close/>
                  <a:moveTo>
                    <a:pt x="160" y="244"/>
                  </a:moveTo>
                  <a:cubicBezTo>
                    <a:pt x="161" y="244"/>
                    <a:pt x="161" y="244"/>
                    <a:pt x="162" y="244"/>
                  </a:cubicBezTo>
                  <a:cubicBezTo>
                    <a:pt x="162" y="244"/>
                    <a:pt x="161" y="244"/>
                    <a:pt x="160" y="244"/>
                  </a:cubicBezTo>
                  <a:close/>
                  <a:moveTo>
                    <a:pt x="221" y="194"/>
                  </a:moveTo>
                  <a:cubicBezTo>
                    <a:pt x="221" y="193"/>
                    <a:pt x="221" y="193"/>
                    <a:pt x="222" y="192"/>
                  </a:cubicBezTo>
                  <a:cubicBezTo>
                    <a:pt x="221" y="193"/>
                    <a:pt x="220" y="193"/>
                    <a:pt x="221" y="194"/>
                  </a:cubicBezTo>
                  <a:close/>
                  <a:moveTo>
                    <a:pt x="149" y="239"/>
                  </a:moveTo>
                  <a:cubicBezTo>
                    <a:pt x="149" y="239"/>
                    <a:pt x="149" y="239"/>
                    <a:pt x="149" y="239"/>
                  </a:cubicBezTo>
                  <a:cubicBezTo>
                    <a:pt x="148" y="239"/>
                    <a:pt x="147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7" y="240"/>
                    <a:pt x="148" y="239"/>
                    <a:pt x="149" y="239"/>
                  </a:cubicBezTo>
                  <a:close/>
                  <a:moveTo>
                    <a:pt x="103" y="21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4" y="216"/>
                    <a:pt x="104" y="215"/>
                  </a:cubicBezTo>
                  <a:cubicBezTo>
                    <a:pt x="104" y="215"/>
                    <a:pt x="103" y="214"/>
                    <a:pt x="103" y="214"/>
                  </a:cubicBezTo>
                  <a:close/>
                  <a:moveTo>
                    <a:pt x="229" y="42"/>
                  </a:moveTo>
                  <a:cubicBezTo>
                    <a:pt x="230" y="43"/>
                    <a:pt x="230" y="43"/>
                    <a:pt x="231" y="44"/>
                  </a:cubicBezTo>
                  <a:cubicBezTo>
                    <a:pt x="230" y="43"/>
                    <a:pt x="230" y="42"/>
                    <a:pt x="229" y="42"/>
                  </a:cubicBezTo>
                  <a:close/>
                  <a:moveTo>
                    <a:pt x="222" y="183"/>
                  </a:moveTo>
                  <a:cubicBezTo>
                    <a:pt x="222" y="183"/>
                    <a:pt x="222" y="183"/>
                    <a:pt x="222" y="183"/>
                  </a:cubicBezTo>
                  <a:cubicBezTo>
                    <a:pt x="223" y="183"/>
                    <a:pt x="223" y="183"/>
                    <a:pt x="223" y="182"/>
                  </a:cubicBezTo>
                  <a:cubicBezTo>
                    <a:pt x="223" y="182"/>
                    <a:pt x="222" y="183"/>
                    <a:pt x="222" y="183"/>
                  </a:cubicBezTo>
                  <a:close/>
                  <a:moveTo>
                    <a:pt x="181" y="210"/>
                  </a:moveTo>
                  <a:cubicBezTo>
                    <a:pt x="180" y="210"/>
                    <a:pt x="180" y="210"/>
                    <a:pt x="180" y="211"/>
                  </a:cubicBezTo>
                  <a:cubicBezTo>
                    <a:pt x="180" y="211"/>
                    <a:pt x="181" y="211"/>
                    <a:pt x="181" y="210"/>
                  </a:cubicBezTo>
                  <a:close/>
                  <a:moveTo>
                    <a:pt x="235" y="181"/>
                  </a:moveTo>
                  <a:cubicBezTo>
                    <a:pt x="235" y="181"/>
                    <a:pt x="235" y="181"/>
                    <a:pt x="234" y="181"/>
                  </a:cubicBezTo>
                  <a:cubicBezTo>
                    <a:pt x="234" y="181"/>
                    <a:pt x="234" y="181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5" y="182"/>
                    <a:pt x="235" y="181"/>
                    <a:pt x="235" y="181"/>
                  </a:cubicBezTo>
                  <a:close/>
                  <a:moveTo>
                    <a:pt x="184" y="35"/>
                  </a:move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5" y="36"/>
                    <a:pt x="185" y="36"/>
                  </a:cubicBezTo>
                  <a:cubicBezTo>
                    <a:pt x="185" y="36"/>
                    <a:pt x="185" y="36"/>
                    <a:pt x="184" y="35"/>
                  </a:cubicBezTo>
                  <a:close/>
                  <a:moveTo>
                    <a:pt x="19" y="81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19" y="80"/>
                    <a:pt x="19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9" y="79"/>
                    <a:pt x="19" y="80"/>
                    <a:pt x="19" y="81"/>
                  </a:cubicBezTo>
                  <a:close/>
                  <a:moveTo>
                    <a:pt x="148" y="19"/>
                  </a:moveTo>
                  <a:cubicBezTo>
                    <a:pt x="148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20"/>
                    <a:pt x="148" y="20"/>
                    <a:pt x="148" y="20"/>
                  </a:cubicBezTo>
                  <a:cubicBezTo>
                    <a:pt x="148" y="20"/>
                    <a:pt x="148" y="19"/>
                    <a:pt x="148" y="19"/>
                  </a:cubicBezTo>
                  <a:close/>
                  <a:moveTo>
                    <a:pt x="96" y="224"/>
                  </a:moveTo>
                  <a:cubicBezTo>
                    <a:pt x="95" y="225"/>
                    <a:pt x="95" y="225"/>
                    <a:pt x="95" y="225"/>
                  </a:cubicBezTo>
                  <a:cubicBezTo>
                    <a:pt x="95" y="225"/>
                    <a:pt x="95" y="225"/>
                    <a:pt x="95" y="226"/>
                  </a:cubicBezTo>
                  <a:cubicBezTo>
                    <a:pt x="95" y="225"/>
                    <a:pt x="96" y="225"/>
                    <a:pt x="96" y="224"/>
                  </a:cubicBezTo>
                  <a:close/>
                  <a:moveTo>
                    <a:pt x="123" y="231"/>
                  </a:moveTo>
                  <a:cubicBezTo>
                    <a:pt x="123" y="232"/>
                    <a:pt x="123" y="232"/>
                    <a:pt x="122" y="232"/>
                  </a:cubicBezTo>
                  <a:cubicBezTo>
                    <a:pt x="123" y="232"/>
                    <a:pt x="123" y="232"/>
                    <a:pt x="124" y="232"/>
                  </a:cubicBezTo>
                  <a:cubicBezTo>
                    <a:pt x="123" y="232"/>
                    <a:pt x="123" y="232"/>
                    <a:pt x="123" y="231"/>
                  </a:cubicBezTo>
                  <a:close/>
                  <a:moveTo>
                    <a:pt x="192" y="232"/>
                  </a:moveTo>
                  <a:cubicBezTo>
                    <a:pt x="192" y="233"/>
                    <a:pt x="191" y="233"/>
                    <a:pt x="190" y="233"/>
                  </a:cubicBezTo>
                  <a:cubicBezTo>
                    <a:pt x="191" y="233"/>
                    <a:pt x="192" y="233"/>
                    <a:pt x="192" y="232"/>
                  </a:cubicBezTo>
                  <a:close/>
                  <a:moveTo>
                    <a:pt x="39" y="202"/>
                  </a:moveTo>
                  <a:cubicBezTo>
                    <a:pt x="39" y="202"/>
                    <a:pt x="39" y="201"/>
                    <a:pt x="38" y="201"/>
                  </a:cubicBezTo>
                  <a:cubicBezTo>
                    <a:pt x="39" y="202"/>
                    <a:pt x="39" y="202"/>
                    <a:pt x="39" y="202"/>
                  </a:cubicBezTo>
                  <a:close/>
                  <a:moveTo>
                    <a:pt x="92" y="236"/>
                  </a:moveTo>
                  <a:cubicBezTo>
                    <a:pt x="92" y="236"/>
                    <a:pt x="93" y="236"/>
                    <a:pt x="93" y="236"/>
                  </a:cubicBezTo>
                  <a:cubicBezTo>
                    <a:pt x="93" y="235"/>
                    <a:pt x="93" y="235"/>
                    <a:pt x="92" y="236"/>
                  </a:cubicBezTo>
                  <a:close/>
                  <a:moveTo>
                    <a:pt x="244" y="124"/>
                  </a:moveTo>
                  <a:cubicBezTo>
                    <a:pt x="244" y="124"/>
                    <a:pt x="244" y="123"/>
                    <a:pt x="244" y="123"/>
                  </a:cubicBezTo>
                  <a:cubicBezTo>
                    <a:pt x="244" y="123"/>
                    <a:pt x="244" y="123"/>
                    <a:pt x="244" y="124"/>
                  </a:cubicBezTo>
                  <a:close/>
                  <a:moveTo>
                    <a:pt x="33" y="165"/>
                  </a:moveTo>
                  <a:cubicBezTo>
                    <a:pt x="33" y="165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5"/>
                    <a:pt x="33" y="165"/>
                  </a:cubicBezTo>
                  <a:close/>
                  <a:moveTo>
                    <a:pt x="223" y="86"/>
                  </a:moveTo>
                  <a:cubicBezTo>
                    <a:pt x="222" y="87"/>
                    <a:pt x="222" y="87"/>
                    <a:pt x="223" y="87"/>
                  </a:cubicBezTo>
                  <a:cubicBezTo>
                    <a:pt x="223" y="87"/>
                    <a:pt x="223" y="86"/>
                    <a:pt x="223" y="86"/>
                  </a:cubicBezTo>
                  <a:close/>
                  <a:moveTo>
                    <a:pt x="38" y="152"/>
                  </a:moveTo>
                  <a:cubicBezTo>
                    <a:pt x="38" y="153"/>
                    <a:pt x="38" y="153"/>
                    <a:pt x="38" y="153"/>
                  </a:cubicBezTo>
                  <a:cubicBezTo>
                    <a:pt x="39" y="153"/>
                    <a:pt x="39" y="153"/>
                    <a:pt x="38" y="152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5" y="151"/>
                  </a:cubicBezTo>
                  <a:cubicBezTo>
                    <a:pt x="25" y="150"/>
                    <a:pt x="25" y="150"/>
                    <a:pt x="24" y="149"/>
                  </a:cubicBezTo>
                  <a:close/>
                  <a:moveTo>
                    <a:pt x="27" y="111"/>
                  </a:move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1"/>
                  </a:cubicBezTo>
                  <a:close/>
                  <a:moveTo>
                    <a:pt x="29" y="170"/>
                  </a:moveTo>
                  <a:cubicBezTo>
                    <a:pt x="29" y="169"/>
                    <a:pt x="28" y="169"/>
                    <a:pt x="28" y="168"/>
                  </a:cubicBezTo>
                  <a:cubicBezTo>
                    <a:pt x="28" y="169"/>
                    <a:pt x="28" y="169"/>
                    <a:pt x="29" y="170"/>
                  </a:cubicBezTo>
                  <a:close/>
                  <a:moveTo>
                    <a:pt x="60" y="51"/>
                  </a:moveTo>
                  <a:cubicBezTo>
                    <a:pt x="60" y="52"/>
                    <a:pt x="60" y="52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0" y="52"/>
                    <a:pt x="60" y="52"/>
                    <a:pt x="60" y="51"/>
                  </a:cubicBezTo>
                  <a:close/>
                  <a:moveTo>
                    <a:pt x="191" y="18"/>
                  </a:move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7"/>
                    <a:pt x="189" y="17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8"/>
                    <a:pt x="190" y="18"/>
                    <a:pt x="191" y="18"/>
                  </a:cubicBezTo>
                  <a:close/>
                  <a:moveTo>
                    <a:pt x="63" y="42"/>
                  </a:moveTo>
                  <a:cubicBezTo>
                    <a:pt x="64" y="41"/>
                    <a:pt x="64" y="41"/>
                    <a:pt x="64" y="4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2"/>
                    <a:pt x="63" y="42"/>
                  </a:cubicBezTo>
                  <a:close/>
                  <a:moveTo>
                    <a:pt x="178" y="220"/>
                  </a:moveTo>
                  <a:cubicBezTo>
                    <a:pt x="178" y="220"/>
                    <a:pt x="179" y="219"/>
                    <a:pt x="179" y="219"/>
                  </a:cubicBezTo>
                  <a:cubicBezTo>
                    <a:pt x="178" y="219"/>
                    <a:pt x="178" y="219"/>
                    <a:pt x="178" y="220"/>
                  </a:cubicBezTo>
                  <a:close/>
                  <a:moveTo>
                    <a:pt x="73" y="33"/>
                  </a:moveTo>
                  <a:cubicBezTo>
                    <a:pt x="72" y="34"/>
                    <a:pt x="72" y="34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lose/>
                  <a:moveTo>
                    <a:pt x="56" y="221"/>
                  </a:moveTo>
                  <a:cubicBezTo>
                    <a:pt x="56" y="222"/>
                    <a:pt x="56" y="222"/>
                    <a:pt x="57" y="222"/>
                  </a:cubicBezTo>
                  <a:cubicBezTo>
                    <a:pt x="57" y="222"/>
                    <a:pt x="56" y="221"/>
                    <a:pt x="56" y="221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4" y="56"/>
                    <a:pt x="35" y="56"/>
                  </a:cubicBezTo>
                  <a:close/>
                  <a:moveTo>
                    <a:pt x="188" y="213"/>
                  </a:moveTo>
                  <a:cubicBezTo>
                    <a:pt x="188" y="213"/>
                    <a:pt x="188" y="213"/>
                    <a:pt x="188" y="213"/>
                  </a:cubicBezTo>
                  <a:cubicBezTo>
                    <a:pt x="188" y="213"/>
                    <a:pt x="188" y="214"/>
                    <a:pt x="187" y="214"/>
                  </a:cubicBezTo>
                  <a:cubicBezTo>
                    <a:pt x="188" y="214"/>
                    <a:pt x="188" y="214"/>
                    <a:pt x="188" y="213"/>
                  </a:cubicBezTo>
                  <a:close/>
                  <a:moveTo>
                    <a:pt x="92" y="244"/>
                  </a:moveTo>
                  <a:cubicBezTo>
                    <a:pt x="92" y="244"/>
                    <a:pt x="92" y="244"/>
                    <a:pt x="92" y="244"/>
                  </a:cubicBezTo>
                  <a:cubicBezTo>
                    <a:pt x="93" y="245"/>
                    <a:pt x="93" y="245"/>
                    <a:pt x="94" y="245"/>
                  </a:cubicBezTo>
                  <a:cubicBezTo>
                    <a:pt x="93" y="244"/>
                    <a:pt x="93" y="244"/>
                    <a:pt x="92" y="244"/>
                  </a:cubicBezTo>
                  <a:close/>
                  <a:moveTo>
                    <a:pt x="236" y="184"/>
                  </a:moveTo>
                  <a:cubicBezTo>
                    <a:pt x="236" y="184"/>
                    <a:pt x="236" y="184"/>
                    <a:pt x="236" y="185"/>
                  </a:cubicBezTo>
                  <a:cubicBezTo>
                    <a:pt x="236" y="184"/>
                    <a:pt x="237" y="184"/>
                    <a:pt x="237" y="183"/>
                  </a:cubicBezTo>
                  <a:cubicBezTo>
                    <a:pt x="237" y="183"/>
                    <a:pt x="237" y="183"/>
                    <a:pt x="236" y="183"/>
                  </a:cubicBezTo>
                  <a:cubicBezTo>
                    <a:pt x="236" y="184"/>
                    <a:pt x="236" y="184"/>
                    <a:pt x="236" y="184"/>
                  </a:cubicBezTo>
                  <a:close/>
                  <a:moveTo>
                    <a:pt x="201" y="195"/>
                  </a:moveTo>
                  <a:cubicBezTo>
                    <a:pt x="201" y="196"/>
                    <a:pt x="201" y="196"/>
                    <a:pt x="202" y="197"/>
                  </a:cubicBezTo>
                  <a:cubicBezTo>
                    <a:pt x="202" y="196"/>
                    <a:pt x="201" y="196"/>
                    <a:pt x="201" y="195"/>
                  </a:cubicBezTo>
                  <a:close/>
                  <a:moveTo>
                    <a:pt x="30" y="123"/>
                  </a:moveTo>
                  <a:cubicBezTo>
                    <a:pt x="30" y="123"/>
                    <a:pt x="30" y="124"/>
                    <a:pt x="29" y="124"/>
                  </a:cubicBezTo>
                  <a:cubicBezTo>
                    <a:pt x="30" y="124"/>
                    <a:pt x="30" y="124"/>
                    <a:pt x="30" y="123"/>
                  </a:cubicBezTo>
                  <a:close/>
                  <a:moveTo>
                    <a:pt x="39" y="180"/>
                  </a:move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0"/>
                    <a:pt x="38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8" y="180"/>
                    <a:pt x="39" y="180"/>
                    <a:pt x="39" y="180"/>
                  </a:cubicBezTo>
                  <a:close/>
                  <a:moveTo>
                    <a:pt x="159" y="32"/>
                  </a:moveTo>
                  <a:cubicBezTo>
                    <a:pt x="160" y="32"/>
                    <a:pt x="160" y="33"/>
                    <a:pt x="160" y="32"/>
                  </a:cubicBezTo>
                  <a:cubicBezTo>
                    <a:pt x="160" y="32"/>
                    <a:pt x="160" y="32"/>
                    <a:pt x="159" y="32"/>
                  </a:cubicBezTo>
                  <a:close/>
                  <a:moveTo>
                    <a:pt x="20" y="122"/>
                  </a:moveTo>
                  <a:cubicBezTo>
                    <a:pt x="20" y="122"/>
                    <a:pt x="20" y="122"/>
                    <a:pt x="19" y="122"/>
                  </a:cubicBezTo>
                  <a:cubicBezTo>
                    <a:pt x="19" y="122"/>
                    <a:pt x="19" y="122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20" y="122"/>
                    <a:pt x="20" y="122"/>
                    <a:pt x="20" y="122"/>
                  </a:cubicBezTo>
                  <a:close/>
                  <a:moveTo>
                    <a:pt x="26" y="71"/>
                  </a:move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2"/>
                    <a:pt x="26" y="71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9" y="144"/>
                    <a:pt x="39" y="144"/>
                  </a:cubicBezTo>
                  <a:close/>
                  <a:moveTo>
                    <a:pt x="186" y="199"/>
                  </a:moveTo>
                  <a:cubicBezTo>
                    <a:pt x="187" y="198"/>
                    <a:pt x="187" y="198"/>
                    <a:pt x="187" y="198"/>
                  </a:cubicBezTo>
                  <a:cubicBezTo>
                    <a:pt x="187" y="198"/>
                    <a:pt x="187" y="198"/>
                    <a:pt x="186" y="199"/>
                  </a:cubicBezTo>
                  <a:close/>
                  <a:moveTo>
                    <a:pt x="56" y="217"/>
                  </a:moveTo>
                  <a:cubicBezTo>
                    <a:pt x="56" y="216"/>
                    <a:pt x="56" y="216"/>
                    <a:pt x="55" y="216"/>
                  </a:cubicBezTo>
                  <a:cubicBezTo>
                    <a:pt x="55" y="216"/>
                    <a:pt x="55" y="217"/>
                    <a:pt x="56" y="217"/>
                  </a:cubicBezTo>
                  <a:close/>
                  <a:moveTo>
                    <a:pt x="237" y="196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7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6" y="196"/>
                    <a:pt x="237" y="196"/>
                    <a:pt x="237" y="196"/>
                  </a:cubicBezTo>
                  <a:close/>
                  <a:moveTo>
                    <a:pt x="116" y="231"/>
                  </a:moveTo>
                  <a:cubicBezTo>
                    <a:pt x="116" y="230"/>
                    <a:pt x="116" y="230"/>
                    <a:pt x="116" y="230"/>
                  </a:cubicBezTo>
                  <a:cubicBezTo>
                    <a:pt x="116" y="230"/>
                    <a:pt x="116" y="230"/>
                    <a:pt x="116" y="231"/>
                  </a:cubicBezTo>
                  <a:close/>
                  <a:moveTo>
                    <a:pt x="34" y="214"/>
                  </a:moveTo>
                  <a:cubicBezTo>
                    <a:pt x="34" y="214"/>
                    <a:pt x="34" y="214"/>
                    <a:pt x="34" y="214"/>
                  </a:cubicBezTo>
                  <a:cubicBezTo>
                    <a:pt x="34" y="215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4" y="215"/>
                    <a:pt x="34" y="214"/>
                  </a:cubicBezTo>
                  <a:close/>
                  <a:moveTo>
                    <a:pt x="197" y="196"/>
                  </a:moveTo>
                  <a:cubicBezTo>
                    <a:pt x="197" y="196"/>
                    <a:pt x="197" y="196"/>
                    <a:pt x="197" y="196"/>
                  </a:cubicBezTo>
                  <a:cubicBezTo>
                    <a:pt x="198" y="196"/>
                    <a:pt x="198" y="196"/>
                    <a:pt x="198" y="195"/>
                  </a:cubicBezTo>
                  <a:cubicBezTo>
                    <a:pt x="198" y="195"/>
                    <a:pt x="197" y="196"/>
                    <a:pt x="197" y="196"/>
                  </a:cubicBezTo>
                  <a:close/>
                  <a:moveTo>
                    <a:pt x="25" y="169"/>
                  </a:moveTo>
                  <a:cubicBezTo>
                    <a:pt x="25" y="169"/>
                    <a:pt x="25" y="169"/>
                    <a:pt x="25" y="169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9"/>
                    <a:pt x="25" y="169"/>
                  </a:cubicBezTo>
                  <a:close/>
                  <a:moveTo>
                    <a:pt x="212" y="186"/>
                  </a:moveTo>
                  <a:cubicBezTo>
                    <a:pt x="211" y="186"/>
                    <a:pt x="211" y="186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2" y="186"/>
                    <a:pt x="212" y="186"/>
                    <a:pt x="212" y="186"/>
                  </a:cubicBezTo>
                  <a:close/>
                  <a:moveTo>
                    <a:pt x="242" y="75"/>
                  </a:moveTo>
                  <a:cubicBezTo>
                    <a:pt x="242" y="75"/>
                    <a:pt x="241" y="75"/>
                    <a:pt x="241" y="75"/>
                  </a:cubicBezTo>
                  <a:cubicBezTo>
                    <a:pt x="242" y="75"/>
                    <a:pt x="242" y="76"/>
                    <a:pt x="242" y="76"/>
                  </a:cubicBezTo>
                  <a:cubicBezTo>
                    <a:pt x="242" y="76"/>
                    <a:pt x="242" y="76"/>
                    <a:pt x="242" y="76"/>
                  </a:cubicBezTo>
                  <a:cubicBezTo>
                    <a:pt x="242" y="76"/>
                    <a:pt x="242" y="75"/>
                    <a:pt x="242" y="75"/>
                  </a:cubicBezTo>
                  <a:close/>
                  <a:moveTo>
                    <a:pt x="120" y="225"/>
                  </a:move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lose/>
                  <a:moveTo>
                    <a:pt x="236" y="179"/>
                  </a:moveTo>
                  <a:cubicBezTo>
                    <a:pt x="236" y="178"/>
                    <a:pt x="236" y="178"/>
                    <a:pt x="236" y="178"/>
                  </a:cubicBezTo>
                  <a:cubicBezTo>
                    <a:pt x="236" y="178"/>
                    <a:pt x="235" y="178"/>
                    <a:pt x="236" y="179"/>
                  </a:cubicBezTo>
                  <a:close/>
                  <a:moveTo>
                    <a:pt x="255" y="131"/>
                  </a:move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5" y="131"/>
                  </a:cubicBezTo>
                  <a:cubicBezTo>
                    <a:pt x="255" y="131"/>
                    <a:pt x="255" y="131"/>
                    <a:pt x="255" y="131"/>
                  </a:cubicBezTo>
                  <a:close/>
                  <a:moveTo>
                    <a:pt x="186" y="37"/>
                  </a:moveTo>
                  <a:cubicBezTo>
                    <a:pt x="186" y="38"/>
                    <a:pt x="186" y="38"/>
                    <a:pt x="186" y="38"/>
                  </a:cubicBezTo>
                  <a:cubicBezTo>
                    <a:pt x="186" y="38"/>
                    <a:pt x="186" y="38"/>
                    <a:pt x="186" y="37"/>
                  </a:cubicBezTo>
                  <a:close/>
                  <a:moveTo>
                    <a:pt x="244" y="132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44" y="132"/>
                    <a:pt x="244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2"/>
                    <a:pt x="244" y="132"/>
                  </a:cubicBezTo>
                  <a:close/>
                  <a:moveTo>
                    <a:pt x="45" y="131"/>
                  </a:moveTo>
                  <a:cubicBezTo>
                    <a:pt x="45" y="131"/>
                    <a:pt x="45" y="131"/>
                    <a:pt x="45" y="131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1"/>
                  </a:cubicBezTo>
                  <a:close/>
                  <a:moveTo>
                    <a:pt x="220" y="195"/>
                  </a:moveTo>
                  <a:cubicBezTo>
                    <a:pt x="220" y="195"/>
                    <a:pt x="220" y="195"/>
                    <a:pt x="220" y="195"/>
                  </a:cubicBezTo>
                  <a:cubicBezTo>
                    <a:pt x="220" y="195"/>
                    <a:pt x="220" y="195"/>
                    <a:pt x="220" y="196"/>
                  </a:cubicBezTo>
                  <a:cubicBezTo>
                    <a:pt x="220" y="195"/>
                    <a:pt x="220" y="195"/>
                    <a:pt x="220" y="195"/>
                  </a:cubicBezTo>
                  <a:close/>
                  <a:moveTo>
                    <a:pt x="33" y="169"/>
                  </a:moveTo>
                  <a:cubicBezTo>
                    <a:pt x="33" y="169"/>
                    <a:pt x="33" y="170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lose/>
                  <a:moveTo>
                    <a:pt x="197" y="33"/>
                  </a:moveTo>
                  <a:cubicBezTo>
                    <a:pt x="198" y="34"/>
                    <a:pt x="198" y="34"/>
                    <a:pt x="198" y="34"/>
                  </a:cubicBezTo>
                  <a:cubicBezTo>
                    <a:pt x="198" y="34"/>
                    <a:pt x="198" y="34"/>
                    <a:pt x="197" y="33"/>
                  </a:cubicBezTo>
                  <a:close/>
                  <a:moveTo>
                    <a:pt x="33" y="213"/>
                  </a:move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lose/>
                  <a:moveTo>
                    <a:pt x="194" y="29"/>
                  </a:moveTo>
                  <a:cubicBezTo>
                    <a:pt x="194" y="29"/>
                    <a:pt x="194" y="28"/>
                    <a:pt x="194" y="2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28"/>
                    <a:pt x="193" y="28"/>
                    <a:pt x="193" y="28"/>
                  </a:cubicBezTo>
                  <a:cubicBezTo>
                    <a:pt x="194" y="28"/>
                    <a:pt x="194" y="28"/>
                    <a:pt x="194" y="29"/>
                  </a:cubicBezTo>
                  <a:close/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2"/>
                    <a:pt x="182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2" y="202"/>
                    <a:pt x="182" y="202"/>
                    <a:pt x="182" y="202"/>
                  </a:cubicBezTo>
                  <a:close/>
                  <a:moveTo>
                    <a:pt x="235" y="82"/>
                  </a:moveTo>
                  <a:cubicBezTo>
                    <a:pt x="235" y="82"/>
                    <a:pt x="234" y="82"/>
                    <a:pt x="234" y="82"/>
                  </a:cubicBezTo>
                  <a:cubicBezTo>
                    <a:pt x="234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2"/>
                  </a:cubicBezTo>
                  <a:close/>
                  <a:moveTo>
                    <a:pt x="166" y="25"/>
                  </a:moveTo>
                  <a:cubicBezTo>
                    <a:pt x="166" y="24"/>
                    <a:pt x="166" y="24"/>
                    <a:pt x="166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lose/>
                  <a:moveTo>
                    <a:pt x="41" y="33"/>
                  </a:moveTo>
                  <a:cubicBezTo>
                    <a:pt x="41" y="33"/>
                    <a:pt x="42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1" y="33"/>
                  </a:cubicBezTo>
                  <a:close/>
                  <a:moveTo>
                    <a:pt x="225" y="96"/>
                  </a:moveTo>
                  <a:cubicBezTo>
                    <a:pt x="225" y="96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6"/>
                  </a:cubicBezTo>
                  <a:close/>
                  <a:moveTo>
                    <a:pt x="205" y="193"/>
                  </a:move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lose/>
                  <a:moveTo>
                    <a:pt x="26" y="176"/>
                  </a:moveTo>
                  <a:cubicBezTo>
                    <a:pt x="26" y="176"/>
                    <a:pt x="26" y="176"/>
                    <a:pt x="26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6"/>
                    <a:pt x="26" y="176"/>
                  </a:cubicBezTo>
                  <a:close/>
                  <a:moveTo>
                    <a:pt x="228" y="42"/>
                  </a:move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lose/>
                  <a:moveTo>
                    <a:pt x="32" y="172"/>
                  </a:move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1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2"/>
                  </a:cubicBezTo>
                  <a:close/>
                  <a:moveTo>
                    <a:pt x="216" y="225"/>
                  </a:moveTo>
                  <a:cubicBezTo>
                    <a:pt x="216" y="225"/>
                    <a:pt x="216" y="225"/>
                    <a:pt x="216" y="225"/>
                  </a:cubicBezTo>
                  <a:cubicBezTo>
                    <a:pt x="216" y="225"/>
                    <a:pt x="217" y="225"/>
                    <a:pt x="217" y="225"/>
                  </a:cubicBezTo>
                  <a:cubicBezTo>
                    <a:pt x="217" y="225"/>
                    <a:pt x="217" y="225"/>
                    <a:pt x="217" y="224"/>
                  </a:cubicBezTo>
                  <a:cubicBezTo>
                    <a:pt x="216" y="225"/>
                    <a:pt x="216" y="225"/>
                    <a:pt x="216" y="225"/>
                  </a:cubicBezTo>
                  <a:close/>
                  <a:moveTo>
                    <a:pt x="45" y="37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69" y="40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  <a:moveTo>
                    <a:pt x="32" y="212"/>
                  </a:move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1"/>
                  </a:cubicBezTo>
                  <a:cubicBezTo>
                    <a:pt x="32" y="211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1989465" y="2452010"/>
              <a:ext cx="205673" cy="217099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78" y="18"/>
                  </a:moveTo>
                  <a:cubicBezTo>
                    <a:pt x="78" y="20"/>
                    <a:pt x="78" y="23"/>
                    <a:pt x="78" y="25"/>
                  </a:cubicBezTo>
                  <a:cubicBezTo>
                    <a:pt x="79" y="28"/>
                    <a:pt x="78" y="30"/>
                    <a:pt x="78" y="33"/>
                  </a:cubicBezTo>
                  <a:cubicBezTo>
                    <a:pt x="79" y="35"/>
                    <a:pt x="78" y="38"/>
                    <a:pt x="78" y="41"/>
                  </a:cubicBezTo>
                  <a:cubicBezTo>
                    <a:pt x="78" y="43"/>
                    <a:pt x="78" y="46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5" y="47"/>
                    <a:pt x="75" y="47"/>
                    <a:pt x="75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7" y="49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60"/>
                    <a:pt x="78" y="65"/>
                    <a:pt x="78" y="70"/>
                  </a:cubicBezTo>
                  <a:cubicBezTo>
                    <a:pt x="78" y="71"/>
                    <a:pt x="77" y="71"/>
                    <a:pt x="77" y="72"/>
                  </a:cubicBezTo>
                  <a:cubicBezTo>
                    <a:pt x="76" y="73"/>
                    <a:pt x="75" y="74"/>
                    <a:pt x="74" y="75"/>
                  </a:cubicBezTo>
                  <a:cubicBezTo>
                    <a:pt x="73" y="75"/>
                    <a:pt x="73" y="76"/>
                    <a:pt x="73" y="76"/>
                  </a:cubicBezTo>
                  <a:cubicBezTo>
                    <a:pt x="72" y="77"/>
                    <a:pt x="72" y="78"/>
                    <a:pt x="71" y="78"/>
                  </a:cubicBezTo>
                  <a:cubicBezTo>
                    <a:pt x="70" y="78"/>
                    <a:pt x="70" y="79"/>
                    <a:pt x="69" y="80"/>
                  </a:cubicBezTo>
                  <a:cubicBezTo>
                    <a:pt x="68" y="81"/>
                    <a:pt x="67" y="82"/>
                    <a:pt x="66" y="83"/>
                  </a:cubicBezTo>
                  <a:cubicBezTo>
                    <a:pt x="66" y="84"/>
                    <a:pt x="65" y="84"/>
                    <a:pt x="64" y="84"/>
                  </a:cubicBezTo>
                  <a:cubicBezTo>
                    <a:pt x="63" y="83"/>
                    <a:pt x="61" y="83"/>
                    <a:pt x="60" y="83"/>
                  </a:cubicBezTo>
                  <a:cubicBezTo>
                    <a:pt x="61" y="82"/>
                    <a:pt x="61" y="81"/>
                    <a:pt x="61" y="79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79"/>
                    <a:pt x="60" y="81"/>
                    <a:pt x="60" y="83"/>
                  </a:cubicBezTo>
                  <a:cubicBezTo>
                    <a:pt x="59" y="83"/>
                    <a:pt x="58" y="82"/>
                    <a:pt x="58" y="82"/>
                  </a:cubicBezTo>
                  <a:cubicBezTo>
                    <a:pt x="58" y="80"/>
                    <a:pt x="59" y="78"/>
                    <a:pt x="60" y="76"/>
                  </a:cubicBezTo>
                  <a:cubicBezTo>
                    <a:pt x="60" y="76"/>
                    <a:pt x="59" y="76"/>
                    <a:pt x="59" y="76"/>
                  </a:cubicBezTo>
                  <a:cubicBezTo>
                    <a:pt x="58" y="78"/>
                    <a:pt x="57" y="80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1" y="80"/>
                    <a:pt x="46" y="79"/>
                    <a:pt x="41" y="77"/>
                  </a:cubicBezTo>
                  <a:cubicBezTo>
                    <a:pt x="35" y="75"/>
                    <a:pt x="28" y="73"/>
                    <a:pt x="21" y="71"/>
                  </a:cubicBezTo>
                  <a:cubicBezTo>
                    <a:pt x="17" y="70"/>
                    <a:pt x="13" y="68"/>
                    <a:pt x="10" y="67"/>
                  </a:cubicBezTo>
                  <a:cubicBezTo>
                    <a:pt x="7" y="66"/>
                    <a:pt x="5" y="65"/>
                    <a:pt x="3" y="64"/>
                  </a:cubicBezTo>
                  <a:cubicBezTo>
                    <a:pt x="3" y="64"/>
                    <a:pt x="2" y="63"/>
                    <a:pt x="2" y="63"/>
                  </a:cubicBezTo>
                  <a:cubicBezTo>
                    <a:pt x="2" y="61"/>
                    <a:pt x="2" y="59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5"/>
                    <a:pt x="0" y="32"/>
                    <a:pt x="0" y="30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0" y="18"/>
                    <a:pt x="21" y="9"/>
                    <a:pt x="32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44" y="4"/>
                    <a:pt x="54" y="6"/>
                    <a:pt x="63" y="10"/>
                  </a:cubicBezTo>
                  <a:cubicBezTo>
                    <a:pt x="63" y="12"/>
                    <a:pt x="63" y="13"/>
                    <a:pt x="61" y="12"/>
                  </a:cubicBezTo>
                  <a:cubicBezTo>
                    <a:pt x="61" y="14"/>
                    <a:pt x="60" y="15"/>
                    <a:pt x="60" y="17"/>
                  </a:cubicBezTo>
                  <a:cubicBezTo>
                    <a:pt x="59" y="17"/>
                    <a:pt x="60" y="18"/>
                    <a:pt x="60" y="19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6"/>
                    <a:pt x="63" y="14"/>
                    <a:pt x="64" y="13"/>
                  </a:cubicBezTo>
                  <a:cubicBezTo>
                    <a:pt x="64" y="12"/>
                    <a:pt x="65" y="12"/>
                    <a:pt x="64" y="11"/>
                  </a:cubicBezTo>
                  <a:cubicBezTo>
                    <a:pt x="65" y="11"/>
                    <a:pt x="66" y="11"/>
                    <a:pt x="67" y="12"/>
                  </a:cubicBezTo>
                  <a:cubicBezTo>
                    <a:pt x="67" y="12"/>
                    <a:pt x="67" y="13"/>
                    <a:pt x="68" y="14"/>
                  </a:cubicBezTo>
                  <a:cubicBezTo>
                    <a:pt x="68" y="13"/>
                    <a:pt x="68" y="13"/>
                    <a:pt x="68" y="12"/>
                  </a:cubicBezTo>
                  <a:cubicBezTo>
                    <a:pt x="69" y="13"/>
                    <a:pt x="70" y="13"/>
                    <a:pt x="70" y="13"/>
                  </a:cubicBezTo>
                  <a:cubicBezTo>
                    <a:pt x="71" y="13"/>
                    <a:pt x="73" y="14"/>
                    <a:pt x="74" y="14"/>
                  </a:cubicBezTo>
                  <a:cubicBezTo>
                    <a:pt x="75" y="15"/>
                    <a:pt x="75" y="15"/>
                    <a:pt x="75" y="16"/>
                  </a:cubicBezTo>
                  <a:cubicBezTo>
                    <a:pt x="75" y="17"/>
                    <a:pt x="75" y="17"/>
                    <a:pt x="76" y="18"/>
                  </a:cubicBezTo>
                  <a:cubicBezTo>
                    <a:pt x="76" y="18"/>
                    <a:pt x="77" y="18"/>
                    <a:pt x="78" y="18"/>
                  </a:cubicBezTo>
                  <a:close/>
                  <a:moveTo>
                    <a:pt x="61" y="26"/>
                  </a:moveTo>
                  <a:cubicBezTo>
                    <a:pt x="60" y="25"/>
                    <a:pt x="60" y="24"/>
                    <a:pt x="59" y="23"/>
                  </a:cubicBezTo>
                  <a:cubicBezTo>
                    <a:pt x="57" y="21"/>
                    <a:pt x="54" y="19"/>
                    <a:pt x="51" y="18"/>
                  </a:cubicBezTo>
                  <a:cubicBezTo>
                    <a:pt x="47" y="17"/>
                    <a:pt x="44" y="16"/>
                    <a:pt x="40" y="18"/>
                  </a:cubicBezTo>
                  <a:cubicBezTo>
                    <a:pt x="40" y="18"/>
                    <a:pt x="39" y="18"/>
                    <a:pt x="39" y="18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28" y="23"/>
                    <a:pt x="26" y="25"/>
                    <a:pt x="25" y="27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2" y="31"/>
                    <a:pt x="21" y="32"/>
                    <a:pt x="21" y="34"/>
                  </a:cubicBezTo>
                  <a:cubicBezTo>
                    <a:pt x="19" y="39"/>
                    <a:pt x="20" y="43"/>
                    <a:pt x="22" y="47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4" y="52"/>
                    <a:pt x="27" y="55"/>
                    <a:pt x="30" y="5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1" y="59"/>
                    <a:pt x="31" y="60"/>
                  </a:cubicBezTo>
                  <a:cubicBezTo>
                    <a:pt x="31" y="60"/>
                    <a:pt x="32" y="59"/>
                    <a:pt x="32" y="59"/>
                  </a:cubicBezTo>
                  <a:cubicBezTo>
                    <a:pt x="33" y="59"/>
                    <a:pt x="33" y="59"/>
                    <a:pt x="34" y="60"/>
                  </a:cubicBezTo>
                  <a:cubicBezTo>
                    <a:pt x="35" y="61"/>
                    <a:pt x="35" y="62"/>
                    <a:pt x="35" y="64"/>
                  </a:cubicBezTo>
                  <a:cubicBezTo>
                    <a:pt x="36" y="63"/>
                    <a:pt x="36" y="62"/>
                    <a:pt x="36" y="61"/>
                  </a:cubicBezTo>
                  <a:cubicBezTo>
                    <a:pt x="35" y="61"/>
                    <a:pt x="35" y="60"/>
                    <a:pt x="3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0" y="61"/>
                    <a:pt x="43" y="62"/>
                    <a:pt x="47" y="61"/>
                  </a:cubicBezTo>
                  <a:cubicBezTo>
                    <a:pt x="54" y="60"/>
                    <a:pt x="59" y="55"/>
                    <a:pt x="62" y="48"/>
                  </a:cubicBezTo>
                  <a:cubicBezTo>
                    <a:pt x="62" y="46"/>
                    <a:pt x="63" y="43"/>
                    <a:pt x="62" y="41"/>
                  </a:cubicBezTo>
                  <a:cubicBezTo>
                    <a:pt x="62" y="41"/>
                    <a:pt x="62" y="40"/>
                    <a:pt x="62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1"/>
                    <a:pt x="63" y="41"/>
                  </a:cubicBezTo>
                  <a:cubicBezTo>
                    <a:pt x="64" y="41"/>
                    <a:pt x="64" y="40"/>
                    <a:pt x="64" y="40"/>
                  </a:cubicBezTo>
                  <a:cubicBezTo>
                    <a:pt x="64" y="39"/>
                    <a:pt x="63" y="39"/>
                    <a:pt x="63" y="38"/>
                  </a:cubicBezTo>
                  <a:cubicBezTo>
                    <a:pt x="63" y="38"/>
                    <a:pt x="63" y="38"/>
                    <a:pt x="62" y="39"/>
                  </a:cubicBezTo>
                  <a:cubicBezTo>
                    <a:pt x="62" y="36"/>
                    <a:pt x="63" y="33"/>
                    <a:pt x="62" y="30"/>
                  </a:cubicBezTo>
                  <a:cubicBezTo>
                    <a:pt x="63" y="30"/>
                    <a:pt x="63" y="30"/>
                    <a:pt x="64" y="30"/>
                  </a:cubicBezTo>
                  <a:cubicBezTo>
                    <a:pt x="64" y="30"/>
                    <a:pt x="64" y="29"/>
                    <a:pt x="65" y="29"/>
                  </a:cubicBezTo>
                  <a:cubicBezTo>
                    <a:pt x="65" y="28"/>
                    <a:pt x="65" y="27"/>
                    <a:pt x="66" y="25"/>
                  </a:cubicBezTo>
                  <a:cubicBezTo>
                    <a:pt x="65" y="25"/>
                    <a:pt x="64" y="24"/>
                    <a:pt x="63" y="24"/>
                  </a:cubicBezTo>
                  <a:cubicBezTo>
                    <a:pt x="62" y="24"/>
                    <a:pt x="62" y="25"/>
                    <a:pt x="61" y="26"/>
                  </a:cubicBezTo>
                  <a:close/>
                  <a:moveTo>
                    <a:pt x="11" y="43"/>
                  </a:moveTo>
                  <a:cubicBezTo>
                    <a:pt x="11" y="43"/>
                    <a:pt x="12" y="43"/>
                    <a:pt x="12" y="42"/>
                  </a:cubicBezTo>
                  <a:cubicBezTo>
                    <a:pt x="13" y="42"/>
                    <a:pt x="13" y="41"/>
                    <a:pt x="13" y="40"/>
                  </a:cubicBezTo>
                  <a:cubicBezTo>
                    <a:pt x="12" y="39"/>
                    <a:pt x="11" y="38"/>
                    <a:pt x="10" y="37"/>
                  </a:cubicBezTo>
                  <a:cubicBezTo>
                    <a:pt x="10" y="37"/>
                    <a:pt x="10" y="37"/>
                    <a:pt x="9" y="37"/>
                  </a:cubicBezTo>
                  <a:cubicBezTo>
                    <a:pt x="9" y="38"/>
                    <a:pt x="9" y="39"/>
                    <a:pt x="8" y="40"/>
                  </a:cubicBezTo>
                  <a:cubicBezTo>
                    <a:pt x="10" y="40"/>
                    <a:pt x="11" y="41"/>
                    <a:pt x="11" y="43"/>
                  </a:cubicBezTo>
                  <a:close/>
                  <a:moveTo>
                    <a:pt x="20" y="18"/>
                  </a:move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8" y="24"/>
                    <a:pt x="18" y="26"/>
                  </a:cubicBezTo>
                  <a:cubicBezTo>
                    <a:pt x="18" y="26"/>
                    <a:pt x="18" y="26"/>
                    <a:pt x="18" y="27"/>
                  </a:cubicBezTo>
                  <a:cubicBezTo>
                    <a:pt x="19" y="25"/>
                    <a:pt x="20" y="20"/>
                    <a:pt x="20" y="18"/>
                  </a:cubicBezTo>
                  <a:close/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9" y="47"/>
                    <a:pt x="69" y="46"/>
                    <a:pt x="69" y="46"/>
                  </a:cubicBezTo>
                  <a:cubicBezTo>
                    <a:pt x="69" y="45"/>
                    <a:pt x="68" y="45"/>
                    <a:pt x="68" y="44"/>
                  </a:cubicBezTo>
                  <a:cubicBezTo>
                    <a:pt x="67" y="45"/>
                    <a:pt x="66" y="46"/>
                    <a:pt x="66" y="47"/>
                  </a:cubicBezTo>
                  <a:cubicBezTo>
                    <a:pt x="65" y="47"/>
                    <a:pt x="65" y="47"/>
                    <a:pt x="65" y="48"/>
                  </a:cubicBezTo>
                  <a:cubicBezTo>
                    <a:pt x="65" y="48"/>
                    <a:pt x="65" y="49"/>
                    <a:pt x="66" y="49"/>
                  </a:cubicBezTo>
                  <a:close/>
                  <a:moveTo>
                    <a:pt x="15" y="23"/>
                  </a:moveTo>
                  <a:cubicBezTo>
                    <a:pt x="15" y="24"/>
                    <a:pt x="14" y="25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5" y="28"/>
                    <a:pt x="15" y="30"/>
                    <a:pt x="16" y="32"/>
                  </a:cubicBezTo>
                  <a:cubicBezTo>
                    <a:pt x="17" y="31"/>
                    <a:pt x="16" y="28"/>
                    <a:pt x="15" y="23"/>
                  </a:cubicBezTo>
                  <a:close/>
                  <a:moveTo>
                    <a:pt x="14" y="37"/>
                  </a:moveTo>
                  <a:cubicBezTo>
                    <a:pt x="15" y="37"/>
                    <a:pt x="15" y="36"/>
                    <a:pt x="14" y="36"/>
                  </a:cubicBezTo>
                  <a:cubicBezTo>
                    <a:pt x="14" y="33"/>
                    <a:pt x="13" y="31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1" y="30"/>
                    <a:pt x="12" y="30"/>
                  </a:cubicBezTo>
                  <a:cubicBezTo>
                    <a:pt x="12" y="32"/>
                    <a:pt x="13" y="33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4" y="36"/>
                    <a:pt x="14" y="37"/>
                  </a:cubicBezTo>
                  <a:close/>
                  <a:moveTo>
                    <a:pt x="39" y="16"/>
                  </a:moveTo>
                  <a:cubicBezTo>
                    <a:pt x="40" y="15"/>
                    <a:pt x="41" y="14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39" y="12"/>
                    <a:pt x="39" y="13"/>
                    <a:pt x="38" y="14"/>
                  </a:cubicBezTo>
                  <a:cubicBezTo>
                    <a:pt x="38" y="15"/>
                    <a:pt x="39" y="15"/>
                    <a:pt x="39" y="16"/>
                  </a:cubicBezTo>
                  <a:close/>
                  <a:moveTo>
                    <a:pt x="64" y="36"/>
                  </a:moveTo>
                  <a:cubicBezTo>
                    <a:pt x="65" y="37"/>
                    <a:pt x="65" y="38"/>
                    <a:pt x="66" y="38"/>
                  </a:cubicBezTo>
                  <a:cubicBezTo>
                    <a:pt x="67" y="38"/>
                    <a:pt x="67" y="37"/>
                    <a:pt x="68" y="36"/>
                  </a:cubicBezTo>
                  <a:cubicBezTo>
                    <a:pt x="67" y="35"/>
                    <a:pt x="66" y="35"/>
                    <a:pt x="65" y="34"/>
                  </a:cubicBezTo>
                  <a:cubicBezTo>
                    <a:pt x="65" y="35"/>
                    <a:pt x="64" y="36"/>
                    <a:pt x="64" y="36"/>
                  </a:cubicBezTo>
                  <a:close/>
                  <a:moveTo>
                    <a:pt x="31" y="70"/>
                  </a:moveTo>
                  <a:cubicBezTo>
                    <a:pt x="31" y="69"/>
                    <a:pt x="30" y="68"/>
                    <a:pt x="30" y="67"/>
                  </a:cubicBezTo>
                  <a:cubicBezTo>
                    <a:pt x="29" y="68"/>
                    <a:pt x="29" y="69"/>
                    <a:pt x="29" y="71"/>
                  </a:cubicBezTo>
                  <a:cubicBezTo>
                    <a:pt x="29" y="71"/>
                    <a:pt x="30" y="71"/>
                    <a:pt x="30" y="72"/>
                  </a:cubicBezTo>
                  <a:cubicBezTo>
                    <a:pt x="31" y="71"/>
                    <a:pt x="31" y="71"/>
                    <a:pt x="31" y="70"/>
                  </a:cubicBezTo>
                  <a:close/>
                  <a:moveTo>
                    <a:pt x="57" y="69"/>
                  </a:moveTo>
                  <a:cubicBezTo>
                    <a:pt x="58" y="69"/>
                    <a:pt x="58" y="69"/>
                    <a:pt x="58" y="68"/>
                  </a:cubicBezTo>
                  <a:cubicBezTo>
                    <a:pt x="58" y="68"/>
                    <a:pt x="58" y="67"/>
                    <a:pt x="57" y="66"/>
                  </a:cubicBezTo>
                  <a:cubicBezTo>
                    <a:pt x="57" y="66"/>
                    <a:pt x="57" y="65"/>
                    <a:pt x="56" y="64"/>
                  </a:cubicBezTo>
                  <a:cubicBezTo>
                    <a:pt x="56" y="65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8"/>
                    <a:pt x="57" y="69"/>
                    <a:pt x="57" y="69"/>
                  </a:cubicBezTo>
                  <a:close/>
                  <a:moveTo>
                    <a:pt x="65" y="15"/>
                  </a:moveTo>
                  <a:cubicBezTo>
                    <a:pt x="65" y="15"/>
                    <a:pt x="64" y="16"/>
                    <a:pt x="63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5" y="15"/>
                    <a:pt x="65" y="15"/>
                  </a:cubicBezTo>
                  <a:close/>
                  <a:moveTo>
                    <a:pt x="26" y="65"/>
                  </a:moveTo>
                  <a:cubicBezTo>
                    <a:pt x="26" y="64"/>
                    <a:pt x="26" y="63"/>
                    <a:pt x="27" y="62"/>
                  </a:cubicBezTo>
                  <a:cubicBezTo>
                    <a:pt x="27" y="61"/>
                    <a:pt x="27" y="60"/>
                    <a:pt x="26" y="60"/>
                  </a:cubicBezTo>
                  <a:cubicBezTo>
                    <a:pt x="25" y="61"/>
                    <a:pt x="25" y="62"/>
                    <a:pt x="26" y="65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5" y="19"/>
                    <a:pt x="14" y="18"/>
                  </a:cubicBezTo>
                  <a:cubicBezTo>
                    <a:pt x="14" y="19"/>
                    <a:pt x="13" y="19"/>
                    <a:pt x="13" y="20"/>
                  </a:cubicBezTo>
                  <a:cubicBezTo>
                    <a:pt x="13" y="21"/>
                    <a:pt x="13" y="22"/>
                    <a:pt x="13" y="23"/>
                  </a:cubicBezTo>
                  <a:close/>
                  <a:moveTo>
                    <a:pt x="68" y="30"/>
                  </a:moveTo>
                  <a:cubicBezTo>
                    <a:pt x="67" y="31"/>
                    <a:pt x="67" y="31"/>
                    <a:pt x="66" y="32"/>
                  </a:cubicBezTo>
                  <a:cubicBezTo>
                    <a:pt x="67" y="33"/>
                    <a:pt x="68" y="33"/>
                    <a:pt x="69" y="34"/>
                  </a:cubicBezTo>
                  <a:cubicBezTo>
                    <a:pt x="68" y="32"/>
                    <a:pt x="68" y="31"/>
                    <a:pt x="68" y="30"/>
                  </a:cubicBezTo>
                  <a:close/>
                  <a:moveTo>
                    <a:pt x="73" y="41"/>
                  </a:moveTo>
                  <a:cubicBezTo>
                    <a:pt x="73" y="42"/>
                    <a:pt x="72" y="43"/>
                    <a:pt x="72" y="44"/>
                  </a:cubicBezTo>
                  <a:cubicBezTo>
                    <a:pt x="72" y="44"/>
                    <a:pt x="72" y="45"/>
                    <a:pt x="72" y="45"/>
                  </a:cubicBezTo>
                  <a:cubicBezTo>
                    <a:pt x="71" y="46"/>
                    <a:pt x="72" y="46"/>
                    <a:pt x="72" y="46"/>
                  </a:cubicBezTo>
                  <a:cubicBezTo>
                    <a:pt x="73" y="45"/>
                    <a:pt x="74" y="43"/>
                    <a:pt x="73" y="41"/>
                  </a:cubicBezTo>
                  <a:close/>
                  <a:moveTo>
                    <a:pt x="23" y="14"/>
                  </a:moveTo>
                  <a:cubicBezTo>
                    <a:pt x="22" y="14"/>
                    <a:pt x="22" y="15"/>
                    <a:pt x="21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2" y="17"/>
                    <a:pt x="22" y="18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lose/>
                  <a:moveTo>
                    <a:pt x="6" y="32"/>
                  </a:moveTo>
                  <a:cubicBezTo>
                    <a:pt x="6" y="31"/>
                    <a:pt x="6" y="29"/>
                    <a:pt x="5" y="27"/>
                  </a:cubicBezTo>
                  <a:cubicBezTo>
                    <a:pt x="4" y="29"/>
                    <a:pt x="5" y="31"/>
                    <a:pt x="6" y="32"/>
                  </a:cubicBezTo>
                  <a:close/>
                  <a:moveTo>
                    <a:pt x="55" y="14"/>
                  </a:moveTo>
                  <a:cubicBezTo>
                    <a:pt x="54" y="15"/>
                    <a:pt x="54" y="16"/>
                    <a:pt x="54" y="18"/>
                  </a:cubicBezTo>
                  <a:cubicBezTo>
                    <a:pt x="54" y="17"/>
                    <a:pt x="55" y="16"/>
                    <a:pt x="56" y="14"/>
                  </a:cubicBezTo>
                  <a:cubicBezTo>
                    <a:pt x="56" y="14"/>
                    <a:pt x="55" y="14"/>
                    <a:pt x="55" y="14"/>
                  </a:cubicBezTo>
                  <a:close/>
                  <a:moveTo>
                    <a:pt x="32" y="68"/>
                  </a:moveTo>
                  <a:cubicBezTo>
                    <a:pt x="33" y="67"/>
                    <a:pt x="34" y="66"/>
                    <a:pt x="33" y="66"/>
                  </a:cubicBezTo>
                  <a:cubicBezTo>
                    <a:pt x="32" y="66"/>
                    <a:pt x="32" y="66"/>
                    <a:pt x="31" y="66"/>
                  </a:cubicBezTo>
                  <a:cubicBezTo>
                    <a:pt x="32" y="66"/>
                    <a:pt x="32" y="67"/>
                    <a:pt x="32" y="68"/>
                  </a:cubicBezTo>
                  <a:close/>
                  <a:moveTo>
                    <a:pt x="74" y="53"/>
                  </a:moveTo>
                  <a:cubicBezTo>
                    <a:pt x="74" y="53"/>
                    <a:pt x="74" y="52"/>
                    <a:pt x="74" y="52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2" y="52"/>
                    <a:pt x="72" y="53"/>
                    <a:pt x="73" y="54"/>
                  </a:cubicBezTo>
                  <a:cubicBezTo>
                    <a:pt x="73" y="54"/>
                    <a:pt x="74" y="53"/>
                    <a:pt x="74" y="53"/>
                  </a:cubicBezTo>
                  <a:close/>
                  <a:moveTo>
                    <a:pt x="10" y="25"/>
                  </a:moveTo>
                  <a:cubicBezTo>
                    <a:pt x="10" y="24"/>
                    <a:pt x="11" y="23"/>
                    <a:pt x="10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36" y="69"/>
                  </a:moveTo>
                  <a:cubicBezTo>
                    <a:pt x="36" y="70"/>
                    <a:pt x="36" y="71"/>
                    <a:pt x="36" y="72"/>
                  </a:cubicBezTo>
                  <a:cubicBezTo>
                    <a:pt x="37" y="72"/>
                    <a:pt x="37" y="72"/>
                    <a:pt x="38" y="71"/>
                  </a:cubicBezTo>
                  <a:cubicBezTo>
                    <a:pt x="37" y="70"/>
                    <a:pt x="37" y="70"/>
                    <a:pt x="36" y="69"/>
                  </a:cubicBezTo>
                  <a:close/>
                  <a:moveTo>
                    <a:pt x="20" y="61"/>
                  </a:moveTo>
                  <a:cubicBezTo>
                    <a:pt x="19" y="61"/>
                    <a:pt x="18" y="62"/>
                    <a:pt x="18" y="63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9" y="63"/>
                    <a:pt x="20" y="62"/>
                    <a:pt x="20" y="61"/>
                  </a:cubicBezTo>
                  <a:close/>
                  <a:moveTo>
                    <a:pt x="29" y="12"/>
                  </a:moveTo>
                  <a:cubicBezTo>
                    <a:pt x="28" y="13"/>
                    <a:pt x="27" y="14"/>
                    <a:pt x="28" y="15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68" y="73"/>
                  </a:moveTo>
                  <a:cubicBezTo>
                    <a:pt x="68" y="73"/>
                    <a:pt x="68" y="73"/>
                    <a:pt x="69" y="74"/>
                  </a:cubicBezTo>
                  <a:cubicBezTo>
                    <a:pt x="69" y="73"/>
                    <a:pt x="70" y="72"/>
                    <a:pt x="70" y="71"/>
                  </a:cubicBezTo>
                  <a:cubicBezTo>
                    <a:pt x="71" y="70"/>
                    <a:pt x="71" y="70"/>
                    <a:pt x="70" y="69"/>
                  </a:cubicBezTo>
                  <a:cubicBezTo>
                    <a:pt x="70" y="71"/>
                    <a:pt x="69" y="72"/>
                    <a:pt x="68" y="73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8" y="74"/>
                    <a:pt x="37" y="74"/>
                  </a:cubicBezTo>
                  <a:cubicBezTo>
                    <a:pt x="36" y="74"/>
                    <a:pt x="37" y="75"/>
                    <a:pt x="37" y="75"/>
                  </a:cubicBezTo>
                  <a:cubicBezTo>
                    <a:pt x="38" y="75"/>
                    <a:pt x="39" y="74"/>
                    <a:pt x="40" y="73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3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3"/>
                    <a:pt x="24" y="53"/>
                    <a:pt x="24" y="53"/>
                  </a:cubicBezTo>
                  <a:close/>
                  <a:moveTo>
                    <a:pt x="21" y="31"/>
                  </a:moveTo>
                  <a:cubicBezTo>
                    <a:pt x="20" y="32"/>
                    <a:pt x="19" y="34"/>
                    <a:pt x="19" y="35"/>
                  </a:cubicBezTo>
                  <a:cubicBezTo>
                    <a:pt x="20" y="34"/>
                    <a:pt x="20" y="33"/>
                    <a:pt x="21" y="33"/>
                  </a:cubicBezTo>
                  <a:cubicBezTo>
                    <a:pt x="21" y="32"/>
                    <a:pt x="21" y="32"/>
                    <a:pt x="21" y="31"/>
                  </a:cubicBezTo>
                  <a:close/>
                  <a:moveTo>
                    <a:pt x="30" y="16"/>
                  </a:moveTo>
                  <a:cubicBezTo>
                    <a:pt x="29" y="17"/>
                    <a:pt x="29" y="17"/>
                    <a:pt x="29" y="18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0" y="17"/>
                    <a:pt x="30" y="16"/>
                  </a:cubicBezTo>
                  <a:close/>
                  <a:moveTo>
                    <a:pt x="54" y="77"/>
                  </a:moveTo>
                  <a:cubicBezTo>
                    <a:pt x="56" y="76"/>
                    <a:pt x="57" y="74"/>
                    <a:pt x="57" y="73"/>
                  </a:cubicBezTo>
                  <a:cubicBezTo>
                    <a:pt x="56" y="74"/>
                    <a:pt x="54" y="76"/>
                    <a:pt x="54" y="77"/>
                  </a:cubicBezTo>
                  <a:close/>
                  <a:moveTo>
                    <a:pt x="55" y="70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2"/>
                    <a:pt x="54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2"/>
                    <a:pt x="56" y="72"/>
                    <a:pt x="56" y="71"/>
                  </a:cubicBezTo>
                  <a:cubicBezTo>
                    <a:pt x="56" y="71"/>
                    <a:pt x="55" y="70"/>
                    <a:pt x="55" y="70"/>
                  </a:cubicBezTo>
                  <a:close/>
                  <a:moveTo>
                    <a:pt x="13" y="51"/>
                  </a:moveTo>
                  <a:cubicBezTo>
                    <a:pt x="15" y="50"/>
                    <a:pt x="15" y="50"/>
                    <a:pt x="15" y="48"/>
                  </a:cubicBezTo>
                  <a:cubicBezTo>
                    <a:pt x="14" y="49"/>
                    <a:pt x="13" y="50"/>
                    <a:pt x="13" y="51"/>
                  </a:cubicBezTo>
                  <a:close/>
                  <a:moveTo>
                    <a:pt x="58" y="57"/>
                  </a:moveTo>
                  <a:cubicBezTo>
                    <a:pt x="58" y="58"/>
                    <a:pt x="58" y="60"/>
                    <a:pt x="59" y="60"/>
                  </a:cubicBezTo>
                  <a:cubicBezTo>
                    <a:pt x="59" y="59"/>
                    <a:pt x="59" y="58"/>
                    <a:pt x="58" y="57"/>
                  </a:cubicBezTo>
                  <a:close/>
                  <a:moveTo>
                    <a:pt x="68" y="65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68"/>
                    <a:pt x="69" y="68"/>
                    <a:pt x="69" y="67"/>
                  </a:cubicBezTo>
                  <a:cubicBezTo>
                    <a:pt x="68" y="66"/>
                    <a:pt x="68" y="66"/>
                    <a:pt x="68" y="65"/>
                  </a:cubicBezTo>
                  <a:close/>
                  <a:moveTo>
                    <a:pt x="26" y="21"/>
                  </a:moveTo>
                  <a:cubicBezTo>
                    <a:pt x="26" y="22"/>
                    <a:pt x="25" y="22"/>
                    <a:pt x="26" y="23"/>
                  </a:cubicBezTo>
                  <a:cubicBezTo>
                    <a:pt x="26" y="23"/>
                    <a:pt x="26" y="23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lose/>
                  <a:moveTo>
                    <a:pt x="37" y="12"/>
                  </a:moveTo>
                  <a:cubicBezTo>
                    <a:pt x="37" y="11"/>
                    <a:pt x="38" y="10"/>
                    <a:pt x="38" y="9"/>
                  </a:cubicBezTo>
                  <a:cubicBezTo>
                    <a:pt x="38" y="10"/>
                    <a:pt x="37" y="10"/>
                    <a:pt x="37" y="11"/>
                  </a:cubicBezTo>
                  <a:cubicBezTo>
                    <a:pt x="36" y="11"/>
                    <a:pt x="36" y="11"/>
                    <a:pt x="37" y="12"/>
                  </a:cubicBezTo>
                  <a:close/>
                  <a:moveTo>
                    <a:pt x="23" y="21"/>
                  </a:moveTo>
                  <a:cubicBezTo>
                    <a:pt x="22" y="23"/>
                    <a:pt x="22" y="24"/>
                    <a:pt x="22" y="25"/>
                  </a:cubicBezTo>
                  <a:cubicBezTo>
                    <a:pt x="22" y="24"/>
                    <a:pt x="23" y="23"/>
                    <a:pt x="23" y="21"/>
                  </a:cubicBezTo>
                  <a:close/>
                  <a:moveTo>
                    <a:pt x="78" y="60"/>
                  </a:moveTo>
                  <a:cubicBezTo>
                    <a:pt x="77" y="59"/>
                    <a:pt x="77" y="59"/>
                    <a:pt x="76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0"/>
                    <a:pt x="78" y="60"/>
                    <a:pt x="78" y="60"/>
                  </a:cubicBezTo>
                  <a:close/>
                  <a:moveTo>
                    <a:pt x="69" y="76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70" y="75"/>
                    <a:pt x="71" y="75"/>
                    <a:pt x="71" y="74"/>
                  </a:cubicBezTo>
                  <a:cubicBezTo>
                    <a:pt x="71" y="75"/>
                    <a:pt x="70" y="75"/>
                    <a:pt x="69" y="76"/>
                  </a:cubicBezTo>
                  <a:close/>
                  <a:moveTo>
                    <a:pt x="7" y="37"/>
                  </a:moveTo>
                  <a:cubicBezTo>
                    <a:pt x="7" y="36"/>
                    <a:pt x="8" y="35"/>
                    <a:pt x="8" y="34"/>
                  </a:cubicBezTo>
                  <a:cubicBezTo>
                    <a:pt x="7" y="35"/>
                    <a:pt x="7" y="36"/>
                    <a:pt x="7" y="37"/>
                  </a:cubicBezTo>
                  <a:close/>
                  <a:moveTo>
                    <a:pt x="51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2" y="10"/>
                  </a:cubicBezTo>
                  <a:cubicBezTo>
                    <a:pt x="52" y="10"/>
                    <a:pt x="52" y="10"/>
                    <a:pt x="51" y="9"/>
                  </a:cubicBezTo>
                  <a:cubicBezTo>
                    <a:pt x="51" y="10"/>
                    <a:pt x="51" y="10"/>
                    <a:pt x="51" y="11"/>
                  </a:cubicBezTo>
                  <a:close/>
                  <a:moveTo>
                    <a:pt x="48" y="5"/>
                  </a:moveTo>
                  <a:cubicBezTo>
                    <a:pt x="48" y="5"/>
                    <a:pt x="48" y="5"/>
                    <a:pt x="47" y="5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48" y="6"/>
                    <a:pt x="48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5"/>
                    <a:pt x="48" y="5"/>
                  </a:cubicBezTo>
                  <a:close/>
                  <a:moveTo>
                    <a:pt x="32" y="16"/>
                  </a:moveTo>
                  <a:cubicBezTo>
                    <a:pt x="32" y="17"/>
                    <a:pt x="32" y="18"/>
                    <a:pt x="32" y="18"/>
                  </a:cubicBezTo>
                  <a:cubicBezTo>
                    <a:pt x="33" y="18"/>
                    <a:pt x="32" y="17"/>
                    <a:pt x="32" y="16"/>
                  </a:cubicBezTo>
                  <a:close/>
                  <a:moveTo>
                    <a:pt x="76" y="56"/>
                  </a:moveTo>
                  <a:cubicBezTo>
                    <a:pt x="76" y="56"/>
                    <a:pt x="75" y="57"/>
                    <a:pt x="75" y="57"/>
                  </a:cubicBezTo>
                  <a:cubicBezTo>
                    <a:pt x="76" y="57"/>
                    <a:pt x="76" y="57"/>
                    <a:pt x="77" y="57"/>
                  </a:cubicBezTo>
                  <a:cubicBezTo>
                    <a:pt x="76" y="57"/>
                    <a:pt x="76" y="56"/>
                    <a:pt x="76" y="56"/>
                  </a:cubicBezTo>
                  <a:close/>
                  <a:moveTo>
                    <a:pt x="4" y="39"/>
                  </a:moveTo>
                  <a:cubicBezTo>
                    <a:pt x="3" y="40"/>
                    <a:pt x="3" y="40"/>
                    <a:pt x="4" y="41"/>
                  </a:cubicBezTo>
                  <a:cubicBezTo>
                    <a:pt x="4" y="40"/>
                    <a:pt x="4" y="39"/>
                    <a:pt x="4" y="39"/>
                  </a:cubicBezTo>
                  <a:close/>
                  <a:moveTo>
                    <a:pt x="13" y="59"/>
                  </a:moveTo>
                  <a:cubicBezTo>
                    <a:pt x="13" y="58"/>
                    <a:pt x="12" y="57"/>
                    <a:pt x="12" y="56"/>
                  </a:cubicBezTo>
                  <a:cubicBezTo>
                    <a:pt x="12" y="58"/>
                    <a:pt x="12" y="59"/>
                    <a:pt x="13" y="59"/>
                  </a:cubicBezTo>
                  <a:close/>
                  <a:moveTo>
                    <a:pt x="13" y="53"/>
                  </a:moveTo>
                  <a:cubicBezTo>
                    <a:pt x="14" y="54"/>
                    <a:pt x="14" y="54"/>
                    <a:pt x="14" y="55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14" y="53"/>
                    <a:pt x="14" y="53"/>
                    <a:pt x="13" y="53"/>
                  </a:cubicBezTo>
                  <a:close/>
                  <a:moveTo>
                    <a:pt x="17" y="50"/>
                  </a:moveTo>
                  <a:cubicBezTo>
                    <a:pt x="17" y="51"/>
                    <a:pt x="17" y="51"/>
                    <a:pt x="17" y="52"/>
                  </a:cubicBezTo>
                  <a:cubicBezTo>
                    <a:pt x="17" y="52"/>
                    <a:pt x="18" y="51"/>
                    <a:pt x="17" y="50"/>
                  </a:cubicBezTo>
                  <a:close/>
                  <a:moveTo>
                    <a:pt x="51" y="70"/>
                  </a:moveTo>
                  <a:cubicBezTo>
                    <a:pt x="51" y="69"/>
                    <a:pt x="51" y="69"/>
                    <a:pt x="50" y="68"/>
                  </a:cubicBezTo>
                  <a:cubicBezTo>
                    <a:pt x="50" y="68"/>
                    <a:pt x="50" y="69"/>
                    <a:pt x="51" y="70"/>
                  </a:cubicBezTo>
                  <a:close/>
                  <a:moveTo>
                    <a:pt x="4" y="50"/>
                  </a:moveTo>
                  <a:cubicBezTo>
                    <a:pt x="4" y="51"/>
                    <a:pt x="4" y="51"/>
                    <a:pt x="4" y="52"/>
                  </a:cubicBezTo>
                  <a:cubicBezTo>
                    <a:pt x="5" y="51"/>
                    <a:pt x="5" y="51"/>
                    <a:pt x="4" y="50"/>
                  </a:cubicBezTo>
                  <a:close/>
                  <a:moveTo>
                    <a:pt x="64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2"/>
                    <a:pt x="65" y="72"/>
                  </a:cubicBezTo>
                  <a:cubicBezTo>
                    <a:pt x="64" y="72"/>
                    <a:pt x="64" y="71"/>
                    <a:pt x="64" y="70"/>
                  </a:cubicBezTo>
                  <a:close/>
                  <a:moveTo>
                    <a:pt x="45" y="11"/>
                  </a:moveTo>
                  <a:cubicBezTo>
                    <a:pt x="45" y="10"/>
                    <a:pt x="45" y="9"/>
                    <a:pt x="44" y="8"/>
                  </a:cubicBezTo>
                  <a:cubicBezTo>
                    <a:pt x="44" y="9"/>
                    <a:pt x="45" y="10"/>
                    <a:pt x="45" y="11"/>
                  </a:cubicBezTo>
                  <a:close/>
                  <a:moveTo>
                    <a:pt x="74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5"/>
                    <a:pt x="74" y="25"/>
                    <a:pt x="74" y="26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lose/>
                  <a:moveTo>
                    <a:pt x="37" y="66"/>
                  </a:moveTo>
                  <a:cubicBezTo>
                    <a:pt x="37" y="67"/>
                    <a:pt x="37" y="67"/>
                    <a:pt x="38" y="68"/>
                  </a:cubicBezTo>
                  <a:cubicBezTo>
                    <a:pt x="38" y="67"/>
                    <a:pt x="37" y="67"/>
                    <a:pt x="37" y="66"/>
                  </a:cubicBezTo>
                  <a:close/>
                  <a:moveTo>
                    <a:pt x="70" y="42"/>
                  </a:moveTo>
                  <a:cubicBezTo>
                    <a:pt x="69" y="42"/>
                    <a:pt x="69" y="42"/>
                    <a:pt x="70" y="43"/>
                  </a:cubicBezTo>
                  <a:cubicBezTo>
                    <a:pt x="70" y="43"/>
                    <a:pt x="70" y="42"/>
                    <a:pt x="70" y="42"/>
                  </a:cubicBezTo>
                  <a:close/>
                  <a:moveTo>
                    <a:pt x="51" y="14"/>
                  </a:moveTo>
                  <a:cubicBezTo>
                    <a:pt x="50" y="15"/>
                    <a:pt x="50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lose/>
                  <a:moveTo>
                    <a:pt x="76" y="52"/>
                  </a:move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6" y="52"/>
                    <a:pt x="76" y="52"/>
                  </a:cubicBezTo>
                  <a:close/>
                  <a:moveTo>
                    <a:pt x="68" y="62"/>
                  </a:moveTo>
                  <a:cubicBezTo>
                    <a:pt x="68" y="62"/>
                    <a:pt x="68" y="62"/>
                    <a:pt x="69" y="63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73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lose/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4"/>
                    <a:pt x="4" y="34"/>
                  </a:cubicBezTo>
                  <a:close/>
                  <a:moveTo>
                    <a:pt x="54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4" y="62"/>
                    <a:pt x="54" y="62"/>
                    <a:pt x="54" y="62"/>
                  </a:cubicBezTo>
                  <a:close/>
                  <a:moveTo>
                    <a:pt x="19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lose/>
                  <a:moveTo>
                    <a:pt x="66" y="21"/>
                  </a:move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1823784" y="2427729"/>
              <a:ext cx="155682" cy="151398"/>
            </a:xfrm>
            <a:custGeom>
              <a:avLst/>
              <a:gdLst/>
              <a:ahLst/>
              <a:cxnLst/>
              <a:rect l="l" t="t" r="r" b="b"/>
              <a:pathLst>
                <a:path w="60" h="58" extrusionOk="0">
                  <a:moveTo>
                    <a:pt x="45" y="40"/>
                  </a:moveTo>
                  <a:cubicBezTo>
                    <a:pt x="45" y="40"/>
                    <a:pt x="45" y="40"/>
                    <a:pt x="45" y="39"/>
                  </a:cubicBezTo>
                  <a:cubicBezTo>
                    <a:pt x="44" y="39"/>
                    <a:pt x="44" y="40"/>
                    <a:pt x="44" y="41"/>
                  </a:cubicBezTo>
                  <a:cubicBezTo>
                    <a:pt x="44" y="42"/>
                    <a:pt x="43" y="42"/>
                    <a:pt x="43" y="43"/>
                  </a:cubicBezTo>
                  <a:cubicBezTo>
                    <a:pt x="41" y="45"/>
                    <a:pt x="40" y="47"/>
                    <a:pt x="38" y="50"/>
                  </a:cubicBezTo>
                  <a:cubicBezTo>
                    <a:pt x="38" y="50"/>
                    <a:pt x="38" y="50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6" y="53"/>
                    <a:pt x="35" y="54"/>
                    <a:pt x="34" y="55"/>
                  </a:cubicBezTo>
                  <a:cubicBezTo>
                    <a:pt x="33" y="54"/>
                    <a:pt x="32" y="53"/>
                    <a:pt x="32" y="51"/>
                  </a:cubicBezTo>
                  <a:cubicBezTo>
                    <a:pt x="31" y="52"/>
                    <a:pt x="31" y="52"/>
                    <a:pt x="32" y="52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7"/>
                    <a:pt x="33" y="57"/>
                    <a:pt x="33" y="58"/>
                  </a:cubicBezTo>
                  <a:cubicBezTo>
                    <a:pt x="31" y="57"/>
                    <a:pt x="30" y="57"/>
                    <a:pt x="29" y="56"/>
                  </a:cubicBezTo>
                  <a:cubicBezTo>
                    <a:pt x="29" y="56"/>
                    <a:pt x="29" y="56"/>
                    <a:pt x="29" y="55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29" y="54"/>
                    <a:pt x="28" y="55"/>
                    <a:pt x="28" y="55"/>
                  </a:cubicBezTo>
                  <a:cubicBezTo>
                    <a:pt x="27" y="54"/>
                    <a:pt x="26" y="54"/>
                    <a:pt x="24" y="53"/>
                  </a:cubicBezTo>
                  <a:cubicBezTo>
                    <a:pt x="22" y="51"/>
                    <a:pt x="19" y="49"/>
                    <a:pt x="16" y="47"/>
                  </a:cubicBezTo>
                  <a:cubicBezTo>
                    <a:pt x="16" y="46"/>
                    <a:pt x="15" y="46"/>
                    <a:pt x="14" y="45"/>
                  </a:cubicBezTo>
                  <a:cubicBezTo>
                    <a:pt x="14" y="45"/>
                    <a:pt x="13" y="45"/>
                    <a:pt x="13" y="44"/>
                  </a:cubicBezTo>
                  <a:cubicBezTo>
                    <a:pt x="11" y="42"/>
                    <a:pt x="9" y="41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6"/>
                    <a:pt x="4" y="35"/>
                    <a:pt x="3" y="34"/>
                  </a:cubicBezTo>
                  <a:cubicBezTo>
                    <a:pt x="2" y="32"/>
                    <a:pt x="2" y="31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3"/>
                    <a:pt x="1" y="22"/>
                    <a:pt x="1" y="21"/>
                  </a:cubicBezTo>
                  <a:cubicBezTo>
                    <a:pt x="2" y="21"/>
                    <a:pt x="2" y="22"/>
                    <a:pt x="2" y="23"/>
                  </a:cubicBezTo>
                  <a:cubicBezTo>
                    <a:pt x="2" y="23"/>
                    <a:pt x="2" y="22"/>
                    <a:pt x="3" y="22"/>
                  </a:cubicBezTo>
                  <a:cubicBezTo>
                    <a:pt x="3" y="20"/>
                    <a:pt x="3" y="18"/>
                    <a:pt x="4" y="16"/>
                  </a:cubicBezTo>
                  <a:cubicBezTo>
                    <a:pt x="4" y="16"/>
                    <a:pt x="4" y="15"/>
                    <a:pt x="4" y="15"/>
                  </a:cubicBezTo>
                  <a:cubicBezTo>
                    <a:pt x="7" y="11"/>
                    <a:pt x="10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6"/>
                    <a:pt x="16" y="5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9" y="3"/>
                    <a:pt x="21" y="2"/>
                    <a:pt x="23" y="1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1" y="0"/>
                    <a:pt x="35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2"/>
                    <a:pt x="40" y="1"/>
                    <a:pt x="41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6" y="0"/>
                    <a:pt x="50" y="1"/>
                    <a:pt x="55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3"/>
                    <a:pt x="57" y="4"/>
                    <a:pt x="57" y="4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9" y="2"/>
                    <a:pt x="59" y="2"/>
                    <a:pt x="60" y="2"/>
                  </a:cubicBezTo>
                  <a:cubicBezTo>
                    <a:pt x="60" y="3"/>
                    <a:pt x="60" y="4"/>
                    <a:pt x="60" y="5"/>
                  </a:cubicBezTo>
                  <a:cubicBezTo>
                    <a:pt x="59" y="8"/>
                    <a:pt x="59" y="12"/>
                    <a:pt x="59" y="16"/>
                  </a:cubicBezTo>
                  <a:cubicBezTo>
                    <a:pt x="58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6"/>
                  </a:cubicBezTo>
                  <a:cubicBezTo>
                    <a:pt x="57" y="27"/>
                    <a:pt x="56" y="28"/>
                    <a:pt x="55" y="29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4" y="26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8"/>
                    <a:pt x="54" y="28"/>
                  </a:cubicBezTo>
                  <a:cubicBezTo>
                    <a:pt x="55" y="30"/>
                    <a:pt x="55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1"/>
                    <a:pt x="51" y="32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49" y="36"/>
                    <a:pt x="47" y="38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5" y="26"/>
                    <a:pt x="47" y="23"/>
                    <a:pt x="48" y="21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46" y="21"/>
                    <a:pt x="45" y="23"/>
                    <a:pt x="44" y="25"/>
                  </a:cubicBezTo>
                  <a:cubicBezTo>
                    <a:pt x="43" y="26"/>
                    <a:pt x="43" y="27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lose/>
                  <a:moveTo>
                    <a:pt x="46" y="8"/>
                  </a:moveTo>
                  <a:cubicBezTo>
                    <a:pt x="45" y="11"/>
                    <a:pt x="44" y="14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5" y="16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ubicBezTo>
                    <a:pt x="46" y="13"/>
                    <a:pt x="46" y="11"/>
                    <a:pt x="46" y="10"/>
                  </a:cubicBezTo>
                  <a:cubicBezTo>
                    <a:pt x="46" y="9"/>
                    <a:pt x="46" y="9"/>
                    <a:pt x="46" y="8"/>
                  </a:cubicBezTo>
                  <a:close/>
                  <a:moveTo>
                    <a:pt x="34" y="15"/>
                  </a:move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4"/>
                    <a:pt x="32" y="14"/>
                  </a:cubicBezTo>
                  <a:cubicBezTo>
                    <a:pt x="32" y="14"/>
                    <a:pt x="31" y="14"/>
                    <a:pt x="31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19"/>
                    <a:pt x="31" y="20"/>
                  </a:cubicBezTo>
                  <a:cubicBezTo>
                    <a:pt x="32" y="18"/>
                    <a:pt x="33" y="17"/>
                    <a:pt x="34" y="15"/>
                  </a:cubicBezTo>
                  <a:close/>
                  <a:moveTo>
                    <a:pt x="34" y="30"/>
                  </a:moveTo>
                  <a:cubicBezTo>
                    <a:pt x="35" y="29"/>
                    <a:pt x="36" y="28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6" y="25"/>
                  </a:cubicBezTo>
                  <a:cubicBezTo>
                    <a:pt x="33" y="26"/>
                    <a:pt x="33" y="28"/>
                    <a:pt x="34" y="30"/>
                  </a:cubicBezTo>
                  <a:close/>
                  <a:moveTo>
                    <a:pt x="42" y="24"/>
                  </a:moveTo>
                  <a:cubicBezTo>
                    <a:pt x="42" y="23"/>
                    <a:pt x="46" y="18"/>
                    <a:pt x="46" y="17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2" y="21"/>
                    <a:pt x="41" y="21"/>
                    <a:pt x="41" y="22"/>
                  </a:cubicBezTo>
                  <a:cubicBezTo>
                    <a:pt x="41" y="22"/>
                    <a:pt x="42" y="23"/>
                    <a:pt x="42" y="24"/>
                  </a:cubicBezTo>
                  <a:close/>
                  <a:moveTo>
                    <a:pt x="3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41"/>
                    <a:pt x="33" y="40"/>
                    <a:pt x="34" y="39"/>
                  </a:cubicBezTo>
                  <a:cubicBezTo>
                    <a:pt x="34" y="38"/>
                    <a:pt x="34" y="38"/>
                    <a:pt x="33" y="37"/>
                  </a:cubicBezTo>
                  <a:cubicBezTo>
                    <a:pt x="33" y="38"/>
                    <a:pt x="32" y="39"/>
                    <a:pt x="32" y="40"/>
                  </a:cubicBezTo>
                  <a:cubicBezTo>
                    <a:pt x="31" y="40"/>
                    <a:pt x="31" y="41"/>
                    <a:pt x="31" y="41"/>
                  </a:cubicBezTo>
                  <a:cubicBezTo>
                    <a:pt x="31" y="41"/>
                    <a:pt x="31" y="42"/>
                    <a:pt x="31" y="43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2"/>
                    <a:pt x="35" y="1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2"/>
                    <a:pt x="33" y="4"/>
                    <a:pt x="33" y="5"/>
                  </a:cubicBezTo>
                  <a:close/>
                  <a:moveTo>
                    <a:pt x="33" y="44"/>
                  </a:moveTo>
                  <a:cubicBezTo>
                    <a:pt x="34" y="44"/>
                    <a:pt x="34" y="45"/>
                    <a:pt x="35" y="46"/>
                  </a:cubicBezTo>
                  <a:cubicBezTo>
                    <a:pt x="35" y="45"/>
                    <a:pt x="36" y="45"/>
                    <a:pt x="36" y="44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3"/>
                    <a:pt x="33" y="44"/>
                  </a:cubicBezTo>
                  <a:close/>
                  <a:moveTo>
                    <a:pt x="41" y="11"/>
                  </a:moveTo>
                  <a:cubicBezTo>
                    <a:pt x="42" y="10"/>
                    <a:pt x="43" y="6"/>
                    <a:pt x="43" y="5"/>
                  </a:cubicBezTo>
                  <a:cubicBezTo>
                    <a:pt x="43" y="6"/>
                    <a:pt x="42" y="7"/>
                    <a:pt x="42" y="7"/>
                  </a:cubicBezTo>
                  <a:cubicBezTo>
                    <a:pt x="42" y="9"/>
                    <a:pt x="42" y="10"/>
                    <a:pt x="41" y="11"/>
                  </a:cubicBezTo>
                  <a:close/>
                  <a:moveTo>
                    <a:pt x="27" y="29"/>
                  </a:moveTo>
                  <a:cubicBezTo>
                    <a:pt x="28" y="28"/>
                    <a:pt x="28" y="24"/>
                    <a:pt x="27" y="22"/>
                  </a:cubicBezTo>
                  <a:cubicBezTo>
                    <a:pt x="27" y="24"/>
                    <a:pt x="27" y="26"/>
                    <a:pt x="27" y="29"/>
                  </a:cubicBezTo>
                  <a:close/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5"/>
                    <a:pt x="10" y="24"/>
                  </a:cubicBezTo>
                  <a:cubicBezTo>
                    <a:pt x="11" y="23"/>
                    <a:pt x="11" y="23"/>
                    <a:pt x="10" y="22"/>
                  </a:cubicBezTo>
                  <a:cubicBezTo>
                    <a:pt x="9" y="23"/>
                    <a:pt x="9" y="25"/>
                    <a:pt x="9" y="26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9" y="38"/>
                    <a:pt x="9" y="3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6"/>
                    <a:pt x="11" y="36"/>
                    <a:pt x="11" y="35"/>
                  </a:cubicBezTo>
                  <a:close/>
                  <a:moveTo>
                    <a:pt x="16" y="26"/>
                  </a:moveTo>
                  <a:cubicBezTo>
                    <a:pt x="15" y="27"/>
                    <a:pt x="15" y="28"/>
                    <a:pt x="15" y="28"/>
                  </a:cubicBezTo>
                  <a:cubicBezTo>
                    <a:pt x="15" y="29"/>
                    <a:pt x="14" y="30"/>
                    <a:pt x="15" y="30"/>
                  </a:cubicBezTo>
                  <a:cubicBezTo>
                    <a:pt x="16" y="29"/>
                    <a:pt x="16" y="29"/>
                    <a:pt x="16" y="26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9" y="30"/>
                    <a:pt x="8" y="32"/>
                  </a:cubicBezTo>
                  <a:cubicBezTo>
                    <a:pt x="9" y="31"/>
                    <a:pt x="10" y="30"/>
                    <a:pt x="11" y="29"/>
                  </a:cubicBezTo>
                  <a:cubicBezTo>
                    <a:pt x="11" y="28"/>
                    <a:pt x="11" y="28"/>
                    <a:pt x="11" y="27"/>
                  </a:cubicBezTo>
                  <a:close/>
                  <a:moveTo>
                    <a:pt x="7" y="25"/>
                  </a:moveTo>
                  <a:cubicBezTo>
                    <a:pt x="6" y="25"/>
                    <a:pt x="6" y="26"/>
                    <a:pt x="6" y="26"/>
                  </a:cubicBezTo>
                  <a:cubicBezTo>
                    <a:pt x="6" y="27"/>
                    <a:pt x="6" y="28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7"/>
                    <a:pt x="7" y="25"/>
                  </a:cubicBezTo>
                  <a:close/>
                  <a:moveTo>
                    <a:pt x="15" y="43"/>
                  </a:moveTo>
                  <a:cubicBezTo>
                    <a:pt x="15" y="43"/>
                    <a:pt x="16" y="44"/>
                    <a:pt x="16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5" y="42"/>
                    <a:pt x="15" y="42"/>
                    <a:pt x="15" y="43"/>
                  </a:cubicBezTo>
                  <a:close/>
                  <a:moveTo>
                    <a:pt x="15" y="39"/>
                  </a:moveTo>
                  <a:cubicBezTo>
                    <a:pt x="13" y="39"/>
                    <a:pt x="13" y="39"/>
                    <a:pt x="13" y="41"/>
                  </a:cubicBezTo>
                  <a:cubicBezTo>
                    <a:pt x="14" y="40"/>
                    <a:pt x="14" y="39"/>
                    <a:pt x="15" y="39"/>
                  </a:cubicBezTo>
                  <a:close/>
                  <a:moveTo>
                    <a:pt x="20" y="42"/>
                  </a:moveTo>
                  <a:cubicBezTo>
                    <a:pt x="19" y="43"/>
                    <a:pt x="20" y="44"/>
                    <a:pt x="19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3"/>
                    <a:pt x="20" y="42"/>
                  </a:cubicBezTo>
                  <a:close/>
                  <a:moveTo>
                    <a:pt x="23" y="45"/>
                  </a:moveTo>
                  <a:cubicBezTo>
                    <a:pt x="24" y="45"/>
                    <a:pt x="24" y="44"/>
                    <a:pt x="24" y="43"/>
                  </a:cubicBezTo>
                  <a:cubicBezTo>
                    <a:pt x="23" y="44"/>
                    <a:pt x="23" y="44"/>
                    <a:pt x="23" y="45"/>
                  </a:cubicBezTo>
                  <a:close/>
                  <a:moveTo>
                    <a:pt x="47" y="5"/>
                  </a:moveTo>
                  <a:cubicBezTo>
                    <a:pt x="48" y="4"/>
                    <a:pt x="48" y="4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lose/>
                  <a:moveTo>
                    <a:pt x="36" y="35"/>
                  </a:moveTo>
                  <a:cubicBezTo>
                    <a:pt x="36" y="34"/>
                    <a:pt x="37" y="34"/>
                    <a:pt x="36" y="33"/>
                  </a:cubicBezTo>
                  <a:cubicBezTo>
                    <a:pt x="35" y="34"/>
                    <a:pt x="35" y="34"/>
                    <a:pt x="36" y="35"/>
                  </a:cubicBezTo>
                  <a:close/>
                  <a:moveTo>
                    <a:pt x="23" y="40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40"/>
                    <a:pt x="22" y="40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0"/>
                    <a:pt x="23" y="40"/>
                    <a:pt x="23" y="40"/>
                  </a:cubicBezTo>
                  <a:close/>
                  <a:moveTo>
                    <a:pt x="27" y="48"/>
                  </a:moveTo>
                  <a:cubicBezTo>
                    <a:pt x="28" y="48"/>
                    <a:pt x="28" y="47"/>
                    <a:pt x="28" y="47"/>
                  </a:cubicBezTo>
                  <a:cubicBezTo>
                    <a:pt x="27" y="47"/>
                    <a:pt x="27" y="48"/>
                    <a:pt x="27" y="48"/>
                  </a:cubicBezTo>
                  <a:close/>
                  <a:moveTo>
                    <a:pt x="4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0" y="33"/>
                    <a:pt x="40" y="33"/>
                    <a:pt x="40" y="34"/>
                  </a:cubicBezTo>
                  <a:cubicBezTo>
                    <a:pt x="40" y="34"/>
                    <a:pt x="40" y="33"/>
                    <a:pt x="40" y="32"/>
                  </a:cubicBezTo>
                  <a:close/>
                  <a:moveTo>
                    <a:pt x="55" y="6"/>
                  </a:moveTo>
                  <a:cubicBezTo>
                    <a:pt x="55" y="6"/>
                    <a:pt x="55" y="6"/>
                    <a:pt x="55" y="5"/>
                  </a:cubicBezTo>
                  <a:cubicBezTo>
                    <a:pt x="55" y="5"/>
                    <a:pt x="54" y="6"/>
                    <a:pt x="55" y="6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5" y="37"/>
                    <a:pt x="45" y="37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39"/>
                    <a:pt x="19" y="39"/>
                    <a:pt x="19" y="38"/>
                  </a:cubicBezTo>
                  <a:close/>
                  <a:moveTo>
                    <a:pt x="30" y="9"/>
                  </a:move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lose/>
                  <a:moveTo>
                    <a:pt x="53" y="21"/>
                  </a:move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1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3" y="35"/>
                    <a:pt x="23" y="35"/>
                    <a:pt x="23" y="34"/>
                  </a:cubicBezTo>
                  <a:close/>
                  <a:moveTo>
                    <a:pt x="48" y="9"/>
                  </a:moveTo>
                  <a:cubicBezTo>
                    <a:pt x="48" y="9"/>
                    <a:pt x="48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lose/>
                  <a:moveTo>
                    <a:pt x="23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30"/>
                    <a:pt x="23" y="30"/>
                  </a:cubicBezTo>
                  <a:close/>
                  <a:moveTo>
                    <a:pt x="28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1885201" y="2614834"/>
              <a:ext cx="135686" cy="167109"/>
            </a:xfrm>
            <a:custGeom>
              <a:avLst/>
              <a:gdLst/>
              <a:ahLst/>
              <a:cxnLst/>
              <a:rect l="l" t="t" r="r" b="b"/>
              <a:pathLst>
                <a:path w="52" h="64" extrusionOk="0">
                  <a:moveTo>
                    <a:pt x="15" y="0"/>
                  </a:moveTo>
                  <a:cubicBezTo>
                    <a:pt x="21" y="3"/>
                    <a:pt x="27" y="5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5" y="10"/>
                    <a:pt x="36" y="11"/>
                    <a:pt x="37" y="11"/>
                  </a:cubicBezTo>
                  <a:cubicBezTo>
                    <a:pt x="36" y="12"/>
                    <a:pt x="36" y="13"/>
                    <a:pt x="35" y="14"/>
                  </a:cubicBezTo>
                  <a:cubicBezTo>
                    <a:pt x="36" y="15"/>
                    <a:pt x="37" y="15"/>
                    <a:pt x="37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9" y="20"/>
                    <a:pt x="40" y="23"/>
                    <a:pt x="40" y="27"/>
                  </a:cubicBezTo>
                  <a:cubicBezTo>
                    <a:pt x="42" y="33"/>
                    <a:pt x="44" y="39"/>
                    <a:pt x="47" y="45"/>
                  </a:cubicBezTo>
                  <a:cubicBezTo>
                    <a:pt x="47" y="46"/>
                    <a:pt x="47" y="47"/>
                    <a:pt x="47" y="48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0" y="52"/>
                    <a:pt x="51" y="54"/>
                    <a:pt x="52" y="56"/>
                  </a:cubicBezTo>
                  <a:cubicBezTo>
                    <a:pt x="51" y="56"/>
                    <a:pt x="51" y="57"/>
                    <a:pt x="50" y="58"/>
                  </a:cubicBezTo>
                  <a:cubicBezTo>
                    <a:pt x="51" y="58"/>
                    <a:pt x="51" y="59"/>
                    <a:pt x="52" y="60"/>
                  </a:cubicBezTo>
                  <a:cubicBezTo>
                    <a:pt x="49" y="62"/>
                    <a:pt x="46" y="63"/>
                    <a:pt x="42" y="64"/>
                  </a:cubicBezTo>
                  <a:cubicBezTo>
                    <a:pt x="40" y="61"/>
                    <a:pt x="38" y="57"/>
                    <a:pt x="35" y="54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4"/>
                    <a:pt x="32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29" y="52"/>
                    <a:pt x="29" y="52"/>
                    <a:pt x="29" y="53"/>
                  </a:cubicBezTo>
                  <a:cubicBezTo>
                    <a:pt x="28" y="53"/>
                    <a:pt x="27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4" y="53"/>
                    <a:pt x="23" y="54"/>
                    <a:pt x="22" y="55"/>
                  </a:cubicBezTo>
                  <a:cubicBezTo>
                    <a:pt x="19" y="57"/>
                    <a:pt x="16" y="59"/>
                    <a:pt x="15" y="62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2" y="63"/>
                    <a:pt x="9" y="62"/>
                    <a:pt x="7" y="60"/>
                  </a:cubicBezTo>
                  <a:cubicBezTo>
                    <a:pt x="5" y="59"/>
                    <a:pt x="4" y="58"/>
                    <a:pt x="3" y="56"/>
                  </a:cubicBezTo>
                  <a:cubicBezTo>
                    <a:pt x="2" y="53"/>
                    <a:pt x="1" y="51"/>
                    <a:pt x="0" y="48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39"/>
                    <a:pt x="1" y="32"/>
                    <a:pt x="4" y="26"/>
                  </a:cubicBezTo>
                  <a:cubicBezTo>
                    <a:pt x="5" y="23"/>
                    <a:pt x="5" y="20"/>
                    <a:pt x="6" y="17"/>
                  </a:cubicBezTo>
                  <a:cubicBezTo>
                    <a:pt x="8" y="12"/>
                    <a:pt x="10" y="8"/>
                    <a:pt x="13" y="4"/>
                  </a:cubicBezTo>
                  <a:cubicBezTo>
                    <a:pt x="13" y="3"/>
                    <a:pt x="14" y="1"/>
                    <a:pt x="15" y="0"/>
                  </a:cubicBezTo>
                  <a:close/>
                  <a:moveTo>
                    <a:pt x="24" y="37"/>
                  </a:moveTo>
                  <a:cubicBezTo>
                    <a:pt x="23" y="38"/>
                    <a:pt x="23" y="40"/>
                    <a:pt x="22" y="41"/>
                  </a:cubicBezTo>
                  <a:cubicBezTo>
                    <a:pt x="22" y="42"/>
                    <a:pt x="22" y="42"/>
                    <a:pt x="23" y="43"/>
                  </a:cubicBezTo>
                  <a:cubicBezTo>
                    <a:pt x="24" y="44"/>
                    <a:pt x="25" y="46"/>
                    <a:pt x="26" y="48"/>
                  </a:cubicBezTo>
                  <a:cubicBezTo>
                    <a:pt x="26" y="48"/>
                    <a:pt x="26" y="49"/>
                    <a:pt x="26" y="49"/>
                  </a:cubicBezTo>
                  <a:cubicBezTo>
                    <a:pt x="27" y="48"/>
                    <a:pt x="27" y="46"/>
                    <a:pt x="28" y="45"/>
                  </a:cubicBezTo>
                  <a:cubicBezTo>
                    <a:pt x="28" y="45"/>
                    <a:pt x="28" y="44"/>
                    <a:pt x="28" y="44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6" y="40"/>
                    <a:pt x="25" y="39"/>
                    <a:pt x="24" y="37"/>
                  </a:cubicBezTo>
                  <a:close/>
                  <a:moveTo>
                    <a:pt x="19" y="36"/>
                  </a:moveTo>
                  <a:cubicBezTo>
                    <a:pt x="20" y="37"/>
                    <a:pt x="20" y="38"/>
                    <a:pt x="21" y="39"/>
                  </a:cubicBezTo>
                  <a:cubicBezTo>
                    <a:pt x="21" y="38"/>
                    <a:pt x="22" y="3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3"/>
                    <a:pt x="21" y="33"/>
                  </a:cubicBezTo>
                  <a:cubicBezTo>
                    <a:pt x="21" y="34"/>
                    <a:pt x="20" y="35"/>
                    <a:pt x="19" y="36"/>
                  </a:cubicBezTo>
                  <a:close/>
                  <a:moveTo>
                    <a:pt x="21" y="22"/>
                  </a:moveTo>
                  <a:cubicBezTo>
                    <a:pt x="22" y="22"/>
                    <a:pt x="23" y="22"/>
                    <a:pt x="23" y="23"/>
                  </a:cubicBezTo>
                  <a:cubicBezTo>
                    <a:pt x="24" y="24"/>
                    <a:pt x="25" y="25"/>
                    <a:pt x="25" y="26"/>
                  </a:cubicBezTo>
                  <a:cubicBezTo>
                    <a:pt x="25" y="26"/>
                    <a:pt x="26" y="26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4"/>
                    <a:pt x="23" y="21"/>
                    <a:pt x="22" y="18"/>
                  </a:cubicBezTo>
                  <a:cubicBezTo>
                    <a:pt x="22" y="19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6" y="29"/>
                  </a:moveTo>
                  <a:cubicBezTo>
                    <a:pt x="7" y="31"/>
                    <a:pt x="8" y="32"/>
                    <a:pt x="9" y="34"/>
                  </a:cubicBezTo>
                  <a:cubicBezTo>
                    <a:pt x="10" y="33"/>
                    <a:pt x="10" y="33"/>
                    <a:pt x="9" y="32"/>
                  </a:cubicBezTo>
                  <a:cubicBezTo>
                    <a:pt x="9" y="31"/>
                    <a:pt x="8" y="29"/>
                    <a:pt x="7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6" y="28"/>
                    <a:pt x="6" y="29"/>
                    <a:pt x="6" y="29"/>
                  </a:cubicBezTo>
                  <a:close/>
                  <a:moveTo>
                    <a:pt x="5" y="32"/>
                  </a:moveTo>
                  <a:cubicBezTo>
                    <a:pt x="4" y="32"/>
                    <a:pt x="4" y="33"/>
                    <a:pt x="5" y="33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7" y="35"/>
                    <a:pt x="6" y="33"/>
                    <a:pt x="5" y="32"/>
                  </a:cubicBezTo>
                  <a:close/>
                  <a:moveTo>
                    <a:pt x="7" y="53"/>
                  </a:moveTo>
                  <a:cubicBezTo>
                    <a:pt x="7" y="53"/>
                    <a:pt x="7" y="54"/>
                    <a:pt x="7" y="54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7" y="56"/>
                    <a:pt x="7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7"/>
                    <a:pt x="9" y="57"/>
                    <a:pt x="9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7" y="53"/>
                  </a:cubicBezTo>
                  <a:close/>
                  <a:moveTo>
                    <a:pt x="19" y="18"/>
                  </a:move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20" y="14"/>
                    <a:pt x="20" y="13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8"/>
                    <a:pt x="19" y="18"/>
                  </a:cubicBezTo>
                  <a:close/>
                  <a:moveTo>
                    <a:pt x="12" y="22"/>
                  </a:moveTo>
                  <a:cubicBezTo>
                    <a:pt x="12" y="23"/>
                    <a:pt x="12" y="24"/>
                    <a:pt x="13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1"/>
                    <a:pt x="13" y="20"/>
                  </a:cubicBezTo>
                  <a:cubicBezTo>
                    <a:pt x="13" y="21"/>
                    <a:pt x="12" y="22"/>
                    <a:pt x="12" y="22"/>
                  </a:cubicBezTo>
                  <a:close/>
                  <a:moveTo>
                    <a:pt x="9" y="19"/>
                  </a:moveTo>
                  <a:cubicBezTo>
                    <a:pt x="10" y="18"/>
                    <a:pt x="10" y="17"/>
                    <a:pt x="11" y="17"/>
                  </a:cubicBezTo>
                  <a:cubicBezTo>
                    <a:pt x="10" y="16"/>
                    <a:pt x="10" y="15"/>
                    <a:pt x="9" y="14"/>
                  </a:cubicBezTo>
                  <a:cubicBezTo>
                    <a:pt x="8" y="15"/>
                    <a:pt x="8" y="16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lose/>
                  <a:moveTo>
                    <a:pt x="16" y="4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6" y="9"/>
                    <a:pt x="16" y="10"/>
                  </a:cubicBezTo>
                  <a:cubicBezTo>
                    <a:pt x="16" y="9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6" y="5"/>
                    <a:pt x="16" y="4"/>
                  </a:cubicBezTo>
                  <a:close/>
                  <a:moveTo>
                    <a:pt x="15" y="28"/>
                  </a:moveTo>
                  <a:cubicBezTo>
                    <a:pt x="16" y="27"/>
                    <a:pt x="16" y="26"/>
                    <a:pt x="17" y="24"/>
                  </a:cubicBezTo>
                  <a:cubicBezTo>
                    <a:pt x="17" y="24"/>
                    <a:pt x="16" y="24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5" y="25"/>
                    <a:pt x="15" y="26"/>
                    <a:pt x="14" y="27"/>
                  </a:cubicBezTo>
                  <a:cubicBezTo>
                    <a:pt x="14" y="27"/>
                    <a:pt x="14" y="28"/>
                    <a:pt x="15" y="2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0" y="30"/>
                    <a:pt x="20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lose/>
                  <a:moveTo>
                    <a:pt x="15" y="57"/>
                  </a:moveTo>
                  <a:cubicBezTo>
                    <a:pt x="16" y="55"/>
                    <a:pt x="16" y="54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4" y="56"/>
                    <a:pt x="15" y="56"/>
                    <a:pt x="15" y="57"/>
                  </a:cubicBezTo>
                  <a:close/>
                  <a:moveTo>
                    <a:pt x="3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2" y="42"/>
                  </a:cubicBezTo>
                  <a:cubicBezTo>
                    <a:pt x="2" y="42"/>
                    <a:pt x="2" y="42"/>
                    <a:pt x="3" y="43"/>
                  </a:cubicBezTo>
                  <a:cubicBezTo>
                    <a:pt x="3" y="43"/>
                    <a:pt x="3" y="44"/>
                    <a:pt x="4" y="44"/>
                  </a:cubicBezTo>
                  <a:cubicBezTo>
                    <a:pt x="4" y="44"/>
                    <a:pt x="5" y="44"/>
                    <a:pt x="4" y="43"/>
                  </a:cubicBezTo>
                  <a:cubicBezTo>
                    <a:pt x="4" y="42"/>
                    <a:pt x="3" y="41"/>
                    <a:pt x="3" y="40"/>
                  </a:cubicBezTo>
                  <a:close/>
                  <a:moveTo>
                    <a:pt x="45" y="42"/>
                  </a:moveTo>
                  <a:cubicBezTo>
                    <a:pt x="44" y="43"/>
                    <a:pt x="44" y="43"/>
                    <a:pt x="44" y="44"/>
                  </a:cubicBezTo>
                  <a:cubicBezTo>
                    <a:pt x="44" y="45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5"/>
                    <a:pt x="45" y="44"/>
                    <a:pt x="45" y="42"/>
                  </a:cubicBezTo>
                  <a:close/>
                  <a:moveTo>
                    <a:pt x="40" y="29"/>
                  </a:moveTo>
                  <a:cubicBezTo>
                    <a:pt x="40" y="28"/>
                    <a:pt x="39" y="27"/>
                    <a:pt x="38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40" y="29"/>
                    <a:pt x="40" y="29"/>
                  </a:cubicBezTo>
                  <a:close/>
                  <a:moveTo>
                    <a:pt x="50" y="54"/>
                  </a:moveTo>
                  <a:cubicBezTo>
                    <a:pt x="49" y="53"/>
                    <a:pt x="49" y="53"/>
                    <a:pt x="48" y="52"/>
                  </a:cubicBezTo>
                  <a:cubicBezTo>
                    <a:pt x="48" y="53"/>
                    <a:pt x="48" y="54"/>
                    <a:pt x="49" y="54"/>
                  </a:cubicBezTo>
                  <a:cubicBezTo>
                    <a:pt x="49" y="54"/>
                    <a:pt x="50" y="54"/>
                    <a:pt x="50" y="54"/>
                  </a:cubicBezTo>
                  <a:close/>
                  <a:moveTo>
                    <a:pt x="36" y="18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7"/>
                    <a:pt x="36" y="18"/>
                    <a:pt x="36" y="18"/>
                  </a:cubicBezTo>
                  <a:close/>
                  <a:moveTo>
                    <a:pt x="43" y="55"/>
                  </a:moveTo>
                  <a:cubicBezTo>
                    <a:pt x="42" y="56"/>
                    <a:pt x="43" y="57"/>
                    <a:pt x="44" y="57"/>
                  </a:cubicBezTo>
                  <a:cubicBezTo>
                    <a:pt x="44" y="56"/>
                    <a:pt x="43" y="55"/>
                    <a:pt x="43" y="55"/>
                  </a:cubicBezTo>
                  <a:close/>
                  <a:moveTo>
                    <a:pt x="10" y="41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1"/>
                  </a:cubicBezTo>
                  <a:close/>
                  <a:moveTo>
                    <a:pt x="30" y="49"/>
                  </a:moveTo>
                  <a:cubicBezTo>
                    <a:pt x="29" y="48"/>
                    <a:pt x="29" y="48"/>
                    <a:pt x="29" y="47"/>
                  </a:cubicBezTo>
                  <a:cubicBezTo>
                    <a:pt x="29" y="48"/>
                    <a:pt x="28" y="49"/>
                    <a:pt x="28" y="50"/>
                  </a:cubicBezTo>
                  <a:cubicBezTo>
                    <a:pt x="29" y="49"/>
                    <a:pt x="29" y="49"/>
                    <a:pt x="30" y="49"/>
                  </a:cubicBezTo>
                  <a:close/>
                  <a:moveTo>
                    <a:pt x="12" y="15"/>
                  </a:moveTo>
                  <a:cubicBezTo>
                    <a:pt x="12" y="14"/>
                    <a:pt x="11" y="12"/>
                    <a:pt x="10" y="12"/>
                  </a:cubicBezTo>
                  <a:cubicBezTo>
                    <a:pt x="10" y="13"/>
                    <a:pt x="11" y="14"/>
                    <a:pt x="12" y="15"/>
                  </a:cubicBezTo>
                  <a:close/>
                  <a:moveTo>
                    <a:pt x="12" y="46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0"/>
                    <a:pt x="46" y="60"/>
                  </a:cubicBezTo>
                  <a:cubicBezTo>
                    <a:pt x="45" y="60"/>
                    <a:pt x="45" y="60"/>
                    <a:pt x="45" y="61"/>
                  </a:cubicBezTo>
                  <a:cubicBezTo>
                    <a:pt x="45" y="61"/>
                    <a:pt x="45" y="62"/>
                    <a:pt x="46" y="61"/>
                  </a:cubicBezTo>
                  <a:close/>
                  <a:moveTo>
                    <a:pt x="7" y="23"/>
                  </a:moveTo>
                  <a:cubicBezTo>
                    <a:pt x="7" y="22"/>
                    <a:pt x="7" y="22"/>
                    <a:pt x="7" y="21"/>
                  </a:cubicBezTo>
                  <a:cubicBezTo>
                    <a:pt x="6" y="22"/>
                    <a:pt x="7" y="22"/>
                    <a:pt x="7" y="23"/>
                  </a:cubicBezTo>
                  <a:close/>
                  <a:moveTo>
                    <a:pt x="12" y="10"/>
                  </a:moveTo>
                  <a:cubicBezTo>
                    <a:pt x="12" y="10"/>
                    <a:pt x="12" y="9"/>
                    <a:pt x="11" y="8"/>
                  </a:cubicBezTo>
                  <a:cubicBezTo>
                    <a:pt x="11" y="10"/>
                    <a:pt x="11" y="10"/>
                    <a:pt x="12" y="10"/>
                  </a:cubicBezTo>
                  <a:close/>
                  <a:moveTo>
                    <a:pt x="40" y="41"/>
                  </a:move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lose/>
                  <a:moveTo>
                    <a:pt x="9" y="27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9" y="27"/>
                    <a:pt x="9" y="27"/>
                  </a:cubicBez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0"/>
                  </a:cubicBezTo>
                  <a:cubicBezTo>
                    <a:pt x="43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1"/>
                    <a:pt x="43" y="41"/>
                  </a:cubicBezTo>
                  <a:close/>
                  <a:moveTo>
                    <a:pt x="30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1" y="34"/>
                    <a:pt x="31" y="33"/>
                    <a:pt x="30" y="33"/>
                  </a:cubicBezTo>
                  <a:close/>
                  <a:moveTo>
                    <a:pt x="27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lose/>
                  <a:moveTo>
                    <a:pt x="12" y="49"/>
                  </a:moveTo>
                  <a:cubicBezTo>
                    <a:pt x="12" y="50"/>
                    <a:pt x="12" y="50"/>
                    <a:pt x="12" y="51"/>
                  </a:cubicBezTo>
                  <a:cubicBezTo>
                    <a:pt x="12" y="50"/>
                    <a:pt x="13" y="50"/>
                    <a:pt x="12" y="49"/>
                  </a:cubicBezTo>
                  <a:close/>
                  <a:moveTo>
                    <a:pt x="23" y="48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3" y="48"/>
                    <a:pt x="23" y="48"/>
                  </a:cubicBezTo>
                  <a:close/>
                  <a:moveTo>
                    <a:pt x="36" y="33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2227989" y="2544848"/>
              <a:ext cx="135686" cy="148541"/>
            </a:xfrm>
            <a:custGeom>
              <a:avLst/>
              <a:gdLst/>
              <a:ahLst/>
              <a:cxnLst/>
              <a:rect l="l" t="t" r="r" b="b"/>
              <a:pathLst>
                <a:path w="52" h="57" extrusionOk="0">
                  <a:moveTo>
                    <a:pt x="27" y="49"/>
                  </a:moveTo>
                  <a:cubicBezTo>
                    <a:pt x="26" y="51"/>
                    <a:pt x="26" y="52"/>
                    <a:pt x="25" y="53"/>
                  </a:cubicBezTo>
                  <a:cubicBezTo>
                    <a:pt x="25" y="53"/>
                    <a:pt x="25" y="54"/>
                    <a:pt x="25" y="55"/>
                  </a:cubicBezTo>
                  <a:cubicBezTo>
                    <a:pt x="24" y="55"/>
                    <a:pt x="24" y="56"/>
                    <a:pt x="25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0" y="57"/>
                    <a:pt x="15" y="57"/>
                    <a:pt x="10" y="56"/>
                  </a:cubicBezTo>
                  <a:cubicBezTo>
                    <a:pt x="11" y="55"/>
                    <a:pt x="11" y="55"/>
                    <a:pt x="11" y="54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4"/>
                    <a:pt x="9" y="55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6" y="55"/>
                    <a:pt x="3" y="55"/>
                    <a:pt x="1" y="54"/>
                  </a:cubicBezTo>
                  <a:cubicBezTo>
                    <a:pt x="1" y="54"/>
                    <a:pt x="1" y="54"/>
                    <a:pt x="0" y="54"/>
                  </a:cubicBezTo>
                  <a:cubicBezTo>
                    <a:pt x="0" y="54"/>
                    <a:pt x="0" y="54"/>
                    <a:pt x="0" y="53"/>
                  </a:cubicBezTo>
                  <a:cubicBezTo>
                    <a:pt x="0" y="48"/>
                    <a:pt x="0" y="42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4"/>
                    <a:pt x="4" y="32"/>
                    <a:pt x="5" y="30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6" y="29"/>
                    <a:pt x="7" y="28"/>
                    <a:pt x="7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14" y="19"/>
                    <a:pt x="19" y="11"/>
                    <a:pt x="23" y="3"/>
                  </a:cubicBezTo>
                  <a:cubicBezTo>
                    <a:pt x="24" y="2"/>
                    <a:pt x="24" y="1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2"/>
                    <a:pt x="24" y="4"/>
                    <a:pt x="24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7"/>
                    <a:pt x="24" y="7"/>
                    <a:pt x="25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27" y="7"/>
                    <a:pt x="28" y="6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8" y="2"/>
                    <a:pt x="29" y="3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29" y="7"/>
                    <a:pt x="29" y="9"/>
                    <a:pt x="29" y="12"/>
                  </a:cubicBezTo>
                  <a:cubicBezTo>
                    <a:pt x="29" y="14"/>
                    <a:pt x="29" y="16"/>
                    <a:pt x="30" y="17"/>
                  </a:cubicBezTo>
                  <a:cubicBezTo>
                    <a:pt x="31" y="19"/>
                    <a:pt x="32" y="20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1" y="24"/>
                  </a:cubicBezTo>
                  <a:cubicBezTo>
                    <a:pt x="31" y="24"/>
                    <a:pt x="31" y="25"/>
                    <a:pt x="31" y="26"/>
                  </a:cubicBezTo>
                  <a:cubicBezTo>
                    <a:pt x="32" y="25"/>
                    <a:pt x="33" y="24"/>
                    <a:pt x="33" y="22"/>
                  </a:cubicBezTo>
                  <a:cubicBezTo>
                    <a:pt x="34" y="22"/>
                    <a:pt x="35" y="23"/>
                    <a:pt x="35" y="23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8" y="27"/>
                    <a:pt x="39" y="26"/>
                    <a:pt x="39" y="25"/>
                  </a:cubicBezTo>
                  <a:cubicBezTo>
                    <a:pt x="40" y="26"/>
                    <a:pt x="42" y="27"/>
                    <a:pt x="44" y="27"/>
                  </a:cubicBezTo>
                  <a:cubicBezTo>
                    <a:pt x="45" y="27"/>
                    <a:pt x="47" y="26"/>
                    <a:pt x="49" y="26"/>
                  </a:cubicBezTo>
                  <a:cubicBezTo>
                    <a:pt x="49" y="27"/>
                    <a:pt x="50" y="28"/>
                    <a:pt x="50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32"/>
                    <a:pt x="52" y="35"/>
                    <a:pt x="52" y="38"/>
                  </a:cubicBezTo>
                  <a:cubicBezTo>
                    <a:pt x="52" y="41"/>
                    <a:pt x="50" y="43"/>
                    <a:pt x="48" y="46"/>
                  </a:cubicBezTo>
                  <a:cubicBezTo>
                    <a:pt x="46" y="49"/>
                    <a:pt x="42" y="51"/>
                    <a:pt x="39" y="53"/>
                  </a:cubicBezTo>
                  <a:cubicBezTo>
                    <a:pt x="39" y="53"/>
                    <a:pt x="39" y="53"/>
                    <a:pt x="38" y="53"/>
                  </a:cubicBezTo>
                  <a:cubicBezTo>
                    <a:pt x="39" y="53"/>
                    <a:pt x="39" y="52"/>
                    <a:pt x="39" y="51"/>
                  </a:cubicBezTo>
                  <a:cubicBezTo>
                    <a:pt x="39" y="50"/>
                    <a:pt x="39" y="49"/>
                    <a:pt x="39" y="48"/>
                  </a:cubicBezTo>
                  <a:cubicBezTo>
                    <a:pt x="38" y="48"/>
                    <a:pt x="37" y="49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7" y="54"/>
                    <a:pt x="37" y="55"/>
                    <a:pt x="36" y="55"/>
                  </a:cubicBezTo>
                  <a:cubicBezTo>
                    <a:pt x="34" y="55"/>
                    <a:pt x="33" y="56"/>
                    <a:pt x="31" y="57"/>
                  </a:cubicBezTo>
                  <a:cubicBezTo>
                    <a:pt x="29" y="57"/>
                    <a:pt x="28" y="57"/>
                    <a:pt x="26" y="57"/>
                  </a:cubicBezTo>
                  <a:cubicBezTo>
                    <a:pt x="26" y="57"/>
                    <a:pt x="26" y="57"/>
                    <a:pt x="26" y="56"/>
                  </a:cubicBezTo>
                  <a:cubicBezTo>
                    <a:pt x="27" y="55"/>
                    <a:pt x="27" y="53"/>
                    <a:pt x="27" y="52"/>
                  </a:cubicBezTo>
                  <a:cubicBezTo>
                    <a:pt x="28" y="51"/>
                    <a:pt x="27" y="51"/>
                    <a:pt x="27" y="49"/>
                  </a:cubicBezTo>
                  <a:close/>
                  <a:moveTo>
                    <a:pt x="24" y="36"/>
                  </a:moveTo>
                  <a:cubicBezTo>
                    <a:pt x="23" y="37"/>
                    <a:pt x="22" y="39"/>
                    <a:pt x="22" y="41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3" y="43"/>
                    <a:pt x="23" y="43"/>
                    <a:pt x="22" y="44"/>
                  </a:cubicBezTo>
                  <a:cubicBezTo>
                    <a:pt x="22" y="44"/>
                    <a:pt x="21" y="44"/>
                    <a:pt x="21" y="44"/>
                  </a:cubicBezTo>
                  <a:cubicBezTo>
                    <a:pt x="21" y="45"/>
                    <a:pt x="21" y="46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3" y="43"/>
                    <a:pt x="24" y="42"/>
                  </a:cubicBezTo>
                  <a:cubicBezTo>
                    <a:pt x="24" y="41"/>
                    <a:pt x="24" y="41"/>
                    <a:pt x="24" y="40"/>
                  </a:cubicBezTo>
                  <a:cubicBezTo>
                    <a:pt x="24" y="39"/>
                    <a:pt x="24" y="39"/>
                    <a:pt x="25" y="39"/>
                  </a:cubicBez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36"/>
                    <a:pt x="25" y="36"/>
                    <a:pt x="24" y="36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9" y="38"/>
                    <a:pt x="10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9" y="40"/>
                    <a:pt x="9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2"/>
                    <a:pt x="10" y="42"/>
                    <a:pt x="10" y="41"/>
                  </a:cubicBezTo>
                  <a:cubicBezTo>
                    <a:pt x="11" y="39"/>
                    <a:pt x="12" y="37"/>
                    <a:pt x="12" y="35"/>
                  </a:cubicBezTo>
                  <a:cubicBezTo>
                    <a:pt x="13" y="34"/>
                    <a:pt x="13" y="33"/>
                    <a:pt x="12" y="32"/>
                  </a:cubicBezTo>
                  <a:close/>
                  <a:moveTo>
                    <a:pt x="20" y="22"/>
                  </a:moveTo>
                  <a:cubicBezTo>
                    <a:pt x="19" y="22"/>
                    <a:pt x="19" y="23"/>
                    <a:pt x="19" y="24"/>
                  </a:cubicBezTo>
                  <a:cubicBezTo>
                    <a:pt x="19" y="24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20" y="27"/>
                  </a:cubicBezTo>
                  <a:cubicBezTo>
                    <a:pt x="20" y="26"/>
                    <a:pt x="21" y="25"/>
                    <a:pt x="22" y="25"/>
                  </a:cubicBezTo>
                  <a:cubicBezTo>
                    <a:pt x="21" y="24"/>
                    <a:pt x="21" y="23"/>
                    <a:pt x="20" y="22"/>
                  </a:cubicBezTo>
                  <a:close/>
                  <a:moveTo>
                    <a:pt x="50" y="33"/>
                  </a:moveTo>
                  <a:cubicBezTo>
                    <a:pt x="50" y="35"/>
                    <a:pt x="49" y="35"/>
                    <a:pt x="49" y="36"/>
                  </a:cubicBezTo>
                  <a:cubicBezTo>
                    <a:pt x="49" y="38"/>
                    <a:pt x="49" y="39"/>
                    <a:pt x="49" y="40"/>
                  </a:cubicBezTo>
                  <a:cubicBezTo>
                    <a:pt x="49" y="40"/>
                    <a:pt x="49" y="40"/>
                    <a:pt x="49" y="41"/>
                  </a:cubicBezTo>
                  <a:cubicBezTo>
                    <a:pt x="50" y="40"/>
                    <a:pt x="51" y="39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5"/>
                    <a:pt x="51" y="34"/>
                    <a:pt x="50" y="33"/>
                  </a:cubicBezTo>
                  <a:close/>
                  <a:moveTo>
                    <a:pt x="23" y="18"/>
                  </a:moveTo>
                  <a:cubicBezTo>
                    <a:pt x="24" y="19"/>
                    <a:pt x="25" y="20"/>
                    <a:pt x="25" y="21"/>
                  </a:cubicBezTo>
                  <a:cubicBezTo>
                    <a:pt x="26" y="20"/>
                    <a:pt x="27" y="19"/>
                    <a:pt x="27" y="18"/>
                  </a:cubicBezTo>
                  <a:cubicBezTo>
                    <a:pt x="26" y="17"/>
                    <a:pt x="26" y="17"/>
                    <a:pt x="25" y="16"/>
                  </a:cubicBezTo>
                  <a:cubicBezTo>
                    <a:pt x="25" y="16"/>
                    <a:pt x="24" y="17"/>
                    <a:pt x="23" y="18"/>
                  </a:cubicBezTo>
                  <a:close/>
                  <a:moveTo>
                    <a:pt x="21" y="52"/>
                  </a:moveTo>
                  <a:cubicBezTo>
                    <a:pt x="22" y="53"/>
                    <a:pt x="22" y="53"/>
                    <a:pt x="23" y="54"/>
                  </a:cubicBezTo>
                  <a:cubicBezTo>
                    <a:pt x="24" y="51"/>
                    <a:pt x="25" y="49"/>
                    <a:pt x="25" y="47"/>
                  </a:cubicBezTo>
                  <a:cubicBezTo>
                    <a:pt x="24" y="49"/>
                    <a:pt x="23" y="50"/>
                    <a:pt x="21" y="52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1" y="34"/>
                    <a:pt x="20" y="36"/>
                    <a:pt x="19" y="39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1" y="35"/>
                    <a:pt x="21" y="33"/>
                    <a:pt x="22" y="31"/>
                  </a:cubicBezTo>
                  <a:close/>
                  <a:moveTo>
                    <a:pt x="7" y="55"/>
                  </a:moveTo>
                  <a:cubicBezTo>
                    <a:pt x="8" y="54"/>
                    <a:pt x="10" y="51"/>
                    <a:pt x="10" y="50"/>
                  </a:cubicBezTo>
                  <a:cubicBezTo>
                    <a:pt x="9" y="51"/>
                    <a:pt x="9" y="51"/>
                    <a:pt x="8" y="52"/>
                  </a:cubicBezTo>
                  <a:cubicBezTo>
                    <a:pt x="7" y="52"/>
                    <a:pt x="7" y="53"/>
                    <a:pt x="6" y="54"/>
                  </a:cubicBezTo>
                  <a:cubicBezTo>
                    <a:pt x="6" y="54"/>
                    <a:pt x="6" y="55"/>
                    <a:pt x="7" y="55"/>
                  </a:cubicBezTo>
                  <a:close/>
                  <a:moveTo>
                    <a:pt x="16" y="39"/>
                  </a:moveTo>
                  <a:cubicBezTo>
                    <a:pt x="17" y="38"/>
                    <a:pt x="17" y="36"/>
                    <a:pt x="18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5" y="37"/>
                    <a:pt x="16" y="39"/>
                  </a:cubicBezTo>
                  <a:close/>
                  <a:moveTo>
                    <a:pt x="28" y="41"/>
                  </a:moveTo>
                  <a:cubicBezTo>
                    <a:pt x="28" y="41"/>
                    <a:pt x="29" y="41"/>
                    <a:pt x="29" y="41"/>
                  </a:cubicBezTo>
                  <a:cubicBezTo>
                    <a:pt x="29" y="40"/>
                    <a:pt x="29" y="39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8"/>
                    <a:pt x="27" y="39"/>
                    <a:pt x="27" y="40"/>
                  </a:cubicBezTo>
                  <a:cubicBezTo>
                    <a:pt x="28" y="40"/>
                    <a:pt x="28" y="41"/>
                    <a:pt x="28" y="41"/>
                  </a:cubicBezTo>
                  <a:close/>
                  <a:moveTo>
                    <a:pt x="20" y="15"/>
                  </a:moveTo>
                  <a:cubicBezTo>
                    <a:pt x="21" y="13"/>
                    <a:pt x="22" y="12"/>
                    <a:pt x="23" y="11"/>
                  </a:cubicBezTo>
                  <a:cubicBezTo>
                    <a:pt x="21" y="12"/>
                    <a:pt x="20" y="13"/>
                    <a:pt x="20" y="15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2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9"/>
                    <a:pt x="7" y="38"/>
                    <a:pt x="6" y="38"/>
                  </a:cubicBezTo>
                  <a:cubicBezTo>
                    <a:pt x="6" y="40"/>
                    <a:pt x="5" y="41"/>
                    <a:pt x="5" y="43"/>
                  </a:cubicBezTo>
                  <a:close/>
                  <a:moveTo>
                    <a:pt x="35" y="25"/>
                  </a:moveTo>
                  <a:cubicBezTo>
                    <a:pt x="35" y="27"/>
                    <a:pt x="34" y="30"/>
                    <a:pt x="35" y="31"/>
                  </a:cubicBezTo>
                  <a:cubicBezTo>
                    <a:pt x="35" y="29"/>
                    <a:pt x="35" y="27"/>
                    <a:pt x="35" y="25"/>
                  </a:cubicBezTo>
                  <a:close/>
                  <a:moveTo>
                    <a:pt x="32" y="34"/>
                  </a:moveTo>
                  <a:cubicBezTo>
                    <a:pt x="32" y="33"/>
                    <a:pt x="32" y="33"/>
                    <a:pt x="32" y="32"/>
                  </a:cubicBezTo>
                  <a:cubicBezTo>
                    <a:pt x="32" y="31"/>
                    <a:pt x="32" y="31"/>
                    <a:pt x="31" y="30"/>
                  </a:cubicBezTo>
                  <a:cubicBezTo>
                    <a:pt x="31" y="32"/>
                    <a:pt x="31" y="33"/>
                    <a:pt x="32" y="34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3" y="21"/>
                    <a:pt x="23" y="21"/>
                    <a:pt x="22" y="20"/>
                  </a:cubicBezTo>
                  <a:close/>
                  <a:moveTo>
                    <a:pt x="13" y="28"/>
                  </a:moveTo>
                  <a:cubicBezTo>
                    <a:pt x="13" y="30"/>
                    <a:pt x="13" y="30"/>
                    <a:pt x="14" y="31"/>
                  </a:cubicBezTo>
                  <a:cubicBezTo>
                    <a:pt x="14" y="30"/>
                    <a:pt x="14" y="29"/>
                    <a:pt x="13" y="28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4"/>
                  </a:cubicBezTo>
                  <a:cubicBezTo>
                    <a:pt x="33" y="54"/>
                    <a:pt x="33" y="53"/>
                    <a:pt x="33" y="53"/>
                  </a:cubicBezTo>
                  <a:cubicBezTo>
                    <a:pt x="33" y="53"/>
                    <a:pt x="33" y="52"/>
                    <a:pt x="32" y="52"/>
                  </a:cubicBezTo>
                  <a:close/>
                  <a:moveTo>
                    <a:pt x="29" y="25"/>
                  </a:moveTo>
                  <a:cubicBezTo>
                    <a:pt x="29" y="25"/>
                    <a:pt x="28" y="26"/>
                    <a:pt x="28" y="26"/>
                  </a:cubicBezTo>
                  <a:cubicBezTo>
                    <a:pt x="29" y="26"/>
                    <a:pt x="29" y="26"/>
                    <a:pt x="29" y="25"/>
                  </a:cubicBezTo>
                  <a:close/>
                  <a:moveTo>
                    <a:pt x="14" y="42"/>
                  </a:moveTo>
                  <a:cubicBezTo>
                    <a:pt x="14" y="42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3" y="42"/>
                  </a:cubicBezTo>
                  <a:cubicBezTo>
                    <a:pt x="14" y="42"/>
                    <a:pt x="14" y="42"/>
                    <a:pt x="14" y="42"/>
                  </a:cubicBezTo>
                  <a:close/>
                  <a:moveTo>
                    <a:pt x="29" y="8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9" y="9"/>
                    <a:pt x="29" y="9"/>
                    <a:pt x="29" y="8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lose/>
                  <a:moveTo>
                    <a:pt x="6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5" y="49"/>
                    <a:pt x="5" y="50"/>
                    <a:pt x="5" y="50"/>
                  </a:cubicBezTo>
                  <a:cubicBezTo>
                    <a:pt x="6" y="50"/>
                    <a:pt x="6" y="49"/>
                    <a:pt x="6" y="49"/>
                  </a:cubicBezTo>
                  <a:close/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3"/>
                  </a:cubicBezTo>
                  <a:cubicBezTo>
                    <a:pt x="47" y="32"/>
                    <a:pt x="47" y="32"/>
                    <a:pt x="47" y="31"/>
                  </a:cubicBezTo>
                  <a:close/>
                  <a:moveTo>
                    <a:pt x="18" y="29"/>
                  </a:moveTo>
                  <a:cubicBezTo>
                    <a:pt x="18" y="29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26" y="12"/>
                  </a:moveTo>
                  <a:cubicBezTo>
                    <a:pt x="26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lose/>
                  <a:moveTo>
                    <a:pt x="21" y="55"/>
                  </a:move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1" y="55"/>
                    <a:pt x="21" y="55"/>
                  </a:cubicBezTo>
                  <a:close/>
                  <a:moveTo>
                    <a:pt x="34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0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1"/>
                    <a:pt x="34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2189424" y="2373454"/>
              <a:ext cx="114263" cy="139972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9" y="0"/>
                  </a:move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9" y="1"/>
                    <a:pt x="24" y="1"/>
                    <a:pt x="28" y="3"/>
                  </a:cubicBezTo>
                  <a:cubicBezTo>
                    <a:pt x="30" y="4"/>
                    <a:pt x="32" y="5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5" y="9"/>
                    <a:pt x="36" y="11"/>
                    <a:pt x="37" y="13"/>
                  </a:cubicBezTo>
                  <a:cubicBezTo>
                    <a:pt x="37" y="12"/>
                    <a:pt x="38" y="12"/>
                    <a:pt x="38" y="12"/>
                  </a:cubicBezTo>
                  <a:cubicBezTo>
                    <a:pt x="38" y="11"/>
                    <a:pt x="37" y="10"/>
                    <a:pt x="36" y="9"/>
                  </a:cubicBezTo>
                  <a:cubicBezTo>
                    <a:pt x="38" y="10"/>
                    <a:pt x="39" y="12"/>
                    <a:pt x="40" y="13"/>
                  </a:cubicBezTo>
                  <a:cubicBezTo>
                    <a:pt x="42" y="15"/>
                    <a:pt x="43" y="17"/>
                    <a:pt x="43" y="20"/>
                  </a:cubicBezTo>
                  <a:cubicBezTo>
                    <a:pt x="44" y="21"/>
                    <a:pt x="44" y="22"/>
                    <a:pt x="44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4"/>
                  </a:cubicBezTo>
                  <a:cubicBezTo>
                    <a:pt x="43" y="25"/>
                    <a:pt x="43" y="26"/>
                    <a:pt x="43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3"/>
                    <a:pt x="43" y="35"/>
                    <a:pt x="43" y="38"/>
                  </a:cubicBezTo>
                  <a:cubicBezTo>
                    <a:pt x="43" y="41"/>
                    <a:pt x="41" y="44"/>
                    <a:pt x="40" y="47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7"/>
                    <a:pt x="39" y="47"/>
                  </a:cubicBezTo>
                  <a:cubicBezTo>
                    <a:pt x="40" y="47"/>
                    <a:pt x="40" y="47"/>
                    <a:pt x="40" y="48"/>
                  </a:cubicBezTo>
                  <a:cubicBezTo>
                    <a:pt x="39" y="50"/>
                    <a:pt x="38" y="52"/>
                    <a:pt x="37" y="54"/>
                  </a:cubicBezTo>
                  <a:cubicBezTo>
                    <a:pt x="37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0" y="49"/>
                    <a:pt x="23" y="46"/>
                    <a:pt x="17" y="43"/>
                  </a:cubicBezTo>
                  <a:cubicBezTo>
                    <a:pt x="16" y="42"/>
                    <a:pt x="15" y="41"/>
                    <a:pt x="14" y="41"/>
                  </a:cubicBezTo>
                  <a:cubicBezTo>
                    <a:pt x="13" y="41"/>
                    <a:pt x="13" y="41"/>
                    <a:pt x="13" y="40"/>
                  </a:cubicBezTo>
                  <a:cubicBezTo>
                    <a:pt x="12" y="35"/>
                    <a:pt x="10" y="31"/>
                    <a:pt x="8" y="26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5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4"/>
                    <a:pt x="7" y="24"/>
                  </a:cubicBezTo>
                  <a:cubicBezTo>
                    <a:pt x="7" y="23"/>
                    <a:pt x="7" y="22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5" y="19"/>
                    <a:pt x="5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3" y="11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8" y="2"/>
                    <a:pt x="8" y="2"/>
                    <a:pt x="9" y="0"/>
                  </a:cubicBezTo>
                  <a:close/>
                  <a:moveTo>
                    <a:pt x="37" y="37"/>
                  </a:moveTo>
                  <a:cubicBezTo>
                    <a:pt x="36" y="37"/>
                    <a:pt x="36" y="37"/>
                    <a:pt x="36" y="37"/>
                  </a:cubicBezTo>
                  <a:cubicBezTo>
                    <a:pt x="35" y="36"/>
                    <a:pt x="35" y="36"/>
                    <a:pt x="35" y="35"/>
                  </a:cubicBezTo>
                  <a:cubicBezTo>
                    <a:pt x="35" y="35"/>
                    <a:pt x="34" y="36"/>
                    <a:pt x="34" y="37"/>
                  </a:cubicBezTo>
                  <a:cubicBezTo>
                    <a:pt x="34" y="37"/>
                    <a:pt x="34" y="38"/>
                    <a:pt x="34" y="39"/>
                  </a:cubicBezTo>
                  <a:cubicBezTo>
                    <a:pt x="34" y="40"/>
                    <a:pt x="35" y="41"/>
                    <a:pt x="35" y="42"/>
                  </a:cubicBezTo>
                  <a:cubicBezTo>
                    <a:pt x="36" y="41"/>
                    <a:pt x="37" y="41"/>
                    <a:pt x="37" y="40"/>
                  </a:cubicBezTo>
                  <a:cubicBezTo>
                    <a:pt x="37" y="39"/>
                    <a:pt x="37" y="39"/>
                    <a:pt x="37" y="38"/>
                  </a:cubicBezTo>
                  <a:cubicBezTo>
                    <a:pt x="37" y="38"/>
                    <a:pt x="37" y="38"/>
                    <a:pt x="37" y="37"/>
                  </a:cubicBezTo>
                  <a:close/>
                  <a:moveTo>
                    <a:pt x="36" y="21"/>
                  </a:moveTo>
                  <a:cubicBezTo>
                    <a:pt x="35" y="22"/>
                    <a:pt x="35" y="23"/>
                    <a:pt x="34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4"/>
                    <a:pt x="35" y="24"/>
                    <a:pt x="37" y="25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6" y="22"/>
                    <a:pt x="36" y="21"/>
                  </a:cubicBezTo>
                  <a:close/>
                  <a:moveTo>
                    <a:pt x="23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2" y="21"/>
                    <a:pt x="23" y="23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2"/>
                    <a:pt x="23" y="20"/>
                    <a:pt x="23" y="18"/>
                  </a:cubicBezTo>
                  <a:close/>
                  <a:moveTo>
                    <a:pt x="20" y="22"/>
                  </a:moveTo>
                  <a:cubicBezTo>
                    <a:pt x="19" y="24"/>
                    <a:pt x="19" y="24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4"/>
                    <a:pt x="20" y="23"/>
                    <a:pt x="20" y="22"/>
                  </a:cubicBezTo>
                  <a:close/>
                  <a:moveTo>
                    <a:pt x="32" y="17"/>
                  </a:moveTo>
                  <a:cubicBezTo>
                    <a:pt x="32" y="16"/>
                    <a:pt x="31" y="15"/>
                    <a:pt x="30" y="15"/>
                  </a:cubicBezTo>
                  <a:cubicBezTo>
                    <a:pt x="30" y="16"/>
                    <a:pt x="30" y="16"/>
                    <a:pt x="31" y="17"/>
                  </a:cubicBezTo>
                  <a:cubicBezTo>
                    <a:pt x="31" y="17"/>
                    <a:pt x="31" y="17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38"/>
                    <a:pt x="25" y="37"/>
                  </a:cubicBezTo>
                  <a:cubicBezTo>
                    <a:pt x="25" y="37"/>
                    <a:pt x="25" y="38"/>
                    <a:pt x="25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lose/>
                  <a:moveTo>
                    <a:pt x="18" y="18"/>
                  </a:moveTo>
                  <a:cubicBezTo>
                    <a:pt x="17" y="19"/>
                    <a:pt x="17" y="20"/>
                    <a:pt x="18" y="21"/>
                  </a:cubicBezTo>
                  <a:cubicBezTo>
                    <a:pt x="18" y="20"/>
                    <a:pt x="19" y="19"/>
                    <a:pt x="18" y="18"/>
                  </a:cubicBezTo>
                  <a:close/>
                  <a:moveTo>
                    <a:pt x="20" y="5"/>
                  </a:moveTo>
                  <a:cubicBezTo>
                    <a:pt x="20" y="5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20" y="5"/>
                    <a:pt x="20" y="5"/>
                  </a:cubicBezTo>
                  <a:close/>
                  <a:moveTo>
                    <a:pt x="30" y="6"/>
                  </a:move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9"/>
                    <a:pt x="30" y="9"/>
                  </a:cubicBezTo>
                  <a:cubicBezTo>
                    <a:pt x="31" y="8"/>
                    <a:pt x="31" y="8"/>
                    <a:pt x="30" y="6"/>
                  </a:cubicBezTo>
                  <a:close/>
                  <a:moveTo>
                    <a:pt x="11" y="22"/>
                  </a:moveTo>
                  <a:cubicBezTo>
                    <a:pt x="11" y="22"/>
                    <a:pt x="12" y="21"/>
                    <a:pt x="12" y="21"/>
                  </a:cubicBezTo>
                  <a:cubicBezTo>
                    <a:pt x="12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11" y="21"/>
                    <a:pt x="11" y="2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2"/>
                    <a:pt x="34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0"/>
                    <a:pt x="34" y="30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2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4" y="13"/>
                    <a:pt x="34" y="14"/>
                  </a:cubicBezTo>
                  <a:close/>
                  <a:moveTo>
                    <a:pt x="4" y="9"/>
                  </a:moveTo>
                  <a:cubicBezTo>
                    <a:pt x="5" y="10"/>
                    <a:pt x="5" y="10"/>
                    <a:pt x="5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  <a:moveTo>
                    <a:pt x="29" y="27"/>
                  </a:moveTo>
                  <a:cubicBezTo>
                    <a:pt x="30" y="26"/>
                    <a:pt x="30" y="25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9" y="26"/>
                    <a:pt x="29" y="26"/>
                    <a:pt x="29" y="27"/>
                  </a:cubicBezTo>
                  <a:close/>
                  <a:moveTo>
                    <a:pt x="9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8" y="18"/>
                    <a:pt x="9" y="18"/>
                  </a:cubicBezTo>
                  <a:close/>
                  <a:moveTo>
                    <a:pt x="27" y="13"/>
                  </a:moveTo>
                  <a:cubicBezTo>
                    <a:pt x="28" y="13"/>
                    <a:pt x="28" y="14"/>
                    <a:pt x="28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7" y="13"/>
                    <a:pt x="27" y="13"/>
                  </a:cubicBezTo>
                  <a:close/>
                  <a:moveTo>
                    <a:pt x="26" y="4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6"/>
                    <a:pt x="28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7" y="5"/>
                    <a:pt x="27" y="5"/>
                    <a:pt x="26" y="4"/>
                  </a:cubicBezTo>
                  <a:close/>
                  <a:moveTo>
                    <a:pt x="18" y="8"/>
                  </a:moveTo>
                  <a:cubicBezTo>
                    <a:pt x="17" y="8"/>
                    <a:pt x="17" y="8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8" y="8"/>
                  </a:cubicBezTo>
                  <a:close/>
                  <a:moveTo>
                    <a:pt x="26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5"/>
                  </a:cubicBezTo>
                  <a:cubicBezTo>
                    <a:pt x="16" y="16"/>
                    <a:pt x="16" y="16"/>
                    <a:pt x="17" y="17"/>
                  </a:cubicBezTo>
                  <a:cubicBezTo>
                    <a:pt x="17" y="17"/>
                    <a:pt x="17" y="16"/>
                    <a:pt x="17" y="16"/>
                  </a:cubicBezTo>
                  <a:close/>
                  <a:moveTo>
                    <a:pt x="43" y="37"/>
                  </a:moveTo>
                  <a:cubicBezTo>
                    <a:pt x="43" y="37"/>
                    <a:pt x="42" y="36"/>
                    <a:pt x="42" y="35"/>
                  </a:cubicBezTo>
                  <a:cubicBezTo>
                    <a:pt x="42" y="36"/>
                    <a:pt x="42" y="37"/>
                    <a:pt x="43" y="37"/>
                  </a:cubicBezTo>
                  <a:close/>
                  <a:moveTo>
                    <a:pt x="34" y="50"/>
                  </a:moveTo>
                  <a:cubicBezTo>
                    <a:pt x="35" y="49"/>
                    <a:pt x="35" y="49"/>
                    <a:pt x="35" y="48"/>
                  </a:cubicBezTo>
                  <a:cubicBezTo>
                    <a:pt x="34" y="48"/>
                    <a:pt x="34" y="49"/>
                    <a:pt x="34" y="50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2"/>
                    <a:pt x="15" y="21"/>
                  </a:cubicBezTo>
                  <a:cubicBezTo>
                    <a:pt x="15" y="22"/>
                    <a:pt x="15" y="22"/>
                    <a:pt x="16" y="23"/>
                  </a:cubicBezTo>
                  <a:close/>
                  <a:moveTo>
                    <a:pt x="13" y="3"/>
                  </a:moveTo>
                  <a:cubicBezTo>
                    <a:pt x="14" y="4"/>
                    <a:pt x="14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3" y="3"/>
                  </a:cubicBezTo>
                  <a:close/>
                  <a:moveTo>
                    <a:pt x="7" y="5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lose/>
                  <a:moveTo>
                    <a:pt x="27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1"/>
                    <a:pt x="27" y="21"/>
                    <a:pt x="27" y="22"/>
                  </a:cubicBezTo>
                  <a:close/>
                  <a:moveTo>
                    <a:pt x="29" y="31"/>
                  </a:moveTo>
                  <a:cubicBezTo>
                    <a:pt x="28" y="31"/>
                    <a:pt x="28" y="31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9" y="37"/>
                    <a:pt x="28" y="37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lose/>
                  <a:moveTo>
                    <a:pt x="17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1"/>
                  </a:cubicBezTo>
                  <a:cubicBezTo>
                    <a:pt x="16" y="31"/>
                    <a:pt x="16" y="31"/>
                    <a:pt x="17" y="30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26" y="44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6" y="44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39" y="15"/>
                  </a:moveTo>
                  <a:cubicBezTo>
                    <a:pt x="39" y="15"/>
                    <a:pt x="39" y="14"/>
                    <a:pt x="39" y="14"/>
                  </a:cubicBezTo>
                  <a:cubicBezTo>
                    <a:pt x="38" y="14"/>
                    <a:pt x="38" y="14"/>
                    <a:pt x="3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002320" y="2300612"/>
              <a:ext cx="151398" cy="119976"/>
            </a:xfrm>
            <a:custGeom>
              <a:avLst/>
              <a:gdLst/>
              <a:ahLst/>
              <a:cxnLst/>
              <a:rect l="l" t="t" r="r" b="b"/>
              <a:pathLst>
                <a:path w="58" h="46" extrusionOk="0">
                  <a:moveTo>
                    <a:pt x="49" y="14"/>
                  </a:moveTo>
                  <a:cubicBezTo>
                    <a:pt x="48" y="14"/>
                    <a:pt x="48" y="15"/>
                    <a:pt x="48" y="15"/>
                  </a:cubicBezTo>
                  <a:cubicBezTo>
                    <a:pt x="49" y="15"/>
                    <a:pt x="49" y="15"/>
                    <a:pt x="50" y="16"/>
                  </a:cubicBezTo>
                  <a:cubicBezTo>
                    <a:pt x="53" y="19"/>
                    <a:pt x="56" y="22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9"/>
                    <a:pt x="45" y="32"/>
                    <a:pt x="39" y="35"/>
                  </a:cubicBezTo>
                  <a:cubicBezTo>
                    <a:pt x="34" y="39"/>
                    <a:pt x="28" y="42"/>
                    <a:pt x="22" y="46"/>
                  </a:cubicBezTo>
                  <a:cubicBezTo>
                    <a:pt x="21" y="46"/>
                    <a:pt x="21" y="45"/>
                    <a:pt x="20" y="44"/>
                  </a:cubicBezTo>
                  <a:cubicBezTo>
                    <a:pt x="20" y="44"/>
                    <a:pt x="20" y="44"/>
                    <a:pt x="19" y="45"/>
                  </a:cubicBezTo>
                  <a:cubicBezTo>
                    <a:pt x="20" y="45"/>
                    <a:pt x="20" y="45"/>
                    <a:pt x="20" y="46"/>
                  </a:cubicBezTo>
                  <a:cubicBezTo>
                    <a:pt x="13" y="44"/>
                    <a:pt x="7" y="43"/>
                    <a:pt x="0" y="42"/>
                  </a:cubicBezTo>
                  <a:cubicBezTo>
                    <a:pt x="0" y="41"/>
                    <a:pt x="1" y="41"/>
                    <a:pt x="1" y="40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2" y="34"/>
                    <a:pt x="3" y="33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1"/>
                    <a:pt x="6" y="31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8" y="34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9" y="31"/>
                    <a:pt x="9" y="30"/>
                  </a:cubicBezTo>
                  <a:cubicBezTo>
                    <a:pt x="9" y="30"/>
                    <a:pt x="10" y="30"/>
                    <a:pt x="10" y="29"/>
                  </a:cubicBezTo>
                  <a:cubicBezTo>
                    <a:pt x="13" y="28"/>
                    <a:pt x="15" y="25"/>
                    <a:pt x="15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8" y="16"/>
                    <a:pt x="18" y="13"/>
                    <a:pt x="15" y="9"/>
                  </a:cubicBezTo>
                  <a:cubicBezTo>
                    <a:pt x="15" y="9"/>
                    <a:pt x="15" y="9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5"/>
                    <a:pt x="20" y="3"/>
                    <a:pt x="22" y="1"/>
                  </a:cubicBezTo>
                  <a:cubicBezTo>
                    <a:pt x="23" y="1"/>
                    <a:pt x="24" y="0"/>
                    <a:pt x="25" y="1"/>
                  </a:cubicBezTo>
                  <a:cubicBezTo>
                    <a:pt x="30" y="1"/>
                    <a:pt x="34" y="3"/>
                    <a:pt x="38" y="5"/>
                  </a:cubicBezTo>
                  <a:cubicBezTo>
                    <a:pt x="42" y="7"/>
                    <a:pt x="45" y="11"/>
                    <a:pt x="48" y="14"/>
                  </a:cubicBezTo>
                  <a:cubicBezTo>
                    <a:pt x="48" y="14"/>
                    <a:pt x="48" y="14"/>
                    <a:pt x="49" y="14"/>
                  </a:cubicBezTo>
                  <a:close/>
                  <a:moveTo>
                    <a:pt x="31" y="24"/>
                  </a:moveTo>
                  <a:cubicBezTo>
                    <a:pt x="30" y="25"/>
                    <a:pt x="30" y="26"/>
                    <a:pt x="29" y="27"/>
                  </a:cubicBezTo>
                  <a:cubicBezTo>
                    <a:pt x="29" y="28"/>
                    <a:pt x="29" y="29"/>
                    <a:pt x="30" y="30"/>
                  </a:cubicBezTo>
                  <a:cubicBezTo>
                    <a:pt x="30" y="30"/>
                    <a:pt x="30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lose/>
                  <a:moveTo>
                    <a:pt x="38" y="27"/>
                  </a:moveTo>
                  <a:cubicBezTo>
                    <a:pt x="40" y="26"/>
                    <a:pt x="41" y="26"/>
                    <a:pt x="42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1" y="22"/>
                  </a:cubicBezTo>
                  <a:cubicBezTo>
                    <a:pt x="41" y="23"/>
                    <a:pt x="41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6"/>
                    <a:pt x="38" y="27"/>
                  </a:cubicBezTo>
                  <a:close/>
                  <a:moveTo>
                    <a:pt x="18" y="11"/>
                  </a:moveTo>
                  <a:cubicBezTo>
                    <a:pt x="19" y="11"/>
                    <a:pt x="19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19" y="9"/>
                    <a:pt x="19" y="9"/>
                    <a:pt x="18" y="11"/>
                  </a:cubicBezTo>
                  <a:close/>
                  <a:moveTo>
                    <a:pt x="42" y="12"/>
                  </a:moveTo>
                  <a:cubicBezTo>
                    <a:pt x="42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1"/>
                    <a:pt x="43" y="10"/>
                    <a:pt x="43" y="9"/>
                  </a:cubicBezTo>
                  <a:cubicBezTo>
                    <a:pt x="43" y="9"/>
                    <a:pt x="42" y="9"/>
                    <a:pt x="42" y="9"/>
                  </a:cubicBezTo>
                  <a:cubicBezTo>
                    <a:pt x="42" y="10"/>
                    <a:pt x="42" y="11"/>
                    <a:pt x="42" y="12"/>
                  </a:cubicBezTo>
                  <a:close/>
                  <a:moveTo>
                    <a:pt x="29" y="20"/>
                  </a:moveTo>
                  <a:cubicBezTo>
                    <a:pt x="28" y="20"/>
                    <a:pt x="28" y="21"/>
                    <a:pt x="27" y="22"/>
                  </a:cubicBezTo>
                  <a:cubicBezTo>
                    <a:pt x="27" y="22"/>
                    <a:pt x="27" y="23"/>
                    <a:pt x="28" y="23"/>
                  </a:cubicBezTo>
                  <a:cubicBezTo>
                    <a:pt x="28" y="23"/>
                    <a:pt x="28" y="23"/>
                    <a:pt x="29" y="22"/>
                  </a:cubicBezTo>
                  <a:cubicBezTo>
                    <a:pt x="30" y="21"/>
                    <a:pt x="30" y="21"/>
                    <a:pt x="29" y="20"/>
                  </a:cubicBezTo>
                  <a:close/>
                  <a:moveTo>
                    <a:pt x="45" y="31"/>
                  </a:moveTo>
                  <a:cubicBezTo>
                    <a:pt x="46" y="31"/>
                    <a:pt x="46" y="30"/>
                    <a:pt x="46" y="29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5" y="28"/>
                    <a:pt x="44" y="29"/>
                    <a:pt x="44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5" y="31"/>
                    <a:pt x="45" y="31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3"/>
                    <a:pt x="30" y="12"/>
                    <a:pt x="29" y="12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10"/>
                    <a:pt x="36" y="10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7" y="7"/>
                    <a:pt x="36" y="7"/>
                    <a:pt x="36" y="7"/>
                  </a:cubicBezTo>
                  <a:close/>
                  <a:moveTo>
                    <a:pt x="47" y="24"/>
                  </a:moveTo>
                  <a:cubicBezTo>
                    <a:pt x="47" y="23"/>
                    <a:pt x="47" y="23"/>
                    <a:pt x="48" y="22"/>
                  </a:cubicBezTo>
                  <a:cubicBezTo>
                    <a:pt x="47" y="22"/>
                    <a:pt x="47" y="22"/>
                    <a:pt x="46" y="22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lose/>
                  <a:moveTo>
                    <a:pt x="28" y="4"/>
                  </a:moveTo>
                  <a:cubicBezTo>
                    <a:pt x="28" y="3"/>
                    <a:pt x="29" y="3"/>
                    <a:pt x="29" y="2"/>
                  </a:cubicBezTo>
                  <a:cubicBezTo>
                    <a:pt x="28" y="2"/>
                    <a:pt x="26" y="3"/>
                    <a:pt x="25" y="3"/>
                  </a:cubicBezTo>
                  <a:cubicBezTo>
                    <a:pt x="26" y="3"/>
                    <a:pt x="27" y="4"/>
                    <a:pt x="28" y="4"/>
                  </a:cubicBezTo>
                  <a:close/>
                  <a:moveTo>
                    <a:pt x="19" y="15"/>
                  </a:moveTo>
                  <a:cubicBezTo>
                    <a:pt x="20" y="16"/>
                    <a:pt x="20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  <a:moveTo>
                    <a:pt x="32" y="6"/>
                  </a:moveTo>
                  <a:cubicBezTo>
                    <a:pt x="31" y="7"/>
                    <a:pt x="31" y="7"/>
                    <a:pt x="30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7"/>
                    <a:pt x="32" y="6"/>
                  </a:cubicBezTo>
                  <a:close/>
                  <a:moveTo>
                    <a:pt x="10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8"/>
                  </a:cubicBezTo>
                  <a:cubicBezTo>
                    <a:pt x="12" y="37"/>
                    <a:pt x="12" y="37"/>
                    <a:pt x="11" y="36"/>
                  </a:cubicBezTo>
                  <a:cubicBezTo>
                    <a:pt x="11" y="37"/>
                    <a:pt x="11" y="38"/>
                    <a:pt x="10" y="39"/>
                  </a:cubicBezTo>
                  <a:close/>
                  <a:moveTo>
                    <a:pt x="25" y="23"/>
                  </a:moveTo>
                  <a:cubicBezTo>
                    <a:pt x="25" y="24"/>
                    <a:pt x="25" y="24"/>
                    <a:pt x="25" y="25"/>
                  </a:cubicBezTo>
                  <a:cubicBezTo>
                    <a:pt x="26" y="24"/>
                    <a:pt x="26" y="24"/>
                    <a:pt x="25" y="23"/>
                  </a:cubicBezTo>
                  <a:close/>
                  <a:moveTo>
                    <a:pt x="34" y="22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lose/>
                  <a:moveTo>
                    <a:pt x="6" y="40"/>
                  </a:moveTo>
                  <a:cubicBezTo>
                    <a:pt x="5" y="41"/>
                    <a:pt x="5" y="41"/>
                    <a:pt x="6" y="42"/>
                  </a:cubicBezTo>
                  <a:cubicBezTo>
                    <a:pt x="6" y="41"/>
                    <a:pt x="6" y="41"/>
                    <a:pt x="6" y="40"/>
                  </a:cubicBezTo>
                  <a:close/>
                  <a:moveTo>
                    <a:pt x="16" y="33"/>
                  </a:moveTo>
                  <a:cubicBezTo>
                    <a:pt x="16" y="32"/>
                    <a:pt x="16" y="32"/>
                    <a:pt x="16" y="31"/>
                  </a:cubicBezTo>
                  <a:cubicBezTo>
                    <a:pt x="15" y="32"/>
                    <a:pt x="15" y="32"/>
                    <a:pt x="16" y="33"/>
                  </a:cubicBezTo>
                  <a:close/>
                  <a:moveTo>
                    <a:pt x="8" y="39"/>
                  </a:moveTo>
                  <a:cubicBezTo>
                    <a:pt x="8" y="39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lose/>
                  <a:moveTo>
                    <a:pt x="56" y="27"/>
                  </a:move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6" y="27"/>
                  </a:cubicBezTo>
                  <a:close/>
                  <a:moveTo>
                    <a:pt x="42" y="21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3" y="21"/>
                    <a:pt x="42" y="21"/>
                  </a:cubicBezTo>
                  <a:close/>
                  <a:moveTo>
                    <a:pt x="25" y="12"/>
                  </a:moveTo>
                  <a:cubicBezTo>
                    <a:pt x="25" y="11"/>
                    <a:pt x="25" y="11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lose/>
                  <a:moveTo>
                    <a:pt x="16" y="8"/>
                  </a:moveTo>
                  <a:cubicBezTo>
                    <a:pt x="16" y="9"/>
                    <a:pt x="16" y="9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lose/>
                  <a:moveTo>
                    <a:pt x="40" y="30"/>
                  </a:moveTo>
                  <a:cubicBezTo>
                    <a:pt x="39" y="31"/>
                    <a:pt x="39" y="31"/>
                    <a:pt x="38" y="31"/>
                  </a:cubicBezTo>
                  <a:cubicBezTo>
                    <a:pt x="39" y="31"/>
                    <a:pt x="40" y="31"/>
                    <a:pt x="40" y="30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7" y="17"/>
                    <a:pt x="28" y="17"/>
                  </a:cubicBezTo>
                  <a:cubicBezTo>
                    <a:pt x="28" y="16"/>
                    <a:pt x="28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51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1" y="23"/>
                  </a:cubicBezTo>
                  <a:close/>
                  <a:moveTo>
                    <a:pt x="13" y="43"/>
                  </a:move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3" y="43"/>
                    <a:pt x="13" y="43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7" y="15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lose/>
                  <a:moveTo>
                    <a:pt x="19" y="41"/>
                  </a:moveTo>
                  <a:cubicBezTo>
                    <a:pt x="19" y="41"/>
                    <a:pt x="18" y="41"/>
                    <a:pt x="18" y="40"/>
                  </a:cubicBezTo>
                  <a:cubicBezTo>
                    <a:pt x="18" y="41"/>
                    <a:pt x="18" y="41"/>
                    <a:pt x="19" y="41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4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lose/>
                  <a:moveTo>
                    <a:pt x="46" y="12"/>
                  </a:moveTo>
                  <a:cubicBezTo>
                    <a:pt x="45" y="13"/>
                    <a:pt x="45" y="13"/>
                    <a:pt x="46" y="14"/>
                  </a:cubicBezTo>
                  <a:cubicBezTo>
                    <a:pt x="46" y="13"/>
                    <a:pt x="46" y="13"/>
                    <a:pt x="46" y="12"/>
                  </a:cubicBezTo>
                  <a:close/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6"/>
                    <a:pt x="21" y="6"/>
                    <a:pt x="22" y="6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2056595" y="2711957"/>
              <a:ext cx="127117" cy="114263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34" y="39"/>
                  </a:moveTo>
                  <a:cubicBezTo>
                    <a:pt x="34" y="39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1" y="42"/>
                    <a:pt x="29" y="43"/>
                    <a:pt x="27" y="43"/>
                  </a:cubicBezTo>
                  <a:cubicBezTo>
                    <a:pt x="26" y="44"/>
                    <a:pt x="25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19" y="40"/>
                    <a:pt x="16" y="39"/>
                    <a:pt x="13" y="37"/>
                  </a:cubicBezTo>
                  <a:cubicBezTo>
                    <a:pt x="13" y="36"/>
                    <a:pt x="14" y="35"/>
                    <a:pt x="13" y="34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3" y="37"/>
                    <a:pt x="13" y="37"/>
                  </a:cubicBezTo>
                  <a:cubicBezTo>
                    <a:pt x="12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8" y="34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5" y="32"/>
                    <a:pt x="3" y="30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7" y="23"/>
                    <a:pt x="12" y="20"/>
                    <a:pt x="18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3"/>
                    <a:pt x="23" y="13"/>
                    <a:pt x="23" y="13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0"/>
                    <a:pt x="29" y="8"/>
                    <a:pt x="32" y="6"/>
                  </a:cubicBezTo>
                  <a:cubicBezTo>
                    <a:pt x="33" y="5"/>
                    <a:pt x="34" y="4"/>
                    <a:pt x="35" y="3"/>
                  </a:cubicBezTo>
                  <a:cubicBezTo>
                    <a:pt x="36" y="3"/>
                    <a:pt x="37" y="2"/>
                    <a:pt x="38" y="1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3" y="1"/>
                    <a:pt x="45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3"/>
                    <a:pt x="49" y="4"/>
                    <a:pt x="48" y="5"/>
                  </a:cubicBezTo>
                  <a:cubicBezTo>
                    <a:pt x="47" y="15"/>
                    <a:pt x="44" y="24"/>
                    <a:pt x="39" y="33"/>
                  </a:cubicBezTo>
                  <a:cubicBezTo>
                    <a:pt x="38" y="35"/>
                    <a:pt x="36" y="37"/>
                    <a:pt x="35" y="39"/>
                  </a:cubicBezTo>
                  <a:cubicBezTo>
                    <a:pt x="35" y="39"/>
                    <a:pt x="34" y="39"/>
                    <a:pt x="34" y="40"/>
                  </a:cubicBezTo>
                  <a:cubicBezTo>
                    <a:pt x="34" y="40"/>
                    <a:pt x="34" y="39"/>
                    <a:pt x="34" y="39"/>
                  </a:cubicBezTo>
                  <a:close/>
                  <a:moveTo>
                    <a:pt x="33" y="20"/>
                  </a:moveTo>
                  <a:cubicBezTo>
                    <a:pt x="33" y="20"/>
                    <a:pt x="32" y="20"/>
                    <a:pt x="31" y="20"/>
                  </a:cubicBezTo>
                  <a:cubicBezTo>
                    <a:pt x="31" y="20"/>
                    <a:pt x="30" y="20"/>
                    <a:pt x="31" y="21"/>
                  </a:cubicBezTo>
                  <a:cubicBezTo>
                    <a:pt x="31" y="22"/>
                    <a:pt x="31" y="22"/>
                    <a:pt x="31" y="23"/>
                  </a:cubicBezTo>
                  <a:cubicBezTo>
                    <a:pt x="32" y="22"/>
                    <a:pt x="33" y="21"/>
                    <a:pt x="33" y="20"/>
                  </a:cubicBezTo>
                  <a:close/>
                  <a:moveTo>
                    <a:pt x="33" y="14"/>
                  </a:moveTo>
                  <a:cubicBezTo>
                    <a:pt x="34" y="15"/>
                    <a:pt x="34" y="16"/>
                    <a:pt x="35" y="17"/>
                  </a:cubicBezTo>
                  <a:cubicBezTo>
                    <a:pt x="36" y="15"/>
                    <a:pt x="36" y="15"/>
                    <a:pt x="35" y="14"/>
                  </a:cubicBezTo>
                  <a:cubicBezTo>
                    <a:pt x="35" y="14"/>
                    <a:pt x="34" y="14"/>
                    <a:pt x="33" y="14"/>
                  </a:cubicBezTo>
                  <a:close/>
                  <a:moveTo>
                    <a:pt x="31" y="15"/>
                  </a:moveTo>
                  <a:cubicBezTo>
                    <a:pt x="30" y="16"/>
                    <a:pt x="31" y="17"/>
                    <a:pt x="31" y="18"/>
                  </a:cubicBezTo>
                  <a:cubicBezTo>
                    <a:pt x="31" y="18"/>
                    <a:pt x="32" y="18"/>
                    <a:pt x="33" y="18"/>
                  </a:cubicBezTo>
                  <a:cubicBezTo>
                    <a:pt x="32" y="17"/>
                    <a:pt x="32" y="16"/>
                    <a:pt x="31" y="15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lose/>
                  <a:moveTo>
                    <a:pt x="26" y="23"/>
                  </a:move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2"/>
                    <a:pt x="27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6" y="20"/>
                    <a:pt x="26" y="21"/>
                    <a:pt x="25" y="21"/>
                  </a:cubicBezTo>
                  <a:cubicBezTo>
                    <a:pt x="26" y="22"/>
                    <a:pt x="26" y="23"/>
                    <a:pt x="26" y="23"/>
                  </a:cubicBezTo>
                  <a:close/>
                  <a:moveTo>
                    <a:pt x="38" y="22"/>
                  </a:moveTo>
                  <a:cubicBezTo>
                    <a:pt x="39" y="21"/>
                    <a:pt x="39" y="20"/>
                    <a:pt x="39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8" y="20"/>
                    <a:pt x="38" y="21"/>
                    <a:pt x="38" y="22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8"/>
                    <a:pt x="29" y="39"/>
                  </a:cubicBezTo>
                  <a:cubicBezTo>
                    <a:pt x="30" y="39"/>
                    <a:pt x="30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29" y="38"/>
                  </a:cubicBezTo>
                  <a:close/>
                  <a:moveTo>
                    <a:pt x="12" y="32"/>
                  </a:moveTo>
                  <a:cubicBezTo>
                    <a:pt x="12" y="32"/>
                    <a:pt x="11" y="32"/>
                    <a:pt x="10" y="32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3"/>
                    <a:pt x="12" y="33"/>
                    <a:pt x="12" y="32"/>
                  </a:cubicBezTo>
                  <a:close/>
                  <a:moveTo>
                    <a:pt x="25" y="28"/>
                  </a:moveTo>
                  <a:cubicBezTo>
                    <a:pt x="25" y="28"/>
                    <a:pt x="24" y="28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5" y="29"/>
                    <a:pt x="25" y="28"/>
                  </a:cubicBezTo>
                  <a:close/>
                  <a:moveTo>
                    <a:pt x="30" y="29"/>
                  </a:moveTo>
                  <a:cubicBezTo>
                    <a:pt x="30" y="29"/>
                    <a:pt x="30" y="28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ubicBezTo>
                    <a:pt x="30" y="28"/>
                    <a:pt x="30" y="29"/>
                    <a:pt x="30" y="29"/>
                  </a:cubicBezTo>
                  <a:close/>
                  <a:moveTo>
                    <a:pt x="27" y="16"/>
                  </a:moveTo>
                  <a:cubicBezTo>
                    <a:pt x="26" y="16"/>
                    <a:pt x="26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6"/>
                    <a:pt x="27" y="1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4"/>
                    <a:pt x="18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8" y="34"/>
                    <a:pt x="19" y="35"/>
                    <a:pt x="18" y="36"/>
                  </a:cubicBezTo>
                  <a:close/>
                  <a:moveTo>
                    <a:pt x="19" y="31"/>
                  </a:moveTo>
                  <a:cubicBezTo>
                    <a:pt x="19" y="30"/>
                    <a:pt x="19" y="29"/>
                    <a:pt x="18" y="29"/>
                  </a:cubicBezTo>
                  <a:cubicBezTo>
                    <a:pt x="18" y="29"/>
                    <a:pt x="18" y="30"/>
                    <a:pt x="19" y="31"/>
                  </a:cubicBezTo>
                  <a:close/>
                  <a:moveTo>
                    <a:pt x="41" y="26"/>
                  </a:moveTo>
                  <a:cubicBezTo>
                    <a:pt x="41" y="25"/>
                    <a:pt x="42" y="25"/>
                    <a:pt x="42" y="25"/>
                  </a:cubicBezTo>
                  <a:cubicBezTo>
                    <a:pt x="42" y="25"/>
                    <a:pt x="42" y="24"/>
                    <a:pt x="41" y="24"/>
                  </a:cubicBezTo>
                  <a:cubicBezTo>
                    <a:pt x="41" y="24"/>
                    <a:pt x="41" y="25"/>
                    <a:pt x="41" y="26"/>
                  </a:cubicBez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6" y="5"/>
                  </a:cubicBezTo>
                  <a:cubicBezTo>
                    <a:pt x="46" y="5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43" y="3"/>
                  </a:moveTo>
                  <a:cubicBezTo>
                    <a:pt x="43" y="3"/>
                    <a:pt x="42" y="3"/>
                    <a:pt x="42" y="3"/>
                  </a:cubicBezTo>
                  <a:cubicBezTo>
                    <a:pt x="43" y="4"/>
                    <a:pt x="43" y="4"/>
                    <a:pt x="43" y="3"/>
                  </a:cubicBezTo>
                  <a:close/>
                  <a:moveTo>
                    <a:pt x="18" y="21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8" y="21"/>
                  </a:cubicBezTo>
                  <a:close/>
                  <a:moveTo>
                    <a:pt x="35" y="26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5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2005177" y="2656254"/>
              <a:ext cx="119976" cy="104265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46" y="19"/>
                  </a:moveTo>
                  <a:cubicBezTo>
                    <a:pt x="45" y="20"/>
                    <a:pt x="43" y="22"/>
                    <a:pt x="42" y="23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38" y="21"/>
                    <a:pt x="36" y="21"/>
                    <a:pt x="35" y="21"/>
                  </a:cubicBezTo>
                  <a:cubicBezTo>
                    <a:pt x="36" y="22"/>
                    <a:pt x="38" y="23"/>
                    <a:pt x="40" y="24"/>
                  </a:cubicBezTo>
                  <a:cubicBezTo>
                    <a:pt x="40" y="25"/>
                    <a:pt x="39" y="25"/>
                    <a:pt x="39" y="26"/>
                  </a:cubicBezTo>
                  <a:cubicBezTo>
                    <a:pt x="38" y="26"/>
                    <a:pt x="38" y="26"/>
                    <a:pt x="38" y="25"/>
                  </a:cubicBezTo>
                  <a:cubicBezTo>
                    <a:pt x="37" y="26"/>
                    <a:pt x="37" y="26"/>
                    <a:pt x="38" y="27"/>
                  </a:cubicBezTo>
                  <a:cubicBezTo>
                    <a:pt x="36" y="28"/>
                    <a:pt x="35" y="29"/>
                    <a:pt x="33" y="30"/>
                  </a:cubicBezTo>
                  <a:cubicBezTo>
                    <a:pt x="33" y="30"/>
                    <a:pt x="33" y="30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ubicBezTo>
                    <a:pt x="31" y="30"/>
                    <a:pt x="31" y="31"/>
                    <a:pt x="31" y="31"/>
                  </a:cubicBezTo>
                  <a:cubicBezTo>
                    <a:pt x="25" y="35"/>
                    <a:pt x="20" y="38"/>
                    <a:pt x="14" y="40"/>
                  </a:cubicBezTo>
                  <a:cubicBezTo>
                    <a:pt x="14" y="40"/>
                    <a:pt x="14" y="40"/>
                    <a:pt x="14" y="39"/>
                  </a:cubicBezTo>
                  <a:cubicBezTo>
                    <a:pt x="11" y="35"/>
                    <a:pt x="9" y="30"/>
                    <a:pt x="8" y="26"/>
                  </a:cubicBezTo>
                  <a:cubicBezTo>
                    <a:pt x="5" y="19"/>
                    <a:pt x="3" y="12"/>
                    <a:pt x="1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6" y="4"/>
                    <a:pt x="6" y="5"/>
                    <a:pt x="6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" y="7"/>
                    <a:pt x="17" y="8"/>
                    <a:pt x="22" y="10"/>
                  </a:cubicBezTo>
                  <a:cubicBezTo>
                    <a:pt x="22" y="11"/>
                    <a:pt x="23" y="11"/>
                    <a:pt x="24" y="12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2" y="15"/>
                    <a:pt x="32" y="15"/>
                    <a:pt x="34" y="15"/>
                  </a:cubicBezTo>
                  <a:cubicBezTo>
                    <a:pt x="34" y="15"/>
                    <a:pt x="34" y="15"/>
                    <a:pt x="35" y="15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5" y="18"/>
                    <a:pt x="36" y="18"/>
                    <a:pt x="37" y="18"/>
                  </a:cubicBezTo>
                  <a:cubicBezTo>
                    <a:pt x="37" y="17"/>
                    <a:pt x="36" y="17"/>
                    <a:pt x="36" y="16"/>
                  </a:cubicBezTo>
                  <a:cubicBezTo>
                    <a:pt x="40" y="17"/>
                    <a:pt x="43" y="18"/>
                    <a:pt x="46" y="19"/>
                  </a:cubicBezTo>
                  <a:close/>
                  <a:moveTo>
                    <a:pt x="19" y="16"/>
                  </a:moveTo>
                  <a:cubicBezTo>
                    <a:pt x="18" y="15"/>
                    <a:pt x="18" y="14"/>
                    <a:pt x="17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lose/>
                  <a:moveTo>
                    <a:pt x="33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4" y="25"/>
                    <a:pt x="35" y="27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5" y="24"/>
                    <a:pt x="34" y="23"/>
                    <a:pt x="33" y="23"/>
                  </a:cubicBezTo>
                  <a:close/>
                  <a:moveTo>
                    <a:pt x="4" y="10"/>
                  </a:moveTo>
                  <a:cubicBezTo>
                    <a:pt x="3" y="11"/>
                    <a:pt x="3" y="12"/>
                    <a:pt x="4" y="12"/>
                  </a:cubicBezTo>
                  <a:cubicBezTo>
                    <a:pt x="4" y="11"/>
                    <a:pt x="5" y="10"/>
                    <a:pt x="4" y="10"/>
                  </a:cubicBezTo>
                  <a:close/>
                  <a:moveTo>
                    <a:pt x="26" y="24"/>
                  </a:moveTo>
                  <a:cubicBezTo>
                    <a:pt x="26" y="24"/>
                    <a:pt x="26" y="24"/>
                    <a:pt x="26" y="25"/>
                  </a:cubicBezTo>
                  <a:cubicBezTo>
                    <a:pt x="26" y="25"/>
                    <a:pt x="27" y="2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5"/>
                    <a:pt x="26" y="25"/>
                    <a:pt x="26" y="24"/>
                  </a:cubicBezTo>
                  <a:close/>
                  <a:moveTo>
                    <a:pt x="15" y="24"/>
                  </a:moveTo>
                  <a:cubicBezTo>
                    <a:pt x="15" y="23"/>
                    <a:pt x="14" y="22"/>
                    <a:pt x="14" y="22"/>
                  </a:cubicBezTo>
                  <a:cubicBezTo>
                    <a:pt x="13" y="23"/>
                    <a:pt x="14" y="23"/>
                    <a:pt x="15" y="24"/>
                  </a:cubicBezTo>
                  <a:close/>
                  <a:moveTo>
                    <a:pt x="10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0"/>
                  </a:cubicBezTo>
                  <a:close/>
                  <a:moveTo>
                    <a:pt x="25" y="28"/>
                  </a:moveTo>
                  <a:cubicBezTo>
                    <a:pt x="25" y="27"/>
                    <a:pt x="25" y="27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5" y="28"/>
                    <a:pt x="25" y="28"/>
                    <a:pt x="25" y="28"/>
                  </a:cubicBezTo>
                  <a:close/>
                  <a:moveTo>
                    <a:pt x="30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19" y="11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lose/>
                  <a:moveTo>
                    <a:pt x="7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lose/>
                  <a:moveTo>
                    <a:pt x="12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2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lose/>
                  <a:moveTo>
                    <a:pt x="18" y="36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8" y="36"/>
                    <a:pt x="18" y="36"/>
                  </a:cubicBezTo>
                  <a:close/>
                  <a:moveTo>
                    <a:pt x="16" y="3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2100871" y="2397735"/>
              <a:ext cx="82840" cy="64273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24" y="15"/>
                  </a:moveTo>
                  <a:cubicBezTo>
                    <a:pt x="26" y="14"/>
                    <a:pt x="27" y="13"/>
                    <a:pt x="28" y="11"/>
                  </a:cubicBezTo>
                  <a:cubicBezTo>
                    <a:pt x="29" y="12"/>
                    <a:pt x="32" y="23"/>
                    <a:pt x="32" y="25"/>
                  </a:cubicBezTo>
                  <a:cubicBezTo>
                    <a:pt x="27" y="23"/>
                    <a:pt x="23" y="22"/>
                    <a:pt x="19" y="20"/>
                  </a:cubicBezTo>
                  <a:cubicBezTo>
                    <a:pt x="18" y="19"/>
                    <a:pt x="17" y="19"/>
                    <a:pt x="18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4" y="18"/>
                    <a:pt x="13" y="18"/>
                    <a:pt x="12" y="18"/>
                  </a:cubicBezTo>
                  <a:cubicBezTo>
                    <a:pt x="11" y="17"/>
                    <a:pt x="10" y="17"/>
                    <a:pt x="9" y="17"/>
                  </a:cubicBezTo>
                  <a:cubicBezTo>
                    <a:pt x="6" y="16"/>
                    <a:pt x="4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3" y="13"/>
                    <a:pt x="5" y="12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5" y="6"/>
                    <a:pt x="16" y="7"/>
                    <a:pt x="16" y="8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9" y="3"/>
                    <a:pt x="22" y="2"/>
                    <a:pt x="25" y="0"/>
                  </a:cubicBezTo>
                  <a:cubicBezTo>
                    <a:pt x="26" y="3"/>
                    <a:pt x="27" y="6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9"/>
                    <a:pt x="26" y="9"/>
                    <a:pt x="25" y="10"/>
                  </a:cubicBezTo>
                  <a:cubicBezTo>
                    <a:pt x="25" y="11"/>
                    <a:pt x="25" y="12"/>
                    <a:pt x="24" y="13"/>
                  </a:cubicBezTo>
                  <a:cubicBezTo>
                    <a:pt x="24" y="14"/>
                    <a:pt x="24" y="15"/>
                    <a:pt x="24" y="15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10"/>
                    <a:pt x="13" y="10"/>
                  </a:cubicBezTo>
                  <a:close/>
                  <a:moveTo>
                    <a:pt x="25" y="19"/>
                  </a:moveTo>
                  <a:cubicBezTo>
                    <a:pt x="25" y="20"/>
                    <a:pt x="25" y="21"/>
                    <a:pt x="26" y="22"/>
                  </a:cubicBezTo>
                  <a:cubicBezTo>
                    <a:pt x="26" y="21"/>
                    <a:pt x="26" y="20"/>
                    <a:pt x="25" y="19"/>
                  </a:cubicBezTo>
                  <a:close/>
                  <a:moveTo>
                    <a:pt x="9" y="15"/>
                  </a:moveTo>
                  <a:cubicBezTo>
                    <a:pt x="9" y="14"/>
                    <a:pt x="9" y="13"/>
                    <a:pt x="9" y="12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9" y="14"/>
                    <a:pt x="9" y="14"/>
                    <a:pt x="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2226560" y="2506285"/>
              <a:ext cx="45705" cy="82840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5"/>
                    <a:pt x="14" y="7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1"/>
                    <a:pt x="7" y="25"/>
                    <a:pt x="6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2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6"/>
                    <a:pt x="1" y="21"/>
                    <a:pt x="0" y="16"/>
                  </a:cubicBezTo>
                  <a:cubicBezTo>
                    <a:pt x="0" y="11"/>
                    <a:pt x="0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1" y="9"/>
                  </a:moveTo>
                  <a:cubicBezTo>
                    <a:pt x="1" y="11"/>
                    <a:pt x="2" y="12"/>
                    <a:pt x="2" y="13"/>
                  </a:cubicBezTo>
                  <a:cubicBezTo>
                    <a:pt x="3" y="12"/>
                    <a:pt x="4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lose/>
                  <a:moveTo>
                    <a:pt x="9" y="15"/>
                  </a:moveTo>
                  <a:cubicBezTo>
                    <a:pt x="8" y="17"/>
                    <a:pt x="7" y="19"/>
                    <a:pt x="6" y="21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7" y="20"/>
                    <a:pt x="8" y="19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lose/>
                  <a:moveTo>
                    <a:pt x="6" y="7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10" y="12"/>
                  </a:moveTo>
                  <a:cubicBezTo>
                    <a:pt x="10" y="13"/>
                    <a:pt x="10" y="14"/>
                    <a:pt x="11" y="14"/>
                  </a:cubicBezTo>
                  <a:cubicBezTo>
                    <a:pt x="11" y="13"/>
                    <a:pt x="11" y="13"/>
                    <a:pt x="10" y="1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4" y="18"/>
                  </a:cubicBezTo>
                  <a:close/>
                  <a:moveTo>
                    <a:pt x="2" y="4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938047" y="2547704"/>
              <a:ext cx="38563" cy="62844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0" y="22"/>
                    <a:pt x="5" y="20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10" y="4"/>
                    <a:pt x="12" y="2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4"/>
                    <a:pt x="14" y="6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6"/>
                    <a:pt x="15" y="20"/>
                    <a:pt x="15" y="24"/>
                  </a:cubicBezTo>
                  <a:close/>
                  <a:moveTo>
                    <a:pt x="10" y="2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2160859" y="2719098"/>
              <a:ext cx="47133" cy="98552"/>
            </a:xfrm>
            <a:custGeom>
              <a:avLst/>
              <a:gdLst/>
              <a:ahLst/>
              <a:cxnLst/>
              <a:rect l="l" t="t" r="r" b="b"/>
              <a:pathLst>
                <a:path w="18" h="38" extrusionOk="0">
                  <a:moveTo>
                    <a:pt x="13" y="0"/>
                  </a:moveTo>
                  <a:cubicBezTo>
                    <a:pt x="15" y="1"/>
                    <a:pt x="16" y="1"/>
                    <a:pt x="18" y="1"/>
                  </a:cubicBezTo>
                  <a:cubicBezTo>
                    <a:pt x="17" y="13"/>
                    <a:pt x="13" y="24"/>
                    <a:pt x="6" y="35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1" y="36"/>
                    <a:pt x="1" y="34"/>
                    <a:pt x="2" y="33"/>
                  </a:cubicBezTo>
                  <a:cubicBezTo>
                    <a:pt x="3" y="32"/>
                    <a:pt x="4" y="30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7"/>
                    <a:pt x="6" y="27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6" y="25"/>
                    <a:pt x="6" y="25"/>
                    <a:pt x="7" y="24"/>
                  </a:cubicBezTo>
                  <a:cubicBezTo>
                    <a:pt x="8" y="20"/>
                    <a:pt x="10" y="16"/>
                    <a:pt x="11" y="12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3" y="10"/>
                    <a:pt x="14" y="9"/>
                    <a:pt x="14" y="9"/>
                  </a:cubicBezTo>
                  <a:cubicBezTo>
                    <a:pt x="14" y="8"/>
                    <a:pt x="13" y="7"/>
                    <a:pt x="13" y="7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3" y="4"/>
                    <a:pt x="13" y="2"/>
                    <a:pt x="13" y="1"/>
                  </a:cubicBezTo>
                  <a:cubicBezTo>
                    <a:pt x="13" y="1"/>
                    <a:pt x="13" y="1"/>
                    <a:pt x="13" y="0"/>
                  </a:cubicBezTo>
                  <a:close/>
                  <a:moveTo>
                    <a:pt x="14" y="5"/>
                  </a:moveTo>
                  <a:cubicBezTo>
                    <a:pt x="14" y="5"/>
                    <a:pt x="15" y="6"/>
                    <a:pt x="15" y="7"/>
                  </a:cubicBezTo>
                  <a:cubicBezTo>
                    <a:pt x="16" y="6"/>
                    <a:pt x="16" y="5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7"/>
                    <a:pt x="13" y="18"/>
                    <a:pt x="12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2202279" y="2497715"/>
              <a:ext cx="12854" cy="12283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2" y="5"/>
                    <a:pt x="3" y="7"/>
                  </a:cubicBezTo>
                  <a:cubicBezTo>
                    <a:pt x="3" y="10"/>
                    <a:pt x="4" y="14"/>
                    <a:pt x="4" y="17"/>
                  </a:cubicBezTo>
                  <a:cubicBezTo>
                    <a:pt x="5" y="20"/>
                    <a:pt x="4" y="22"/>
                    <a:pt x="4" y="25"/>
                  </a:cubicBezTo>
                  <a:cubicBezTo>
                    <a:pt x="4" y="29"/>
                    <a:pt x="4" y="33"/>
                    <a:pt x="3" y="37"/>
                  </a:cubicBezTo>
                  <a:cubicBezTo>
                    <a:pt x="3" y="39"/>
                    <a:pt x="3" y="41"/>
                    <a:pt x="3" y="43"/>
                  </a:cubicBezTo>
                  <a:cubicBezTo>
                    <a:pt x="3" y="44"/>
                    <a:pt x="3" y="44"/>
                    <a:pt x="2" y="45"/>
                  </a:cubicBezTo>
                  <a:cubicBezTo>
                    <a:pt x="2" y="45"/>
                    <a:pt x="1" y="46"/>
                    <a:pt x="1" y="47"/>
                  </a:cubicBezTo>
                  <a:cubicBezTo>
                    <a:pt x="1" y="46"/>
                    <a:pt x="1" y="45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1" y="39"/>
                    <a:pt x="1" y="37"/>
                    <a:pt x="1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1" y="31"/>
                    <a:pt x="1" y="31"/>
                    <a:pt x="1" y="30"/>
                  </a:cubicBezTo>
                  <a:cubicBezTo>
                    <a:pt x="1" y="25"/>
                    <a:pt x="1" y="20"/>
                    <a:pt x="1" y="15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992322" y="2436298"/>
              <a:ext cx="31422" cy="3856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1" y="7"/>
                    <a:pt x="1" y="5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8" y="9"/>
                    <a:pt x="4" y="12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2106584" y="2392022"/>
              <a:ext cx="35707" cy="25709"/>
            </a:xfrm>
            <a:custGeom>
              <a:avLst/>
              <a:gdLst/>
              <a:ahLst/>
              <a:cxnLst/>
              <a:rect l="l" t="t" r="r" b="b"/>
              <a:pathLst>
                <a:path w="14" h="10" extrusionOk="0">
                  <a:moveTo>
                    <a:pt x="13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2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6"/>
                    <a:pt x="4" y="8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6"/>
                    <a:pt x="8" y="3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255125" y="2366313"/>
              <a:ext cx="41420" cy="25709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4" y="5"/>
                  </a:moveTo>
                  <a:cubicBezTo>
                    <a:pt x="14" y="6"/>
                    <a:pt x="14" y="7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0" y="5"/>
                    <a:pt x="9" y="4"/>
                    <a:pt x="9" y="3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0"/>
                    <a:pt x="10" y="2"/>
                    <a:pt x="1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2199423" y="2661967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4" y="6"/>
                    <a:pt x="4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2249412" y="2709100"/>
              <a:ext cx="19996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2142292" y="2383452"/>
              <a:ext cx="21424" cy="1428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cubicBezTo>
                    <a:pt x="6" y="2"/>
                    <a:pt x="5" y="2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2096587" y="2683391"/>
              <a:ext cx="41420" cy="12855"/>
            </a:xfrm>
            <a:custGeom>
              <a:avLst/>
              <a:gdLst/>
              <a:ahLst/>
              <a:cxnLst/>
              <a:rect l="l" t="t" r="r" b="b"/>
              <a:pathLst>
                <a:path w="16" h="5" extrusionOk="0">
                  <a:moveTo>
                    <a:pt x="0" y="0"/>
                  </a:moveTo>
                  <a:cubicBezTo>
                    <a:pt x="5" y="1"/>
                    <a:pt x="10" y="3"/>
                    <a:pt x="16" y="4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4"/>
                    <a:pt x="9" y="3"/>
                    <a:pt x="6" y="2"/>
                  </a:cubicBezTo>
                  <a:cubicBezTo>
                    <a:pt x="4" y="2"/>
                    <a:pt x="3" y="2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2227989" y="2709100"/>
              <a:ext cx="21424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2116583" y="2839074"/>
              <a:ext cx="28566" cy="4285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6" y="0"/>
                    <a:pt x="8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1999463" y="2789084"/>
              <a:ext cx="15711" cy="9998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4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4" y="2"/>
                    <a:pt x="2" y="3"/>
                    <a:pt x="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2072305" y="2674822"/>
              <a:ext cx="21424" cy="8570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5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6" y="3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2197994" y="2706244"/>
              <a:ext cx="9998" cy="285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2277978" y="2706244"/>
              <a:ext cx="18567" cy="5713"/>
            </a:xfrm>
            <a:custGeom>
              <a:avLst/>
              <a:gdLst/>
              <a:ahLst/>
              <a:cxnLst/>
              <a:rect l="l" t="t" r="r" b="b"/>
              <a:pathLst>
                <a:path w="7" h="2" extrusionOk="0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1878059" y="2654826"/>
              <a:ext cx="7141" cy="25709"/>
            </a:xfrm>
            <a:custGeom>
              <a:avLst/>
              <a:gdLst/>
              <a:ahLst/>
              <a:cxnLst/>
              <a:rect l="l" t="t" r="r" b="b"/>
              <a:pathLst>
                <a:path w="3" h="10" extrusionOk="0">
                  <a:moveTo>
                    <a:pt x="3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0" y="7"/>
                    <a:pt x="1" y="3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885201" y="2627688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cubicBezTo>
                    <a:pt x="3" y="3"/>
                    <a:pt x="2" y="6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2297974" y="2394879"/>
              <a:ext cx="8570" cy="1285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2085160" y="2423444"/>
              <a:ext cx="8570" cy="7142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932334" y="2550561"/>
              <a:ext cx="9998" cy="15712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6"/>
                  </a:moveTo>
                  <a:cubicBezTo>
                    <a:pt x="0" y="5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2170857" y="2700531"/>
              <a:ext cx="12854" cy="571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3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919480" y="2566272"/>
              <a:ext cx="9998" cy="1713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906625" y="2789084"/>
              <a:ext cx="5713" cy="571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942332" y="2534850"/>
              <a:ext cx="12854" cy="15712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6"/>
                  </a:moveTo>
                  <a:cubicBezTo>
                    <a:pt x="0" y="5"/>
                    <a:pt x="3" y="2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2018031" y="2783371"/>
              <a:ext cx="9998" cy="5713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2186568" y="2490573"/>
              <a:ext cx="2857" cy="571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2062308" y="2671965"/>
              <a:ext cx="7141" cy="2857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2155146" y="2817650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2028029" y="2440584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900912" y="2786228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955186" y="2531994"/>
              <a:ext cx="2857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50"/>
          <p:cNvGrpSpPr/>
          <p:nvPr/>
        </p:nvGrpSpPr>
        <p:grpSpPr>
          <a:xfrm>
            <a:off x="456599" y="381445"/>
            <a:ext cx="675577" cy="667008"/>
            <a:chOff x="1755227" y="2249194"/>
            <a:chExt cx="675577" cy="667008"/>
          </a:xfrm>
        </p:grpSpPr>
        <p:sp>
          <p:nvSpPr>
            <p:cNvPr id="1079" name="Google Shape;1079;p50"/>
            <p:cNvSpPr/>
            <p:nvPr/>
          </p:nvSpPr>
          <p:spPr>
            <a:xfrm>
              <a:off x="1755227" y="2249194"/>
              <a:ext cx="675577" cy="667008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260" y="126"/>
                  </a:moveTo>
                  <a:cubicBezTo>
                    <a:pt x="260" y="130"/>
                    <a:pt x="260" y="133"/>
                    <a:pt x="260" y="137"/>
                  </a:cubicBezTo>
                  <a:cubicBezTo>
                    <a:pt x="260" y="139"/>
                    <a:pt x="260" y="141"/>
                    <a:pt x="260" y="143"/>
                  </a:cubicBezTo>
                  <a:cubicBezTo>
                    <a:pt x="260" y="147"/>
                    <a:pt x="259" y="150"/>
                    <a:pt x="259" y="154"/>
                  </a:cubicBezTo>
                  <a:cubicBezTo>
                    <a:pt x="259" y="156"/>
                    <a:pt x="258" y="158"/>
                    <a:pt x="258" y="160"/>
                  </a:cubicBezTo>
                  <a:cubicBezTo>
                    <a:pt x="258" y="161"/>
                    <a:pt x="257" y="161"/>
                    <a:pt x="257" y="162"/>
                  </a:cubicBezTo>
                  <a:cubicBezTo>
                    <a:pt x="256" y="162"/>
                    <a:pt x="256" y="162"/>
                    <a:pt x="256" y="162"/>
                  </a:cubicBezTo>
                  <a:cubicBezTo>
                    <a:pt x="256" y="163"/>
                    <a:pt x="256" y="164"/>
                    <a:pt x="256" y="164"/>
                  </a:cubicBezTo>
                  <a:cubicBezTo>
                    <a:pt x="256" y="166"/>
                    <a:pt x="256" y="167"/>
                    <a:pt x="255" y="168"/>
                  </a:cubicBezTo>
                  <a:cubicBezTo>
                    <a:pt x="254" y="172"/>
                    <a:pt x="253" y="175"/>
                    <a:pt x="251" y="179"/>
                  </a:cubicBezTo>
                  <a:cubicBezTo>
                    <a:pt x="250" y="183"/>
                    <a:pt x="248" y="187"/>
                    <a:pt x="246" y="190"/>
                  </a:cubicBezTo>
                  <a:cubicBezTo>
                    <a:pt x="245" y="194"/>
                    <a:pt x="243" y="198"/>
                    <a:pt x="241" y="201"/>
                  </a:cubicBezTo>
                  <a:cubicBezTo>
                    <a:pt x="239" y="205"/>
                    <a:pt x="236" y="209"/>
                    <a:pt x="234" y="213"/>
                  </a:cubicBezTo>
                  <a:cubicBezTo>
                    <a:pt x="232" y="215"/>
                    <a:pt x="230" y="218"/>
                    <a:pt x="228" y="220"/>
                  </a:cubicBezTo>
                  <a:cubicBezTo>
                    <a:pt x="226" y="222"/>
                    <a:pt x="224" y="224"/>
                    <a:pt x="222" y="226"/>
                  </a:cubicBezTo>
                  <a:cubicBezTo>
                    <a:pt x="220" y="228"/>
                    <a:pt x="218" y="230"/>
                    <a:pt x="216" y="232"/>
                  </a:cubicBezTo>
                  <a:cubicBezTo>
                    <a:pt x="211" y="236"/>
                    <a:pt x="206" y="239"/>
                    <a:pt x="200" y="241"/>
                  </a:cubicBezTo>
                  <a:cubicBezTo>
                    <a:pt x="195" y="244"/>
                    <a:pt x="191" y="246"/>
                    <a:pt x="186" y="248"/>
                  </a:cubicBezTo>
                  <a:cubicBezTo>
                    <a:pt x="183" y="249"/>
                    <a:pt x="180" y="250"/>
                    <a:pt x="177" y="251"/>
                  </a:cubicBezTo>
                  <a:cubicBezTo>
                    <a:pt x="174" y="252"/>
                    <a:pt x="171" y="253"/>
                    <a:pt x="168" y="253"/>
                  </a:cubicBezTo>
                  <a:cubicBezTo>
                    <a:pt x="162" y="255"/>
                    <a:pt x="156" y="256"/>
                    <a:pt x="150" y="257"/>
                  </a:cubicBezTo>
                  <a:cubicBezTo>
                    <a:pt x="149" y="257"/>
                    <a:pt x="147" y="257"/>
                    <a:pt x="146" y="257"/>
                  </a:cubicBezTo>
                  <a:cubicBezTo>
                    <a:pt x="139" y="257"/>
                    <a:pt x="132" y="257"/>
                    <a:pt x="126" y="256"/>
                  </a:cubicBezTo>
                  <a:cubicBezTo>
                    <a:pt x="116" y="255"/>
                    <a:pt x="107" y="254"/>
                    <a:pt x="98" y="251"/>
                  </a:cubicBezTo>
                  <a:cubicBezTo>
                    <a:pt x="93" y="250"/>
                    <a:pt x="88" y="249"/>
                    <a:pt x="83" y="247"/>
                  </a:cubicBezTo>
                  <a:cubicBezTo>
                    <a:pt x="76" y="245"/>
                    <a:pt x="69" y="242"/>
                    <a:pt x="63" y="239"/>
                  </a:cubicBezTo>
                  <a:cubicBezTo>
                    <a:pt x="61" y="238"/>
                    <a:pt x="59" y="236"/>
                    <a:pt x="57" y="235"/>
                  </a:cubicBezTo>
                  <a:cubicBezTo>
                    <a:pt x="50" y="231"/>
                    <a:pt x="43" y="226"/>
                    <a:pt x="37" y="220"/>
                  </a:cubicBezTo>
                  <a:cubicBezTo>
                    <a:pt x="34" y="218"/>
                    <a:pt x="31" y="214"/>
                    <a:pt x="29" y="211"/>
                  </a:cubicBezTo>
                  <a:cubicBezTo>
                    <a:pt x="26" y="208"/>
                    <a:pt x="23" y="204"/>
                    <a:pt x="21" y="200"/>
                  </a:cubicBezTo>
                  <a:cubicBezTo>
                    <a:pt x="15" y="191"/>
                    <a:pt x="10" y="181"/>
                    <a:pt x="7" y="170"/>
                  </a:cubicBezTo>
                  <a:cubicBezTo>
                    <a:pt x="4" y="162"/>
                    <a:pt x="2" y="153"/>
                    <a:pt x="0" y="145"/>
                  </a:cubicBezTo>
                  <a:cubicBezTo>
                    <a:pt x="0" y="140"/>
                    <a:pt x="0" y="136"/>
                    <a:pt x="0" y="131"/>
                  </a:cubicBezTo>
                  <a:cubicBezTo>
                    <a:pt x="0" y="125"/>
                    <a:pt x="0" y="118"/>
                    <a:pt x="1" y="112"/>
                  </a:cubicBezTo>
                  <a:cubicBezTo>
                    <a:pt x="2" y="105"/>
                    <a:pt x="3" y="99"/>
                    <a:pt x="4" y="93"/>
                  </a:cubicBezTo>
                  <a:cubicBezTo>
                    <a:pt x="6" y="85"/>
                    <a:pt x="9" y="78"/>
                    <a:pt x="11" y="70"/>
                  </a:cubicBezTo>
                  <a:cubicBezTo>
                    <a:pt x="13" y="65"/>
                    <a:pt x="16" y="60"/>
                    <a:pt x="18" y="56"/>
                  </a:cubicBezTo>
                  <a:cubicBezTo>
                    <a:pt x="22" y="50"/>
                    <a:pt x="26" y="44"/>
                    <a:pt x="31" y="39"/>
                  </a:cubicBezTo>
                  <a:cubicBezTo>
                    <a:pt x="37" y="32"/>
                    <a:pt x="43" y="26"/>
                    <a:pt x="51" y="22"/>
                  </a:cubicBezTo>
                  <a:cubicBezTo>
                    <a:pt x="57" y="18"/>
                    <a:pt x="63" y="15"/>
                    <a:pt x="69" y="12"/>
                  </a:cubicBezTo>
                  <a:cubicBezTo>
                    <a:pt x="78" y="9"/>
                    <a:pt x="86" y="6"/>
                    <a:pt x="94" y="4"/>
                  </a:cubicBezTo>
                  <a:cubicBezTo>
                    <a:pt x="99" y="2"/>
                    <a:pt x="104" y="2"/>
                    <a:pt x="109" y="1"/>
                  </a:cubicBezTo>
                  <a:cubicBezTo>
                    <a:pt x="113" y="1"/>
                    <a:pt x="117" y="1"/>
                    <a:pt x="121" y="0"/>
                  </a:cubicBezTo>
                  <a:cubicBezTo>
                    <a:pt x="126" y="0"/>
                    <a:pt x="132" y="0"/>
                    <a:pt x="138" y="0"/>
                  </a:cubicBezTo>
                  <a:cubicBezTo>
                    <a:pt x="150" y="1"/>
                    <a:pt x="163" y="3"/>
                    <a:pt x="175" y="7"/>
                  </a:cubicBezTo>
                  <a:cubicBezTo>
                    <a:pt x="180" y="8"/>
                    <a:pt x="185" y="11"/>
                    <a:pt x="190" y="13"/>
                  </a:cubicBezTo>
                  <a:cubicBezTo>
                    <a:pt x="191" y="14"/>
                    <a:pt x="193" y="15"/>
                    <a:pt x="195" y="15"/>
                  </a:cubicBezTo>
                  <a:cubicBezTo>
                    <a:pt x="199" y="16"/>
                    <a:pt x="202" y="18"/>
                    <a:pt x="206" y="20"/>
                  </a:cubicBezTo>
                  <a:cubicBezTo>
                    <a:pt x="209" y="22"/>
                    <a:pt x="213" y="24"/>
                    <a:pt x="216" y="25"/>
                  </a:cubicBezTo>
                  <a:cubicBezTo>
                    <a:pt x="218" y="27"/>
                    <a:pt x="220" y="28"/>
                    <a:pt x="222" y="30"/>
                  </a:cubicBezTo>
                  <a:cubicBezTo>
                    <a:pt x="223" y="31"/>
                    <a:pt x="224" y="31"/>
                    <a:pt x="225" y="32"/>
                  </a:cubicBezTo>
                  <a:cubicBezTo>
                    <a:pt x="226" y="33"/>
                    <a:pt x="227" y="33"/>
                    <a:pt x="228" y="34"/>
                  </a:cubicBezTo>
                  <a:cubicBezTo>
                    <a:pt x="231" y="36"/>
                    <a:pt x="233" y="38"/>
                    <a:pt x="234" y="41"/>
                  </a:cubicBezTo>
                  <a:cubicBezTo>
                    <a:pt x="236" y="44"/>
                    <a:pt x="237" y="46"/>
                    <a:pt x="239" y="48"/>
                  </a:cubicBezTo>
                  <a:cubicBezTo>
                    <a:pt x="240" y="51"/>
                    <a:pt x="242" y="53"/>
                    <a:pt x="243" y="56"/>
                  </a:cubicBezTo>
                  <a:cubicBezTo>
                    <a:pt x="245" y="59"/>
                    <a:pt x="246" y="62"/>
                    <a:pt x="247" y="64"/>
                  </a:cubicBezTo>
                  <a:cubicBezTo>
                    <a:pt x="248" y="65"/>
                    <a:pt x="248" y="65"/>
                    <a:pt x="248" y="66"/>
                  </a:cubicBezTo>
                  <a:cubicBezTo>
                    <a:pt x="249" y="67"/>
                    <a:pt x="250" y="69"/>
                    <a:pt x="251" y="71"/>
                  </a:cubicBezTo>
                  <a:cubicBezTo>
                    <a:pt x="251" y="73"/>
                    <a:pt x="252" y="76"/>
                    <a:pt x="253" y="78"/>
                  </a:cubicBezTo>
                  <a:cubicBezTo>
                    <a:pt x="253" y="78"/>
                    <a:pt x="253" y="79"/>
                    <a:pt x="253" y="79"/>
                  </a:cubicBezTo>
                  <a:cubicBezTo>
                    <a:pt x="254" y="81"/>
                    <a:pt x="255" y="84"/>
                    <a:pt x="255" y="86"/>
                  </a:cubicBezTo>
                  <a:cubicBezTo>
                    <a:pt x="256" y="89"/>
                    <a:pt x="256" y="92"/>
                    <a:pt x="257" y="94"/>
                  </a:cubicBezTo>
                  <a:cubicBezTo>
                    <a:pt x="257" y="96"/>
                    <a:pt x="258" y="98"/>
                    <a:pt x="258" y="100"/>
                  </a:cubicBezTo>
                  <a:cubicBezTo>
                    <a:pt x="258" y="102"/>
                    <a:pt x="259" y="103"/>
                    <a:pt x="259" y="105"/>
                  </a:cubicBezTo>
                  <a:cubicBezTo>
                    <a:pt x="259" y="107"/>
                    <a:pt x="260" y="109"/>
                    <a:pt x="260" y="111"/>
                  </a:cubicBezTo>
                  <a:cubicBezTo>
                    <a:pt x="260" y="116"/>
                    <a:pt x="260" y="121"/>
                    <a:pt x="260" y="126"/>
                  </a:cubicBezTo>
                  <a:cubicBezTo>
                    <a:pt x="260" y="126"/>
                    <a:pt x="260" y="126"/>
                    <a:pt x="260" y="126"/>
                  </a:cubicBezTo>
                  <a:close/>
                  <a:moveTo>
                    <a:pt x="234" y="207"/>
                  </a:moveTo>
                  <a:cubicBezTo>
                    <a:pt x="233" y="208"/>
                    <a:pt x="233" y="208"/>
                    <a:pt x="233" y="208"/>
                  </a:cubicBezTo>
                  <a:cubicBezTo>
                    <a:pt x="232" y="209"/>
                    <a:pt x="232" y="209"/>
                    <a:pt x="232" y="210"/>
                  </a:cubicBezTo>
                  <a:cubicBezTo>
                    <a:pt x="232" y="210"/>
                    <a:pt x="231" y="210"/>
                    <a:pt x="231" y="210"/>
                  </a:cubicBezTo>
                  <a:cubicBezTo>
                    <a:pt x="230" y="212"/>
                    <a:pt x="229" y="213"/>
                    <a:pt x="227" y="215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215"/>
                    <a:pt x="227" y="215"/>
                    <a:pt x="228" y="215"/>
                  </a:cubicBezTo>
                  <a:cubicBezTo>
                    <a:pt x="229" y="214"/>
                    <a:pt x="229" y="213"/>
                    <a:pt x="230" y="211"/>
                  </a:cubicBezTo>
                  <a:cubicBezTo>
                    <a:pt x="231" y="211"/>
                    <a:pt x="231" y="210"/>
                    <a:pt x="232" y="210"/>
                  </a:cubicBezTo>
                  <a:cubicBezTo>
                    <a:pt x="232" y="209"/>
                    <a:pt x="232" y="209"/>
                    <a:pt x="233" y="208"/>
                  </a:cubicBezTo>
                  <a:cubicBezTo>
                    <a:pt x="233" y="208"/>
                    <a:pt x="233" y="208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lose/>
                  <a:moveTo>
                    <a:pt x="29" y="177"/>
                  </a:moveTo>
                  <a:cubicBezTo>
                    <a:pt x="29" y="177"/>
                    <a:pt x="29" y="177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7"/>
                    <a:pt x="29" y="177"/>
                    <a:pt x="28" y="177"/>
                  </a:cubicBezTo>
                  <a:cubicBezTo>
                    <a:pt x="28" y="176"/>
                    <a:pt x="28" y="175"/>
                    <a:pt x="27" y="175"/>
                  </a:cubicBezTo>
                  <a:cubicBezTo>
                    <a:pt x="28" y="176"/>
                    <a:pt x="28" y="176"/>
                    <a:pt x="29" y="177"/>
                  </a:cubicBezTo>
                  <a:close/>
                  <a:moveTo>
                    <a:pt x="233" y="204"/>
                  </a:moveTo>
                  <a:cubicBezTo>
                    <a:pt x="232" y="205"/>
                    <a:pt x="231" y="206"/>
                    <a:pt x="230" y="208"/>
                  </a:cubicBezTo>
                  <a:cubicBezTo>
                    <a:pt x="231" y="207"/>
                    <a:pt x="232" y="206"/>
                    <a:pt x="233" y="204"/>
                  </a:cubicBezTo>
                  <a:cubicBezTo>
                    <a:pt x="233" y="204"/>
                    <a:pt x="233" y="204"/>
                    <a:pt x="233" y="204"/>
                  </a:cubicBezTo>
                  <a:cubicBezTo>
                    <a:pt x="234" y="204"/>
                    <a:pt x="234" y="203"/>
                    <a:pt x="234" y="203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34" y="203"/>
                    <a:pt x="234" y="204"/>
                    <a:pt x="233" y="204"/>
                  </a:cubicBezTo>
                  <a:close/>
                  <a:moveTo>
                    <a:pt x="16" y="120"/>
                  </a:moveTo>
                  <a:cubicBezTo>
                    <a:pt x="16" y="120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6" y="118"/>
                    <a:pt x="16" y="116"/>
                    <a:pt x="16" y="115"/>
                  </a:cubicBezTo>
                  <a:cubicBezTo>
                    <a:pt x="16" y="114"/>
                    <a:pt x="16" y="113"/>
                    <a:pt x="15" y="112"/>
                  </a:cubicBezTo>
                  <a:cubicBezTo>
                    <a:pt x="15" y="114"/>
                    <a:pt x="15" y="118"/>
                    <a:pt x="16" y="120"/>
                  </a:cubicBezTo>
                  <a:cubicBezTo>
                    <a:pt x="16" y="120"/>
                    <a:pt x="16" y="120"/>
                    <a:pt x="16" y="120"/>
                  </a:cubicBezTo>
                  <a:close/>
                  <a:moveTo>
                    <a:pt x="215" y="226"/>
                  </a:moveTo>
                  <a:cubicBezTo>
                    <a:pt x="215" y="226"/>
                    <a:pt x="215" y="226"/>
                    <a:pt x="214" y="226"/>
                  </a:cubicBezTo>
                  <a:cubicBezTo>
                    <a:pt x="211" y="229"/>
                    <a:pt x="207" y="231"/>
                    <a:pt x="202" y="233"/>
                  </a:cubicBezTo>
                  <a:cubicBezTo>
                    <a:pt x="202" y="234"/>
                    <a:pt x="201" y="234"/>
                    <a:pt x="201" y="235"/>
                  </a:cubicBezTo>
                  <a:cubicBezTo>
                    <a:pt x="200" y="235"/>
                    <a:pt x="200" y="236"/>
                    <a:pt x="199" y="237"/>
                  </a:cubicBezTo>
                  <a:cubicBezTo>
                    <a:pt x="199" y="237"/>
                    <a:pt x="200" y="237"/>
                    <a:pt x="200" y="237"/>
                  </a:cubicBezTo>
                  <a:cubicBezTo>
                    <a:pt x="202" y="235"/>
                    <a:pt x="204" y="234"/>
                    <a:pt x="206" y="232"/>
                  </a:cubicBezTo>
                  <a:cubicBezTo>
                    <a:pt x="209" y="230"/>
                    <a:pt x="212" y="228"/>
                    <a:pt x="214" y="226"/>
                  </a:cubicBezTo>
                  <a:cubicBezTo>
                    <a:pt x="215" y="226"/>
                    <a:pt x="215" y="226"/>
                    <a:pt x="215" y="226"/>
                  </a:cubicBezTo>
                  <a:cubicBezTo>
                    <a:pt x="215" y="226"/>
                    <a:pt x="216" y="225"/>
                    <a:pt x="216" y="225"/>
                  </a:cubicBezTo>
                  <a:cubicBezTo>
                    <a:pt x="216" y="225"/>
                    <a:pt x="216" y="225"/>
                    <a:pt x="216" y="225"/>
                  </a:cubicBezTo>
                  <a:cubicBezTo>
                    <a:pt x="215" y="225"/>
                    <a:pt x="215" y="226"/>
                    <a:pt x="215" y="226"/>
                  </a:cubicBezTo>
                  <a:close/>
                  <a:moveTo>
                    <a:pt x="122" y="223"/>
                  </a:moveTo>
                  <a:cubicBezTo>
                    <a:pt x="122" y="223"/>
                    <a:pt x="123" y="223"/>
                    <a:pt x="123" y="223"/>
                  </a:cubicBezTo>
                  <a:cubicBezTo>
                    <a:pt x="125" y="224"/>
                    <a:pt x="127" y="225"/>
                    <a:pt x="129" y="2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29" y="228"/>
                    <a:pt x="129" y="228"/>
                    <a:pt x="129" y="229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29" y="228"/>
                    <a:pt x="129" y="228"/>
                    <a:pt x="130" y="227"/>
                  </a:cubicBezTo>
                  <a:cubicBezTo>
                    <a:pt x="130" y="228"/>
                    <a:pt x="131" y="228"/>
                    <a:pt x="131" y="229"/>
                  </a:cubicBezTo>
                  <a:cubicBezTo>
                    <a:pt x="132" y="229"/>
                    <a:pt x="132" y="229"/>
                    <a:pt x="133" y="229"/>
                  </a:cubicBezTo>
                  <a:cubicBezTo>
                    <a:pt x="135" y="230"/>
                    <a:pt x="137" y="232"/>
                    <a:pt x="140" y="232"/>
                  </a:cubicBezTo>
                  <a:cubicBezTo>
                    <a:pt x="140" y="232"/>
                    <a:pt x="141" y="233"/>
                    <a:pt x="141" y="233"/>
                  </a:cubicBezTo>
                  <a:cubicBezTo>
                    <a:pt x="141" y="233"/>
                    <a:pt x="141" y="234"/>
                    <a:pt x="141" y="234"/>
                  </a:cubicBezTo>
                  <a:cubicBezTo>
                    <a:pt x="141" y="234"/>
                    <a:pt x="142" y="235"/>
                    <a:pt x="142" y="235"/>
                  </a:cubicBezTo>
                  <a:cubicBezTo>
                    <a:pt x="142" y="235"/>
                    <a:pt x="142" y="234"/>
                    <a:pt x="142" y="234"/>
                  </a:cubicBezTo>
                  <a:cubicBezTo>
                    <a:pt x="142" y="234"/>
                    <a:pt x="142" y="233"/>
                    <a:pt x="142" y="233"/>
                  </a:cubicBezTo>
                  <a:cubicBezTo>
                    <a:pt x="143" y="233"/>
                    <a:pt x="143" y="233"/>
                    <a:pt x="144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6" y="234"/>
                    <a:pt x="146" y="234"/>
                    <a:pt x="146" y="233"/>
                  </a:cubicBezTo>
                  <a:cubicBezTo>
                    <a:pt x="147" y="233"/>
                    <a:pt x="148" y="233"/>
                    <a:pt x="150" y="233"/>
                  </a:cubicBezTo>
                  <a:cubicBezTo>
                    <a:pt x="150" y="233"/>
                    <a:pt x="149" y="233"/>
                    <a:pt x="149" y="234"/>
                  </a:cubicBezTo>
                  <a:cubicBezTo>
                    <a:pt x="150" y="234"/>
                    <a:pt x="151" y="234"/>
                    <a:pt x="151" y="233"/>
                  </a:cubicBezTo>
                  <a:cubicBezTo>
                    <a:pt x="151" y="233"/>
                    <a:pt x="152" y="233"/>
                    <a:pt x="152" y="233"/>
                  </a:cubicBezTo>
                  <a:cubicBezTo>
                    <a:pt x="152" y="232"/>
                    <a:pt x="153" y="232"/>
                    <a:pt x="153" y="232"/>
                  </a:cubicBezTo>
                  <a:cubicBezTo>
                    <a:pt x="155" y="231"/>
                    <a:pt x="157" y="230"/>
                    <a:pt x="159" y="228"/>
                  </a:cubicBezTo>
                  <a:cubicBezTo>
                    <a:pt x="162" y="226"/>
                    <a:pt x="165" y="222"/>
                    <a:pt x="167" y="218"/>
                  </a:cubicBezTo>
                  <a:cubicBezTo>
                    <a:pt x="168" y="217"/>
                    <a:pt x="169" y="216"/>
                    <a:pt x="169" y="216"/>
                  </a:cubicBezTo>
                  <a:cubicBezTo>
                    <a:pt x="171" y="214"/>
                    <a:pt x="173" y="212"/>
                    <a:pt x="174" y="210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75" y="209"/>
                    <a:pt x="176" y="208"/>
                    <a:pt x="177" y="208"/>
                  </a:cubicBezTo>
                  <a:cubicBezTo>
                    <a:pt x="177" y="207"/>
                    <a:pt x="177" y="206"/>
                    <a:pt x="177" y="206"/>
                  </a:cubicBezTo>
                  <a:cubicBezTo>
                    <a:pt x="177" y="206"/>
                    <a:pt x="177" y="205"/>
                    <a:pt x="177" y="205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8" y="203"/>
                    <a:pt x="179" y="201"/>
                    <a:pt x="179" y="199"/>
                  </a:cubicBezTo>
                  <a:cubicBezTo>
                    <a:pt x="180" y="198"/>
                    <a:pt x="180" y="197"/>
                    <a:pt x="181" y="196"/>
                  </a:cubicBezTo>
                  <a:cubicBezTo>
                    <a:pt x="181" y="196"/>
                    <a:pt x="181" y="196"/>
                    <a:pt x="181" y="196"/>
                  </a:cubicBezTo>
                  <a:cubicBezTo>
                    <a:pt x="181" y="196"/>
                    <a:pt x="181" y="196"/>
                    <a:pt x="181" y="195"/>
                  </a:cubicBezTo>
                  <a:cubicBezTo>
                    <a:pt x="181" y="195"/>
                    <a:pt x="180" y="195"/>
                    <a:pt x="180" y="195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1" y="191"/>
                    <a:pt x="181" y="188"/>
                    <a:pt x="182" y="184"/>
                  </a:cubicBezTo>
                  <a:cubicBezTo>
                    <a:pt x="182" y="184"/>
                    <a:pt x="182" y="183"/>
                    <a:pt x="182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7" y="183"/>
                    <a:pt x="191" y="183"/>
                    <a:pt x="195" y="183"/>
                  </a:cubicBezTo>
                  <a:cubicBezTo>
                    <a:pt x="197" y="183"/>
                    <a:pt x="199" y="183"/>
                    <a:pt x="201" y="183"/>
                  </a:cubicBezTo>
                  <a:cubicBezTo>
                    <a:pt x="202" y="183"/>
                    <a:pt x="204" y="182"/>
                    <a:pt x="20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182"/>
                    <a:pt x="206" y="183"/>
                    <a:pt x="206" y="183"/>
                  </a:cubicBezTo>
                  <a:cubicBezTo>
                    <a:pt x="206" y="182"/>
                    <a:pt x="207" y="182"/>
                    <a:pt x="207" y="182"/>
                  </a:cubicBezTo>
                  <a:cubicBezTo>
                    <a:pt x="209" y="181"/>
                    <a:pt x="211" y="180"/>
                    <a:pt x="213" y="180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213" y="180"/>
                    <a:pt x="214" y="179"/>
                    <a:pt x="214" y="179"/>
                  </a:cubicBezTo>
                  <a:cubicBezTo>
                    <a:pt x="217" y="179"/>
                    <a:pt x="219" y="177"/>
                    <a:pt x="222" y="176"/>
                  </a:cubicBezTo>
                  <a:cubicBezTo>
                    <a:pt x="226" y="174"/>
                    <a:pt x="229" y="172"/>
                    <a:pt x="233" y="168"/>
                  </a:cubicBezTo>
                  <a:cubicBezTo>
                    <a:pt x="234" y="167"/>
                    <a:pt x="235" y="165"/>
                    <a:pt x="237" y="164"/>
                  </a:cubicBezTo>
                  <a:cubicBezTo>
                    <a:pt x="238" y="161"/>
                    <a:pt x="240" y="158"/>
                    <a:pt x="240" y="155"/>
                  </a:cubicBezTo>
                  <a:cubicBezTo>
                    <a:pt x="240" y="155"/>
                    <a:pt x="240" y="154"/>
                    <a:pt x="240" y="154"/>
                  </a:cubicBezTo>
                  <a:cubicBezTo>
                    <a:pt x="241" y="154"/>
                    <a:pt x="241" y="153"/>
                    <a:pt x="241" y="153"/>
                  </a:cubicBezTo>
                  <a:cubicBezTo>
                    <a:pt x="240" y="152"/>
                    <a:pt x="240" y="151"/>
                    <a:pt x="240" y="150"/>
                  </a:cubicBezTo>
                  <a:cubicBezTo>
                    <a:pt x="240" y="150"/>
                    <a:pt x="240" y="149"/>
                    <a:pt x="240" y="148"/>
                  </a:cubicBezTo>
                  <a:cubicBezTo>
                    <a:pt x="240" y="148"/>
                    <a:pt x="240" y="147"/>
                    <a:pt x="240" y="147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40" y="146"/>
                    <a:pt x="241" y="146"/>
                    <a:pt x="241" y="146"/>
                  </a:cubicBezTo>
                  <a:cubicBezTo>
                    <a:pt x="241" y="144"/>
                    <a:pt x="241" y="143"/>
                    <a:pt x="241" y="141"/>
                  </a:cubicBezTo>
                  <a:cubicBezTo>
                    <a:pt x="241" y="140"/>
                    <a:pt x="241" y="140"/>
                    <a:pt x="240" y="141"/>
                  </a:cubicBezTo>
                  <a:cubicBezTo>
                    <a:pt x="240" y="142"/>
                    <a:pt x="240" y="143"/>
                    <a:pt x="239" y="144"/>
                  </a:cubicBezTo>
                  <a:cubicBezTo>
                    <a:pt x="239" y="142"/>
                    <a:pt x="238" y="140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40" y="134"/>
                    <a:pt x="242" y="131"/>
                    <a:pt x="243" y="127"/>
                  </a:cubicBezTo>
                  <a:cubicBezTo>
                    <a:pt x="243" y="125"/>
                    <a:pt x="243" y="123"/>
                    <a:pt x="243" y="122"/>
                  </a:cubicBezTo>
                  <a:cubicBezTo>
                    <a:pt x="243" y="121"/>
                    <a:pt x="243" y="121"/>
                    <a:pt x="243" y="120"/>
                  </a:cubicBezTo>
                  <a:cubicBezTo>
                    <a:pt x="243" y="118"/>
                    <a:pt x="242" y="116"/>
                    <a:pt x="241" y="114"/>
                  </a:cubicBezTo>
                  <a:cubicBezTo>
                    <a:pt x="240" y="113"/>
                    <a:pt x="240" y="112"/>
                    <a:pt x="239" y="111"/>
                  </a:cubicBezTo>
                  <a:cubicBezTo>
                    <a:pt x="239" y="110"/>
                    <a:pt x="239" y="109"/>
                    <a:pt x="239" y="108"/>
                  </a:cubicBezTo>
                  <a:cubicBezTo>
                    <a:pt x="239" y="107"/>
                    <a:pt x="238" y="107"/>
                    <a:pt x="238" y="106"/>
                  </a:cubicBezTo>
                  <a:cubicBezTo>
                    <a:pt x="238" y="108"/>
                    <a:pt x="239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cubicBezTo>
                    <a:pt x="239" y="110"/>
                    <a:pt x="238" y="110"/>
                    <a:pt x="238" y="110"/>
                  </a:cubicBezTo>
                  <a:cubicBezTo>
                    <a:pt x="237" y="108"/>
                    <a:pt x="236" y="107"/>
                    <a:pt x="234" y="107"/>
                  </a:cubicBezTo>
                  <a:cubicBezTo>
                    <a:pt x="233" y="107"/>
                    <a:pt x="232" y="107"/>
                    <a:pt x="231" y="106"/>
                  </a:cubicBezTo>
                  <a:cubicBezTo>
                    <a:pt x="231" y="106"/>
                    <a:pt x="230" y="106"/>
                    <a:pt x="230" y="106"/>
                  </a:cubicBezTo>
                  <a:cubicBezTo>
                    <a:pt x="230" y="105"/>
                    <a:pt x="230" y="105"/>
                    <a:pt x="230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6" y="106"/>
                    <a:pt x="224" y="106"/>
                    <a:pt x="221" y="107"/>
                  </a:cubicBezTo>
                  <a:cubicBezTo>
                    <a:pt x="219" y="108"/>
                    <a:pt x="217" y="110"/>
                    <a:pt x="216" y="111"/>
                  </a:cubicBezTo>
                  <a:cubicBezTo>
                    <a:pt x="214" y="110"/>
                    <a:pt x="212" y="108"/>
                    <a:pt x="210" y="107"/>
                  </a:cubicBezTo>
                  <a:cubicBezTo>
                    <a:pt x="211" y="103"/>
                    <a:pt x="212" y="98"/>
                    <a:pt x="214" y="94"/>
                  </a:cubicBezTo>
                  <a:cubicBezTo>
                    <a:pt x="215" y="95"/>
                    <a:pt x="215" y="96"/>
                    <a:pt x="215" y="97"/>
                  </a:cubicBezTo>
                  <a:cubicBezTo>
                    <a:pt x="215" y="97"/>
                    <a:pt x="215" y="97"/>
                    <a:pt x="216" y="97"/>
                  </a:cubicBezTo>
                  <a:cubicBezTo>
                    <a:pt x="215" y="96"/>
                    <a:pt x="216" y="95"/>
                    <a:pt x="215" y="95"/>
                  </a:cubicBezTo>
                  <a:cubicBezTo>
                    <a:pt x="215" y="94"/>
                    <a:pt x="215" y="93"/>
                    <a:pt x="215" y="92"/>
                  </a:cubicBezTo>
                  <a:cubicBezTo>
                    <a:pt x="218" y="86"/>
                    <a:pt x="220" y="78"/>
                    <a:pt x="221" y="71"/>
                  </a:cubicBezTo>
                  <a:cubicBezTo>
                    <a:pt x="222" y="68"/>
                    <a:pt x="222" y="66"/>
                    <a:pt x="221" y="63"/>
                  </a:cubicBezTo>
                  <a:cubicBezTo>
                    <a:pt x="221" y="57"/>
                    <a:pt x="218" y="51"/>
                    <a:pt x="212" y="47"/>
                  </a:cubicBezTo>
                  <a:cubicBezTo>
                    <a:pt x="212" y="46"/>
                    <a:pt x="211" y="46"/>
                    <a:pt x="211" y="46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09" y="44"/>
                    <a:pt x="208" y="43"/>
                    <a:pt x="208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3"/>
                    <a:pt x="208" y="43"/>
                    <a:pt x="209" y="44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5" y="42"/>
                    <a:pt x="200" y="40"/>
                    <a:pt x="196" y="39"/>
                  </a:cubicBezTo>
                  <a:cubicBezTo>
                    <a:pt x="196" y="39"/>
                    <a:pt x="196" y="39"/>
                    <a:pt x="197" y="39"/>
                  </a:cubicBezTo>
                  <a:cubicBezTo>
                    <a:pt x="197" y="39"/>
                    <a:pt x="196" y="39"/>
                    <a:pt x="196" y="39"/>
                  </a:cubicBezTo>
                  <a:cubicBezTo>
                    <a:pt x="196" y="39"/>
                    <a:pt x="195" y="40"/>
                    <a:pt x="195" y="39"/>
                  </a:cubicBezTo>
                  <a:cubicBezTo>
                    <a:pt x="194" y="39"/>
                    <a:pt x="194" y="39"/>
                    <a:pt x="193" y="39"/>
                  </a:cubicBezTo>
                  <a:cubicBezTo>
                    <a:pt x="193" y="38"/>
                    <a:pt x="194" y="38"/>
                    <a:pt x="195" y="37"/>
                  </a:cubicBezTo>
                  <a:cubicBezTo>
                    <a:pt x="194" y="37"/>
                    <a:pt x="193" y="36"/>
                    <a:pt x="192" y="35"/>
                  </a:cubicBezTo>
                  <a:cubicBezTo>
                    <a:pt x="192" y="37"/>
                    <a:pt x="192" y="38"/>
                    <a:pt x="192" y="39"/>
                  </a:cubicBezTo>
                  <a:cubicBezTo>
                    <a:pt x="188" y="39"/>
                    <a:pt x="184" y="39"/>
                    <a:pt x="181" y="39"/>
                  </a:cubicBezTo>
                  <a:cubicBezTo>
                    <a:pt x="177" y="39"/>
                    <a:pt x="173" y="40"/>
                    <a:pt x="170" y="41"/>
                  </a:cubicBezTo>
                  <a:cubicBezTo>
                    <a:pt x="169" y="41"/>
                    <a:pt x="169" y="41"/>
                    <a:pt x="169" y="40"/>
                  </a:cubicBezTo>
                  <a:cubicBezTo>
                    <a:pt x="168" y="41"/>
                    <a:pt x="167" y="42"/>
                    <a:pt x="166" y="42"/>
                  </a:cubicBezTo>
                  <a:cubicBezTo>
                    <a:pt x="165" y="42"/>
                    <a:pt x="164" y="43"/>
                    <a:pt x="163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1" y="42"/>
                    <a:pt x="161" y="41"/>
                    <a:pt x="160" y="40"/>
                  </a:cubicBezTo>
                  <a:cubicBezTo>
                    <a:pt x="159" y="39"/>
                    <a:pt x="159" y="38"/>
                    <a:pt x="159" y="37"/>
                  </a:cubicBezTo>
                  <a:cubicBezTo>
                    <a:pt x="159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7" y="36"/>
                  </a:cubicBezTo>
                  <a:cubicBezTo>
                    <a:pt x="157" y="35"/>
                    <a:pt x="156" y="35"/>
                    <a:pt x="156" y="34"/>
                  </a:cubicBezTo>
                  <a:cubicBezTo>
                    <a:pt x="154" y="31"/>
                    <a:pt x="151" y="28"/>
                    <a:pt x="148" y="26"/>
                  </a:cubicBezTo>
                  <a:cubicBezTo>
                    <a:pt x="146" y="25"/>
                    <a:pt x="145" y="23"/>
                    <a:pt x="143" y="21"/>
                  </a:cubicBezTo>
                  <a:cubicBezTo>
                    <a:pt x="143" y="21"/>
                    <a:pt x="142" y="20"/>
                    <a:pt x="142" y="20"/>
                  </a:cubicBezTo>
                  <a:cubicBezTo>
                    <a:pt x="141" y="19"/>
                    <a:pt x="139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5"/>
                    <a:pt x="137" y="15"/>
                    <a:pt x="137" y="15"/>
                  </a:cubicBezTo>
                  <a:cubicBezTo>
                    <a:pt x="136" y="16"/>
                    <a:pt x="136" y="15"/>
                    <a:pt x="135" y="15"/>
                  </a:cubicBezTo>
                  <a:cubicBezTo>
                    <a:pt x="134" y="15"/>
                    <a:pt x="133" y="14"/>
                    <a:pt x="132" y="14"/>
                  </a:cubicBezTo>
                  <a:cubicBezTo>
                    <a:pt x="131" y="14"/>
                    <a:pt x="130" y="14"/>
                    <a:pt x="129" y="13"/>
                  </a:cubicBezTo>
                  <a:cubicBezTo>
                    <a:pt x="129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2"/>
                  </a:cubicBezTo>
                  <a:cubicBezTo>
                    <a:pt x="129" y="12"/>
                    <a:pt x="127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7" y="13"/>
                    <a:pt x="127" y="13"/>
                    <a:pt x="128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4" y="13"/>
                    <a:pt x="123" y="13"/>
                    <a:pt x="122" y="13"/>
                  </a:cubicBezTo>
                  <a:cubicBezTo>
                    <a:pt x="121" y="13"/>
                    <a:pt x="120" y="13"/>
                    <a:pt x="120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9" y="14"/>
                  </a:cubicBezTo>
                  <a:cubicBezTo>
                    <a:pt x="120" y="14"/>
                    <a:pt x="121" y="14"/>
                    <a:pt x="122" y="14"/>
                  </a:cubicBezTo>
                  <a:cubicBezTo>
                    <a:pt x="122" y="14"/>
                    <a:pt x="122" y="14"/>
                    <a:pt x="121" y="14"/>
                  </a:cubicBezTo>
                  <a:cubicBezTo>
                    <a:pt x="120" y="14"/>
                    <a:pt x="119" y="15"/>
                    <a:pt x="118" y="15"/>
                  </a:cubicBezTo>
                  <a:cubicBezTo>
                    <a:pt x="118" y="16"/>
                    <a:pt x="117" y="16"/>
                    <a:pt x="117" y="16"/>
                  </a:cubicBezTo>
                  <a:cubicBezTo>
                    <a:pt x="115" y="16"/>
                    <a:pt x="113" y="16"/>
                    <a:pt x="111" y="17"/>
                  </a:cubicBezTo>
                  <a:cubicBezTo>
                    <a:pt x="111" y="17"/>
                    <a:pt x="110" y="17"/>
                    <a:pt x="110" y="17"/>
                  </a:cubicBezTo>
                  <a:cubicBezTo>
                    <a:pt x="109" y="17"/>
                    <a:pt x="108" y="17"/>
                    <a:pt x="108" y="18"/>
                  </a:cubicBezTo>
                  <a:cubicBezTo>
                    <a:pt x="106" y="19"/>
                    <a:pt x="105" y="21"/>
                    <a:pt x="103" y="22"/>
                  </a:cubicBezTo>
                  <a:cubicBezTo>
                    <a:pt x="103" y="23"/>
                    <a:pt x="103" y="23"/>
                    <a:pt x="102" y="23"/>
                  </a:cubicBezTo>
                  <a:cubicBezTo>
                    <a:pt x="102" y="23"/>
                    <a:pt x="101" y="23"/>
                    <a:pt x="101" y="23"/>
                  </a:cubicBezTo>
                  <a:cubicBezTo>
                    <a:pt x="99" y="22"/>
                    <a:pt x="97" y="22"/>
                    <a:pt x="95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9" y="23"/>
                    <a:pt x="86" y="24"/>
                    <a:pt x="83" y="26"/>
                  </a:cubicBezTo>
                  <a:cubicBezTo>
                    <a:pt x="83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6"/>
                    <a:pt x="83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0" y="28"/>
                    <a:pt x="80" y="29"/>
                    <a:pt x="79" y="29"/>
                  </a:cubicBezTo>
                  <a:cubicBezTo>
                    <a:pt x="78" y="29"/>
                    <a:pt x="77" y="30"/>
                    <a:pt x="76" y="31"/>
                  </a:cubicBezTo>
                  <a:cubicBezTo>
                    <a:pt x="76" y="31"/>
                    <a:pt x="76" y="32"/>
                    <a:pt x="76" y="32"/>
                  </a:cubicBezTo>
                  <a:cubicBezTo>
                    <a:pt x="77" y="32"/>
                    <a:pt x="78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3"/>
                    <a:pt x="78" y="35"/>
                    <a:pt x="78" y="36"/>
                  </a:cubicBezTo>
                  <a:cubicBezTo>
                    <a:pt x="77" y="41"/>
                    <a:pt x="79" y="45"/>
                    <a:pt x="83" y="48"/>
                  </a:cubicBezTo>
                  <a:cubicBezTo>
                    <a:pt x="83" y="48"/>
                    <a:pt x="84" y="49"/>
                    <a:pt x="84" y="49"/>
                  </a:cubicBezTo>
                  <a:cubicBezTo>
                    <a:pt x="85" y="49"/>
                    <a:pt x="85" y="49"/>
                    <a:pt x="85" y="50"/>
                  </a:cubicBezTo>
                  <a:cubicBezTo>
                    <a:pt x="85" y="50"/>
                    <a:pt x="85" y="50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89" y="54"/>
                    <a:pt x="88" y="58"/>
                    <a:pt x="88" y="61"/>
                  </a:cubicBezTo>
                  <a:cubicBezTo>
                    <a:pt x="87" y="61"/>
                    <a:pt x="86" y="61"/>
                    <a:pt x="84" y="61"/>
                  </a:cubicBezTo>
                  <a:cubicBezTo>
                    <a:pt x="85" y="60"/>
                    <a:pt x="85" y="59"/>
                    <a:pt x="86" y="58"/>
                  </a:cubicBezTo>
                  <a:cubicBezTo>
                    <a:pt x="86" y="58"/>
                    <a:pt x="87" y="57"/>
                    <a:pt x="87" y="56"/>
                  </a:cubicBezTo>
                  <a:cubicBezTo>
                    <a:pt x="87" y="55"/>
                    <a:pt x="87" y="55"/>
                    <a:pt x="86" y="54"/>
                  </a:cubicBezTo>
                  <a:cubicBezTo>
                    <a:pt x="85" y="55"/>
                    <a:pt x="85" y="55"/>
                    <a:pt x="84" y="57"/>
                  </a:cubicBezTo>
                  <a:cubicBezTo>
                    <a:pt x="84" y="57"/>
                    <a:pt x="84" y="58"/>
                    <a:pt x="84" y="58"/>
                  </a:cubicBezTo>
                  <a:cubicBezTo>
                    <a:pt x="84" y="59"/>
                    <a:pt x="84" y="60"/>
                    <a:pt x="84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0" y="60"/>
                    <a:pt x="77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4" y="58"/>
                    <a:pt x="73" y="59"/>
                    <a:pt x="73" y="60"/>
                  </a:cubicBezTo>
                  <a:cubicBezTo>
                    <a:pt x="69" y="60"/>
                    <a:pt x="64" y="60"/>
                    <a:pt x="59" y="61"/>
                  </a:cubicBezTo>
                  <a:cubicBezTo>
                    <a:pt x="60" y="59"/>
                    <a:pt x="61" y="59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8"/>
                    <a:pt x="59" y="59"/>
                    <a:pt x="59" y="60"/>
                  </a:cubicBezTo>
                  <a:cubicBezTo>
                    <a:pt x="58" y="61"/>
                    <a:pt x="58" y="61"/>
                    <a:pt x="57" y="61"/>
                  </a:cubicBezTo>
                  <a:cubicBezTo>
                    <a:pt x="56" y="61"/>
                    <a:pt x="55" y="61"/>
                    <a:pt x="54" y="61"/>
                  </a:cubicBezTo>
                  <a:cubicBezTo>
                    <a:pt x="49" y="62"/>
                    <a:pt x="45" y="63"/>
                    <a:pt x="40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3" y="68"/>
                    <a:pt x="29" y="71"/>
                    <a:pt x="25" y="74"/>
                  </a:cubicBezTo>
                  <a:cubicBezTo>
                    <a:pt x="23" y="76"/>
                    <a:pt x="21" y="78"/>
                    <a:pt x="20" y="81"/>
                  </a:cubicBezTo>
                  <a:cubicBezTo>
                    <a:pt x="18" y="84"/>
                    <a:pt x="18" y="87"/>
                    <a:pt x="18" y="90"/>
                  </a:cubicBezTo>
                  <a:cubicBezTo>
                    <a:pt x="18" y="93"/>
                    <a:pt x="19" y="97"/>
                    <a:pt x="21" y="100"/>
                  </a:cubicBezTo>
                  <a:cubicBezTo>
                    <a:pt x="22" y="102"/>
                    <a:pt x="23" y="104"/>
                    <a:pt x="25" y="106"/>
                  </a:cubicBezTo>
                  <a:cubicBezTo>
                    <a:pt x="25" y="107"/>
                    <a:pt x="25" y="108"/>
                    <a:pt x="25" y="109"/>
                  </a:cubicBezTo>
                  <a:cubicBezTo>
                    <a:pt x="25" y="109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09"/>
                    <a:pt x="26" y="109"/>
                    <a:pt x="26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8" y="112"/>
                    <a:pt x="31" y="115"/>
                    <a:pt x="34" y="118"/>
                  </a:cubicBezTo>
                  <a:cubicBezTo>
                    <a:pt x="34" y="118"/>
                    <a:pt x="34" y="118"/>
                    <a:pt x="34" y="119"/>
                  </a:cubicBezTo>
                  <a:cubicBezTo>
                    <a:pt x="34" y="119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5" y="119"/>
                    <a:pt x="35" y="119"/>
                  </a:cubicBezTo>
                  <a:cubicBezTo>
                    <a:pt x="35" y="119"/>
                    <a:pt x="36" y="120"/>
                    <a:pt x="36" y="120"/>
                  </a:cubicBezTo>
                  <a:cubicBezTo>
                    <a:pt x="36" y="121"/>
                    <a:pt x="36" y="121"/>
                    <a:pt x="35" y="122"/>
                  </a:cubicBezTo>
                  <a:cubicBezTo>
                    <a:pt x="35" y="122"/>
                    <a:pt x="35" y="122"/>
                    <a:pt x="36" y="122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8" y="121"/>
                    <a:pt x="39" y="122"/>
                    <a:pt x="40" y="123"/>
                  </a:cubicBezTo>
                  <a:cubicBezTo>
                    <a:pt x="39" y="124"/>
                    <a:pt x="39" y="125"/>
                    <a:pt x="39" y="126"/>
                  </a:cubicBezTo>
                  <a:cubicBezTo>
                    <a:pt x="40" y="125"/>
                    <a:pt x="40" y="124"/>
                    <a:pt x="41" y="124"/>
                  </a:cubicBezTo>
                  <a:cubicBezTo>
                    <a:pt x="43" y="125"/>
                    <a:pt x="45" y="127"/>
                    <a:pt x="47" y="128"/>
                  </a:cubicBezTo>
                  <a:cubicBezTo>
                    <a:pt x="49" y="130"/>
                    <a:pt x="51" y="131"/>
                    <a:pt x="53" y="133"/>
                  </a:cubicBezTo>
                  <a:cubicBezTo>
                    <a:pt x="53" y="133"/>
                    <a:pt x="52" y="133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4" y="135"/>
                    <a:pt x="53" y="137"/>
                  </a:cubicBezTo>
                  <a:cubicBezTo>
                    <a:pt x="53" y="137"/>
                    <a:pt x="52" y="138"/>
                    <a:pt x="52" y="139"/>
                  </a:cubicBezTo>
                  <a:cubicBezTo>
                    <a:pt x="51" y="140"/>
                    <a:pt x="51" y="141"/>
                    <a:pt x="51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9" y="144"/>
                    <a:pt x="49" y="146"/>
                    <a:pt x="48" y="147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7" y="147"/>
                    <a:pt x="47" y="146"/>
                    <a:pt x="46" y="145"/>
                  </a:cubicBezTo>
                  <a:cubicBezTo>
                    <a:pt x="45" y="147"/>
                    <a:pt x="44" y="148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4" y="152"/>
                    <a:pt x="44" y="153"/>
                  </a:cubicBezTo>
                  <a:cubicBezTo>
                    <a:pt x="45" y="153"/>
                    <a:pt x="46" y="152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2" y="160"/>
                    <a:pt x="41" y="169"/>
                    <a:pt x="41" y="178"/>
                  </a:cubicBezTo>
                  <a:cubicBezTo>
                    <a:pt x="41" y="178"/>
                    <a:pt x="40" y="178"/>
                    <a:pt x="40" y="17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41" y="180"/>
                    <a:pt x="41" y="181"/>
                    <a:pt x="41" y="182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9" y="183"/>
                    <a:pt x="39" y="183"/>
                    <a:pt x="38" y="184"/>
                  </a:cubicBezTo>
                  <a:cubicBezTo>
                    <a:pt x="38" y="184"/>
                    <a:pt x="38" y="185"/>
                    <a:pt x="39" y="185"/>
                  </a:cubicBezTo>
                  <a:cubicBezTo>
                    <a:pt x="39" y="184"/>
                    <a:pt x="40" y="184"/>
                    <a:pt x="41" y="183"/>
                  </a:cubicBezTo>
                  <a:cubicBezTo>
                    <a:pt x="41" y="183"/>
                    <a:pt x="41" y="184"/>
                    <a:pt x="41" y="184"/>
                  </a:cubicBezTo>
                  <a:cubicBezTo>
                    <a:pt x="41" y="185"/>
                    <a:pt x="41" y="186"/>
                    <a:pt x="41" y="186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1" y="188"/>
                    <a:pt x="41" y="188"/>
                    <a:pt x="41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3" y="192"/>
                    <a:pt x="44" y="194"/>
                    <a:pt x="46" y="197"/>
                  </a:cubicBezTo>
                  <a:cubicBezTo>
                    <a:pt x="46" y="197"/>
                    <a:pt x="47" y="198"/>
                    <a:pt x="47" y="199"/>
                  </a:cubicBezTo>
                  <a:cubicBezTo>
                    <a:pt x="47" y="202"/>
                    <a:pt x="48" y="204"/>
                    <a:pt x="50" y="206"/>
                  </a:cubicBezTo>
                  <a:cubicBezTo>
                    <a:pt x="53" y="211"/>
                    <a:pt x="57" y="215"/>
                    <a:pt x="62" y="217"/>
                  </a:cubicBezTo>
                  <a:cubicBezTo>
                    <a:pt x="62" y="217"/>
                    <a:pt x="62" y="217"/>
                    <a:pt x="63" y="218"/>
                  </a:cubicBezTo>
                  <a:cubicBezTo>
                    <a:pt x="63" y="220"/>
                    <a:pt x="64" y="221"/>
                    <a:pt x="65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4" y="222"/>
                    <a:pt x="63" y="222"/>
                  </a:cubicBezTo>
                  <a:cubicBezTo>
                    <a:pt x="63" y="221"/>
                    <a:pt x="62" y="221"/>
                    <a:pt x="61" y="221"/>
                  </a:cubicBezTo>
                  <a:cubicBezTo>
                    <a:pt x="61" y="220"/>
                    <a:pt x="60" y="220"/>
                    <a:pt x="60" y="219"/>
                  </a:cubicBezTo>
                  <a:cubicBezTo>
                    <a:pt x="59" y="219"/>
                    <a:pt x="59" y="218"/>
                    <a:pt x="58" y="218"/>
                  </a:cubicBezTo>
                  <a:cubicBezTo>
                    <a:pt x="58" y="218"/>
                    <a:pt x="58" y="219"/>
                    <a:pt x="58" y="219"/>
                  </a:cubicBezTo>
                  <a:cubicBezTo>
                    <a:pt x="60" y="220"/>
                    <a:pt x="62" y="222"/>
                    <a:pt x="64" y="224"/>
                  </a:cubicBezTo>
                  <a:cubicBezTo>
                    <a:pt x="65" y="224"/>
                    <a:pt x="65" y="225"/>
                    <a:pt x="65" y="225"/>
                  </a:cubicBezTo>
                  <a:cubicBezTo>
                    <a:pt x="65" y="226"/>
                    <a:pt x="65" y="226"/>
                    <a:pt x="65" y="227"/>
                  </a:cubicBezTo>
                  <a:cubicBezTo>
                    <a:pt x="67" y="228"/>
                    <a:pt x="69" y="230"/>
                    <a:pt x="72" y="231"/>
                  </a:cubicBezTo>
                  <a:cubicBezTo>
                    <a:pt x="72" y="230"/>
                    <a:pt x="72" y="230"/>
                    <a:pt x="72" y="229"/>
                  </a:cubicBezTo>
                  <a:cubicBezTo>
                    <a:pt x="71" y="230"/>
                    <a:pt x="71" y="230"/>
                    <a:pt x="70" y="229"/>
                  </a:cubicBezTo>
                  <a:cubicBezTo>
                    <a:pt x="70" y="228"/>
                    <a:pt x="70" y="228"/>
                    <a:pt x="70" y="227"/>
                  </a:cubicBezTo>
                  <a:cubicBezTo>
                    <a:pt x="71" y="227"/>
                    <a:pt x="72" y="227"/>
                    <a:pt x="73" y="228"/>
                  </a:cubicBezTo>
                  <a:cubicBezTo>
                    <a:pt x="74" y="229"/>
                    <a:pt x="75" y="229"/>
                    <a:pt x="77" y="230"/>
                  </a:cubicBezTo>
                  <a:cubicBezTo>
                    <a:pt x="76" y="231"/>
                    <a:pt x="76" y="232"/>
                    <a:pt x="75" y="232"/>
                  </a:cubicBezTo>
                  <a:cubicBezTo>
                    <a:pt x="76" y="233"/>
                    <a:pt x="77" y="233"/>
                    <a:pt x="78" y="233"/>
                  </a:cubicBezTo>
                  <a:cubicBezTo>
                    <a:pt x="79" y="233"/>
                    <a:pt x="80" y="234"/>
                    <a:pt x="80" y="234"/>
                  </a:cubicBezTo>
                  <a:cubicBezTo>
                    <a:pt x="81" y="234"/>
                    <a:pt x="82" y="234"/>
                    <a:pt x="83" y="234"/>
                  </a:cubicBezTo>
                  <a:cubicBezTo>
                    <a:pt x="84" y="235"/>
                    <a:pt x="85" y="235"/>
                    <a:pt x="86" y="235"/>
                  </a:cubicBezTo>
                  <a:cubicBezTo>
                    <a:pt x="83" y="234"/>
                    <a:pt x="81" y="233"/>
                    <a:pt x="79" y="231"/>
                  </a:cubicBezTo>
                  <a:cubicBezTo>
                    <a:pt x="81" y="232"/>
                    <a:pt x="84" y="232"/>
                    <a:pt x="86" y="231"/>
                  </a:cubicBezTo>
                  <a:cubicBezTo>
                    <a:pt x="86" y="231"/>
                    <a:pt x="86" y="231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0"/>
                  </a:cubicBezTo>
                  <a:cubicBezTo>
                    <a:pt x="86" y="230"/>
                    <a:pt x="86" y="230"/>
                    <a:pt x="86" y="230"/>
                  </a:cubicBezTo>
                  <a:cubicBezTo>
                    <a:pt x="88" y="230"/>
                    <a:pt x="89" y="228"/>
                    <a:pt x="90" y="227"/>
                  </a:cubicBezTo>
                  <a:cubicBezTo>
                    <a:pt x="91" y="226"/>
                    <a:pt x="91" y="224"/>
                    <a:pt x="91" y="223"/>
                  </a:cubicBezTo>
                  <a:cubicBezTo>
                    <a:pt x="92" y="223"/>
                    <a:pt x="92" y="222"/>
                    <a:pt x="92" y="222"/>
                  </a:cubicBezTo>
                  <a:cubicBezTo>
                    <a:pt x="93" y="221"/>
                    <a:pt x="94" y="219"/>
                    <a:pt x="94" y="217"/>
                  </a:cubicBezTo>
                  <a:cubicBezTo>
                    <a:pt x="94" y="217"/>
                    <a:pt x="95" y="216"/>
                    <a:pt x="95" y="217"/>
                  </a:cubicBezTo>
                  <a:cubicBezTo>
                    <a:pt x="95" y="217"/>
                    <a:pt x="96" y="217"/>
                    <a:pt x="96" y="217"/>
                  </a:cubicBezTo>
                  <a:cubicBezTo>
                    <a:pt x="96" y="216"/>
                    <a:pt x="97" y="216"/>
                    <a:pt x="98" y="215"/>
                  </a:cubicBezTo>
                  <a:cubicBezTo>
                    <a:pt x="98" y="216"/>
                    <a:pt x="98" y="217"/>
                    <a:pt x="98" y="217"/>
                  </a:cubicBezTo>
                  <a:cubicBezTo>
                    <a:pt x="98" y="218"/>
                    <a:pt x="98" y="218"/>
                    <a:pt x="99" y="218"/>
                  </a:cubicBezTo>
                  <a:cubicBezTo>
                    <a:pt x="99" y="218"/>
                    <a:pt x="99" y="217"/>
                    <a:pt x="99" y="217"/>
                  </a:cubicBezTo>
                  <a:cubicBezTo>
                    <a:pt x="99" y="216"/>
                    <a:pt x="99" y="216"/>
                    <a:pt x="98" y="215"/>
                  </a:cubicBezTo>
                  <a:cubicBezTo>
                    <a:pt x="100" y="214"/>
                    <a:pt x="102" y="213"/>
                    <a:pt x="104" y="212"/>
                  </a:cubicBezTo>
                  <a:cubicBezTo>
                    <a:pt x="104" y="213"/>
                    <a:pt x="105" y="213"/>
                    <a:pt x="105" y="213"/>
                  </a:cubicBezTo>
                  <a:cubicBezTo>
                    <a:pt x="106" y="213"/>
                    <a:pt x="106" y="212"/>
                    <a:pt x="106" y="211"/>
                  </a:cubicBezTo>
                  <a:cubicBezTo>
                    <a:pt x="107" y="211"/>
                    <a:pt x="108" y="210"/>
                    <a:pt x="110" y="209"/>
                  </a:cubicBezTo>
                  <a:cubicBezTo>
                    <a:pt x="110" y="209"/>
                    <a:pt x="110" y="210"/>
                    <a:pt x="110" y="210"/>
                  </a:cubicBezTo>
                  <a:cubicBezTo>
                    <a:pt x="111" y="212"/>
                    <a:pt x="113" y="213"/>
                    <a:pt x="114" y="215"/>
                  </a:cubicBezTo>
                  <a:cubicBezTo>
                    <a:pt x="116" y="218"/>
                    <a:pt x="119" y="220"/>
                    <a:pt x="122" y="222"/>
                  </a:cubicBezTo>
                  <a:cubicBezTo>
                    <a:pt x="122" y="222"/>
                    <a:pt x="122" y="222"/>
                    <a:pt x="122" y="223"/>
                  </a:cubicBezTo>
                  <a:cubicBezTo>
                    <a:pt x="122" y="222"/>
                    <a:pt x="121" y="222"/>
                    <a:pt x="121" y="223"/>
                  </a:cubicBezTo>
                  <a:cubicBezTo>
                    <a:pt x="121" y="223"/>
                    <a:pt x="121" y="223"/>
                    <a:pt x="121" y="224"/>
                  </a:cubicBezTo>
                  <a:cubicBezTo>
                    <a:pt x="121" y="224"/>
                    <a:pt x="121" y="224"/>
                    <a:pt x="122" y="224"/>
                  </a:cubicBezTo>
                  <a:cubicBezTo>
                    <a:pt x="122" y="223"/>
                    <a:pt x="122" y="223"/>
                    <a:pt x="122" y="223"/>
                  </a:cubicBezTo>
                  <a:close/>
                  <a:moveTo>
                    <a:pt x="59" y="24"/>
                  </a:moveTo>
                  <a:cubicBezTo>
                    <a:pt x="60" y="24"/>
                    <a:pt x="60" y="24"/>
                    <a:pt x="60" y="23"/>
                  </a:cubicBezTo>
                  <a:cubicBezTo>
                    <a:pt x="62" y="23"/>
                    <a:pt x="63" y="22"/>
                    <a:pt x="65" y="21"/>
                  </a:cubicBezTo>
                  <a:cubicBezTo>
                    <a:pt x="68" y="19"/>
                    <a:pt x="71" y="18"/>
                    <a:pt x="74" y="16"/>
                  </a:cubicBezTo>
                  <a:cubicBezTo>
                    <a:pt x="78" y="14"/>
                    <a:pt x="83" y="12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6" y="10"/>
                    <a:pt x="84" y="10"/>
                    <a:pt x="81" y="11"/>
                  </a:cubicBezTo>
                  <a:cubicBezTo>
                    <a:pt x="76" y="12"/>
                    <a:pt x="72" y="14"/>
                    <a:pt x="68" y="17"/>
                  </a:cubicBezTo>
                  <a:cubicBezTo>
                    <a:pt x="65" y="18"/>
                    <a:pt x="62" y="21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2" y="7"/>
                    <a:pt x="113" y="7"/>
                  </a:cubicBezTo>
                  <a:cubicBezTo>
                    <a:pt x="114" y="8"/>
                    <a:pt x="115" y="8"/>
                    <a:pt x="116" y="7"/>
                  </a:cubicBezTo>
                  <a:cubicBezTo>
                    <a:pt x="116" y="7"/>
                    <a:pt x="117" y="7"/>
                    <a:pt x="117" y="7"/>
                  </a:cubicBezTo>
                  <a:cubicBezTo>
                    <a:pt x="118" y="7"/>
                    <a:pt x="119" y="7"/>
                    <a:pt x="119" y="7"/>
                  </a:cubicBezTo>
                  <a:cubicBezTo>
                    <a:pt x="121" y="7"/>
                    <a:pt x="123" y="7"/>
                    <a:pt x="124" y="8"/>
                  </a:cubicBezTo>
                  <a:cubicBezTo>
                    <a:pt x="126" y="8"/>
                    <a:pt x="128" y="9"/>
                    <a:pt x="129" y="9"/>
                  </a:cubicBezTo>
                  <a:cubicBezTo>
                    <a:pt x="130" y="10"/>
                    <a:pt x="132" y="10"/>
                    <a:pt x="133" y="10"/>
                  </a:cubicBezTo>
                  <a:cubicBezTo>
                    <a:pt x="133" y="10"/>
                    <a:pt x="134" y="10"/>
                    <a:pt x="134" y="10"/>
                  </a:cubicBezTo>
                  <a:cubicBezTo>
                    <a:pt x="134" y="10"/>
                    <a:pt x="135" y="10"/>
                    <a:pt x="136" y="10"/>
                  </a:cubicBezTo>
                  <a:cubicBezTo>
                    <a:pt x="140" y="11"/>
                    <a:pt x="144" y="11"/>
                    <a:pt x="148" y="12"/>
                  </a:cubicBezTo>
                  <a:cubicBezTo>
                    <a:pt x="149" y="12"/>
                    <a:pt x="150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2"/>
                    <a:pt x="153" y="12"/>
                    <a:pt x="154" y="12"/>
                  </a:cubicBezTo>
                  <a:cubicBezTo>
                    <a:pt x="151" y="11"/>
                    <a:pt x="148" y="10"/>
                    <a:pt x="144" y="10"/>
                  </a:cubicBezTo>
                  <a:cubicBezTo>
                    <a:pt x="142" y="10"/>
                    <a:pt x="140" y="9"/>
                    <a:pt x="138" y="9"/>
                  </a:cubicBezTo>
                  <a:cubicBezTo>
                    <a:pt x="137" y="9"/>
                    <a:pt x="136" y="9"/>
                    <a:pt x="136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130" y="7"/>
                    <a:pt x="128" y="7"/>
                    <a:pt x="126" y="7"/>
                  </a:cubicBezTo>
                  <a:cubicBezTo>
                    <a:pt x="121" y="7"/>
                    <a:pt x="117" y="7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2" y="140"/>
                  </a:moveTo>
                  <a:cubicBezTo>
                    <a:pt x="2" y="141"/>
                    <a:pt x="2" y="143"/>
                    <a:pt x="2" y="144"/>
                  </a:cubicBezTo>
                  <a:cubicBezTo>
                    <a:pt x="3" y="150"/>
                    <a:pt x="5" y="156"/>
                    <a:pt x="6" y="162"/>
                  </a:cubicBezTo>
                  <a:cubicBezTo>
                    <a:pt x="8" y="167"/>
                    <a:pt x="9" y="172"/>
                    <a:pt x="12" y="177"/>
                  </a:cubicBezTo>
                  <a:cubicBezTo>
                    <a:pt x="12" y="177"/>
                    <a:pt x="12" y="177"/>
                    <a:pt x="12" y="178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2" y="173"/>
                    <a:pt x="11" y="170"/>
                    <a:pt x="10" y="167"/>
                  </a:cubicBezTo>
                  <a:cubicBezTo>
                    <a:pt x="9" y="166"/>
                    <a:pt x="9" y="164"/>
                    <a:pt x="8" y="163"/>
                  </a:cubicBezTo>
                  <a:cubicBezTo>
                    <a:pt x="7" y="159"/>
                    <a:pt x="6" y="155"/>
                    <a:pt x="4" y="151"/>
                  </a:cubicBezTo>
                  <a:cubicBezTo>
                    <a:pt x="4" y="147"/>
                    <a:pt x="3" y="143"/>
                    <a:pt x="2" y="140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3" y="110"/>
                    <a:pt x="3" y="117"/>
                    <a:pt x="3" y="123"/>
                  </a:cubicBezTo>
                  <a:cubicBezTo>
                    <a:pt x="3" y="129"/>
                    <a:pt x="4" y="135"/>
                    <a:pt x="4" y="141"/>
                  </a:cubicBezTo>
                  <a:cubicBezTo>
                    <a:pt x="5" y="143"/>
                    <a:pt x="5" y="144"/>
                    <a:pt x="5" y="146"/>
                  </a:cubicBezTo>
                  <a:cubicBezTo>
                    <a:pt x="4" y="132"/>
                    <a:pt x="4" y="117"/>
                    <a:pt x="5" y="103"/>
                  </a:cubicBezTo>
                  <a:close/>
                  <a:moveTo>
                    <a:pt x="235" y="64"/>
                  </a:moveTo>
                  <a:cubicBezTo>
                    <a:pt x="235" y="64"/>
                    <a:pt x="235" y="64"/>
                    <a:pt x="235" y="64"/>
                  </a:cubicBezTo>
                  <a:cubicBezTo>
                    <a:pt x="234" y="62"/>
                    <a:pt x="234" y="61"/>
                    <a:pt x="233" y="59"/>
                  </a:cubicBezTo>
                  <a:cubicBezTo>
                    <a:pt x="231" y="56"/>
                    <a:pt x="229" y="53"/>
                    <a:pt x="227" y="50"/>
                  </a:cubicBezTo>
                  <a:cubicBezTo>
                    <a:pt x="225" y="47"/>
                    <a:pt x="223" y="45"/>
                    <a:pt x="221" y="42"/>
                  </a:cubicBezTo>
                  <a:cubicBezTo>
                    <a:pt x="221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3"/>
                  </a:cubicBezTo>
                  <a:cubicBezTo>
                    <a:pt x="221" y="44"/>
                    <a:pt x="222" y="45"/>
                    <a:pt x="222" y="46"/>
                  </a:cubicBezTo>
                  <a:cubicBezTo>
                    <a:pt x="223" y="47"/>
                    <a:pt x="223" y="48"/>
                    <a:pt x="223" y="49"/>
                  </a:cubicBezTo>
                  <a:cubicBezTo>
                    <a:pt x="224" y="50"/>
                    <a:pt x="225" y="51"/>
                    <a:pt x="226" y="52"/>
                  </a:cubicBezTo>
                  <a:cubicBezTo>
                    <a:pt x="228" y="55"/>
                    <a:pt x="230" y="58"/>
                    <a:pt x="232" y="62"/>
                  </a:cubicBezTo>
                  <a:cubicBezTo>
                    <a:pt x="232" y="62"/>
                    <a:pt x="232" y="63"/>
                    <a:pt x="233" y="63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lose/>
                  <a:moveTo>
                    <a:pt x="189" y="242"/>
                  </a:moveTo>
                  <a:cubicBezTo>
                    <a:pt x="189" y="242"/>
                    <a:pt x="189" y="242"/>
                    <a:pt x="189" y="242"/>
                  </a:cubicBezTo>
                  <a:cubicBezTo>
                    <a:pt x="189" y="242"/>
                    <a:pt x="188" y="243"/>
                    <a:pt x="187" y="243"/>
                  </a:cubicBezTo>
                  <a:cubicBezTo>
                    <a:pt x="184" y="244"/>
                    <a:pt x="180" y="245"/>
                    <a:pt x="177" y="246"/>
                  </a:cubicBezTo>
                  <a:cubicBezTo>
                    <a:pt x="174" y="248"/>
                    <a:pt x="171" y="249"/>
                    <a:pt x="168" y="249"/>
                  </a:cubicBezTo>
                  <a:cubicBezTo>
                    <a:pt x="164" y="250"/>
                    <a:pt x="160" y="251"/>
                    <a:pt x="156" y="251"/>
                  </a:cubicBezTo>
                  <a:cubicBezTo>
                    <a:pt x="155" y="251"/>
                    <a:pt x="154" y="252"/>
                    <a:pt x="153" y="252"/>
                  </a:cubicBezTo>
                  <a:cubicBezTo>
                    <a:pt x="154" y="252"/>
                    <a:pt x="156" y="252"/>
                    <a:pt x="158" y="252"/>
                  </a:cubicBezTo>
                  <a:cubicBezTo>
                    <a:pt x="162" y="251"/>
                    <a:pt x="166" y="251"/>
                    <a:pt x="170" y="250"/>
                  </a:cubicBezTo>
                  <a:cubicBezTo>
                    <a:pt x="172" y="250"/>
                    <a:pt x="175" y="249"/>
                    <a:pt x="177" y="248"/>
                  </a:cubicBezTo>
                  <a:cubicBezTo>
                    <a:pt x="181" y="246"/>
                    <a:pt x="185" y="245"/>
                    <a:pt x="189" y="243"/>
                  </a:cubicBezTo>
                  <a:cubicBezTo>
                    <a:pt x="189" y="243"/>
                    <a:pt x="189" y="243"/>
                    <a:pt x="189" y="242"/>
                  </a:cubicBezTo>
                  <a:close/>
                  <a:moveTo>
                    <a:pt x="91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4" y="7"/>
                    <a:pt x="95" y="7"/>
                  </a:cubicBezTo>
                  <a:cubicBezTo>
                    <a:pt x="97" y="7"/>
                    <a:pt x="98" y="7"/>
                    <a:pt x="100" y="7"/>
                  </a:cubicBezTo>
                  <a:cubicBezTo>
                    <a:pt x="101" y="7"/>
                    <a:pt x="102" y="6"/>
                    <a:pt x="103" y="6"/>
                  </a:cubicBezTo>
                  <a:cubicBezTo>
                    <a:pt x="105" y="6"/>
                    <a:pt x="108" y="5"/>
                    <a:pt x="111" y="5"/>
                  </a:cubicBezTo>
                  <a:cubicBezTo>
                    <a:pt x="113" y="5"/>
                    <a:pt x="115" y="4"/>
                    <a:pt x="118" y="4"/>
                  </a:cubicBezTo>
                  <a:cubicBezTo>
                    <a:pt x="118" y="4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9" y="4"/>
                    <a:pt x="104" y="4"/>
                    <a:pt x="99" y="5"/>
                  </a:cubicBezTo>
                  <a:cubicBezTo>
                    <a:pt x="97" y="6"/>
                    <a:pt x="94" y="6"/>
                    <a:pt x="91" y="7"/>
                  </a:cubicBezTo>
                  <a:close/>
                  <a:moveTo>
                    <a:pt x="231" y="40"/>
                  </a:moveTo>
                  <a:cubicBezTo>
                    <a:pt x="231" y="40"/>
                    <a:pt x="231" y="40"/>
                    <a:pt x="231" y="40"/>
                  </a:cubicBezTo>
                  <a:cubicBezTo>
                    <a:pt x="230" y="39"/>
                    <a:pt x="229" y="37"/>
                    <a:pt x="227" y="36"/>
                  </a:cubicBezTo>
                  <a:cubicBezTo>
                    <a:pt x="226" y="36"/>
                    <a:pt x="225" y="35"/>
                    <a:pt x="224" y="34"/>
                  </a:cubicBezTo>
                  <a:cubicBezTo>
                    <a:pt x="223" y="33"/>
                    <a:pt x="221" y="32"/>
                    <a:pt x="220" y="31"/>
                  </a:cubicBezTo>
                  <a:cubicBezTo>
                    <a:pt x="219" y="30"/>
                    <a:pt x="217" y="28"/>
                    <a:pt x="216" y="28"/>
                  </a:cubicBezTo>
                  <a:cubicBezTo>
                    <a:pt x="214" y="26"/>
                    <a:pt x="212" y="25"/>
                    <a:pt x="210" y="24"/>
                  </a:cubicBezTo>
                  <a:cubicBezTo>
                    <a:pt x="208" y="24"/>
                    <a:pt x="207" y="23"/>
                    <a:pt x="206" y="22"/>
                  </a:cubicBezTo>
                  <a:cubicBezTo>
                    <a:pt x="206" y="22"/>
                    <a:pt x="205" y="22"/>
                    <a:pt x="205" y="22"/>
                  </a:cubicBezTo>
                  <a:cubicBezTo>
                    <a:pt x="209" y="24"/>
                    <a:pt x="212" y="27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7" y="30"/>
                    <a:pt x="218" y="30"/>
                    <a:pt x="218" y="31"/>
                  </a:cubicBezTo>
                  <a:cubicBezTo>
                    <a:pt x="219" y="32"/>
                    <a:pt x="220" y="33"/>
                    <a:pt x="222" y="34"/>
                  </a:cubicBezTo>
                  <a:cubicBezTo>
                    <a:pt x="224" y="35"/>
                    <a:pt x="225" y="36"/>
                    <a:pt x="227" y="37"/>
                  </a:cubicBezTo>
                  <a:cubicBezTo>
                    <a:pt x="228" y="38"/>
                    <a:pt x="230" y="39"/>
                    <a:pt x="231" y="40"/>
                  </a:cubicBezTo>
                  <a:close/>
                  <a:moveTo>
                    <a:pt x="35" y="4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4" y="41"/>
                  </a:cubicBezTo>
                  <a:cubicBezTo>
                    <a:pt x="28" y="48"/>
                    <a:pt x="22" y="57"/>
                    <a:pt x="17" y="66"/>
                  </a:cubicBezTo>
                  <a:cubicBezTo>
                    <a:pt x="17" y="66"/>
                    <a:pt x="17" y="67"/>
                    <a:pt x="17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20" y="63"/>
                    <a:pt x="22" y="60"/>
                    <a:pt x="24" y="57"/>
                  </a:cubicBezTo>
                  <a:cubicBezTo>
                    <a:pt x="25" y="57"/>
                    <a:pt x="25" y="56"/>
                    <a:pt x="25" y="56"/>
                  </a:cubicBezTo>
                  <a:cubicBezTo>
                    <a:pt x="27" y="53"/>
                    <a:pt x="28" y="51"/>
                    <a:pt x="30" y="48"/>
                  </a:cubicBezTo>
                  <a:cubicBezTo>
                    <a:pt x="32" y="45"/>
                    <a:pt x="33" y="43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lose/>
                  <a:moveTo>
                    <a:pt x="136" y="244"/>
                  </a:moveTo>
                  <a:cubicBezTo>
                    <a:pt x="134" y="243"/>
                    <a:pt x="133" y="243"/>
                    <a:pt x="132" y="243"/>
                  </a:cubicBezTo>
                  <a:cubicBezTo>
                    <a:pt x="132" y="244"/>
                    <a:pt x="131" y="244"/>
                    <a:pt x="131" y="244"/>
                  </a:cubicBezTo>
                  <a:cubicBezTo>
                    <a:pt x="130" y="244"/>
                    <a:pt x="128" y="244"/>
                    <a:pt x="127" y="244"/>
                  </a:cubicBezTo>
                  <a:cubicBezTo>
                    <a:pt x="130" y="247"/>
                    <a:pt x="144" y="249"/>
                    <a:pt x="148" y="248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8" y="247"/>
                    <a:pt x="148" y="247"/>
                    <a:pt x="147" y="246"/>
                  </a:cubicBezTo>
                  <a:cubicBezTo>
                    <a:pt x="146" y="246"/>
                    <a:pt x="146" y="246"/>
                    <a:pt x="146" y="246"/>
                  </a:cubicBezTo>
                  <a:cubicBezTo>
                    <a:pt x="145" y="246"/>
                    <a:pt x="145" y="246"/>
                    <a:pt x="144" y="246"/>
                  </a:cubicBezTo>
                  <a:cubicBezTo>
                    <a:pt x="142" y="247"/>
                    <a:pt x="139" y="247"/>
                    <a:pt x="136" y="247"/>
                  </a:cubicBezTo>
                  <a:cubicBezTo>
                    <a:pt x="135" y="247"/>
                    <a:pt x="135" y="247"/>
                    <a:pt x="134" y="247"/>
                  </a:cubicBezTo>
                  <a:cubicBezTo>
                    <a:pt x="134" y="247"/>
                    <a:pt x="134" y="246"/>
                    <a:pt x="134" y="246"/>
                  </a:cubicBezTo>
                  <a:cubicBezTo>
                    <a:pt x="133" y="245"/>
                    <a:pt x="134" y="245"/>
                    <a:pt x="134" y="245"/>
                  </a:cubicBezTo>
                  <a:cubicBezTo>
                    <a:pt x="135" y="244"/>
                    <a:pt x="135" y="244"/>
                    <a:pt x="136" y="244"/>
                  </a:cubicBezTo>
                  <a:close/>
                  <a:moveTo>
                    <a:pt x="15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8"/>
                    <a:pt x="15" y="168"/>
                    <a:pt x="15" y="169"/>
                  </a:cubicBezTo>
                  <a:cubicBezTo>
                    <a:pt x="17" y="174"/>
                    <a:pt x="19" y="180"/>
                    <a:pt x="21" y="186"/>
                  </a:cubicBezTo>
                  <a:cubicBezTo>
                    <a:pt x="23" y="189"/>
                    <a:pt x="24" y="192"/>
                    <a:pt x="26" y="194"/>
                  </a:cubicBezTo>
                  <a:cubicBezTo>
                    <a:pt x="26" y="194"/>
                    <a:pt x="27" y="195"/>
                    <a:pt x="27" y="195"/>
                  </a:cubicBezTo>
                  <a:cubicBezTo>
                    <a:pt x="25" y="190"/>
                    <a:pt x="23" y="186"/>
                    <a:pt x="21" y="181"/>
                  </a:cubicBezTo>
                  <a:cubicBezTo>
                    <a:pt x="19" y="177"/>
                    <a:pt x="17" y="172"/>
                    <a:pt x="15" y="168"/>
                  </a:cubicBezTo>
                  <a:close/>
                  <a:moveTo>
                    <a:pt x="75" y="27"/>
                  </a:moveTo>
                  <a:cubicBezTo>
                    <a:pt x="76" y="27"/>
                    <a:pt x="76" y="26"/>
                    <a:pt x="77" y="26"/>
                  </a:cubicBezTo>
                  <a:cubicBezTo>
                    <a:pt x="78" y="25"/>
                    <a:pt x="79" y="25"/>
                    <a:pt x="79" y="24"/>
                  </a:cubicBezTo>
                  <a:cubicBezTo>
                    <a:pt x="80" y="23"/>
                    <a:pt x="81" y="23"/>
                    <a:pt x="81" y="22"/>
                  </a:cubicBezTo>
                  <a:cubicBezTo>
                    <a:pt x="82" y="22"/>
                    <a:pt x="83" y="21"/>
                    <a:pt x="83" y="20"/>
                  </a:cubicBezTo>
                  <a:cubicBezTo>
                    <a:pt x="83" y="20"/>
                    <a:pt x="82" y="20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0" y="21"/>
                    <a:pt x="79" y="21"/>
                    <a:pt x="79" y="22"/>
                  </a:cubicBezTo>
                  <a:cubicBezTo>
                    <a:pt x="77" y="22"/>
                    <a:pt x="75" y="23"/>
                    <a:pt x="74" y="24"/>
                  </a:cubicBezTo>
                  <a:cubicBezTo>
                    <a:pt x="74" y="24"/>
                    <a:pt x="74" y="25"/>
                    <a:pt x="73" y="25"/>
                  </a:cubicBezTo>
                  <a:cubicBezTo>
                    <a:pt x="74" y="26"/>
                    <a:pt x="74" y="26"/>
                    <a:pt x="75" y="27"/>
                  </a:cubicBezTo>
                  <a:close/>
                  <a:moveTo>
                    <a:pt x="59" y="39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8"/>
                  </a:cubicBezTo>
                  <a:cubicBezTo>
                    <a:pt x="61" y="37"/>
                    <a:pt x="62" y="36"/>
                    <a:pt x="64" y="35"/>
                  </a:cubicBezTo>
                  <a:cubicBezTo>
                    <a:pt x="64" y="35"/>
                    <a:pt x="65" y="34"/>
                    <a:pt x="66" y="34"/>
                  </a:cubicBezTo>
                  <a:cubicBezTo>
                    <a:pt x="66" y="33"/>
                    <a:pt x="67" y="33"/>
                    <a:pt x="68" y="32"/>
                  </a:cubicBezTo>
                  <a:cubicBezTo>
                    <a:pt x="67" y="31"/>
                    <a:pt x="67" y="31"/>
                    <a:pt x="66" y="30"/>
                  </a:cubicBezTo>
                  <a:cubicBezTo>
                    <a:pt x="65" y="31"/>
                    <a:pt x="63" y="33"/>
                    <a:pt x="62" y="34"/>
                  </a:cubicBezTo>
                  <a:cubicBezTo>
                    <a:pt x="60" y="35"/>
                    <a:pt x="60" y="37"/>
                    <a:pt x="59" y="39"/>
                  </a:cubicBezTo>
                  <a:close/>
                  <a:moveTo>
                    <a:pt x="34" y="154"/>
                  </a:moveTo>
                  <a:cubicBezTo>
                    <a:pt x="34" y="154"/>
                    <a:pt x="34" y="153"/>
                    <a:pt x="35" y="152"/>
                  </a:cubicBezTo>
                  <a:cubicBezTo>
                    <a:pt x="35" y="152"/>
                    <a:pt x="35" y="152"/>
                    <a:pt x="35" y="151"/>
                  </a:cubicBezTo>
                  <a:cubicBezTo>
                    <a:pt x="34" y="150"/>
                    <a:pt x="33" y="149"/>
                    <a:pt x="33" y="147"/>
                  </a:cubicBezTo>
                  <a:cubicBezTo>
                    <a:pt x="32" y="148"/>
                    <a:pt x="31" y="149"/>
                    <a:pt x="31" y="150"/>
                  </a:cubicBezTo>
                  <a:cubicBezTo>
                    <a:pt x="31" y="151"/>
                    <a:pt x="31" y="153"/>
                    <a:pt x="30" y="154"/>
                  </a:cubicBezTo>
                  <a:cubicBezTo>
                    <a:pt x="30" y="155"/>
                    <a:pt x="30" y="155"/>
                    <a:pt x="31" y="155"/>
                  </a:cubicBezTo>
                  <a:cubicBezTo>
                    <a:pt x="32" y="155"/>
                    <a:pt x="32" y="154"/>
                    <a:pt x="34" y="154"/>
                  </a:cubicBezTo>
                  <a:close/>
                  <a:moveTo>
                    <a:pt x="225" y="221"/>
                  </a:move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ubicBezTo>
                    <a:pt x="219" y="225"/>
                    <a:pt x="214" y="230"/>
                    <a:pt x="209" y="233"/>
                  </a:cubicBezTo>
                  <a:cubicBezTo>
                    <a:pt x="206" y="235"/>
                    <a:pt x="203" y="237"/>
                    <a:pt x="201" y="238"/>
                  </a:cubicBezTo>
                  <a:cubicBezTo>
                    <a:pt x="201" y="239"/>
                    <a:pt x="200" y="239"/>
                    <a:pt x="200" y="239"/>
                  </a:cubicBezTo>
                  <a:cubicBezTo>
                    <a:pt x="206" y="237"/>
                    <a:pt x="222" y="225"/>
                    <a:pt x="225" y="221"/>
                  </a:cubicBezTo>
                  <a:close/>
                  <a:moveTo>
                    <a:pt x="45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1" y="44"/>
                    <a:pt x="41" y="44"/>
                    <a:pt x="40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40" y="49"/>
                    <a:pt x="41" y="49"/>
                    <a:pt x="41" y="48"/>
                  </a:cubicBezTo>
                  <a:cubicBezTo>
                    <a:pt x="43" y="46"/>
                    <a:pt x="44" y="44"/>
                    <a:pt x="46" y="42"/>
                  </a:cubicBezTo>
                  <a:cubicBezTo>
                    <a:pt x="46" y="41"/>
                    <a:pt x="45" y="41"/>
                    <a:pt x="45" y="41"/>
                  </a:cubicBezTo>
                  <a:close/>
                  <a:moveTo>
                    <a:pt x="123" y="254"/>
                  </a:moveTo>
                  <a:cubicBezTo>
                    <a:pt x="123" y="254"/>
                    <a:pt x="123" y="254"/>
                    <a:pt x="123" y="254"/>
                  </a:cubicBezTo>
                  <a:cubicBezTo>
                    <a:pt x="118" y="253"/>
                    <a:pt x="113" y="252"/>
                    <a:pt x="108" y="251"/>
                  </a:cubicBezTo>
                  <a:cubicBezTo>
                    <a:pt x="104" y="250"/>
                    <a:pt x="100" y="249"/>
                    <a:pt x="97" y="248"/>
                  </a:cubicBezTo>
                  <a:cubicBezTo>
                    <a:pt x="95" y="248"/>
                    <a:pt x="94" y="248"/>
                    <a:pt x="92" y="248"/>
                  </a:cubicBezTo>
                  <a:cubicBezTo>
                    <a:pt x="103" y="251"/>
                    <a:pt x="113" y="253"/>
                    <a:pt x="123" y="254"/>
                  </a:cubicBezTo>
                  <a:close/>
                  <a:moveTo>
                    <a:pt x="80" y="244"/>
                  </a:moveTo>
                  <a:cubicBezTo>
                    <a:pt x="79" y="244"/>
                    <a:pt x="79" y="244"/>
                    <a:pt x="79" y="244"/>
                  </a:cubicBezTo>
                  <a:cubicBezTo>
                    <a:pt x="77" y="243"/>
                    <a:pt x="75" y="242"/>
                    <a:pt x="73" y="241"/>
                  </a:cubicBezTo>
                  <a:cubicBezTo>
                    <a:pt x="70" y="239"/>
                    <a:pt x="67" y="237"/>
                    <a:pt x="63" y="235"/>
                  </a:cubicBezTo>
                  <a:cubicBezTo>
                    <a:pt x="63" y="235"/>
                    <a:pt x="62" y="235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61" y="233"/>
                    <a:pt x="61" y="233"/>
                    <a:pt x="60" y="233"/>
                  </a:cubicBezTo>
                  <a:cubicBezTo>
                    <a:pt x="60" y="233"/>
                    <a:pt x="59" y="233"/>
                    <a:pt x="59" y="234"/>
                  </a:cubicBezTo>
                  <a:cubicBezTo>
                    <a:pt x="66" y="238"/>
                    <a:pt x="72" y="242"/>
                    <a:pt x="80" y="244"/>
                  </a:cubicBezTo>
                  <a:close/>
                  <a:moveTo>
                    <a:pt x="231" y="73"/>
                  </a:moveTo>
                  <a:cubicBezTo>
                    <a:pt x="230" y="73"/>
                    <a:pt x="230" y="73"/>
                    <a:pt x="229" y="72"/>
                  </a:cubicBezTo>
                  <a:cubicBezTo>
                    <a:pt x="229" y="72"/>
                    <a:pt x="228" y="71"/>
                    <a:pt x="228" y="71"/>
                  </a:cubicBezTo>
                  <a:cubicBezTo>
                    <a:pt x="227" y="69"/>
                    <a:pt x="227" y="68"/>
                    <a:pt x="226" y="67"/>
                  </a:cubicBezTo>
                  <a:cubicBezTo>
                    <a:pt x="226" y="66"/>
                    <a:pt x="225" y="66"/>
                    <a:pt x="225" y="66"/>
                  </a:cubicBezTo>
                  <a:cubicBezTo>
                    <a:pt x="225" y="67"/>
                    <a:pt x="226" y="72"/>
                    <a:pt x="227" y="73"/>
                  </a:cubicBezTo>
                  <a:cubicBezTo>
                    <a:pt x="228" y="73"/>
                    <a:pt x="228" y="73"/>
                    <a:pt x="229" y="73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0" y="74"/>
                    <a:pt x="231" y="74"/>
                    <a:pt x="231" y="75"/>
                  </a:cubicBezTo>
                  <a:cubicBezTo>
                    <a:pt x="231" y="76"/>
                    <a:pt x="232" y="76"/>
                    <a:pt x="232" y="76"/>
                  </a:cubicBezTo>
                  <a:cubicBezTo>
                    <a:pt x="232" y="77"/>
                    <a:pt x="232" y="77"/>
                    <a:pt x="233" y="77"/>
                  </a:cubicBezTo>
                  <a:cubicBezTo>
                    <a:pt x="233" y="76"/>
                    <a:pt x="232" y="75"/>
                    <a:pt x="231" y="73"/>
                  </a:cubicBezTo>
                  <a:close/>
                  <a:moveTo>
                    <a:pt x="200" y="30"/>
                  </a:moveTo>
                  <a:cubicBezTo>
                    <a:pt x="201" y="31"/>
                    <a:pt x="202" y="32"/>
                    <a:pt x="202" y="32"/>
                  </a:cubicBezTo>
                  <a:cubicBezTo>
                    <a:pt x="202" y="33"/>
                    <a:pt x="203" y="33"/>
                    <a:pt x="203" y="34"/>
                  </a:cubicBezTo>
                  <a:cubicBezTo>
                    <a:pt x="205" y="35"/>
                    <a:pt x="207" y="37"/>
                    <a:pt x="209" y="39"/>
                  </a:cubicBezTo>
                  <a:cubicBezTo>
                    <a:pt x="210" y="40"/>
                    <a:pt x="210" y="40"/>
                    <a:pt x="211" y="41"/>
                  </a:cubicBezTo>
                  <a:cubicBezTo>
                    <a:pt x="211" y="40"/>
                    <a:pt x="211" y="40"/>
                    <a:pt x="210" y="40"/>
                  </a:cubicBezTo>
                  <a:cubicBezTo>
                    <a:pt x="209" y="38"/>
                    <a:pt x="208" y="36"/>
                    <a:pt x="206" y="34"/>
                  </a:cubicBezTo>
                  <a:cubicBezTo>
                    <a:pt x="205" y="33"/>
                    <a:pt x="205" y="32"/>
                    <a:pt x="204" y="31"/>
                  </a:cubicBezTo>
                  <a:cubicBezTo>
                    <a:pt x="203" y="31"/>
                    <a:pt x="202" y="30"/>
                    <a:pt x="200" y="30"/>
                  </a:cubicBezTo>
                  <a:close/>
                  <a:moveTo>
                    <a:pt x="11" y="89"/>
                  </a:moveTo>
                  <a:cubicBezTo>
                    <a:pt x="11" y="89"/>
                    <a:pt x="11" y="88"/>
                    <a:pt x="11" y="88"/>
                  </a:cubicBezTo>
                  <a:cubicBezTo>
                    <a:pt x="12" y="85"/>
                    <a:pt x="13" y="83"/>
                    <a:pt x="14" y="81"/>
                  </a:cubicBezTo>
                  <a:cubicBezTo>
                    <a:pt x="15" y="77"/>
                    <a:pt x="17" y="73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6" y="73"/>
                    <a:pt x="11" y="85"/>
                    <a:pt x="11" y="89"/>
                  </a:cubicBezTo>
                  <a:close/>
                  <a:moveTo>
                    <a:pt x="20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22" y="134"/>
                    <a:pt x="23" y="133"/>
                    <a:pt x="24" y="131"/>
                  </a:cubicBezTo>
                  <a:cubicBezTo>
                    <a:pt x="24" y="131"/>
                    <a:pt x="24" y="131"/>
                    <a:pt x="24" y="130"/>
                  </a:cubicBezTo>
                  <a:cubicBezTo>
                    <a:pt x="24" y="129"/>
                    <a:pt x="23" y="129"/>
                    <a:pt x="23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2" y="130"/>
                    <a:pt x="21" y="132"/>
                    <a:pt x="20" y="135"/>
                  </a:cubicBezTo>
                  <a:cubicBezTo>
                    <a:pt x="20" y="135"/>
                    <a:pt x="20" y="136"/>
                    <a:pt x="20" y="136"/>
                  </a:cubicBezTo>
                  <a:close/>
                  <a:moveTo>
                    <a:pt x="128" y="247"/>
                  </a:moveTo>
                  <a:cubicBezTo>
                    <a:pt x="126" y="246"/>
                    <a:pt x="124" y="245"/>
                    <a:pt x="12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0" y="244"/>
                    <a:pt x="119" y="245"/>
                    <a:pt x="118" y="246"/>
                  </a:cubicBezTo>
                  <a:cubicBezTo>
                    <a:pt x="118" y="247"/>
                    <a:pt x="119" y="247"/>
                    <a:pt x="119" y="247"/>
                  </a:cubicBezTo>
                  <a:cubicBezTo>
                    <a:pt x="120" y="247"/>
                    <a:pt x="121" y="247"/>
                    <a:pt x="122" y="247"/>
                  </a:cubicBezTo>
                  <a:cubicBezTo>
                    <a:pt x="124" y="247"/>
                    <a:pt x="126" y="247"/>
                    <a:pt x="128" y="247"/>
                  </a:cubicBezTo>
                  <a:close/>
                  <a:moveTo>
                    <a:pt x="192" y="203"/>
                  </a:moveTo>
                  <a:cubicBezTo>
                    <a:pt x="192" y="205"/>
                    <a:pt x="192" y="206"/>
                    <a:pt x="192" y="208"/>
                  </a:cubicBezTo>
                  <a:cubicBezTo>
                    <a:pt x="193" y="208"/>
                    <a:pt x="194" y="207"/>
                    <a:pt x="195" y="207"/>
                  </a:cubicBezTo>
                  <a:cubicBezTo>
                    <a:pt x="195" y="205"/>
                    <a:pt x="194" y="203"/>
                    <a:pt x="194" y="202"/>
                  </a:cubicBezTo>
                  <a:cubicBezTo>
                    <a:pt x="193" y="202"/>
                    <a:pt x="192" y="203"/>
                    <a:pt x="192" y="203"/>
                  </a:cubicBezTo>
                  <a:close/>
                  <a:moveTo>
                    <a:pt x="178" y="16"/>
                  </a:moveTo>
                  <a:cubicBezTo>
                    <a:pt x="176" y="15"/>
                    <a:pt x="173" y="14"/>
                    <a:pt x="171" y="14"/>
                  </a:cubicBezTo>
                  <a:cubicBezTo>
                    <a:pt x="171" y="14"/>
                    <a:pt x="172" y="15"/>
                    <a:pt x="172" y="16"/>
                  </a:cubicBezTo>
                  <a:cubicBezTo>
                    <a:pt x="174" y="17"/>
                    <a:pt x="176" y="17"/>
                    <a:pt x="177" y="18"/>
                  </a:cubicBezTo>
                  <a:cubicBezTo>
                    <a:pt x="177" y="18"/>
                    <a:pt x="178" y="18"/>
                    <a:pt x="178" y="19"/>
                  </a:cubicBezTo>
                  <a:cubicBezTo>
                    <a:pt x="178" y="18"/>
                    <a:pt x="178" y="17"/>
                    <a:pt x="178" y="16"/>
                  </a:cubicBezTo>
                  <a:close/>
                  <a:moveTo>
                    <a:pt x="174" y="240"/>
                  </a:moveTo>
                  <a:cubicBezTo>
                    <a:pt x="174" y="239"/>
                    <a:pt x="174" y="238"/>
                    <a:pt x="174" y="237"/>
                  </a:cubicBezTo>
                  <a:cubicBezTo>
                    <a:pt x="171" y="238"/>
                    <a:pt x="169" y="240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9" y="241"/>
                    <a:pt x="171" y="240"/>
                    <a:pt x="174" y="240"/>
                  </a:cubicBezTo>
                  <a:close/>
                  <a:moveTo>
                    <a:pt x="28" y="120"/>
                  </a:moveTo>
                  <a:cubicBezTo>
                    <a:pt x="27" y="122"/>
                    <a:pt x="25" y="124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5" y="128"/>
                    <a:pt x="26" y="129"/>
                  </a:cubicBezTo>
                  <a:cubicBezTo>
                    <a:pt x="27" y="126"/>
                    <a:pt x="27" y="123"/>
                    <a:pt x="28" y="120"/>
                  </a:cubicBezTo>
                  <a:close/>
                  <a:moveTo>
                    <a:pt x="50" y="62"/>
                  </a:moveTo>
                  <a:cubicBezTo>
                    <a:pt x="50" y="61"/>
                    <a:pt x="50" y="61"/>
                    <a:pt x="51" y="61"/>
                  </a:cubicBezTo>
                  <a:cubicBezTo>
                    <a:pt x="52" y="59"/>
                    <a:pt x="53" y="57"/>
                    <a:pt x="54" y="55"/>
                  </a:cubicBezTo>
                  <a:cubicBezTo>
                    <a:pt x="55" y="54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3" y="55"/>
                    <a:pt x="51" y="57"/>
                    <a:pt x="50" y="59"/>
                  </a:cubicBezTo>
                  <a:cubicBezTo>
                    <a:pt x="50" y="59"/>
                    <a:pt x="50" y="59"/>
                    <a:pt x="50" y="60"/>
                  </a:cubicBezTo>
                  <a:cubicBezTo>
                    <a:pt x="50" y="60"/>
                    <a:pt x="50" y="61"/>
                    <a:pt x="50" y="62"/>
                  </a:cubicBezTo>
                  <a:close/>
                  <a:moveTo>
                    <a:pt x="131" y="253"/>
                  </a:moveTo>
                  <a:cubicBezTo>
                    <a:pt x="131" y="253"/>
                    <a:pt x="131" y="253"/>
                    <a:pt x="130" y="252"/>
                  </a:cubicBezTo>
                  <a:cubicBezTo>
                    <a:pt x="128" y="252"/>
                    <a:pt x="126" y="251"/>
                    <a:pt x="124" y="251"/>
                  </a:cubicBezTo>
                  <a:cubicBezTo>
                    <a:pt x="123" y="251"/>
                    <a:pt x="122" y="250"/>
                    <a:pt x="121" y="250"/>
                  </a:cubicBezTo>
                  <a:cubicBezTo>
                    <a:pt x="119" y="250"/>
                    <a:pt x="116" y="250"/>
                    <a:pt x="114" y="250"/>
                  </a:cubicBezTo>
                  <a:cubicBezTo>
                    <a:pt x="114" y="250"/>
                    <a:pt x="114" y="250"/>
                    <a:pt x="113" y="250"/>
                  </a:cubicBezTo>
                  <a:cubicBezTo>
                    <a:pt x="119" y="251"/>
                    <a:pt x="125" y="252"/>
                    <a:pt x="131" y="253"/>
                  </a:cubicBezTo>
                  <a:close/>
                  <a:moveTo>
                    <a:pt x="179" y="28"/>
                  </a:moveTo>
                  <a:cubicBezTo>
                    <a:pt x="179" y="28"/>
                    <a:pt x="179" y="28"/>
                    <a:pt x="179" y="29"/>
                  </a:cubicBezTo>
                  <a:cubicBezTo>
                    <a:pt x="179" y="29"/>
                    <a:pt x="179" y="30"/>
                    <a:pt x="179" y="30"/>
                  </a:cubicBezTo>
                  <a:cubicBezTo>
                    <a:pt x="180" y="31"/>
                    <a:pt x="180" y="32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0" y="34"/>
                    <a:pt x="181" y="35"/>
                    <a:pt x="182" y="36"/>
                  </a:cubicBezTo>
                  <a:cubicBezTo>
                    <a:pt x="182" y="35"/>
                    <a:pt x="182" y="34"/>
                    <a:pt x="183" y="33"/>
                  </a:cubicBezTo>
                  <a:cubicBezTo>
                    <a:pt x="182" y="32"/>
                    <a:pt x="180" y="30"/>
                    <a:pt x="179" y="28"/>
                  </a:cubicBezTo>
                  <a:close/>
                  <a:moveTo>
                    <a:pt x="226" y="212"/>
                  </a:moveTo>
                  <a:cubicBezTo>
                    <a:pt x="226" y="212"/>
                    <a:pt x="226" y="212"/>
                    <a:pt x="225" y="212"/>
                  </a:cubicBezTo>
                  <a:cubicBezTo>
                    <a:pt x="225" y="212"/>
                    <a:pt x="224" y="213"/>
                    <a:pt x="223" y="214"/>
                  </a:cubicBezTo>
                  <a:cubicBezTo>
                    <a:pt x="222" y="215"/>
                    <a:pt x="222" y="215"/>
                    <a:pt x="221" y="216"/>
                  </a:cubicBezTo>
                  <a:cubicBezTo>
                    <a:pt x="220" y="216"/>
                    <a:pt x="220" y="217"/>
                    <a:pt x="219" y="217"/>
                  </a:cubicBezTo>
                  <a:cubicBezTo>
                    <a:pt x="220" y="218"/>
                    <a:pt x="220" y="218"/>
                    <a:pt x="221" y="218"/>
                  </a:cubicBezTo>
                  <a:cubicBezTo>
                    <a:pt x="223" y="216"/>
                    <a:pt x="225" y="214"/>
                    <a:pt x="226" y="212"/>
                  </a:cubicBezTo>
                  <a:close/>
                  <a:moveTo>
                    <a:pt x="82" y="17"/>
                  </a:moveTo>
                  <a:cubicBezTo>
                    <a:pt x="83" y="18"/>
                    <a:pt x="83" y="18"/>
                    <a:pt x="84" y="18"/>
                  </a:cubicBezTo>
                  <a:cubicBezTo>
                    <a:pt x="84" y="18"/>
                    <a:pt x="85" y="19"/>
                    <a:pt x="85" y="19"/>
                  </a:cubicBezTo>
                  <a:cubicBezTo>
                    <a:pt x="85" y="19"/>
                    <a:pt x="86" y="19"/>
                    <a:pt x="86" y="18"/>
                  </a:cubicBezTo>
                  <a:cubicBezTo>
                    <a:pt x="87" y="18"/>
                    <a:pt x="87" y="17"/>
                    <a:pt x="88" y="16"/>
                  </a:cubicBezTo>
                  <a:cubicBezTo>
                    <a:pt x="87" y="16"/>
                    <a:pt x="84" y="16"/>
                    <a:pt x="82" y="17"/>
                  </a:cubicBezTo>
                  <a:close/>
                  <a:moveTo>
                    <a:pt x="28" y="201"/>
                  </a:moveTo>
                  <a:cubicBezTo>
                    <a:pt x="31" y="205"/>
                    <a:pt x="34" y="209"/>
                    <a:pt x="38" y="212"/>
                  </a:cubicBezTo>
                  <a:cubicBezTo>
                    <a:pt x="35" y="208"/>
                    <a:pt x="32" y="205"/>
                    <a:pt x="29" y="201"/>
                  </a:cubicBezTo>
                  <a:cubicBezTo>
                    <a:pt x="29" y="201"/>
                    <a:pt x="28" y="201"/>
                    <a:pt x="28" y="201"/>
                  </a:cubicBezTo>
                  <a:close/>
                  <a:moveTo>
                    <a:pt x="175" y="11"/>
                  </a:moveTo>
                  <a:cubicBezTo>
                    <a:pt x="174" y="11"/>
                    <a:pt x="174" y="11"/>
                    <a:pt x="174" y="11"/>
                  </a:cubicBezTo>
                  <a:cubicBezTo>
                    <a:pt x="172" y="10"/>
                    <a:pt x="170" y="10"/>
                    <a:pt x="168" y="9"/>
                  </a:cubicBezTo>
                  <a:cubicBezTo>
                    <a:pt x="167" y="9"/>
                    <a:pt x="166" y="9"/>
                    <a:pt x="165" y="10"/>
                  </a:cubicBezTo>
                  <a:cubicBezTo>
                    <a:pt x="168" y="11"/>
                    <a:pt x="171" y="11"/>
                    <a:pt x="174" y="12"/>
                  </a:cubicBezTo>
                  <a:cubicBezTo>
                    <a:pt x="174" y="12"/>
                    <a:pt x="175" y="12"/>
                    <a:pt x="175" y="11"/>
                  </a:cubicBezTo>
                  <a:close/>
                  <a:moveTo>
                    <a:pt x="70" y="54"/>
                  </a:moveTo>
                  <a:cubicBezTo>
                    <a:pt x="67" y="54"/>
                    <a:pt x="66" y="56"/>
                    <a:pt x="65" y="58"/>
                  </a:cubicBezTo>
                  <a:cubicBezTo>
                    <a:pt x="65" y="59"/>
                    <a:pt x="65" y="59"/>
                    <a:pt x="66" y="60"/>
                  </a:cubicBezTo>
                  <a:cubicBezTo>
                    <a:pt x="67" y="58"/>
                    <a:pt x="68" y="56"/>
                    <a:pt x="70" y="54"/>
                  </a:cubicBezTo>
                  <a:close/>
                  <a:moveTo>
                    <a:pt x="162" y="23"/>
                  </a:moveTo>
                  <a:cubicBezTo>
                    <a:pt x="161" y="23"/>
                    <a:pt x="161" y="22"/>
                    <a:pt x="160" y="22"/>
                  </a:cubicBezTo>
                  <a:cubicBezTo>
                    <a:pt x="160" y="21"/>
                    <a:pt x="159" y="21"/>
                    <a:pt x="159" y="22"/>
                  </a:cubicBezTo>
                  <a:cubicBezTo>
                    <a:pt x="158" y="22"/>
                    <a:pt x="157" y="22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7" y="23"/>
                    <a:pt x="157" y="24"/>
                    <a:pt x="157" y="24"/>
                  </a:cubicBezTo>
                  <a:cubicBezTo>
                    <a:pt x="160" y="25"/>
                    <a:pt x="160" y="25"/>
                    <a:pt x="161" y="24"/>
                  </a:cubicBezTo>
                  <a:cubicBezTo>
                    <a:pt x="161" y="24"/>
                    <a:pt x="161" y="23"/>
                    <a:pt x="162" y="23"/>
                  </a:cubicBezTo>
                  <a:close/>
                  <a:moveTo>
                    <a:pt x="197" y="233"/>
                  </a:moveTo>
                  <a:cubicBezTo>
                    <a:pt x="195" y="233"/>
                    <a:pt x="194" y="234"/>
                    <a:pt x="193" y="235"/>
                  </a:cubicBezTo>
                  <a:cubicBezTo>
                    <a:pt x="191" y="235"/>
                    <a:pt x="190" y="236"/>
                    <a:pt x="189" y="235"/>
                  </a:cubicBezTo>
                  <a:cubicBezTo>
                    <a:pt x="188" y="235"/>
                    <a:pt x="188" y="236"/>
                    <a:pt x="187" y="236"/>
                  </a:cubicBezTo>
                  <a:cubicBezTo>
                    <a:pt x="188" y="237"/>
                    <a:pt x="188" y="237"/>
                    <a:pt x="189" y="237"/>
                  </a:cubicBezTo>
                  <a:cubicBezTo>
                    <a:pt x="192" y="236"/>
                    <a:pt x="194" y="235"/>
                    <a:pt x="197" y="234"/>
                  </a:cubicBezTo>
                  <a:cubicBezTo>
                    <a:pt x="197" y="234"/>
                    <a:pt x="197" y="233"/>
                    <a:pt x="197" y="233"/>
                  </a:cubicBezTo>
                  <a:cubicBezTo>
                    <a:pt x="197" y="233"/>
                    <a:pt x="197" y="233"/>
                    <a:pt x="197" y="233"/>
                  </a:cubicBezTo>
                  <a:close/>
                  <a:moveTo>
                    <a:pt x="105" y="235"/>
                  </a:moveTo>
                  <a:cubicBezTo>
                    <a:pt x="107" y="235"/>
                    <a:pt x="110" y="236"/>
                    <a:pt x="112" y="236"/>
                  </a:cubicBezTo>
                  <a:cubicBezTo>
                    <a:pt x="112" y="235"/>
                    <a:pt x="112" y="235"/>
                    <a:pt x="112" y="235"/>
                  </a:cubicBezTo>
                  <a:cubicBezTo>
                    <a:pt x="110" y="235"/>
                    <a:pt x="108" y="234"/>
                    <a:pt x="106" y="234"/>
                  </a:cubicBezTo>
                  <a:cubicBezTo>
                    <a:pt x="105" y="234"/>
                    <a:pt x="105" y="234"/>
                    <a:pt x="105" y="235"/>
                  </a:cubicBezTo>
                  <a:close/>
                  <a:moveTo>
                    <a:pt x="100" y="241"/>
                  </a:moveTo>
                  <a:cubicBezTo>
                    <a:pt x="101" y="241"/>
                    <a:pt x="101" y="242"/>
                    <a:pt x="102" y="242"/>
                  </a:cubicBezTo>
                  <a:cubicBezTo>
                    <a:pt x="104" y="242"/>
                    <a:pt x="106" y="242"/>
                    <a:pt x="108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6" y="241"/>
                    <a:pt x="104" y="240"/>
                    <a:pt x="102" y="240"/>
                  </a:cubicBezTo>
                  <a:cubicBezTo>
                    <a:pt x="102" y="240"/>
                    <a:pt x="102" y="240"/>
                    <a:pt x="101" y="240"/>
                  </a:cubicBezTo>
                  <a:cubicBezTo>
                    <a:pt x="101" y="240"/>
                    <a:pt x="100" y="240"/>
                    <a:pt x="100" y="241"/>
                  </a:cubicBezTo>
                  <a:close/>
                  <a:moveTo>
                    <a:pt x="175" y="228"/>
                  </a:moveTo>
                  <a:cubicBezTo>
                    <a:pt x="174" y="229"/>
                    <a:pt x="174" y="229"/>
                    <a:pt x="173" y="229"/>
                  </a:cubicBezTo>
                  <a:cubicBezTo>
                    <a:pt x="172" y="230"/>
                    <a:pt x="171" y="230"/>
                    <a:pt x="170" y="229"/>
                  </a:cubicBezTo>
                  <a:cubicBezTo>
                    <a:pt x="168" y="230"/>
                    <a:pt x="169" y="231"/>
                    <a:pt x="168" y="232"/>
                  </a:cubicBezTo>
                  <a:cubicBezTo>
                    <a:pt x="170" y="231"/>
                    <a:pt x="172" y="231"/>
                    <a:pt x="174" y="230"/>
                  </a:cubicBezTo>
                  <a:cubicBezTo>
                    <a:pt x="175" y="229"/>
                    <a:pt x="175" y="229"/>
                    <a:pt x="175" y="228"/>
                  </a:cubicBezTo>
                  <a:close/>
                  <a:moveTo>
                    <a:pt x="16" y="157"/>
                  </a:moveTo>
                  <a:cubicBezTo>
                    <a:pt x="16" y="157"/>
                    <a:pt x="16" y="156"/>
                    <a:pt x="16" y="156"/>
                  </a:cubicBezTo>
                  <a:cubicBezTo>
                    <a:pt x="16" y="153"/>
                    <a:pt x="16" y="149"/>
                    <a:pt x="16" y="146"/>
                  </a:cubicBezTo>
                  <a:cubicBezTo>
                    <a:pt x="16" y="145"/>
                    <a:pt x="16" y="145"/>
                    <a:pt x="15" y="145"/>
                  </a:cubicBezTo>
                  <a:cubicBezTo>
                    <a:pt x="15" y="146"/>
                    <a:pt x="15" y="147"/>
                    <a:pt x="15" y="149"/>
                  </a:cubicBezTo>
                  <a:cubicBezTo>
                    <a:pt x="15" y="150"/>
                    <a:pt x="15" y="152"/>
                    <a:pt x="16" y="154"/>
                  </a:cubicBezTo>
                  <a:cubicBezTo>
                    <a:pt x="16" y="155"/>
                    <a:pt x="16" y="155"/>
                    <a:pt x="16" y="156"/>
                  </a:cubicBezTo>
                  <a:cubicBezTo>
                    <a:pt x="16" y="156"/>
                    <a:pt x="16" y="156"/>
                    <a:pt x="16" y="157"/>
                  </a:cubicBezTo>
                  <a:close/>
                  <a:moveTo>
                    <a:pt x="131" y="232"/>
                  </a:moveTo>
                  <a:cubicBezTo>
                    <a:pt x="130" y="232"/>
                    <a:pt x="130" y="233"/>
                    <a:pt x="130" y="233"/>
                  </a:cubicBezTo>
                  <a:cubicBezTo>
                    <a:pt x="130" y="234"/>
                    <a:pt x="131" y="234"/>
                    <a:pt x="131" y="234"/>
                  </a:cubicBezTo>
                  <a:cubicBezTo>
                    <a:pt x="132" y="234"/>
                    <a:pt x="132" y="235"/>
                    <a:pt x="133" y="235"/>
                  </a:cubicBezTo>
                  <a:cubicBezTo>
                    <a:pt x="133" y="234"/>
                    <a:pt x="134" y="233"/>
                    <a:pt x="135" y="231"/>
                  </a:cubicBezTo>
                  <a:cubicBezTo>
                    <a:pt x="133" y="232"/>
                    <a:pt x="132" y="232"/>
                    <a:pt x="131" y="232"/>
                  </a:cubicBezTo>
                  <a:close/>
                  <a:moveTo>
                    <a:pt x="198" y="204"/>
                  </a:moveTo>
                  <a:cubicBezTo>
                    <a:pt x="199" y="203"/>
                    <a:pt x="200" y="201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199" y="200"/>
                    <a:pt x="198" y="200"/>
                    <a:pt x="198" y="200"/>
                  </a:cubicBezTo>
                  <a:cubicBezTo>
                    <a:pt x="198" y="202"/>
                    <a:pt x="198" y="203"/>
                    <a:pt x="198" y="204"/>
                  </a:cubicBezTo>
                  <a:close/>
                  <a:moveTo>
                    <a:pt x="176" y="216"/>
                  </a:moveTo>
                  <a:cubicBezTo>
                    <a:pt x="177" y="214"/>
                    <a:pt x="177" y="213"/>
                    <a:pt x="177" y="211"/>
                  </a:cubicBezTo>
                  <a:cubicBezTo>
                    <a:pt x="176" y="211"/>
                    <a:pt x="176" y="212"/>
                    <a:pt x="175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4" y="214"/>
                    <a:pt x="175" y="215"/>
                    <a:pt x="175" y="216"/>
                  </a:cubicBezTo>
                  <a:cubicBezTo>
                    <a:pt x="176" y="216"/>
                    <a:pt x="176" y="216"/>
                    <a:pt x="176" y="216"/>
                  </a:cubicBezTo>
                  <a:close/>
                  <a:moveTo>
                    <a:pt x="22" y="141"/>
                  </a:moveTo>
                  <a:cubicBezTo>
                    <a:pt x="23" y="139"/>
                    <a:pt x="24" y="137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2" y="137"/>
                    <a:pt x="21" y="138"/>
                  </a:cubicBezTo>
                  <a:cubicBezTo>
                    <a:pt x="21" y="138"/>
                    <a:pt x="21" y="139"/>
                    <a:pt x="21" y="139"/>
                  </a:cubicBezTo>
                  <a:cubicBezTo>
                    <a:pt x="21" y="140"/>
                    <a:pt x="21" y="141"/>
                    <a:pt x="22" y="141"/>
                  </a:cubicBezTo>
                  <a:close/>
                  <a:moveTo>
                    <a:pt x="107" y="224"/>
                  </a:moveTo>
                  <a:cubicBezTo>
                    <a:pt x="107" y="225"/>
                    <a:pt x="108" y="225"/>
                    <a:pt x="108" y="226"/>
                  </a:cubicBezTo>
                  <a:cubicBezTo>
                    <a:pt x="109" y="225"/>
                    <a:pt x="110" y="224"/>
                    <a:pt x="110" y="224"/>
                  </a:cubicBezTo>
                  <a:cubicBezTo>
                    <a:pt x="110" y="223"/>
                    <a:pt x="110" y="222"/>
                    <a:pt x="108" y="222"/>
                  </a:cubicBezTo>
                  <a:cubicBezTo>
                    <a:pt x="108" y="223"/>
                    <a:pt x="107" y="223"/>
                    <a:pt x="107" y="224"/>
                  </a:cubicBezTo>
                  <a:close/>
                  <a:moveTo>
                    <a:pt x="166" y="231"/>
                  </a:moveTo>
                  <a:cubicBezTo>
                    <a:pt x="164" y="232"/>
                    <a:pt x="162" y="233"/>
                    <a:pt x="161" y="234"/>
                  </a:cubicBezTo>
                  <a:cubicBezTo>
                    <a:pt x="160" y="234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4"/>
                  </a:cubicBezTo>
                  <a:cubicBezTo>
                    <a:pt x="163" y="234"/>
                    <a:pt x="164" y="234"/>
                    <a:pt x="165" y="233"/>
                  </a:cubicBezTo>
                  <a:cubicBezTo>
                    <a:pt x="165" y="233"/>
                    <a:pt x="166" y="233"/>
                    <a:pt x="166" y="233"/>
                  </a:cubicBezTo>
                  <a:cubicBezTo>
                    <a:pt x="166" y="232"/>
                    <a:pt x="166" y="232"/>
                    <a:pt x="166" y="231"/>
                  </a:cubicBezTo>
                  <a:close/>
                  <a:moveTo>
                    <a:pt x="247" y="89"/>
                  </a:moveTo>
                  <a:cubicBezTo>
                    <a:pt x="247" y="90"/>
                    <a:pt x="248" y="90"/>
                    <a:pt x="248" y="91"/>
                  </a:cubicBezTo>
                  <a:cubicBezTo>
                    <a:pt x="248" y="92"/>
                    <a:pt x="248" y="92"/>
                    <a:pt x="247" y="93"/>
                  </a:cubicBezTo>
                  <a:cubicBezTo>
                    <a:pt x="247" y="93"/>
                    <a:pt x="247" y="93"/>
                    <a:pt x="247" y="94"/>
                  </a:cubicBezTo>
                  <a:cubicBezTo>
                    <a:pt x="248" y="96"/>
                    <a:pt x="248" y="97"/>
                    <a:pt x="248" y="99"/>
                  </a:cubicBezTo>
                  <a:cubicBezTo>
                    <a:pt x="249" y="100"/>
                    <a:pt x="249" y="100"/>
                    <a:pt x="248" y="101"/>
                  </a:cubicBezTo>
                  <a:cubicBezTo>
                    <a:pt x="248" y="101"/>
                    <a:pt x="248" y="102"/>
                    <a:pt x="249" y="102"/>
                  </a:cubicBezTo>
                  <a:cubicBezTo>
                    <a:pt x="249" y="99"/>
                    <a:pt x="249" y="96"/>
                    <a:pt x="248" y="92"/>
                  </a:cubicBezTo>
                  <a:cubicBezTo>
                    <a:pt x="248" y="91"/>
                    <a:pt x="248" y="90"/>
                    <a:pt x="247" y="89"/>
                  </a:cubicBezTo>
                  <a:close/>
                  <a:moveTo>
                    <a:pt x="116" y="244"/>
                  </a:moveTo>
                  <a:cubicBezTo>
                    <a:pt x="113" y="244"/>
                    <a:pt x="110" y="244"/>
                    <a:pt x="107" y="24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8" y="244"/>
                    <a:pt x="109" y="245"/>
                    <a:pt x="110" y="245"/>
                  </a:cubicBezTo>
                  <a:cubicBezTo>
                    <a:pt x="111" y="245"/>
                    <a:pt x="113" y="245"/>
                    <a:pt x="115" y="245"/>
                  </a:cubicBezTo>
                  <a:cubicBezTo>
                    <a:pt x="115" y="245"/>
                    <a:pt x="116" y="245"/>
                    <a:pt x="116" y="244"/>
                  </a:cubicBezTo>
                  <a:close/>
                  <a:moveTo>
                    <a:pt x="24" y="145"/>
                  </a:moveTo>
                  <a:cubicBezTo>
                    <a:pt x="24" y="145"/>
                    <a:pt x="24" y="145"/>
                    <a:pt x="24" y="145"/>
                  </a:cubicBezTo>
                  <a:cubicBezTo>
                    <a:pt x="25" y="144"/>
                    <a:pt x="25" y="144"/>
                    <a:pt x="26" y="143"/>
                  </a:cubicBezTo>
                  <a:cubicBezTo>
                    <a:pt x="26" y="143"/>
                    <a:pt x="26" y="143"/>
                    <a:pt x="26" y="142"/>
                  </a:cubicBezTo>
                  <a:cubicBezTo>
                    <a:pt x="26" y="141"/>
                    <a:pt x="26" y="140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40"/>
                    <a:pt x="25" y="143"/>
                    <a:pt x="24" y="145"/>
                  </a:cubicBezTo>
                  <a:close/>
                  <a:moveTo>
                    <a:pt x="94" y="219"/>
                  </a:moveTo>
                  <a:cubicBezTo>
                    <a:pt x="93" y="220"/>
                    <a:pt x="93" y="221"/>
                    <a:pt x="93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94" y="223"/>
                    <a:pt x="95" y="222"/>
                    <a:pt x="95" y="222"/>
                  </a:cubicBezTo>
                  <a:cubicBezTo>
                    <a:pt x="96" y="221"/>
                    <a:pt x="96" y="221"/>
                    <a:pt x="95" y="221"/>
                  </a:cubicBezTo>
                  <a:cubicBezTo>
                    <a:pt x="95" y="220"/>
                    <a:pt x="95" y="220"/>
                    <a:pt x="94" y="219"/>
                  </a:cubicBezTo>
                  <a:close/>
                  <a:moveTo>
                    <a:pt x="250" y="165"/>
                  </a:moveTo>
                  <a:cubicBezTo>
                    <a:pt x="248" y="167"/>
                    <a:pt x="246" y="174"/>
                    <a:pt x="246" y="176"/>
                  </a:cubicBezTo>
                  <a:cubicBezTo>
                    <a:pt x="247" y="172"/>
                    <a:pt x="249" y="169"/>
                    <a:pt x="250" y="165"/>
                  </a:cubicBezTo>
                  <a:close/>
                  <a:moveTo>
                    <a:pt x="247" y="72"/>
                  </a:moveTo>
                  <a:cubicBezTo>
                    <a:pt x="247" y="72"/>
                    <a:pt x="247" y="72"/>
                    <a:pt x="247" y="72"/>
                  </a:cubicBezTo>
                  <a:cubicBezTo>
                    <a:pt x="248" y="76"/>
                    <a:pt x="250" y="80"/>
                    <a:pt x="251" y="84"/>
                  </a:cubicBezTo>
                  <a:cubicBezTo>
                    <a:pt x="251" y="82"/>
                    <a:pt x="251" y="80"/>
                    <a:pt x="250" y="78"/>
                  </a:cubicBezTo>
                  <a:cubicBezTo>
                    <a:pt x="249" y="76"/>
                    <a:pt x="249" y="75"/>
                    <a:pt x="248" y="74"/>
                  </a:cubicBezTo>
                  <a:cubicBezTo>
                    <a:pt x="248" y="73"/>
                    <a:pt x="247" y="72"/>
                    <a:pt x="247" y="72"/>
                  </a:cubicBezTo>
                  <a:close/>
                  <a:moveTo>
                    <a:pt x="62" y="50"/>
                  </a:moveTo>
                  <a:cubicBezTo>
                    <a:pt x="64" y="49"/>
                    <a:pt x="65" y="47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3" y="47"/>
                    <a:pt x="63" y="48"/>
                    <a:pt x="62" y="49"/>
                  </a:cubicBezTo>
                  <a:cubicBezTo>
                    <a:pt x="62" y="49"/>
                    <a:pt x="62" y="49"/>
                    <a:pt x="62" y="50"/>
                  </a:cubicBezTo>
                  <a:close/>
                  <a:moveTo>
                    <a:pt x="147" y="255"/>
                  </a:moveTo>
                  <a:cubicBezTo>
                    <a:pt x="150" y="255"/>
                    <a:pt x="153" y="255"/>
                    <a:pt x="156" y="254"/>
                  </a:cubicBezTo>
                  <a:cubicBezTo>
                    <a:pt x="153" y="254"/>
                    <a:pt x="150" y="254"/>
                    <a:pt x="147" y="254"/>
                  </a:cubicBezTo>
                  <a:cubicBezTo>
                    <a:pt x="147" y="254"/>
                    <a:pt x="147" y="255"/>
                    <a:pt x="147" y="255"/>
                  </a:cubicBezTo>
                  <a:close/>
                  <a:moveTo>
                    <a:pt x="229" y="189"/>
                  </a:moveTo>
                  <a:cubicBezTo>
                    <a:pt x="229" y="190"/>
                    <a:pt x="229" y="190"/>
                    <a:pt x="229" y="190"/>
                  </a:cubicBezTo>
                  <a:cubicBezTo>
                    <a:pt x="229" y="190"/>
                    <a:pt x="229" y="189"/>
                    <a:pt x="230" y="189"/>
                  </a:cubicBezTo>
                  <a:cubicBezTo>
                    <a:pt x="231" y="188"/>
                    <a:pt x="232" y="186"/>
                    <a:pt x="233" y="184"/>
                  </a:cubicBezTo>
                  <a:cubicBezTo>
                    <a:pt x="233" y="184"/>
                    <a:pt x="233" y="184"/>
                    <a:pt x="232" y="183"/>
                  </a:cubicBezTo>
                  <a:cubicBezTo>
                    <a:pt x="231" y="185"/>
                    <a:pt x="230" y="187"/>
                    <a:pt x="229" y="189"/>
                  </a:cubicBezTo>
                  <a:close/>
                  <a:moveTo>
                    <a:pt x="208" y="184"/>
                  </a:moveTo>
                  <a:cubicBezTo>
                    <a:pt x="207" y="184"/>
                    <a:pt x="207" y="184"/>
                    <a:pt x="207" y="184"/>
                  </a:cubicBezTo>
                  <a:cubicBezTo>
                    <a:pt x="207" y="185"/>
                    <a:pt x="206" y="185"/>
                    <a:pt x="206" y="186"/>
                  </a:cubicBezTo>
                  <a:cubicBezTo>
                    <a:pt x="205" y="186"/>
                    <a:pt x="205" y="187"/>
                    <a:pt x="205" y="187"/>
                  </a:cubicBezTo>
                  <a:cubicBezTo>
                    <a:pt x="205" y="188"/>
                    <a:pt x="206" y="188"/>
                    <a:pt x="206" y="189"/>
                  </a:cubicBezTo>
                  <a:cubicBezTo>
                    <a:pt x="206" y="189"/>
                    <a:pt x="207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5"/>
                    <a:pt x="208" y="184"/>
                  </a:cubicBezTo>
                  <a:close/>
                  <a:moveTo>
                    <a:pt x="195" y="211"/>
                  </a:moveTo>
                  <a:cubicBezTo>
                    <a:pt x="194" y="211"/>
                    <a:pt x="191" y="215"/>
                    <a:pt x="191" y="215"/>
                  </a:cubicBezTo>
                  <a:cubicBezTo>
                    <a:pt x="192" y="215"/>
                    <a:pt x="193" y="214"/>
                    <a:pt x="195" y="213"/>
                  </a:cubicBezTo>
                  <a:cubicBezTo>
                    <a:pt x="195" y="213"/>
                    <a:pt x="195" y="213"/>
                    <a:pt x="195" y="213"/>
                  </a:cubicBezTo>
                  <a:cubicBezTo>
                    <a:pt x="195" y="212"/>
                    <a:pt x="195" y="211"/>
                    <a:pt x="195" y="211"/>
                  </a:cubicBezTo>
                  <a:close/>
                  <a:moveTo>
                    <a:pt x="70" y="31"/>
                  </a:moveTo>
                  <a:cubicBezTo>
                    <a:pt x="70" y="31"/>
                    <a:pt x="70" y="31"/>
                    <a:pt x="70" y="30"/>
                  </a:cubicBezTo>
                  <a:cubicBezTo>
                    <a:pt x="71" y="29"/>
                    <a:pt x="71" y="28"/>
                    <a:pt x="71" y="26"/>
                  </a:cubicBezTo>
                  <a:cubicBezTo>
                    <a:pt x="70" y="27"/>
                    <a:pt x="69" y="28"/>
                    <a:pt x="68" y="29"/>
                  </a:cubicBezTo>
                  <a:cubicBezTo>
                    <a:pt x="69" y="30"/>
                    <a:pt x="69" y="30"/>
                    <a:pt x="70" y="31"/>
                  </a:cubicBezTo>
                  <a:close/>
                  <a:moveTo>
                    <a:pt x="243" y="73"/>
                  </a:moveTo>
                  <a:cubicBezTo>
                    <a:pt x="243" y="71"/>
                    <a:pt x="238" y="63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5"/>
                    <a:pt x="240" y="67"/>
                    <a:pt x="241" y="70"/>
                  </a:cubicBezTo>
                  <a:cubicBezTo>
                    <a:pt x="242" y="71"/>
                    <a:pt x="243" y="72"/>
                    <a:pt x="243" y="73"/>
                  </a:cubicBezTo>
                  <a:close/>
                  <a:moveTo>
                    <a:pt x="84" y="241"/>
                  </a:moveTo>
                  <a:cubicBezTo>
                    <a:pt x="80" y="239"/>
                    <a:pt x="76" y="238"/>
                    <a:pt x="72" y="237"/>
                  </a:cubicBezTo>
                  <a:cubicBezTo>
                    <a:pt x="76" y="238"/>
                    <a:pt x="80" y="240"/>
                    <a:pt x="84" y="241"/>
                  </a:cubicBezTo>
                  <a:close/>
                  <a:moveTo>
                    <a:pt x="29" y="147"/>
                  </a:moveTo>
                  <a:cubicBezTo>
                    <a:pt x="30" y="146"/>
                    <a:pt x="30" y="145"/>
                    <a:pt x="30" y="143"/>
                  </a:cubicBezTo>
                  <a:cubicBezTo>
                    <a:pt x="30" y="143"/>
                    <a:pt x="30" y="142"/>
                    <a:pt x="30" y="142"/>
                  </a:cubicBezTo>
                  <a:cubicBezTo>
                    <a:pt x="30" y="142"/>
                    <a:pt x="29" y="143"/>
                    <a:pt x="29" y="143"/>
                  </a:cubicBezTo>
                  <a:cubicBezTo>
                    <a:pt x="29" y="143"/>
                    <a:pt x="29" y="144"/>
                    <a:pt x="29" y="144"/>
                  </a:cubicBezTo>
                  <a:cubicBezTo>
                    <a:pt x="28" y="144"/>
                    <a:pt x="29" y="147"/>
                    <a:pt x="29" y="147"/>
                  </a:cubicBezTo>
                  <a:close/>
                  <a:moveTo>
                    <a:pt x="19" y="167"/>
                  </a:move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0" y="165"/>
                    <a:pt x="21" y="164"/>
                  </a:cubicBezTo>
                  <a:cubicBezTo>
                    <a:pt x="21" y="163"/>
                    <a:pt x="21" y="162"/>
                    <a:pt x="20" y="161"/>
                  </a:cubicBezTo>
                  <a:cubicBezTo>
                    <a:pt x="20" y="163"/>
                    <a:pt x="20" y="164"/>
                    <a:pt x="18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19" y="166"/>
                    <a:pt x="19" y="166"/>
                    <a:pt x="19" y="167"/>
                  </a:cubicBezTo>
                  <a:close/>
                  <a:moveTo>
                    <a:pt x="177" y="29"/>
                  </a:moveTo>
                  <a:cubicBezTo>
                    <a:pt x="177" y="28"/>
                    <a:pt x="177" y="27"/>
                    <a:pt x="177" y="27"/>
                  </a:cubicBezTo>
                  <a:cubicBezTo>
                    <a:pt x="177" y="26"/>
                    <a:pt x="177" y="25"/>
                    <a:pt x="175" y="24"/>
                  </a:cubicBezTo>
                  <a:cubicBezTo>
                    <a:pt x="175" y="25"/>
                    <a:pt x="175" y="26"/>
                    <a:pt x="175" y="26"/>
                  </a:cubicBezTo>
                  <a:cubicBezTo>
                    <a:pt x="175" y="27"/>
                    <a:pt x="176" y="28"/>
                    <a:pt x="177" y="29"/>
                  </a:cubicBezTo>
                  <a:close/>
                  <a:moveTo>
                    <a:pt x="120" y="236"/>
                  </a:moveTo>
                  <a:cubicBezTo>
                    <a:pt x="121" y="237"/>
                    <a:pt x="121" y="237"/>
                    <a:pt x="121" y="238"/>
                  </a:cubicBezTo>
                  <a:cubicBezTo>
                    <a:pt x="122" y="238"/>
                    <a:pt x="122" y="238"/>
                    <a:pt x="123" y="238"/>
                  </a:cubicBezTo>
                  <a:cubicBezTo>
                    <a:pt x="124" y="238"/>
                    <a:pt x="124" y="238"/>
                    <a:pt x="124" y="237"/>
                  </a:cubicBezTo>
                  <a:cubicBezTo>
                    <a:pt x="123" y="236"/>
                    <a:pt x="122" y="236"/>
                    <a:pt x="120" y="236"/>
                  </a:cubicBezTo>
                  <a:close/>
                  <a:moveTo>
                    <a:pt x="191" y="227"/>
                  </a:moveTo>
                  <a:cubicBezTo>
                    <a:pt x="191" y="227"/>
                    <a:pt x="191" y="227"/>
                    <a:pt x="191" y="227"/>
                  </a:cubicBezTo>
                  <a:cubicBezTo>
                    <a:pt x="190" y="227"/>
                    <a:pt x="189" y="228"/>
                    <a:pt x="188" y="229"/>
                  </a:cubicBezTo>
                  <a:cubicBezTo>
                    <a:pt x="187" y="229"/>
                    <a:pt x="187" y="230"/>
                    <a:pt x="187" y="230"/>
                  </a:cubicBezTo>
                  <a:cubicBezTo>
                    <a:pt x="187" y="230"/>
                    <a:pt x="188" y="230"/>
                    <a:pt x="189" y="230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190" y="229"/>
                    <a:pt x="191" y="228"/>
                    <a:pt x="191" y="227"/>
                  </a:cubicBezTo>
                  <a:close/>
                  <a:moveTo>
                    <a:pt x="233" y="94"/>
                  </a:moveTo>
                  <a:cubicBezTo>
                    <a:pt x="234" y="94"/>
                    <a:pt x="234" y="93"/>
                    <a:pt x="234" y="92"/>
                  </a:cubicBezTo>
                  <a:cubicBezTo>
                    <a:pt x="234" y="91"/>
                    <a:pt x="233" y="90"/>
                    <a:pt x="232" y="88"/>
                  </a:cubicBezTo>
                  <a:cubicBezTo>
                    <a:pt x="232" y="88"/>
                    <a:pt x="232" y="88"/>
                    <a:pt x="232" y="87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2" y="90"/>
                    <a:pt x="233" y="92"/>
                    <a:pt x="233" y="94"/>
                  </a:cubicBezTo>
                  <a:close/>
                  <a:moveTo>
                    <a:pt x="20" y="118"/>
                  </a:moveTo>
                  <a:cubicBezTo>
                    <a:pt x="21" y="118"/>
                    <a:pt x="21" y="117"/>
                    <a:pt x="21" y="117"/>
                  </a:cubicBezTo>
                  <a:cubicBezTo>
                    <a:pt x="20" y="116"/>
                    <a:pt x="20" y="115"/>
                    <a:pt x="21" y="115"/>
                  </a:cubicBezTo>
                  <a:cubicBezTo>
                    <a:pt x="21" y="114"/>
                    <a:pt x="21" y="113"/>
                    <a:pt x="22" y="111"/>
                  </a:cubicBezTo>
                  <a:cubicBezTo>
                    <a:pt x="22" y="110"/>
                    <a:pt x="22" y="109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1" y="111"/>
                    <a:pt x="21" y="114"/>
                    <a:pt x="20" y="116"/>
                  </a:cubicBezTo>
                  <a:cubicBezTo>
                    <a:pt x="20" y="117"/>
                    <a:pt x="20" y="118"/>
                    <a:pt x="20" y="118"/>
                  </a:cubicBezTo>
                  <a:close/>
                  <a:moveTo>
                    <a:pt x="29" y="185"/>
                  </a:moveTo>
                  <a:cubicBezTo>
                    <a:pt x="29" y="186"/>
                    <a:pt x="28" y="186"/>
                    <a:pt x="28" y="186"/>
                  </a:cubicBezTo>
                  <a:cubicBezTo>
                    <a:pt x="29" y="188"/>
                    <a:pt x="29" y="189"/>
                    <a:pt x="30" y="190"/>
                  </a:cubicBezTo>
                  <a:cubicBezTo>
                    <a:pt x="31" y="189"/>
                    <a:pt x="31" y="189"/>
                    <a:pt x="31" y="188"/>
                  </a:cubicBezTo>
                  <a:cubicBezTo>
                    <a:pt x="30" y="187"/>
                    <a:pt x="30" y="186"/>
                    <a:pt x="29" y="185"/>
                  </a:cubicBezTo>
                  <a:close/>
                  <a:moveTo>
                    <a:pt x="164" y="13"/>
                  </a:moveTo>
                  <a:cubicBezTo>
                    <a:pt x="166" y="14"/>
                    <a:pt x="167" y="14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8" y="14"/>
                    <a:pt x="168" y="14"/>
                  </a:cubicBezTo>
                  <a:cubicBezTo>
                    <a:pt x="167" y="14"/>
                    <a:pt x="167" y="13"/>
                    <a:pt x="166" y="12"/>
                  </a:cubicBezTo>
                  <a:cubicBezTo>
                    <a:pt x="165" y="12"/>
                    <a:pt x="165" y="12"/>
                    <a:pt x="164" y="13"/>
                  </a:cubicBezTo>
                  <a:close/>
                  <a:moveTo>
                    <a:pt x="23" y="170"/>
                  </a:moveTo>
                  <a:cubicBezTo>
                    <a:pt x="23" y="170"/>
                    <a:pt x="22" y="171"/>
                    <a:pt x="22" y="171"/>
                  </a:cubicBezTo>
                  <a:cubicBezTo>
                    <a:pt x="22" y="172"/>
                    <a:pt x="23" y="173"/>
                    <a:pt x="23" y="174"/>
                  </a:cubicBezTo>
                  <a:cubicBezTo>
                    <a:pt x="25" y="172"/>
                    <a:pt x="24" y="171"/>
                    <a:pt x="23" y="170"/>
                  </a:cubicBezTo>
                  <a:close/>
                  <a:moveTo>
                    <a:pt x="36" y="173"/>
                  </a:moveTo>
                  <a:cubicBezTo>
                    <a:pt x="36" y="173"/>
                    <a:pt x="37" y="172"/>
                    <a:pt x="37" y="172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37" y="170"/>
                    <a:pt x="36" y="170"/>
                    <a:pt x="35" y="170"/>
                  </a:cubicBezTo>
                  <a:cubicBezTo>
                    <a:pt x="35" y="171"/>
                    <a:pt x="35" y="171"/>
                    <a:pt x="35" y="172"/>
                  </a:cubicBezTo>
                  <a:cubicBezTo>
                    <a:pt x="35" y="172"/>
                    <a:pt x="36" y="173"/>
                    <a:pt x="36" y="173"/>
                  </a:cubicBezTo>
                  <a:close/>
                  <a:moveTo>
                    <a:pt x="16" y="110"/>
                  </a:moveTo>
                  <a:cubicBezTo>
                    <a:pt x="16" y="108"/>
                    <a:pt x="16" y="107"/>
                    <a:pt x="17" y="105"/>
                  </a:cubicBezTo>
                  <a:cubicBezTo>
                    <a:pt x="16" y="105"/>
                    <a:pt x="16" y="105"/>
                    <a:pt x="15" y="106"/>
                  </a:cubicBezTo>
                  <a:cubicBezTo>
                    <a:pt x="15" y="107"/>
                    <a:pt x="15" y="108"/>
                    <a:pt x="16" y="110"/>
                  </a:cubicBezTo>
                  <a:close/>
                  <a:moveTo>
                    <a:pt x="141" y="5"/>
                  </a:moveTo>
                  <a:cubicBezTo>
                    <a:pt x="141" y="5"/>
                    <a:pt x="141" y="5"/>
                    <a:pt x="141" y="5"/>
                  </a:cubicBezTo>
                  <a:cubicBezTo>
                    <a:pt x="140" y="4"/>
                    <a:pt x="139" y="4"/>
                    <a:pt x="137" y="4"/>
                  </a:cubicBezTo>
                  <a:cubicBezTo>
                    <a:pt x="135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4"/>
                    <a:pt x="131" y="4"/>
                    <a:pt x="132" y="4"/>
                  </a:cubicBezTo>
                  <a:cubicBezTo>
                    <a:pt x="133" y="4"/>
                    <a:pt x="134" y="4"/>
                    <a:pt x="134" y="4"/>
                  </a:cubicBezTo>
                  <a:cubicBezTo>
                    <a:pt x="137" y="5"/>
                    <a:pt x="139" y="5"/>
                    <a:pt x="141" y="5"/>
                  </a:cubicBezTo>
                  <a:close/>
                  <a:moveTo>
                    <a:pt x="40" y="206"/>
                  </a:moveTo>
                  <a:cubicBezTo>
                    <a:pt x="38" y="204"/>
                    <a:pt x="37" y="203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6" y="202"/>
                    <a:pt x="36" y="202"/>
                    <a:pt x="37" y="203"/>
                  </a:cubicBezTo>
                  <a:cubicBezTo>
                    <a:pt x="37" y="205"/>
                    <a:pt x="38" y="206"/>
                    <a:pt x="40" y="206"/>
                  </a:cubicBezTo>
                  <a:close/>
                  <a:moveTo>
                    <a:pt x="194" y="26"/>
                  </a:moveTo>
                  <a:cubicBezTo>
                    <a:pt x="194" y="25"/>
                    <a:pt x="194" y="24"/>
                    <a:pt x="193" y="24"/>
                  </a:cubicBezTo>
                  <a:cubicBezTo>
                    <a:pt x="192" y="23"/>
                    <a:pt x="190" y="22"/>
                    <a:pt x="189" y="22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91" y="23"/>
                    <a:pt x="192" y="25"/>
                    <a:pt x="194" y="26"/>
                  </a:cubicBezTo>
                  <a:close/>
                  <a:moveTo>
                    <a:pt x="238" y="71"/>
                  </a:moveTo>
                  <a:cubicBezTo>
                    <a:pt x="237" y="69"/>
                    <a:pt x="236" y="68"/>
                    <a:pt x="235" y="67"/>
                  </a:cubicBezTo>
                  <a:cubicBezTo>
                    <a:pt x="236" y="68"/>
                    <a:pt x="236" y="70"/>
                    <a:pt x="237" y="71"/>
                  </a:cubicBezTo>
                  <a:cubicBezTo>
                    <a:pt x="237" y="72"/>
                    <a:pt x="237" y="72"/>
                    <a:pt x="238" y="71"/>
                  </a:cubicBezTo>
                  <a:close/>
                  <a:moveTo>
                    <a:pt x="82" y="55"/>
                  </a:moveTo>
                  <a:cubicBezTo>
                    <a:pt x="82" y="55"/>
                    <a:pt x="82" y="55"/>
                    <a:pt x="82" y="55"/>
                  </a:cubicBezTo>
                  <a:cubicBezTo>
                    <a:pt x="82" y="54"/>
                    <a:pt x="82" y="54"/>
                    <a:pt x="83" y="54"/>
                  </a:cubicBezTo>
                  <a:cubicBezTo>
                    <a:pt x="83" y="53"/>
                    <a:pt x="83" y="53"/>
                    <a:pt x="83" y="52"/>
                  </a:cubicBezTo>
                  <a:cubicBezTo>
                    <a:pt x="83" y="52"/>
                    <a:pt x="83" y="51"/>
                    <a:pt x="82" y="51"/>
                  </a:cubicBezTo>
                  <a:cubicBezTo>
                    <a:pt x="82" y="51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lose/>
                  <a:moveTo>
                    <a:pt x="181" y="27"/>
                  </a:moveTo>
                  <a:cubicBezTo>
                    <a:pt x="181" y="28"/>
                    <a:pt x="181" y="28"/>
                    <a:pt x="181" y="28"/>
                  </a:cubicBezTo>
                  <a:cubicBezTo>
                    <a:pt x="182" y="29"/>
                    <a:pt x="183" y="30"/>
                    <a:pt x="184" y="31"/>
                  </a:cubicBezTo>
                  <a:cubicBezTo>
                    <a:pt x="184" y="31"/>
                    <a:pt x="184" y="30"/>
                    <a:pt x="185" y="30"/>
                  </a:cubicBezTo>
                  <a:cubicBezTo>
                    <a:pt x="184" y="29"/>
                    <a:pt x="182" y="28"/>
                    <a:pt x="181" y="27"/>
                  </a:cubicBezTo>
                  <a:close/>
                  <a:moveTo>
                    <a:pt x="241" y="193"/>
                  </a:moveTo>
                  <a:cubicBezTo>
                    <a:pt x="243" y="191"/>
                    <a:pt x="246" y="185"/>
                    <a:pt x="246" y="184"/>
                  </a:cubicBezTo>
                  <a:cubicBezTo>
                    <a:pt x="244" y="187"/>
                    <a:pt x="243" y="190"/>
                    <a:pt x="241" y="193"/>
                  </a:cubicBezTo>
                  <a:close/>
                  <a:moveTo>
                    <a:pt x="29" y="62"/>
                  </a:moveTo>
                  <a:cubicBezTo>
                    <a:pt x="28" y="63"/>
                    <a:pt x="26" y="67"/>
                    <a:pt x="26" y="68"/>
                  </a:cubicBezTo>
                  <a:cubicBezTo>
                    <a:pt x="27" y="67"/>
                    <a:pt x="27" y="67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28" y="64"/>
                    <a:pt x="28" y="63"/>
                    <a:pt x="29" y="62"/>
                  </a:cubicBezTo>
                  <a:close/>
                  <a:moveTo>
                    <a:pt x="188" y="224"/>
                  </a:moveTo>
                  <a:cubicBezTo>
                    <a:pt x="188" y="224"/>
                    <a:pt x="189" y="224"/>
                    <a:pt x="189" y="223"/>
                  </a:cubicBezTo>
                  <a:cubicBezTo>
                    <a:pt x="190" y="222"/>
                    <a:pt x="192" y="221"/>
                    <a:pt x="193" y="220"/>
                  </a:cubicBezTo>
                  <a:cubicBezTo>
                    <a:pt x="194" y="220"/>
                    <a:pt x="194" y="219"/>
                    <a:pt x="194" y="218"/>
                  </a:cubicBezTo>
                  <a:cubicBezTo>
                    <a:pt x="194" y="219"/>
                    <a:pt x="193" y="220"/>
                    <a:pt x="192" y="220"/>
                  </a:cubicBezTo>
                  <a:cubicBezTo>
                    <a:pt x="192" y="221"/>
                    <a:pt x="191" y="222"/>
                    <a:pt x="190" y="222"/>
                  </a:cubicBezTo>
                  <a:cubicBezTo>
                    <a:pt x="189" y="222"/>
                    <a:pt x="188" y="223"/>
                    <a:pt x="188" y="224"/>
                  </a:cubicBezTo>
                  <a:close/>
                  <a:moveTo>
                    <a:pt x="185" y="210"/>
                  </a:moveTo>
                  <a:cubicBezTo>
                    <a:pt x="185" y="210"/>
                    <a:pt x="184" y="210"/>
                    <a:pt x="184" y="211"/>
                  </a:cubicBezTo>
                  <a:cubicBezTo>
                    <a:pt x="183" y="211"/>
                    <a:pt x="183" y="212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4" y="213"/>
                    <a:pt x="185" y="212"/>
                    <a:pt x="185" y="210"/>
                  </a:cubicBezTo>
                  <a:close/>
                  <a:moveTo>
                    <a:pt x="9" y="85"/>
                  </a:moveTo>
                  <a:cubicBezTo>
                    <a:pt x="8" y="88"/>
                    <a:pt x="7" y="90"/>
                    <a:pt x="6" y="93"/>
                  </a:cubicBezTo>
                  <a:cubicBezTo>
                    <a:pt x="7" y="93"/>
                    <a:pt x="7" y="93"/>
                    <a:pt x="7" y="92"/>
                  </a:cubicBezTo>
                  <a:cubicBezTo>
                    <a:pt x="8" y="91"/>
                    <a:pt x="8" y="89"/>
                    <a:pt x="8" y="88"/>
                  </a:cubicBezTo>
                  <a:cubicBezTo>
                    <a:pt x="8" y="87"/>
                    <a:pt x="9" y="86"/>
                    <a:pt x="9" y="85"/>
                  </a:cubicBezTo>
                  <a:close/>
                  <a:moveTo>
                    <a:pt x="171" y="26"/>
                  </a:moveTo>
                  <a:cubicBezTo>
                    <a:pt x="171" y="26"/>
                    <a:pt x="171" y="26"/>
                    <a:pt x="171" y="26"/>
                  </a:cubicBezTo>
                  <a:cubicBezTo>
                    <a:pt x="172" y="28"/>
                    <a:pt x="172" y="29"/>
                    <a:pt x="173" y="31"/>
                  </a:cubicBezTo>
                  <a:cubicBezTo>
                    <a:pt x="173" y="30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2" y="27"/>
                    <a:pt x="171" y="26"/>
                  </a:cubicBezTo>
                  <a:close/>
                  <a:moveTo>
                    <a:pt x="126" y="228"/>
                  </a:moveTo>
                  <a:cubicBezTo>
                    <a:pt x="125" y="228"/>
                    <a:pt x="125" y="229"/>
                    <a:pt x="125" y="229"/>
                  </a:cubicBezTo>
                  <a:cubicBezTo>
                    <a:pt x="125" y="230"/>
                    <a:pt x="126" y="231"/>
                    <a:pt x="126" y="232"/>
                  </a:cubicBezTo>
                  <a:cubicBezTo>
                    <a:pt x="127" y="230"/>
                    <a:pt x="127" y="230"/>
                    <a:pt x="126" y="228"/>
                  </a:cubicBezTo>
                  <a:close/>
                  <a:moveTo>
                    <a:pt x="249" y="105"/>
                  </a:moveTo>
                  <a:cubicBezTo>
                    <a:pt x="248" y="105"/>
                    <a:pt x="248" y="105"/>
                    <a:pt x="247" y="105"/>
                  </a:cubicBezTo>
                  <a:cubicBezTo>
                    <a:pt x="248" y="107"/>
                    <a:pt x="248" y="109"/>
                    <a:pt x="249" y="110"/>
                  </a:cubicBezTo>
                  <a:cubicBezTo>
                    <a:pt x="249" y="108"/>
                    <a:pt x="249" y="107"/>
                    <a:pt x="249" y="105"/>
                  </a:cubicBezTo>
                  <a:close/>
                  <a:moveTo>
                    <a:pt x="107" y="228"/>
                  </a:moveTo>
                  <a:cubicBezTo>
                    <a:pt x="106" y="227"/>
                    <a:pt x="106" y="227"/>
                    <a:pt x="105" y="226"/>
                  </a:cubicBezTo>
                  <a:cubicBezTo>
                    <a:pt x="105" y="226"/>
                    <a:pt x="105" y="227"/>
                    <a:pt x="104" y="227"/>
                  </a:cubicBezTo>
                  <a:cubicBezTo>
                    <a:pt x="105" y="228"/>
                    <a:pt x="105" y="228"/>
                    <a:pt x="106" y="229"/>
                  </a:cubicBezTo>
                  <a:cubicBezTo>
                    <a:pt x="106" y="229"/>
                    <a:pt x="107" y="228"/>
                    <a:pt x="107" y="228"/>
                  </a:cubicBezTo>
                  <a:close/>
                  <a:moveTo>
                    <a:pt x="204" y="28"/>
                  </a:move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5" y="29"/>
                    <a:pt x="205" y="29"/>
                    <a:pt x="206" y="30"/>
                  </a:cubicBezTo>
                  <a:cubicBezTo>
                    <a:pt x="207" y="31"/>
                    <a:pt x="209" y="32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1" y="34"/>
                  </a:cubicBezTo>
                  <a:cubicBezTo>
                    <a:pt x="208" y="32"/>
                    <a:pt x="206" y="30"/>
                    <a:pt x="204" y="28"/>
                  </a:cubicBezTo>
                  <a:close/>
                  <a:moveTo>
                    <a:pt x="28" y="155"/>
                  </a:moveTo>
                  <a:cubicBezTo>
                    <a:pt x="28" y="155"/>
                    <a:pt x="28" y="155"/>
                    <a:pt x="28" y="155"/>
                  </a:cubicBezTo>
                  <a:cubicBezTo>
                    <a:pt x="27" y="155"/>
                    <a:pt x="27" y="156"/>
                    <a:pt x="27" y="15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7" y="159"/>
                    <a:pt x="28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8" y="158"/>
                    <a:pt x="28" y="156"/>
                    <a:pt x="28" y="155"/>
                  </a:cubicBezTo>
                  <a:close/>
                  <a:moveTo>
                    <a:pt x="189" y="189"/>
                  </a:moveTo>
                  <a:cubicBezTo>
                    <a:pt x="189" y="188"/>
                    <a:pt x="188" y="188"/>
                    <a:pt x="188" y="187"/>
                  </a:cubicBezTo>
                  <a:cubicBezTo>
                    <a:pt x="188" y="188"/>
                    <a:pt x="187" y="188"/>
                    <a:pt x="187" y="188"/>
                  </a:cubicBezTo>
                  <a:cubicBezTo>
                    <a:pt x="187" y="189"/>
                    <a:pt x="188" y="190"/>
                    <a:pt x="188" y="191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89" y="190"/>
                    <a:pt x="189" y="190"/>
                    <a:pt x="189" y="189"/>
                  </a:cubicBezTo>
                  <a:close/>
                  <a:moveTo>
                    <a:pt x="220" y="210"/>
                  </a:moveTo>
                  <a:cubicBezTo>
                    <a:pt x="219" y="211"/>
                    <a:pt x="217" y="213"/>
                    <a:pt x="216" y="215"/>
                  </a:cubicBezTo>
                  <a:cubicBezTo>
                    <a:pt x="217" y="214"/>
                    <a:pt x="218" y="213"/>
                    <a:pt x="219" y="212"/>
                  </a:cubicBezTo>
                  <a:cubicBezTo>
                    <a:pt x="220" y="211"/>
                    <a:pt x="220" y="210"/>
                    <a:pt x="220" y="210"/>
                  </a:cubicBezTo>
                  <a:close/>
                  <a:moveTo>
                    <a:pt x="170" y="22"/>
                  </a:moveTo>
                  <a:cubicBezTo>
                    <a:pt x="171" y="23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2" y="23"/>
                    <a:pt x="171" y="22"/>
                    <a:pt x="170" y="22"/>
                  </a:cubicBezTo>
                  <a:close/>
                  <a:moveTo>
                    <a:pt x="200" y="214"/>
                  </a:moveTo>
                  <a:cubicBezTo>
                    <a:pt x="200" y="214"/>
                    <a:pt x="200" y="214"/>
                    <a:pt x="200" y="214"/>
                  </a:cubicBezTo>
                  <a:cubicBezTo>
                    <a:pt x="199" y="214"/>
                    <a:pt x="198" y="215"/>
                    <a:pt x="197" y="215"/>
                  </a:cubicBezTo>
                  <a:cubicBezTo>
                    <a:pt x="196" y="216"/>
                    <a:pt x="196" y="216"/>
                    <a:pt x="197" y="218"/>
                  </a:cubicBezTo>
                  <a:cubicBezTo>
                    <a:pt x="198" y="216"/>
                    <a:pt x="199" y="215"/>
                    <a:pt x="200" y="214"/>
                  </a:cubicBezTo>
                  <a:close/>
                  <a:moveTo>
                    <a:pt x="226" y="83"/>
                  </a:moveTo>
                  <a:cubicBezTo>
                    <a:pt x="227" y="85"/>
                    <a:pt x="227" y="87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6"/>
                    <a:pt x="227" y="84"/>
                    <a:pt x="226" y="83"/>
                  </a:cubicBezTo>
                  <a:close/>
                  <a:moveTo>
                    <a:pt x="93" y="239"/>
                  </a:moveTo>
                  <a:cubicBezTo>
                    <a:pt x="93" y="239"/>
                    <a:pt x="93" y="239"/>
                    <a:pt x="93" y="239"/>
                  </a:cubicBezTo>
                  <a:cubicBezTo>
                    <a:pt x="94" y="240"/>
                    <a:pt x="96" y="241"/>
                    <a:pt x="97" y="241"/>
                  </a:cubicBezTo>
                  <a:cubicBezTo>
                    <a:pt x="97" y="241"/>
                    <a:pt x="97" y="240"/>
                    <a:pt x="96" y="240"/>
                  </a:cubicBezTo>
                  <a:cubicBezTo>
                    <a:pt x="96" y="240"/>
                    <a:pt x="96" y="239"/>
                    <a:pt x="96" y="239"/>
                  </a:cubicBezTo>
                  <a:cubicBezTo>
                    <a:pt x="95" y="239"/>
                    <a:pt x="94" y="239"/>
                    <a:pt x="93" y="239"/>
                  </a:cubicBezTo>
                  <a:close/>
                  <a:moveTo>
                    <a:pt x="167" y="23"/>
                  </a:moveTo>
                  <a:cubicBezTo>
                    <a:pt x="168" y="22"/>
                    <a:pt x="166" y="20"/>
                    <a:pt x="164" y="21"/>
                  </a:cubicBezTo>
                  <a:cubicBezTo>
                    <a:pt x="164" y="21"/>
                    <a:pt x="164" y="22"/>
                    <a:pt x="164" y="22"/>
                  </a:cubicBezTo>
                  <a:cubicBezTo>
                    <a:pt x="164" y="22"/>
                    <a:pt x="165" y="22"/>
                    <a:pt x="165" y="22"/>
                  </a:cubicBezTo>
                  <a:cubicBezTo>
                    <a:pt x="166" y="21"/>
                    <a:pt x="167" y="22"/>
                    <a:pt x="167" y="23"/>
                  </a:cubicBezTo>
                  <a:close/>
                  <a:moveTo>
                    <a:pt x="44" y="51"/>
                  </a:moveTo>
                  <a:cubicBezTo>
                    <a:pt x="44" y="52"/>
                    <a:pt x="43" y="53"/>
                    <a:pt x="43" y="54"/>
                  </a:cubicBezTo>
                  <a:cubicBezTo>
                    <a:pt x="44" y="54"/>
                    <a:pt x="44" y="54"/>
                    <a:pt x="45" y="53"/>
                  </a:cubicBezTo>
                  <a:cubicBezTo>
                    <a:pt x="45" y="52"/>
                    <a:pt x="45" y="52"/>
                    <a:pt x="44" y="51"/>
                  </a:cubicBezTo>
                  <a:close/>
                  <a:moveTo>
                    <a:pt x="60" y="228"/>
                  </a:moveTo>
                  <a:cubicBezTo>
                    <a:pt x="61" y="229"/>
                    <a:pt x="63" y="230"/>
                    <a:pt x="65" y="231"/>
                  </a:cubicBezTo>
                  <a:cubicBezTo>
                    <a:pt x="63" y="229"/>
                    <a:pt x="62" y="228"/>
                    <a:pt x="60" y="227"/>
                  </a:cubicBezTo>
                  <a:cubicBezTo>
                    <a:pt x="60" y="228"/>
                    <a:pt x="60" y="228"/>
                    <a:pt x="60" y="228"/>
                  </a:cubicBezTo>
                  <a:close/>
                  <a:moveTo>
                    <a:pt x="36" y="156"/>
                  </a:moveTo>
                  <a:cubicBezTo>
                    <a:pt x="35" y="157"/>
                    <a:pt x="34" y="159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5" y="159"/>
                    <a:pt x="35" y="158"/>
                    <a:pt x="36" y="157"/>
                  </a:cubicBezTo>
                  <a:cubicBezTo>
                    <a:pt x="37" y="156"/>
                    <a:pt x="36" y="156"/>
                    <a:pt x="36" y="156"/>
                  </a:cubicBezTo>
                  <a:close/>
                  <a:moveTo>
                    <a:pt x="34" y="174"/>
                  </a:moveTo>
                  <a:cubicBezTo>
                    <a:pt x="33" y="175"/>
                    <a:pt x="33" y="175"/>
                    <a:pt x="33" y="177"/>
                  </a:cubicBezTo>
                  <a:cubicBezTo>
                    <a:pt x="34" y="176"/>
                    <a:pt x="34" y="175"/>
                    <a:pt x="35" y="175"/>
                  </a:cubicBezTo>
                  <a:cubicBezTo>
                    <a:pt x="34" y="174"/>
                    <a:pt x="34" y="174"/>
                    <a:pt x="34" y="174"/>
                  </a:cubicBezTo>
                  <a:close/>
                  <a:moveTo>
                    <a:pt x="117" y="13"/>
                  </a:moveTo>
                  <a:cubicBezTo>
                    <a:pt x="115" y="12"/>
                    <a:pt x="115" y="13"/>
                    <a:pt x="115" y="14"/>
                  </a:cubicBezTo>
                  <a:cubicBezTo>
                    <a:pt x="116" y="14"/>
                    <a:pt x="116" y="14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07" y="231"/>
                  </a:moveTo>
                  <a:cubicBezTo>
                    <a:pt x="108" y="232"/>
                    <a:pt x="109" y="233"/>
                    <a:pt x="110" y="232"/>
                  </a:cubicBezTo>
                  <a:cubicBezTo>
                    <a:pt x="109" y="231"/>
                    <a:pt x="109" y="231"/>
                    <a:pt x="108" y="230"/>
                  </a:cubicBezTo>
                  <a:cubicBezTo>
                    <a:pt x="108" y="230"/>
                    <a:pt x="108" y="230"/>
                    <a:pt x="107" y="231"/>
                  </a:cubicBezTo>
                  <a:close/>
                  <a:moveTo>
                    <a:pt x="55" y="36"/>
                  </a:moveTo>
                  <a:cubicBezTo>
                    <a:pt x="54" y="37"/>
                    <a:pt x="54" y="38"/>
                    <a:pt x="52" y="38"/>
                  </a:cubicBezTo>
                  <a:cubicBezTo>
                    <a:pt x="52" y="39"/>
                    <a:pt x="52" y="39"/>
                    <a:pt x="52" y="40"/>
                  </a:cubicBezTo>
                  <a:cubicBezTo>
                    <a:pt x="53" y="39"/>
                    <a:pt x="54" y="38"/>
                    <a:pt x="55" y="37"/>
                  </a:cubicBezTo>
                  <a:cubicBezTo>
                    <a:pt x="55" y="37"/>
                    <a:pt x="55" y="37"/>
                    <a:pt x="55" y="36"/>
                  </a:cubicBezTo>
                  <a:close/>
                  <a:moveTo>
                    <a:pt x="99" y="11"/>
                  </a:moveTo>
                  <a:cubicBezTo>
                    <a:pt x="97" y="11"/>
                    <a:pt x="93" y="12"/>
                    <a:pt x="93" y="13"/>
                  </a:cubicBezTo>
                  <a:cubicBezTo>
                    <a:pt x="96" y="12"/>
                    <a:pt x="97" y="12"/>
                    <a:pt x="99" y="11"/>
                  </a:cubicBezTo>
                  <a:close/>
                  <a:moveTo>
                    <a:pt x="21" y="196"/>
                  </a:moveTo>
                  <a:cubicBezTo>
                    <a:pt x="20" y="193"/>
                    <a:pt x="18" y="190"/>
                    <a:pt x="16" y="187"/>
                  </a:cubicBezTo>
                  <a:cubicBezTo>
                    <a:pt x="18" y="191"/>
                    <a:pt x="19" y="194"/>
                    <a:pt x="21" y="196"/>
                  </a:cubicBezTo>
                  <a:close/>
                  <a:moveTo>
                    <a:pt x="36" y="125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5" y="127"/>
                    <a:pt x="34" y="128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5" y="128"/>
                    <a:pt x="36" y="127"/>
                    <a:pt x="36" y="125"/>
                  </a:cubicBezTo>
                  <a:close/>
                  <a:moveTo>
                    <a:pt x="41" y="138"/>
                  </a:moveTo>
                  <a:cubicBezTo>
                    <a:pt x="42" y="137"/>
                    <a:pt x="43" y="135"/>
                    <a:pt x="42" y="134"/>
                  </a:cubicBezTo>
                  <a:cubicBezTo>
                    <a:pt x="42" y="135"/>
                    <a:pt x="41" y="136"/>
                    <a:pt x="41" y="137"/>
                  </a:cubicBezTo>
                  <a:cubicBezTo>
                    <a:pt x="41" y="137"/>
                    <a:pt x="41" y="137"/>
                    <a:pt x="41" y="138"/>
                  </a:cubicBezTo>
                  <a:close/>
                  <a:moveTo>
                    <a:pt x="204" y="39"/>
                  </a:moveTo>
                  <a:cubicBezTo>
                    <a:pt x="203" y="38"/>
                    <a:pt x="203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2" y="37"/>
                    <a:pt x="203" y="38"/>
                    <a:pt x="204" y="39"/>
                  </a:cubicBezTo>
                  <a:close/>
                  <a:moveTo>
                    <a:pt x="23" y="152"/>
                  </a:moveTo>
                  <a:cubicBezTo>
                    <a:pt x="23" y="153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6"/>
                  </a:cubicBezTo>
                  <a:cubicBezTo>
                    <a:pt x="24" y="155"/>
                    <a:pt x="23" y="153"/>
                    <a:pt x="23" y="152"/>
                  </a:cubicBezTo>
                  <a:close/>
                  <a:moveTo>
                    <a:pt x="18" y="153"/>
                  </a:moveTo>
                  <a:cubicBezTo>
                    <a:pt x="18" y="154"/>
                    <a:pt x="19" y="156"/>
                    <a:pt x="19" y="158"/>
                  </a:cubicBezTo>
                  <a:cubicBezTo>
                    <a:pt x="20" y="156"/>
                    <a:pt x="19" y="154"/>
                    <a:pt x="18" y="153"/>
                  </a:cubicBezTo>
                  <a:close/>
                  <a:moveTo>
                    <a:pt x="36" y="177"/>
                  </a:moveTo>
                  <a:cubicBezTo>
                    <a:pt x="35" y="177"/>
                    <a:pt x="35" y="178"/>
                    <a:pt x="34" y="179"/>
                  </a:cubicBezTo>
                  <a:cubicBezTo>
                    <a:pt x="35" y="179"/>
                    <a:pt x="35" y="179"/>
                    <a:pt x="35" y="180"/>
                  </a:cubicBezTo>
                  <a:cubicBezTo>
                    <a:pt x="36" y="179"/>
                    <a:pt x="36" y="178"/>
                    <a:pt x="36" y="177"/>
                  </a:cubicBezTo>
                  <a:cubicBezTo>
                    <a:pt x="37" y="177"/>
                    <a:pt x="36" y="177"/>
                    <a:pt x="36" y="177"/>
                  </a:cubicBezTo>
                  <a:close/>
                  <a:moveTo>
                    <a:pt x="159" y="238"/>
                  </a:moveTo>
                  <a:cubicBezTo>
                    <a:pt x="159" y="238"/>
                    <a:pt x="159" y="238"/>
                    <a:pt x="159" y="238"/>
                  </a:cubicBezTo>
                  <a:cubicBezTo>
                    <a:pt x="161" y="238"/>
                    <a:pt x="163" y="238"/>
                    <a:pt x="164" y="237"/>
                  </a:cubicBezTo>
                  <a:cubicBezTo>
                    <a:pt x="163" y="237"/>
                    <a:pt x="161" y="237"/>
                    <a:pt x="160" y="237"/>
                  </a:cubicBezTo>
                  <a:cubicBezTo>
                    <a:pt x="160" y="237"/>
                    <a:pt x="159" y="237"/>
                    <a:pt x="159" y="238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5" y="43"/>
                  </a:cubicBezTo>
                  <a:cubicBezTo>
                    <a:pt x="75" y="42"/>
                    <a:pt x="76" y="42"/>
                    <a:pt x="76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1"/>
                    <a:pt x="76" y="41"/>
                    <a:pt x="76" y="40"/>
                  </a:cubicBezTo>
                  <a:close/>
                  <a:moveTo>
                    <a:pt x="66" y="43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9" y="43"/>
                  </a:cubicBezTo>
                  <a:cubicBezTo>
                    <a:pt x="68" y="43"/>
                    <a:pt x="68" y="42"/>
                    <a:pt x="67" y="42"/>
                  </a:cubicBezTo>
                  <a:cubicBezTo>
                    <a:pt x="67" y="42"/>
                    <a:pt x="66" y="43"/>
                    <a:pt x="66" y="43"/>
                  </a:cubicBezTo>
                  <a:close/>
                  <a:moveTo>
                    <a:pt x="177" y="239"/>
                  </a:moveTo>
                  <a:cubicBezTo>
                    <a:pt x="178" y="238"/>
                    <a:pt x="179" y="237"/>
                    <a:pt x="179" y="236"/>
                  </a:cubicBezTo>
                  <a:cubicBezTo>
                    <a:pt x="179" y="236"/>
                    <a:pt x="178" y="236"/>
                    <a:pt x="178" y="237"/>
                  </a:cubicBezTo>
                  <a:cubicBezTo>
                    <a:pt x="177" y="237"/>
                    <a:pt x="177" y="238"/>
                    <a:pt x="177" y="239"/>
                  </a:cubicBezTo>
                  <a:close/>
                  <a:moveTo>
                    <a:pt x="223" y="90"/>
                  </a:moveTo>
                  <a:cubicBezTo>
                    <a:pt x="223" y="90"/>
                    <a:pt x="223" y="90"/>
                    <a:pt x="223" y="90"/>
                  </a:cubicBezTo>
                  <a:cubicBezTo>
                    <a:pt x="223" y="91"/>
                    <a:pt x="224" y="92"/>
                    <a:pt x="224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1"/>
                    <a:pt x="224" y="90"/>
                    <a:pt x="223" y="90"/>
                  </a:cubicBezTo>
                  <a:close/>
                  <a:moveTo>
                    <a:pt x="154" y="19"/>
                  </a:moveTo>
                  <a:cubicBezTo>
                    <a:pt x="155" y="20"/>
                    <a:pt x="155" y="20"/>
                    <a:pt x="155" y="21"/>
                  </a:cubicBezTo>
                  <a:cubicBezTo>
                    <a:pt x="156" y="21"/>
                    <a:pt x="157" y="20"/>
                    <a:pt x="157" y="20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19"/>
                    <a:pt x="154" y="19"/>
                  </a:cubicBezTo>
                  <a:close/>
                  <a:moveTo>
                    <a:pt x="174" y="220"/>
                  </a:moveTo>
                  <a:cubicBezTo>
                    <a:pt x="174" y="220"/>
                    <a:pt x="174" y="219"/>
                    <a:pt x="174" y="219"/>
                  </a:cubicBezTo>
                  <a:cubicBezTo>
                    <a:pt x="173" y="220"/>
                    <a:pt x="172" y="220"/>
                    <a:pt x="171" y="220"/>
                  </a:cubicBezTo>
                  <a:cubicBezTo>
                    <a:pt x="171" y="220"/>
                    <a:pt x="171" y="220"/>
                    <a:pt x="172" y="220"/>
                  </a:cubicBezTo>
                  <a:cubicBezTo>
                    <a:pt x="172" y="220"/>
                    <a:pt x="173" y="221"/>
                    <a:pt x="174" y="221"/>
                  </a:cubicBezTo>
                  <a:cubicBezTo>
                    <a:pt x="174" y="221"/>
                    <a:pt x="174" y="220"/>
                    <a:pt x="174" y="220"/>
                  </a:cubicBezTo>
                  <a:close/>
                  <a:moveTo>
                    <a:pt x="112" y="13"/>
                  </a:moveTo>
                  <a:cubicBezTo>
                    <a:pt x="111" y="13"/>
                    <a:pt x="111" y="14"/>
                    <a:pt x="110" y="14"/>
                  </a:cubicBezTo>
                  <a:cubicBezTo>
                    <a:pt x="111" y="14"/>
                    <a:pt x="111" y="14"/>
                    <a:pt x="112" y="14"/>
                  </a:cubicBezTo>
                  <a:cubicBezTo>
                    <a:pt x="112" y="14"/>
                    <a:pt x="113" y="14"/>
                    <a:pt x="112" y="13"/>
                  </a:cubicBezTo>
                  <a:close/>
                  <a:moveTo>
                    <a:pt x="207" y="215"/>
                  </a:moveTo>
                  <a:cubicBezTo>
                    <a:pt x="207" y="215"/>
                    <a:pt x="207" y="215"/>
                    <a:pt x="207" y="215"/>
                  </a:cubicBezTo>
                  <a:cubicBezTo>
                    <a:pt x="208" y="215"/>
                    <a:pt x="209" y="214"/>
                    <a:pt x="210" y="213"/>
                  </a:cubicBezTo>
                  <a:cubicBezTo>
                    <a:pt x="210" y="213"/>
                    <a:pt x="210" y="212"/>
                    <a:pt x="210" y="212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09" y="213"/>
                    <a:pt x="208" y="214"/>
                    <a:pt x="207" y="215"/>
                  </a:cubicBezTo>
                  <a:close/>
                  <a:moveTo>
                    <a:pt x="162" y="14"/>
                  </a:moveTo>
                  <a:cubicBezTo>
                    <a:pt x="162" y="14"/>
                    <a:pt x="162" y="14"/>
                    <a:pt x="162" y="15"/>
                  </a:cubicBezTo>
                  <a:cubicBezTo>
                    <a:pt x="163" y="16"/>
                    <a:pt x="165" y="16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5" y="16"/>
                    <a:pt x="164" y="15"/>
                    <a:pt x="162" y="14"/>
                  </a:cubicBezTo>
                  <a:close/>
                  <a:moveTo>
                    <a:pt x="36" y="133"/>
                  </a:moveTo>
                  <a:cubicBezTo>
                    <a:pt x="36" y="133"/>
                    <a:pt x="36" y="133"/>
                    <a:pt x="36" y="133"/>
                  </a:cubicBezTo>
                  <a:cubicBezTo>
                    <a:pt x="36" y="132"/>
                    <a:pt x="37" y="131"/>
                    <a:pt x="37" y="130"/>
                  </a:cubicBezTo>
                  <a:cubicBezTo>
                    <a:pt x="38" y="129"/>
                    <a:pt x="38" y="129"/>
                    <a:pt x="37" y="128"/>
                  </a:cubicBezTo>
                  <a:cubicBezTo>
                    <a:pt x="37" y="130"/>
                    <a:pt x="36" y="131"/>
                    <a:pt x="36" y="133"/>
                  </a:cubicBezTo>
                  <a:close/>
                  <a:moveTo>
                    <a:pt x="151" y="245"/>
                  </a:moveTo>
                  <a:cubicBezTo>
                    <a:pt x="152" y="245"/>
                    <a:pt x="154" y="245"/>
                    <a:pt x="155" y="244"/>
                  </a:cubicBezTo>
                  <a:cubicBezTo>
                    <a:pt x="153" y="244"/>
                    <a:pt x="152" y="244"/>
                    <a:pt x="151" y="245"/>
                  </a:cubicBezTo>
                  <a:close/>
                  <a:moveTo>
                    <a:pt x="78" y="48"/>
                  </a:moveTo>
                  <a:cubicBezTo>
                    <a:pt x="77" y="49"/>
                    <a:pt x="76" y="49"/>
                    <a:pt x="76" y="50"/>
                  </a:cubicBezTo>
                  <a:cubicBezTo>
                    <a:pt x="77" y="51"/>
                    <a:pt x="77" y="50"/>
                    <a:pt x="78" y="49"/>
                  </a:cubicBezTo>
                  <a:cubicBezTo>
                    <a:pt x="78" y="49"/>
                    <a:pt x="78" y="49"/>
                    <a:pt x="78" y="48"/>
                  </a:cubicBezTo>
                  <a:close/>
                  <a:moveTo>
                    <a:pt x="121" y="230"/>
                  </a:moveTo>
                  <a:cubicBezTo>
                    <a:pt x="120" y="230"/>
                    <a:pt x="119" y="230"/>
                    <a:pt x="119" y="231"/>
                  </a:cubicBezTo>
                  <a:cubicBezTo>
                    <a:pt x="119" y="231"/>
                    <a:pt x="119" y="231"/>
                    <a:pt x="120" y="232"/>
                  </a:cubicBezTo>
                  <a:cubicBezTo>
                    <a:pt x="120" y="231"/>
                    <a:pt x="121" y="231"/>
                    <a:pt x="121" y="230"/>
                  </a:cubicBezTo>
                  <a:close/>
                  <a:moveTo>
                    <a:pt x="35" y="44"/>
                  </a:moveTo>
                  <a:cubicBezTo>
                    <a:pt x="34" y="46"/>
                    <a:pt x="33" y="47"/>
                    <a:pt x="32" y="48"/>
                  </a:cubicBezTo>
                  <a:cubicBezTo>
                    <a:pt x="34" y="47"/>
                    <a:pt x="35" y="46"/>
                    <a:pt x="35" y="44"/>
                  </a:cubicBezTo>
                  <a:close/>
                  <a:moveTo>
                    <a:pt x="48" y="56"/>
                  </a:moveTo>
                  <a:cubicBezTo>
                    <a:pt x="48" y="55"/>
                    <a:pt x="49" y="54"/>
                    <a:pt x="49" y="53"/>
                  </a:cubicBezTo>
                  <a:cubicBezTo>
                    <a:pt x="48" y="54"/>
                    <a:pt x="47" y="55"/>
                    <a:pt x="48" y="56"/>
                  </a:cubicBezTo>
                  <a:close/>
                  <a:moveTo>
                    <a:pt x="31" y="132"/>
                  </a:move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3"/>
                    <a:pt x="31" y="133"/>
                  </a:cubicBezTo>
                  <a:cubicBezTo>
                    <a:pt x="31" y="134"/>
                    <a:pt x="31" y="135"/>
                    <a:pt x="32" y="135"/>
                  </a:cubicBezTo>
                  <a:cubicBezTo>
                    <a:pt x="32" y="134"/>
                    <a:pt x="31" y="133"/>
                    <a:pt x="31" y="132"/>
                  </a:cubicBezTo>
                  <a:close/>
                  <a:moveTo>
                    <a:pt x="30" y="164"/>
                  </a:moveTo>
                  <a:cubicBezTo>
                    <a:pt x="29" y="165"/>
                    <a:pt x="30" y="166"/>
                    <a:pt x="31" y="167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5"/>
                    <a:pt x="30" y="164"/>
                  </a:cubicBezTo>
                  <a:close/>
                  <a:moveTo>
                    <a:pt x="239" y="96"/>
                  </a:moveTo>
                  <a:cubicBezTo>
                    <a:pt x="239" y="96"/>
                    <a:pt x="239" y="96"/>
                    <a:pt x="239" y="96"/>
                  </a:cubicBezTo>
                  <a:cubicBezTo>
                    <a:pt x="239" y="98"/>
                    <a:pt x="239" y="100"/>
                    <a:pt x="241" y="101"/>
                  </a:cubicBezTo>
                  <a:cubicBezTo>
                    <a:pt x="240" y="99"/>
                    <a:pt x="239" y="98"/>
                    <a:pt x="239" y="96"/>
                  </a:cubicBezTo>
                  <a:close/>
                  <a:moveTo>
                    <a:pt x="20" y="146"/>
                  </a:moveTo>
                  <a:cubicBezTo>
                    <a:pt x="21" y="144"/>
                    <a:pt x="20" y="143"/>
                    <a:pt x="19" y="142"/>
                  </a:cubicBezTo>
                  <a:cubicBezTo>
                    <a:pt x="19" y="143"/>
                    <a:pt x="20" y="145"/>
                    <a:pt x="20" y="146"/>
                  </a:cubicBezTo>
                  <a:close/>
                  <a:moveTo>
                    <a:pt x="50" y="216"/>
                  </a:moveTo>
                  <a:cubicBezTo>
                    <a:pt x="50" y="216"/>
                    <a:pt x="50" y="217"/>
                    <a:pt x="49" y="217"/>
                  </a:cubicBezTo>
                  <a:cubicBezTo>
                    <a:pt x="51" y="218"/>
                    <a:pt x="52" y="219"/>
                    <a:pt x="54" y="220"/>
                  </a:cubicBezTo>
                  <a:cubicBezTo>
                    <a:pt x="54" y="220"/>
                    <a:pt x="54" y="219"/>
                    <a:pt x="53" y="219"/>
                  </a:cubicBezTo>
                  <a:cubicBezTo>
                    <a:pt x="52" y="218"/>
                    <a:pt x="51" y="217"/>
                    <a:pt x="50" y="216"/>
                  </a:cubicBezTo>
                  <a:close/>
                  <a:moveTo>
                    <a:pt x="102" y="17"/>
                  </a:moveTo>
                  <a:cubicBezTo>
                    <a:pt x="100" y="17"/>
                    <a:pt x="99" y="18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8"/>
                    <a:pt x="101" y="18"/>
                    <a:pt x="102" y="17"/>
                  </a:cubicBezTo>
                  <a:close/>
                  <a:moveTo>
                    <a:pt x="133" y="238"/>
                  </a:moveTo>
                  <a:cubicBezTo>
                    <a:pt x="134" y="238"/>
                    <a:pt x="135" y="238"/>
                    <a:pt x="136" y="238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4" y="237"/>
                    <a:pt x="133" y="237"/>
                    <a:pt x="133" y="238"/>
                  </a:cubicBezTo>
                  <a:close/>
                  <a:moveTo>
                    <a:pt x="59" y="32"/>
                  </a:moveTo>
                  <a:cubicBezTo>
                    <a:pt x="59" y="33"/>
                    <a:pt x="58" y="34"/>
                    <a:pt x="57" y="35"/>
                  </a:cubicBezTo>
                  <a:cubicBezTo>
                    <a:pt x="58" y="35"/>
                    <a:pt x="59" y="34"/>
                    <a:pt x="59" y="32"/>
                  </a:cubicBezTo>
                  <a:close/>
                  <a:moveTo>
                    <a:pt x="116" y="219"/>
                  </a:moveTo>
                  <a:cubicBezTo>
                    <a:pt x="115" y="218"/>
                    <a:pt x="115" y="218"/>
                    <a:pt x="114" y="217"/>
                  </a:cubicBezTo>
                  <a:cubicBezTo>
                    <a:pt x="114" y="218"/>
                    <a:pt x="114" y="218"/>
                    <a:pt x="114" y="219"/>
                  </a:cubicBezTo>
                  <a:cubicBezTo>
                    <a:pt x="115" y="219"/>
                    <a:pt x="115" y="219"/>
                    <a:pt x="116" y="219"/>
                  </a:cubicBezTo>
                  <a:close/>
                  <a:moveTo>
                    <a:pt x="220" y="49"/>
                  </a:moveTo>
                  <a:cubicBezTo>
                    <a:pt x="219" y="48"/>
                    <a:pt x="218" y="47"/>
                    <a:pt x="218" y="46"/>
                  </a:cubicBezTo>
                  <a:cubicBezTo>
                    <a:pt x="218" y="46"/>
                    <a:pt x="217" y="46"/>
                    <a:pt x="217" y="46"/>
                  </a:cubicBezTo>
                  <a:cubicBezTo>
                    <a:pt x="218" y="47"/>
                    <a:pt x="219" y="48"/>
                    <a:pt x="220" y="49"/>
                  </a:cubicBezTo>
                  <a:close/>
                  <a:moveTo>
                    <a:pt x="229" y="95"/>
                  </a:moveTo>
                  <a:cubicBezTo>
                    <a:pt x="228" y="97"/>
                    <a:pt x="229" y="99"/>
                    <a:pt x="229" y="100"/>
                  </a:cubicBezTo>
                  <a:cubicBezTo>
                    <a:pt x="229" y="98"/>
                    <a:pt x="229" y="97"/>
                    <a:pt x="229" y="95"/>
                  </a:cubicBezTo>
                  <a:close/>
                  <a:moveTo>
                    <a:pt x="169" y="219"/>
                  </a:moveTo>
                  <a:cubicBezTo>
                    <a:pt x="170" y="219"/>
                    <a:pt x="171" y="218"/>
                    <a:pt x="171" y="218"/>
                  </a:cubicBezTo>
                  <a:cubicBezTo>
                    <a:pt x="171" y="218"/>
                    <a:pt x="171" y="217"/>
                    <a:pt x="170" y="217"/>
                  </a:cubicBezTo>
                  <a:cubicBezTo>
                    <a:pt x="170" y="218"/>
                    <a:pt x="169" y="218"/>
                    <a:pt x="169" y="219"/>
                  </a:cubicBezTo>
                  <a:close/>
                  <a:moveTo>
                    <a:pt x="186" y="23"/>
                  </a:moveTo>
                  <a:cubicBezTo>
                    <a:pt x="186" y="23"/>
                    <a:pt x="187" y="24"/>
                    <a:pt x="187" y="24"/>
                  </a:cubicBezTo>
                  <a:cubicBezTo>
                    <a:pt x="188" y="24"/>
                    <a:pt x="188" y="24"/>
                    <a:pt x="189" y="24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8" y="24"/>
                    <a:pt x="187" y="23"/>
                    <a:pt x="186" y="23"/>
                  </a:cubicBezTo>
                  <a:close/>
                  <a:moveTo>
                    <a:pt x="184" y="22"/>
                  </a:moveTo>
                  <a:cubicBezTo>
                    <a:pt x="184" y="21"/>
                    <a:pt x="183" y="21"/>
                    <a:pt x="182" y="20"/>
                  </a:cubicBezTo>
                  <a:cubicBezTo>
                    <a:pt x="182" y="20"/>
                    <a:pt x="182" y="20"/>
                    <a:pt x="181" y="20"/>
                  </a:cubicBezTo>
                  <a:cubicBezTo>
                    <a:pt x="182" y="21"/>
                    <a:pt x="183" y="21"/>
                    <a:pt x="184" y="22"/>
                  </a:cubicBezTo>
                  <a:close/>
                  <a:moveTo>
                    <a:pt x="183" y="185"/>
                  </a:moveTo>
                  <a:cubicBezTo>
                    <a:pt x="183" y="185"/>
                    <a:pt x="182" y="186"/>
                    <a:pt x="182" y="186"/>
                  </a:cubicBezTo>
                  <a:cubicBezTo>
                    <a:pt x="182" y="186"/>
                    <a:pt x="182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6"/>
                    <a:pt x="183" y="186"/>
                    <a:pt x="183" y="185"/>
                  </a:cubicBezTo>
                  <a:close/>
                  <a:moveTo>
                    <a:pt x="186" y="32"/>
                  </a:moveTo>
                  <a:cubicBezTo>
                    <a:pt x="186" y="33"/>
                    <a:pt x="185" y="33"/>
                    <a:pt x="186" y="33"/>
                  </a:cubicBezTo>
                  <a:cubicBezTo>
                    <a:pt x="186" y="33"/>
                    <a:pt x="186" y="33"/>
                    <a:pt x="186" y="34"/>
                  </a:cubicBezTo>
                  <a:cubicBezTo>
                    <a:pt x="186" y="35"/>
                    <a:pt x="187" y="35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5"/>
                    <a:pt x="187" y="34"/>
                    <a:pt x="186" y="32"/>
                  </a:cubicBezTo>
                  <a:close/>
                  <a:moveTo>
                    <a:pt x="211" y="183"/>
                  </a:moveTo>
                  <a:cubicBezTo>
                    <a:pt x="210" y="183"/>
                    <a:pt x="210" y="183"/>
                    <a:pt x="210" y="182"/>
                  </a:cubicBezTo>
                  <a:cubicBezTo>
                    <a:pt x="210" y="182"/>
                    <a:pt x="210" y="182"/>
                    <a:pt x="210" y="182"/>
                  </a:cubicBezTo>
                  <a:cubicBezTo>
                    <a:pt x="210" y="183"/>
                    <a:pt x="210" y="184"/>
                    <a:pt x="210" y="185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10" y="185"/>
                    <a:pt x="210" y="184"/>
                    <a:pt x="211" y="183"/>
                  </a:cubicBezTo>
                  <a:close/>
                  <a:moveTo>
                    <a:pt x="169" y="27"/>
                  </a:moveTo>
                  <a:cubicBezTo>
                    <a:pt x="169" y="26"/>
                    <a:pt x="169" y="26"/>
                    <a:pt x="168" y="25"/>
                  </a:cubicBezTo>
                  <a:cubicBezTo>
                    <a:pt x="168" y="26"/>
                    <a:pt x="168" y="26"/>
                    <a:pt x="167" y="27"/>
                  </a:cubicBezTo>
                  <a:cubicBezTo>
                    <a:pt x="168" y="27"/>
                    <a:pt x="168" y="27"/>
                    <a:pt x="169" y="27"/>
                  </a:cubicBezTo>
                  <a:close/>
                  <a:moveTo>
                    <a:pt x="103" y="223"/>
                  </a:moveTo>
                  <a:cubicBezTo>
                    <a:pt x="103" y="224"/>
                    <a:pt x="103" y="225"/>
                    <a:pt x="103" y="225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5"/>
                    <a:pt x="104" y="225"/>
                    <a:pt x="104" y="224"/>
                  </a:cubicBezTo>
                  <a:cubicBezTo>
                    <a:pt x="104" y="224"/>
                    <a:pt x="104" y="223"/>
                    <a:pt x="103" y="223"/>
                  </a:cubicBezTo>
                  <a:close/>
                  <a:moveTo>
                    <a:pt x="118" y="223"/>
                  </a:moveTo>
                  <a:cubicBezTo>
                    <a:pt x="118" y="223"/>
                    <a:pt x="117" y="223"/>
                    <a:pt x="117" y="223"/>
                  </a:cubicBezTo>
                  <a:cubicBezTo>
                    <a:pt x="117" y="223"/>
                    <a:pt x="117" y="224"/>
                    <a:pt x="118" y="225"/>
                  </a:cubicBezTo>
                  <a:cubicBezTo>
                    <a:pt x="118" y="224"/>
                    <a:pt x="118" y="223"/>
                    <a:pt x="118" y="223"/>
                  </a:cubicBezTo>
                  <a:close/>
                  <a:moveTo>
                    <a:pt x="201" y="222"/>
                  </a:moveTo>
                  <a:cubicBezTo>
                    <a:pt x="200" y="223"/>
                    <a:pt x="200" y="224"/>
                    <a:pt x="199" y="225"/>
                  </a:cubicBezTo>
                  <a:cubicBezTo>
                    <a:pt x="200" y="224"/>
                    <a:pt x="200" y="224"/>
                    <a:pt x="201" y="224"/>
                  </a:cubicBezTo>
                  <a:cubicBezTo>
                    <a:pt x="201" y="224"/>
                    <a:pt x="201" y="223"/>
                    <a:pt x="201" y="222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2" y="72"/>
                    <a:pt x="22" y="71"/>
                    <a:pt x="22" y="70"/>
                  </a:cubicBezTo>
                  <a:cubicBezTo>
                    <a:pt x="22" y="71"/>
                    <a:pt x="21" y="72"/>
                    <a:pt x="21" y="73"/>
                  </a:cubicBezTo>
                  <a:close/>
                  <a:moveTo>
                    <a:pt x="68" y="39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69" y="38"/>
                    <a:pt x="69" y="38"/>
                    <a:pt x="69" y="36"/>
                  </a:cubicBezTo>
                  <a:cubicBezTo>
                    <a:pt x="68" y="37"/>
                    <a:pt x="68" y="38"/>
                    <a:pt x="68" y="39"/>
                  </a:cubicBezTo>
                  <a:close/>
                  <a:moveTo>
                    <a:pt x="199" y="227"/>
                  </a:moveTo>
                  <a:cubicBezTo>
                    <a:pt x="201" y="227"/>
                    <a:pt x="201" y="227"/>
                    <a:pt x="201" y="226"/>
                  </a:cubicBezTo>
                  <a:cubicBezTo>
                    <a:pt x="200" y="227"/>
                    <a:pt x="200" y="227"/>
                    <a:pt x="199" y="227"/>
                  </a:cubicBezTo>
                  <a:close/>
                  <a:moveTo>
                    <a:pt x="26" y="118"/>
                  </a:moveTo>
                  <a:cubicBezTo>
                    <a:pt x="26" y="118"/>
                    <a:pt x="27" y="118"/>
                    <a:pt x="27" y="118"/>
                  </a:cubicBezTo>
                  <a:cubicBezTo>
                    <a:pt x="27" y="117"/>
                    <a:pt x="27" y="117"/>
                    <a:pt x="28" y="116"/>
                  </a:cubicBezTo>
                  <a:cubicBezTo>
                    <a:pt x="28" y="116"/>
                    <a:pt x="28" y="115"/>
                    <a:pt x="27" y="114"/>
                  </a:cubicBezTo>
                  <a:cubicBezTo>
                    <a:pt x="27" y="116"/>
                    <a:pt x="27" y="117"/>
                    <a:pt x="26" y="118"/>
                  </a:cubicBezTo>
                  <a:close/>
                  <a:moveTo>
                    <a:pt x="199" y="208"/>
                  </a:moveTo>
                  <a:cubicBezTo>
                    <a:pt x="199" y="208"/>
                    <a:pt x="199" y="207"/>
                    <a:pt x="198" y="207"/>
                  </a:cubicBezTo>
                  <a:cubicBezTo>
                    <a:pt x="198" y="207"/>
                    <a:pt x="198" y="207"/>
                    <a:pt x="198" y="208"/>
                  </a:cubicBezTo>
                  <a:cubicBezTo>
                    <a:pt x="198" y="208"/>
                    <a:pt x="198" y="208"/>
                    <a:pt x="199" y="209"/>
                  </a:cubicBezTo>
                  <a:cubicBezTo>
                    <a:pt x="199" y="208"/>
                    <a:pt x="199" y="208"/>
                    <a:pt x="199" y="208"/>
                  </a:cubicBezTo>
                  <a:close/>
                  <a:moveTo>
                    <a:pt x="63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4" y="51"/>
                    <a:pt x="63" y="52"/>
                    <a:pt x="63" y="53"/>
                  </a:cubicBezTo>
                  <a:close/>
                  <a:moveTo>
                    <a:pt x="111" y="228"/>
                  </a:moveTo>
                  <a:cubicBezTo>
                    <a:pt x="111" y="228"/>
                    <a:pt x="110" y="228"/>
                    <a:pt x="110" y="229"/>
                  </a:cubicBezTo>
                  <a:cubicBezTo>
                    <a:pt x="110" y="229"/>
                    <a:pt x="111" y="229"/>
                    <a:pt x="111" y="230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29"/>
                    <a:pt x="111" y="229"/>
                    <a:pt x="111" y="228"/>
                  </a:cubicBezTo>
                  <a:close/>
                  <a:moveTo>
                    <a:pt x="188" y="200"/>
                  </a:moveTo>
                  <a:cubicBezTo>
                    <a:pt x="188" y="201"/>
                    <a:pt x="187" y="201"/>
                    <a:pt x="187" y="201"/>
                  </a:cubicBezTo>
                  <a:cubicBezTo>
                    <a:pt x="187" y="201"/>
                    <a:pt x="187" y="202"/>
                    <a:pt x="187" y="202"/>
                  </a:cubicBezTo>
                  <a:cubicBezTo>
                    <a:pt x="187" y="202"/>
                    <a:pt x="188" y="202"/>
                    <a:pt x="188" y="201"/>
                  </a:cubicBezTo>
                  <a:cubicBezTo>
                    <a:pt x="188" y="201"/>
                    <a:pt x="188" y="201"/>
                    <a:pt x="188" y="200"/>
                  </a:cubicBezTo>
                  <a:close/>
                  <a:moveTo>
                    <a:pt x="29" y="131"/>
                  </a:moveTo>
                  <a:cubicBezTo>
                    <a:pt x="28" y="132"/>
                    <a:pt x="28" y="133"/>
                    <a:pt x="29" y="134"/>
                  </a:cubicBezTo>
                  <a:cubicBezTo>
                    <a:pt x="29" y="133"/>
                    <a:pt x="29" y="132"/>
                    <a:pt x="29" y="131"/>
                  </a:cubicBezTo>
                  <a:close/>
                  <a:moveTo>
                    <a:pt x="214" y="182"/>
                  </a:moveTo>
                  <a:cubicBezTo>
                    <a:pt x="213" y="183"/>
                    <a:pt x="213" y="183"/>
                    <a:pt x="214" y="184"/>
                  </a:cubicBezTo>
                  <a:cubicBezTo>
                    <a:pt x="214" y="183"/>
                    <a:pt x="215" y="183"/>
                    <a:pt x="214" y="182"/>
                  </a:cubicBezTo>
                  <a:close/>
                  <a:moveTo>
                    <a:pt x="162" y="11"/>
                  </a:moveTo>
                  <a:cubicBezTo>
                    <a:pt x="162" y="11"/>
                    <a:pt x="162" y="11"/>
                    <a:pt x="162" y="11"/>
                  </a:cubicBezTo>
                  <a:cubicBezTo>
                    <a:pt x="160" y="11"/>
                    <a:pt x="159" y="11"/>
                    <a:pt x="158" y="10"/>
                  </a:cubicBezTo>
                  <a:cubicBezTo>
                    <a:pt x="159" y="11"/>
                    <a:pt x="160" y="11"/>
                    <a:pt x="161" y="12"/>
                  </a:cubicBezTo>
                  <a:cubicBezTo>
                    <a:pt x="161" y="12"/>
                    <a:pt x="161" y="12"/>
                    <a:pt x="162" y="11"/>
                  </a:cubicBezTo>
                  <a:close/>
                  <a:moveTo>
                    <a:pt x="106" y="11"/>
                  </a:moveTo>
                  <a:cubicBezTo>
                    <a:pt x="107" y="11"/>
                    <a:pt x="107" y="12"/>
                    <a:pt x="107" y="12"/>
                  </a:cubicBezTo>
                  <a:cubicBezTo>
                    <a:pt x="108" y="12"/>
                    <a:pt x="108" y="12"/>
                    <a:pt x="108" y="10"/>
                  </a:cubicBezTo>
                  <a:cubicBezTo>
                    <a:pt x="107" y="11"/>
                    <a:pt x="107" y="11"/>
                    <a:pt x="106" y="11"/>
                  </a:cubicBezTo>
                  <a:close/>
                  <a:moveTo>
                    <a:pt x="22" y="166"/>
                  </a:moveTo>
                  <a:cubicBezTo>
                    <a:pt x="22" y="167"/>
                    <a:pt x="21" y="168"/>
                    <a:pt x="21" y="169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8"/>
                    <a:pt x="23" y="168"/>
                    <a:pt x="22" y="166"/>
                  </a:cubicBezTo>
                  <a:close/>
                  <a:moveTo>
                    <a:pt x="195" y="184"/>
                  </a:moveTo>
                  <a:cubicBezTo>
                    <a:pt x="195" y="184"/>
                    <a:pt x="195" y="185"/>
                    <a:pt x="195" y="185"/>
                  </a:cubicBezTo>
                  <a:cubicBezTo>
                    <a:pt x="195" y="185"/>
                    <a:pt x="194" y="185"/>
                    <a:pt x="194" y="186"/>
                  </a:cubicBezTo>
                  <a:cubicBezTo>
                    <a:pt x="195" y="186"/>
                    <a:pt x="195" y="186"/>
                    <a:pt x="196" y="185"/>
                  </a:cubicBezTo>
                  <a:cubicBezTo>
                    <a:pt x="196" y="185"/>
                    <a:pt x="195" y="185"/>
                    <a:pt x="195" y="184"/>
                  </a:cubicBezTo>
                  <a:close/>
                  <a:moveTo>
                    <a:pt x="26" y="162"/>
                  </a:moveTo>
                  <a:cubicBezTo>
                    <a:pt x="26" y="161"/>
                    <a:pt x="26" y="160"/>
                    <a:pt x="25" y="160"/>
                  </a:cubicBezTo>
                  <a:cubicBezTo>
                    <a:pt x="25" y="160"/>
                    <a:pt x="25" y="161"/>
                    <a:pt x="25" y="161"/>
                  </a:cubicBezTo>
                  <a:cubicBezTo>
                    <a:pt x="25" y="162"/>
                    <a:pt x="25" y="162"/>
                    <a:pt x="26" y="162"/>
                  </a:cubicBezTo>
                  <a:close/>
                  <a:moveTo>
                    <a:pt x="50" y="212"/>
                  </a:moveTo>
                  <a:cubicBezTo>
                    <a:pt x="51" y="213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3"/>
                  </a:cubicBezTo>
                  <a:cubicBezTo>
                    <a:pt x="52" y="213"/>
                    <a:pt x="51" y="212"/>
                    <a:pt x="50" y="212"/>
                  </a:cubicBezTo>
                  <a:close/>
                  <a:moveTo>
                    <a:pt x="93" y="228"/>
                  </a:moveTo>
                  <a:cubicBezTo>
                    <a:pt x="93" y="229"/>
                    <a:pt x="93" y="230"/>
                    <a:pt x="93" y="230"/>
                  </a:cubicBezTo>
                  <a:cubicBezTo>
                    <a:pt x="94" y="230"/>
                    <a:pt x="94" y="230"/>
                    <a:pt x="94" y="229"/>
                  </a:cubicBezTo>
                  <a:cubicBezTo>
                    <a:pt x="94" y="229"/>
                    <a:pt x="93" y="229"/>
                    <a:pt x="93" y="228"/>
                  </a:cubicBezTo>
                  <a:close/>
                  <a:moveTo>
                    <a:pt x="181" y="200"/>
                  </a:moveTo>
                  <a:cubicBezTo>
                    <a:pt x="182" y="199"/>
                    <a:pt x="182" y="199"/>
                    <a:pt x="182" y="198"/>
                  </a:cubicBezTo>
                  <a:cubicBezTo>
                    <a:pt x="182" y="198"/>
                    <a:pt x="181" y="199"/>
                    <a:pt x="181" y="199"/>
                  </a:cubicBezTo>
                  <a:cubicBezTo>
                    <a:pt x="181" y="199"/>
                    <a:pt x="181" y="199"/>
                    <a:pt x="181" y="200"/>
                  </a:cubicBezTo>
                  <a:close/>
                  <a:moveTo>
                    <a:pt x="135" y="249"/>
                  </a:moveTo>
                  <a:cubicBezTo>
                    <a:pt x="134" y="249"/>
                    <a:pt x="133" y="249"/>
                    <a:pt x="132" y="249"/>
                  </a:cubicBezTo>
                  <a:cubicBezTo>
                    <a:pt x="131" y="249"/>
                    <a:pt x="132" y="249"/>
                    <a:pt x="132" y="249"/>
                  </a:cubicBezTo>
                  <a:cubicBezTo>
                    <a:pt x="133" y="249"/>
                    <a:pt x="134" y="249"/>
                    <a:pt x="135" y="249"/>
                  </a:cubicBezTo>
                  <a:close/>
                  <a:moveTo>
                    <a:pt x="105" y="20"/>
                  </a:moveTo>
                  <a:cubicBezTo>
                    <a:pt x="103" y="20"/>
                    <a:pt x="102" y="21"/>
                    <a:pt x="101" y="21"/>
                  </a:cubicBezTo>
                  <a:cubicBezTo>
                    <a:pt x="103" y="21"/>
                    <a:pt x="104" y="21"/>
                    <a:pt x="105" y="20"/>
                  </a:cubicBezTo>
                  <a:close/>
                  <a:moveTo>
                    <a:pt x="200" y="194"/>
                  </a:moveTo>
                  <a:cubicBezTo>
                    <a:pt x="200" y="194"/>
                    <a:pt x="200" y="194"/>
                    <a:pt x="201" y="193"/>
                  </a:cubicBezTo>
                  <a:cubicBezTo>
                    <a:pt x="201" y="193"/>
                    <a:pt x="200" y="193"/>
                    <a:pt x="200" y="192"/>
                  </a:cubicBezTo>
                  <a:cubicBezTo>
                    <a:pt x="199" y="193"/>
                    <a:pt x="199" y="193"/>
                    <a:pt x="200" y="194"/>
                  </a:cubicBezTo>
                  <a:close/>
                  <a:moveTo>
                    <a:pt x="150" y="19"/>
                  </a:moveTo>
                  <a:cubicBezTo>
                    <a:pt x="150" y="20"/>
                    <a:pt x="150" y="20"/>
                    <a:pt x="150" y="21"/>
                  </a:cubicBezTo>
                  <a:cubicBezTo>
                    <a:pt x="151" y="20"/>
                    <a:pt x="151" y="20"/>
                    <a:pt x="152" y="19"/>
                  </a:cubicBezTo>
                  <a:cubicBezTo>
                    <a:pt x="151" y="19"/>
                    <a:pt x="151" y="19"/>
                    <a:pt x="150" y="19"/>
                  </a:cubicBezTo>
                  <a:close/>
                  <a:moveTo>
                    <a:pt x="32" y="190"/>
                  </a:moveTo>
                  <a:cubicBezTo>
                    <a:pt x="32" y="191"/>
                    <a:pt x="31" y="192"/>
                    <a:pt x="32" y="192"/>
                  </a:cubicBezTo>
                  <a:cubicBezTo>
                    <a:pt x="32" y="192"/>
                    <a:pt x="33" y="192"/>
                    <a:pt x="33" y="191"/>
                  </a:cubicBezTo>
                  <a:cubicBezTo>
                    <a:pt x="33" y="191"/>
                    <a:pt x="33" y="191"/>
                    <a:pt x="32" y="190"/>
                  </a:cubicBezTo>
                  <a:close/>
                  <a:moveTo>
                    <a:pt x="185" y="223"/>
                  </a:moveTo>
                  <a:cubicBezTo>
                    <a:pt x="184" y="224"/>
                    <a:pt x="183" y="225"/>
                    <a:pt x="182" y="225"/>
                  </a:cubicBezTo>
                  <a:cubicBezTo>
                    <a:pt x="184" y="225"/>
                    <a:pt x="184" y="224"/>
                    <a:pt x="185" y="223"/>
                  </a:cubicBezTo>
                  <a:close/>
                  <a:moveTo>
                    <a:pt x="104" y="230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3" y="230"/>
                    <a:pt x="102" y="230"/>
                    <a:pt x="102" y="231"/>
                  </a:cubicBezTo>
                  <a:cubicBezTo>
                    <a:pt x="103" y="231"/>
                    <a:pt x="103" y="231"/>
                    <a:pt x="104" y="230"/>
                  </a:cubicBezTo>
                  <a:close/>
                  <a:moveTo>
                    <a:pt x="236" y="101"/>
                  </a:moveTo>
                  <a:cubicBezTo>
                    <a:pt x="237" y="100"/>
                    <a:pt x="237" y="99"/>
                    <a:pt x="236" y="99"/>
                  </a:cubicBezTo>
                  <a:cubicBezTo>
                    <a:pt x="236" y="99"/>
                    <a:pt x="236" y="100"/>
                    <a:pt x="236" y="101"/>
                  </a:cubicBezTo>
                  <a:close/>
                  <a:moveTo>
                    <a:pt x="235" y="49"/>
                  </a:moveTo>
                  <a:cubicBezTo>
                    <a:pt x="235" y="48"/>
                    <a:pt x="234" y="47"/>
                    <a:pt x="233" y="47"/>
                  </a:cubicBezTo>
                  <a:cubicBezTo>
                    <a:pt x="234" y="48"/>
                    <a:pt x="235" y="48"/>
                    <a:pt x="235" y="49"/>
                  </a:cubicBezTo>
                  <a:close/>
                  <a:moveTo>
                    <a:pt x="138" y="242"/>
                  </a:moveTo>
                  <a:cubicBezTo>
                    <a:pt x="138" y="242"/>
                    <a:pt x="138" y="242"/>
                    <a:pt x="138" y="242"/>
                  </a:cubicBezTo>
                  <a:cubicBezTo>
                    <a:pt x="138" y="243"/>
                    <a:pt x="139" y="243"/>
                    <a:pt x="140" y="243"/>
                  </a:cubicBezTo>
                  <a:cubicBezTo>
                    <a:pt x="140" y="243"/>
                    <a:pt x="140" y="243"/>
                    <a:pt x="140" y="242"/>
                  </a:cubicBezTo>
                  <a:cubicBezTo>
                    <a:pt x="139" y="242"/>
                    <a:pt x="138" y="242"/>
                    <a:pt x="138" y="242"/>
                  </a:cubicBezTo>
                  <a:close/>
                  <a:moveTo>
                    <a:pt x="159" y="27"/>
                  </a:moveTo>
                  <a:cubicBezTo>
                    <a:pt x="159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1" y="27"/>
                  </a:cubicBezTo>
                  <a:cubicBezTo>
                    <a:pt x="160" y="27"/>
                    <a:pt x="159" y="27"/>
                    <a:pt x="159" y="27"/>
                  </a:cubicBezTo>
                  <a:close/>
                  <a:moveTo>
                    <a:pt x="101" y="14"/>
                  </a:moveTo>
                  <a:cubicBezTo>
                    <a:pt x="100" y="14"/>
                    <a:pt x="100" y="14"/>
                    <a:pt x="99" y="15"/>
                  </a:cubicBezTo>
                  <a:cubicBezTo>
                    <a:pt x="100" y="15"/>
                    <a:pt x="101" y="15"/>
                    <a:pt x="101" y="14"/>
                  </a:cubicBezTo>
                  <a:close/>
                  <a:moveTo>
                    <a:pt x="166" y="229"/>
                  </a:moveTo>
                  <a:cubicBezTo>
                    <a:pt x="166" y="229"/>
                    <a:pt x="167" y="229"/>
                    <a:pt x="167" y="228"/>
                  </a:cubicBezTo>
                  <a:cubicBezTo>
                    <a:pt x="166" y="227"/>
                    <a:pt x="166" y="228"/>
                    <a:pt x="166" y="229"/>
                  </a:cubicBezTo>
                  <a:close/>
                  <a:moveTo>
                    <a:pt x="98" y="229"/>
                  </a:moveTo>
                  <a:cubicBezTo>
                    <a:pt x="99" y="228"/>
                    <a:pt x="99" y="227"/>
                    <a:pt x="99" y="226"/>
                  </a:cubicBezTo>
                  <a:cubicBezTo>
                    <a:pt x="99" y="227"/>
                    <a:pt x="99" y="228"/>
                    <a:pt x="98" y="229"/>
                  </a:cubicBezTo>
                  <a:close/>
                  <a:moveTo>
                    <a:pt x="166" y="40"/>
                  </a:moveTo>
                  <a:cubicBezTo>
                    <a:pt x="165" y="41"/>
                    <a:pt x="165" y="41"/>
                    <a:pt x="165" y="42"/>
                  </a:cubicBezTo>
                  <a:cubicBezTo>
                    <a:pt x="165" y="41"/>
                    <a:pt x="166" y="41"/>
                    <a:pt x="166" y="40"/>
                  </a:cubicBezTo>
                  <a:close/>
                  <a:moveTo>
                    <a:pt x="224" y="83"/>
                  </a:moveTo>
                  <a:cubicBezTo>
                    <a:pt x="224" y="82"/>
                    <a:pt x="224" y="81"/>
                    <a:pt x="224" y="80"/>
                  </a:cubicBezTo>
                  <a:cubicBezTo>
                    <a:pt x="223" y="81"/>
                    <a:pt x="224" y="82"/>
                    <a:pt x="224" y="83"/>
                  </a:cubicBezTo>
                  <a:close/>
                  <a:moveTo>
                    <a:pt x="72" y="44"/>
                  </a:moveTo>
                  <a:cubicBezTo>
                    <a:pt x="73" y="43"/>
                    <a:pt x="73" y="42"/>
                    <a:pt x="73" y="41"/>
                  </a:cubicBezTo>
                  <a:cubicBezTo>
                    <a:pt x="72" y="42"/>
                    <a:pt x="72" y="43"/>
                    <a:pt x="72" y="44"/>
                  </a:cubicBezTo>
                  <a:close/>
                  <a:moveTo>
                    <a:pt x="95" y="231"/>
                  </a:moveTo>
                  <a:cubicBezTo>
                    <a:pt x="95" y="231"/>
                    <a:pt x="95" y="231"/>
                    <a:pt x="95" y="232"/>
                  </a:cubicBezTo>
                  <a:cubicBezTo>
                    <a:pt x="96" y="232"/>
                    <a:pt x="96" y="232"/>
                    <a:pt x="96" y="231"/>
                  </a:cubicBezTo>
                  <a:cubicBezTo>
                    <a:pt x="96" y="231"/>
                    <a:pt x="96" y="231"/>
                    <a:pt x="95" y="231"/>
                  </a:cubicBezTo>
                  <a:close/>
                  <a:moveTo>
                    <a:pt x="75" y="35"/>
                  </a:moveTo>
                  <a:cubicBezTo>
                    <a:pt x="74" y="35"/>
                    <a:pt x="74" y="36"/>
                    <a:pt x="74" y="37"/>
                  </a:cubicBezTo>
                  <a:cubicBezTo>
                    <a:pt x="74" y="36"/>
                    <a:pt x="75" y="36"/>
                    <a:pt x="75" y="35"/>
                  </a:cubicBezTo>
                  <a:close/>
                  <a:moveTo>
                    <a:pt x="106" y="221"/>
                  </a:moveTo>
                  <a:cubicBezTo>
                    <a:pt x="106" y="221"/>
                    <a:pt x="106" y="221"/>
                    <a:pt x="105" y="221"/>
                  </a:cubicBezTo>
                  <a:cubicBezTo>
                    <a:pt x="105" y="221"/>
                    <a:pt x="105" y="222"/>
                    <a:pt x="106" y="222"/>
                  </a:cubicBezTo>
                  <a:cubicBezTo>
                    <a:pt x="106" y="222"/>
                    <a:pt x="106" y="222"/>
                    <a:pt x="106" y="221"/>
                  </a:cubicBezTo>
                  <a:close/>
                  <a:moveTo>
                    <a:pt x="164" y="228"/>
                  </a:moveTo>
                  <a:cubicBezTo>
                    <a:pt x="164" y="228"/>
                    <a:pt x="163" y="227"/>
                    <a:pt x="163" y="227"/>
                  </a:cubicBezTo>
                  <a:cubicBezTo>
                    <a:pt x="163" y="228"/>
                    <a:pt x="162" y="229"/>
                    <a:pt x="162" y="229"/>
                  </a:cubicBezTo>
                  <a:cubicBezTo>
                    <a:pt x="163" y="229"/>
                    <a:pt x="163" y="228"/>
                    <a:pt x="164" y="228"/>
                  </a:cubicBezTo>
                  <a:close/>
                  <a:moveTo>
                    <a:pt x="210" y="191"/>
                  </a:moveTo>
                  <a:cubicBezTo>
                    <a:pt x="210" y="190"/>
                    <a:pt x="210" y="189"/>
                    <a:pt x="210" y="189"/>
                  </a:cubicBezTo>
                  <a:cubicBezTo>
                    <a:pt x="210" y="189"/>
                    <a:pt x="209" y="190"/>
                    <a:pt x="210" y="191"/>
                  </a:cubicBezTo>
                  <a:close/>
                  <a:moveTo>
                    <a:pt x="46" y="202"/>
                  </a:moveTo>
                  <a:cubicBezTo>
                    <a:pt x="46" y="202"/>
                    <a:pt x="47" y="203"/>
                    <a:pt x="47" y="203"/>
                  </a:cubicBezTo>
                  <a:cubicBezTo>
                    <a:pt x="47" y="202"/>
                    <a:pt x="47" y="202"/>
                    <a:pt x="46" y="202"/>
                  </a:cubicBezTo>
                  <a:close/>
                  <a:moveTo>
                    <a:pt x="183" y="238"/>
                  </a:moveTo>
                  <a:cubicBezTo>
                    <a:pt x="182" y="238"/>
                    <a:pt x="182" y="238"/>
                    <a:pt x="181" y="238"/>
                  </a:cubicBezTo>
                  <a:cubicBezTo>
                    <a:pt x="181" y="239"/>
                    <a:pt x="182" y="239"/>
                    <a:pt x="182" y="239"/>
                  </a:cubicBezTo>
                  <a:cubicBezTo>
                    <a:pt x="182" y="239"/>
                    <a:pt x="183" y="238"/>
                    <a:pt x="183" y="238"/>
                  </a:cubicBezTo>
                  <a:cubicBezTo>
                    <a:pt x="183" y="238"/>
                    <a:pt x="183" y="238"/>
                    <a:pt x="183" y="238"/>
                  </a:cubicBezTo>
                  <a:close/>
                  <a:moveTo>
                    <a:pt x="55" y="43"/>
                  </a:moveTo>
                  <a:cubicBezTo>
                    <a:pt x="56" y="42"/>
                    <a:pt x="56" y="42"/>
                    <a:pt x="56" y="41"/>
                  </a:cubicBezTo>
                  <a:cubicBezTo>
                    <a:pt x="56" y="42"/>
                    <a:pt x="55" y="42"/>
                    <a:pt x="55" y="43"/>
                  </a:cubicBezTo>
                  <a:close/>
                  <a:moveTo>
                    <a:pt x="160" y="244"/>
                  </a:moveTo>
                  <a:cubicBezTo>
                    <a:pt x="161" y="244"/>
                    <a:pt x="161" y="244"/>
                    <a:pt x="162" y="244"/>
                  </a:cubicBezTo>
                  <a:cubicBezTo>
                    <a:pt x="162" y="244"/>
                    <a:pt x="161" y="244"/>
                    <a:pt x="160" y="244"/>
                  </a:cubicBezTo>
                  <a:close/>
                  <a:moveTo>
                    <a:pt x="221" y="194"/>
                  </a:moveTo>
                  <a:cubicBezTo>
                    <a:pt x="221" y="193"/>
                    <a:pt x="221" y="193"/>
                    <a:pt x="222" y="192"/>
                  </a:cubicBezTo>
                  <a:cubicBezTo>
                    <a:pt x="221" y="193"/>
                    <a:pt x="220" y="193"/>
                    <a:pt x="221" y="194"/>
                  </a:cubicBezTo>
                  <a:close/>
                  <a:moveTo>
                    <a:pt x="149" y="239"/>
                  </a:moveTo>
                  <a:cubicBezTo>
                    <a:pt x="149" y="239"/>
                    <a:pt x="149" y="239"/>
                    <a:pt x="149" y="239"/>
                  </a:cubicBezTo>
                  <a:cubicBezTo>
                    <a:pt x="148" y="239"/>
                    <a:pt x="147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7" y="240"/>
                    <a:pt x="148" y="239"/>
                    <a:pt x="149" y="239"/>
                  </a:cubicBezTo>
                  <a:close/>
                  <a:moveTo>
                    <a:pt x="103" y="21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4" y="216"/>
                    <a:pt x="104" y="215"/>
                  </a:cubicBezTo>
                  <a:cubicBezTo>
                    <a:pt x="104" y="215"/>
                    <a:pt x="103" y="214"/>
                    <a:pt x="103" y="214"/>
                  </a:cubicBezTo>
                  <a:close/>
                  <a:moveTo>
                    <a:pt x="229" y="42"/>
                  </a:moveTo>
                  <a:cubicBezTo>
                    <a:pt x="230" y="43"/>
                    <a:pt x="230" y="43"/>
                    <a:pt x="231" y="44"/>
                  </a:cubicBezTo>
                  <a:cubicBezTo>
                    <a:pt x="230" y="43"/>
                    <a:pt x="230" y="42"/>
                    <a:pt x="229" y="42"/>
                  </a:cubicBezTo>
                  <a:close/>
                  <a:moveTo>
                    <a:pt x="222" y="183"/>
                  </a:moveTo>
                  <a:cubicBezTo>
                    <a:pt x="222" y="183"/>
                    <a:pt x="222" y="183"/>
                    <a:pt x="222" y="183"/>
                  </a:cubicBezTo>
                  <a:cubicBezTo>
                    <a:pt x="223" y="183"/>
                    <a:pt x="223" y="183"/>
                    <a:pt x="223" y="182"/>
                  </a:cubicBezTo>
                  <a:cubicBezTo>
                    <a:pt x="223" y="182"/>
                    <a:pt x="222" y="183"/>
                    <a:pt x="222" y="183"/>
                  </a:cubicBezTo>
                  <a:close/>
                  <a:moveTo>
                    <a:pt x="181" y="210"/>
                  </a:moveTo>
                  <a:cubicBezTo>
                    <a:pt x="180" y="210"/>
                    <a:pt x="180" y="210"/>
                    <a:pt x="180" y="211"/>
                  </a:cubicBezTo>
                  <a:cubicBezTo>
                    <a:pt x="180" y="211"/>
                    <a:pt x="181" y="211"/>
                    <a:pt x="181" y="210"/>
                  </a:cubicBezTo>
                  <a:close/>
                  <a:moveTo>
                    <a:pt x="235" y="181"/>
                  </a:moveTo>
                  <a:cubicBezTo>
                    <a:pt x="235" y="181"/>
                    <a:pt x="235" y="181"/>
                    <a:pt x="234" y="181"/>
                  </a:cubicBezTo>
                  <a:cubicBezTo>
                    <a:pt x="234" y="181"/>
                    <a:pt x="234" y="181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5" y="182"/>
                    <a:pt x="235" y="181"/>
                    <a:pt x="235" y="181"/>
                  </a:cubicBezTo>
                  <a:close/>
                  <a:moveTo>
                    <a:pt x="184" y="35"/>
                  </a:move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5" y="36"/>
                    <a:pt x="185" y="36"/>
                  </a:cubicBezTo>
                  <a:cubicBezTo>
                    <a:pt x="185" y="36"/>
                    <a:pt x="185" y="36"/>
                    <a:pt x="184" y="35"/>
                  </a:cubicBezTo>
                  <a:close/>
                  <a:moveTo>
                    <a:pt x="19" y="81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19" y="80"/>
                    <a:pt x="19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9" y="79"/>
                    <a:pt x="19" y="80"/>
                    <a:pt x="19" y="81"/>
                  </a:cubicBezTo>
                  <a:close/>
                  <a:moveTo>
                    <a:pt x="148" y="19"/>
                  </a:moveTo>
                  <a:cubicBezTo>
                    <a:pt x="148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20"/>
                    <a:pt x="148" y="20"/>
                    <a:pt x="148" y="20"/>
                  </a:cubicBezTo>
                  <a:cubicBezTo>
                    <a:pt x="148" y="20"/>
                    <a:pt x="148" y="19"/>
                    <a:pt x="148" y="19"/>
                  </a:cubicBezTo>
                  <a:close/>
                  <a:moveTo>
                    <a:pt x="96" y="224"/>
                  </a:moveTo>
                  <a:cubicBezTo>
                    <a:pt x="95" y="225"/>
                    <a:pt x="95" y="225"/>
                    <a:pt x="95" y="225"/>
                  </a:cubicBezTo>
                  <a:cubicBezTo>
                    <a:pt x="95" y="225"/>
                    <a:pt x="95" y="225"/>
                    <a:pt x="95" y="226"/>
                  </a:cubicBezTo>
                  <a:cubicBezTo>
                    <a:pt x="95" y="225"/>
                    <a:pt x="96" y="225"/>
                    <a:pt x="96" y="224"/>
                  </a:cubicBezTo>
                  <a:close/>
                  <a:moveTo>
                    <a:pt x="123" y="231"/>
                  </a:moveTo>
                  <a:cubicBezTo>
                    <a:pt x="123" y="232"/>
                    <a:pt x="123" y="232"/>
                    <a:pt x="122" y="232"/>
                  </a:cubicBezTo>
                  <a:cubicBezTo>
                    <a:pt x="123" y="232"/>
                    <a:pt x="123" y="232"/>
                    <a:pt x="124" y="232"/>
                  </a:cubicBezTo>
                  <a:cubicBezTo>
                    <a:pt x="123" y="232"/>
                    <a:pt x="123" y="232"/>
                    <a:pt x="123" y="231"/>
                  </a:cubicBezTo>
                  <a:close/>
                  <a:moveTo>
                    <a:pt x="192" y="232"/>
                  </a:moveTo>
                  <a:cubicBezTo>
                    <a:pt x="192" y="233"/>
                    <a:pt x="191" y="233"/>
                    <a:pt x="190" y="233"/>
                  </a:cubicBezTo>
                  <a:cubicBezTo>
                    <a:pt x="191" y="233"/>
                    <a:pt x="192" y="233"/>
                    <a:pt x="192" y="232"/>
                  </a:cubicBezTo>
                  <a:close/>
                  <a:moveTo>
                    <a:pt x="39" y="202"/>
                  </a:moveTo>
                  <a:cubicBezTo>
                    <a:pt x="39" y="202"/>
                    <a:pt x="39" y="201"/>
                    <a:pt x="38" y="201"/>
                  </a:cubicBezTo>
                  <a:cubicBezTo>
                    <a:pt x="39" y="202"/>
                    <a:pt x="39" y="202"/>
                    <a:pt x="39" y="202"/>
                  </a:cubicBezTo>
                  <a:close/>
                  <a:moveTo>
                    <a:pt x="92" y="236"/>
                  </a:moveTo>
                  <a:cubicBezTo>
                    <a:pt x="92" y="236"/>
                    <a:pt x="93" y="236"/>
                    <a:pt x="93" y="236"/>
                  </a:cubicBezTo>
                  <a:cubicBezTo>
                    <a:pt x="93" y="235"/>
                    <a:pt x="93" y="235"/>
                    <a:pt x="92" y="236"/>
                  </a:cubicBezTo>
                  <a:close/>
                  <a:moveTo>
                    <a:pt x="244" y="124"/>
                  </a:moveTo>
                  <a:cubicBezTo>
                    <a:pt x="244" y="124"/>
                    <a:pt x="244" y="123"/>
                    <a:pt x="244" y="123"/>
                  </a:cubicBezTo>
                  <a:cubicBezTo>
                    <a:pt x="244" y="123"/>
                    <a:pt x="244" y="123"/>
                    <a:pt x="244" y="124"/>
                  </a:cubicBezTo>
                  <a:close/>
                  <a:moveTo>
                    <a:pt x="33" y="165"/>
                  </a:moveTo>
                  <a:cubicBezTo>
                    <a:pt x="33" y="165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5"/>
                    <a:pt x="33" y="165"/>
                  </a:cubicBezTo>
                  <a:close/>
                  <a:moveTo>
                    <a:pt x="223" y="86"/>
                  </a:moveTo>
                  <a:cubicBezTo>
                    <a:pt x="222" y="87"/>
                    <a:pt x="222" y="87"/>
                    <a:pt x="223" y="87"/>
                  </a:cubicBezTo>
                  <a:cubicBezTo>
                    <a:pt x="223" y="87"/>
                    <a:pt x="223" y="86"/>
                    <a:pt x="223" y="86"/>
                  </a:cubicBezTo>
                  <a:close/>
                  <a:moveTo>
                    <a:pt x="38" y="152"/>
                  </a:moveTo>
                  <a:cubicBezTo>
                    <a:pt x="38" y="153"/>
                    <a:pt x="38" y="153"/>
                    <a:pt x="38" y="153"/>
                  </a:cubicBezTo>
                  <a:cubicBezTo>
                    <a:pt x="39" y="153"/>
                    <a:pt x="39" y="153"/>
                    <a:pt x="38" y="152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5" y="151"/>
                  </a:cubicBezTo>
                  <a:cubicBezTo>
                    <a:pt x="25" y="150"/>
                    <a:pt x="25" y="150"/>
                    <a:pt x="24" y="149"/>
                  </a:cubicBezTo>
                  <a:close/>
                  <a:moveTo>
                    <a:pt x="27" y="111"/>
                  </a:move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1"/>
                  </a:cubicBezTo>
                  <a:close/>
                  <a:moveTo>
                    <a:pt x="29" y="170"/>
                  </a:moveTo>
                  <a:cubicBezTo>
                    <a:pt x="29" y="169"/>
                    <a:pt x="28" y="169"/>
                    <a:pt x="28" y="168"/>
                  </a:cubicBezTo>
                  <a:cubicBezTo>
                    <a:pt x="28" y="169"/>
                    <a:pt x="28" y="169"/>
                    <a:pt x="29" y="170"/>
                  </a:cubicBezTo>
                  <a:close/>
                  <a:moveTo>
                    <a:pt x="60" y="51"/>
                  </a:moveTo>
                  <a:cubicBezTo>
                    <a:pt x="60" y="52"/>
                    <a:pt x="60" y="52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0" y="52"/>
                    <a:pt x="60" y="52"/>
                    <a:pt x="60" y="51"/>
                  </a:cubicBezTo>
                  <a:close/>
                  <a:moveTo>
                    <a:pt x="191" y="18"/>
                  </a:move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7"/>
                    <a:pt x="189" y="17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8"/>
                    <a:pt x="190" y="18"/>
                    <a:pt x="191" y="18"/>
                  </a:cubicBezTo>
                  <a:close/>
                  <a:moveTo>
                    <a:pt x="63" y="42"/>
                  </a:moveTo>
                  <a:cubicBezTo>
                    <a:pt x="64" y="41"/>
                    <a:pt x="64" y="41"/>
                    <a:pt x="64" y="4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2"/>
                    <a:pt x="63" y="42"/>
                  </a:cubicBezTo>
                  <a:close/>
                  <a:moveTo>
                    <a:pt x="178" y="220"/>
                  </a:moveTo>
                  <a:cubicBezTo>
                    <a:pt x="178" y="220"/>
                    <a:pt x="179" y="219"/>
                    <a:pt x="179" y="219"/>
                  </a:cubicBezTo>
                  <a:cubicBezTo>
                    <a:pt x="178" y="219"/>
                    <a:pt x="178" y="219"/>
                    <a:pt x="178" y="220"/>
                  </a:cubicBezTo>
                  <a:close/>
                  <a:moveTo>
                    <a:pt x="73" y="33"/>
                  </a:moveTo>
                  <a:cubicBezTo>
                    <a:pt x="72" y="34"/>
                    <a:pt x="72" y="34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lose/>
                  <a:moveTo>
                    <a:pt x="56" y="221"/>
                  </a:moveTo>
                  <a:cubicBezTo>
                    <a:pt x="56" y="222"/>
                    <a:pt x="56" y="222"/>
                    <a:pt x="57" y="222"/>
                  </a:cubicBezTo>
                  <a:cubicBezTo>
                    <a:pt x="57" y="222"/>
                    <a:pt x="56" y="221"/>
                    <a:pt x="56" y="221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4" y="56"/>
                    <a:pt x="35" y="56"/>
                  </a:cubicBezTo>
                  <a:close/>
                  <a:moveTo>
                    <a:pt x="188" y="213"/>
                  </a:moveTo>
                  <a:cubicBezTo>
                    <a:pt x="188" y="213"/>
                    <a:pt x="188" y="213"/>
                    <a:pt x="188" y="213"/>
                  </a:cubicBezTo>
                  <a:cubicBezTo>
                    <a:pt x="188" y="213"/>
                    <a:pt x="188" y="214"/>
                    <a:pt x="187" y="214"/>
                  </a:cubicBezTo>
                  <a:cubicBezTo>
                    <a:pt x="188" y="214"/>
                    <a:pt x="188" y="214"/>
                    <a:pt x="188" y="213"/>
                  </a:cubicBezTo>
                  <a:close/>
                  <a:moveTo>
                    <a:pt x="92" y="244"/>
                  </a:moveTo>
                  <a:cubicBezTo>
                    <a:pt x="92" y="244"/>
                    <a:pt x="92" y="244"/>
                    <a:pt x="92" y="244"/>
                  </a:cubicBezTo>
                  <a:cubicBezTo>
                    <a:pt x="93" y="245"/>
                    <a:pt x="93" y="245"/>
                    <a:pt x="94" y="245"/>
                  </a:cubicBezTo>
                  <a:cubicBezTo>
                    <a:pt x="93" y="244"/>
                    <a:pt x="93" y="244"/>
                    <a:pt x="92" y="244"/>
                  </a:cubicBezTo>
                  <a:close/>
                  <a:moveTo>
                    <a:pt x="236" y="184"/>
                  </a:moveTo>
                  <a:cubicBezTo>
                    <a:pt x="236" y="184"/>
                    <a:pt x="236" y="184"/>
                    <a:pt x="236" y="185"/>
                  </a:cubicBezTo>
                  <a:cubicBezTo>
                    <a:pt x="236" y="184"/>
                    <a:pt x="237" y="184"/>
                    <a:pt x="237" y="183"/>
                  </a:cubicBezTo>
                  <a:cubicBezTo>
                    <a:pt x="237" y="183"/>
                    <a:pt x="237" y="183"/>
                    <a:pt x="236" y="183"/>
                  </a:cubicBezTo>
                  <a:cubicBezTo>
                    <a:pt x="236" y="184"/>
                    <a:pt x="236" y="184"/>
                    <a:pt x="236" y="184"/>
                  </a:cubicBezTo>
                  <a:close/>
                  <a:moveTo>
                    <a:pt x="201" y="195"/>
                  </a:moveTo>
                  <a:cubicBezTo>
                    <a:pt x="201" y="196"/>
                    <a:pt x="201" y="196"/>
                    <a:pt x="202" y="197"/>
                  </a:cubicBezTo>
                  <a:cubicBezTo>
                    <a:pt x="202" y="196"/>
                    <a:pt x="201" y="196"/>
                    <a:pt x="201" y="195"/>
                  </a:cubicBezTo>
                  <a:close/>
                  <a:moveTo>
                    <a:pt x="30" y="123"/>
                  </a:moveTo>
                  <a:cubicBezTo>
                    <a:pt x="30" y="123"/>
                    <a:pt x="30" y="124"/>
                    <a:pt x="29" y="124"/>
                  </a:cubicBezTo>
                  <a:cubicBezTo>
                    <a:pt x="30" y="124"/>
                    <a:pt x="30" y="124"/>
                    <a:pt x="30" y="123"/>
                  </a:cubicBezTo>
                  <a:close/>
                  <a:moveTo>
                    <a:pt x="39" y="180"/>
                  </a:move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0"/>
                    <a:pt x="38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8" y="180"/>
                    <a:pt x="39" y="180"/>
                    <a:pt x="39" y="180"/>
                  </a:cubicBezTo>
                  <a:close/>
                  <a:moveTo>
                    <a:pt x="159" y="32"/>
                  </a:moveTo>
                  <a:cubicBezTo>
                    <a:pt x="160" y="32"/>
                    <a:pt x="160" y="33"/>
                    <a:pt x="160" y="32"/>
                  </a:cubicBezTo>
                  <a:cubicBezTo>
                    <a:pt x="160" y="32"/>
                    <a:pt x="160" y="32"/>
                    <a:pt x="159" y="32"/>
                  </a:cubicBezTo>
                  <a:close/>
                  <a:moveTo>
                    <a:pt x="20" y="122"/>
                  </a:moveTo>
                  <a:cubicBezTo>
                    <a:pt x="20" y="122"/>
                    <a:pt x="20" y="122"/>
                    <a:pt x="19" y="122"/>
                  </a:cubicBezTo>
                  <a:cubicBezTo>
                    <a:pt x="19" y="122"/>
                    <a:pt x="19" y="122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20" y="122"/>
                    <a:pt x="20" y="122"/>
                    <a:pt x="20" y="122"/>
                  </a:cubicBezTo>
                  <a:close/>
                  <a:moveTo>
                    <a:pt x="26" y="71"/>
                  </a:move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2"/>
                    <a:pt x="26" y="71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9" y="144"/>
                    <a:pt x="39" y="144"/>
                  </a:cubicBezTo>
                  <a:close/>
                  <a:moveTo>
                    <a:pt x="186" y="199"/>
                  </a:moveTo>
                  <a:cubicBezTo>
                    <a:pt x="187" y="198"/>
                    <a:pt x="187" y="198"/>
                    <a:pt x="187" y="198"/>
                  </a:cubicBezTo>
                  <a:cubicBezTo>
                    <a:pt x="187" y="198"/>
                    <a:pt x="187" y="198"/>
                    <a:pt x="186" y="199"/>
                  </a:cubicBezTo>
                  <a:close/>
                  <a:moveTo>
                    <a:pt x="56" y="217"/>
                  </a:moveTo>
                  <a:cubicBezTo>
                    <a:pt x="56" y="216"/>
                    <a:pt x="56" y="216"/>
                    <a:pt x="55" y="216"/>
                  </a:cubicBezTo>
                  <a:cubicBezTo>
                    <a:pt x="55" y="216"/>
                    <a:pt x="55" y="217"/>
                    <a:pt x="56" y="217"/>
                  </a:cubicBezTo>
                  <a:close/>
                  <a:moveTo>
                    <a:pt x="237" y="196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7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6" y="196"/>
                    <a:pt x="237" y="196"/>
                    <a:pt x="237" y="196"/>
                  </a:cubicBezTo>
                  <a:close/>
                  <a:moveTo>
                    <a:pt x="116" y="231"/>
                  </a:moveTo>
                  <a:cubicBezTo>
                    <a:pt x="116" y="230"/>
                    <a:pt x="116" y="230"/>
                    <a:pt x="116" y="230"/>
                  </a:cubicBezTo>
                  <a:cubicBezTo>
                    <a:pt x="116" y="230"/>
                    <a:pt x="116" y="230"/>
                    <a:pt x="116" y="231"/>
                  </a:cubicBezTo>
                  <a:close/>
                  <a:moveTo>
                    <a:pt x="34" y="214"/>
                  </a:moveTo>
                  <a:cubicBezTo>
                    <a:pt x="34" y="214"/>
                    <a:pt x="34" y="214"/>
                    <a:pt x="34" y="214"/>
                  </a:cubicBezTo>
                  <a:cubicBezTo>
                    <a:pt x="34" y="215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4" y="215"/>
                    <a:pt x="34" y="214"/>
                  </a:cubicBezTo>
                  <a:close/>
                  <a:moveTo>
                    <a:pt x="197" y="196"/>
                  </a:moveTo>
                  <a:cubicBezTo>
                    <a:pt x="197" y="196"/>
                    <a:pt x="197" y="196"/>
                    <a:pt x="197" y="196"/>
                  </a:cubicBezTo>
                  <a:cubicBezTo>
                    <a:pt x="198" y="196"/>
                    <a:pt x="198" y="196"/>
                    <a:pt x="198" y="195"/>
                  </a:cubicBezTo>
                  <a:cubicBezTo>
                    <a:pt x="198" y="195"/>
                    <a:pt x="197" y="196"/>
                    <a:pt x="197" y="196"/>
                  </a:cubicBezTo>
                  <a:close/>
                  <a:moveTo>
                    <a:pt x="25" y="169"/>
                  </a:moveTo>
                  <a:cubicBezTo>
                    <a:pt x="25" y="169"/>
                    <a:pt x="25" y="169"/>
                    <a:pt x="25" y="169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9"/>
                    <a:pt x="25" y="169"/>
                  </a:cubicBezTo>
                  <a:close/>
                  <a:moveTo>
                    <a:pt x="212" y="186"/>
                  </a:moveTo>
                  <a:cubicBezTo>
                    <a:pt x="211" y="186"/>
                    <a:pt x="211" y="186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2" y="186"/>
                    <a:pt x="212" y="186"/>
                    <a:pt x="212" y="186"/>
                  </a:cubicBezTo>
                  <a:close/>
                  <a:moveTo>
                    <a:pt x="242" y="75"/>
                  </a:moveTo>
                  <a:cubicBezTo>
                    <a:pt x="242" y="75"/>
                    <a:pt x="241" y="75"/>
                    <a:pt x="241" y="75"/>
                  </a:cubicBezTo>
                  <a:cubicBezTo>
                    <a:pt x="242" y="75"/>
                    <a:pt x="242" y="76"/>
                    <a:pt x="242" y="76"/>
                  </a:cubicBezTo>
                  <a:cubicBezTo>
                    <a:pt x="242" y="76"/>
                    <a:pt x="242" y="76"/>
                    <a:pt x="242" y="76"/>
                  </a:cubicBezTo>
                  <a:cubicBezTo>
                    <a:pt x="242" y="76"/>
                    <a:pt x="242" y="75"/>
                    <a:pt x="242" y="75"/>
                  </a:cubicBezTo>
                  <a:close/>
                  <a:moveTo>
                    <a:pt x="120" y="225"/>
                  </a:move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lose/>
                  <a:moveTo>
                    <a:pt x="236" y="179"/>
                  </a:moveTo>
                  <a:cubicBezTo>
                    <a:pt x="236" y="178"/>
                    <a:pt x="236" y="178"/>
                    <a:pt x="236" y="178"/>
                  </a:cubicBezTo>
                  <a:cubicBezTo>
                    <a:pt x="236" y="178"/>
                    <a:pt x="235" y="178"/>
                    <a:pt x="236" y="179"/>
                  </a:cubicBezTo>
                  <a:close/>
                  <a:moveTo>
                    <a:pt x="255" y="131"/>
                  </a:move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5" y="131"/>
                  </a:cubicBezTo>
                  <a:cubicBezTo>
                    <a:pt x="255" y="131"/>
                    <a:pt x="255" y="131"/>
                    <a:pt x="255" y="131"/>
                  </a:cubicBezTo>
                  <a:close/>
                  <a:moveTo>
                    <a:pt x="186" y="37"/>
                  </a:moveTo>
                  <a:cubicBezTo>
                    <a:pt x="186" y="38"/>
                    <a:pt x="186" y="38"/>
                    <a:pt x="186" y="38"/>
                  </a:cubicBezTo>
                  <a:cubicBezTo>
                    <a:pt x="186" y="38"/>
                    <a:pt x="186" y="38"/>
                    <a:pt x="186" y="37"/>
                  </a:cubicBezTo>
                  <a:close/>
                  <a:moveTo>
                    <a:pt x="244" y="132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44" y="132"/>
                    <a:pt x="244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2"/>
                    <a:pt x="244" y="132"/>
                  </a:cubicBezTo>
                  <a:close/>
                  <a:moveTo>
                    <a:pt x="45" y="131"/>
                  </a:moveTo>
                  <a:cubicBezTo>
                    <a:pt x="45" y="131"/>
                    <a:pt x="45" y="131"/>
                    <a:pt x="45" y="131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1"/>
                  </a:cubicBezTo>
                  <a:close/>
                  <a:moveTo>
                    <a:pt x="220" y="195"/>
                  </a:moveTo>
                  <a:cubicBezTo>
                    <a:pt x="220" y="195"/>
                    <a:pt x="220" y="195"/>
                    <a:pt x="220" y="195"/>
                  </a:cubicBezTo>
                  <a:cubicBezTo>
                    <a:pt x="220" y="195"/>
                    <a:pt x="220" y="195"/>
                    <a:pt x="220" y="196"/>
                  </a:cubicBezTo>
                  <a:cubicBezTo>
                    <a:pt x="220" y="195"/>
                    <a:pt x="220" y="195"/>
                    <a:pt x="220" y="195"/>
                  </a:cubicBezTo>
                  <a:close/>
                  <a:moveTo>
                    <a:pt x="33" y="169"/>
                  </a:moveTo>
                  <a:cubicBezTo>
                    <a:pt x="33" y="169"/>
                    <a:pt x="33" y="170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lose/>
                  <a:moveTo>
                    <a:pt x="197" y="33"/>
                  </a:moveTo>
                  <a:cubicBezTo>
                    <a:pt x="198" y="34"/>
                    <a:pt x="198" y="34"/>
                    <a:pt x="198" y="34"/>
                  </a:cubicBezTo>
                  <a:cubicBezTo>
                    <a:pt x="198" y="34"/>
                    <a:pt x="198" y="34"/>
                    <a:pt x="197" y="33"/>
                  </a:cubicBezTo>
                  <a:close/>
                  <a:moveTo>
                    <a:pt x="33" y="213"/>
                  </a:move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lose/>
                  <a:moveTo>
                    <a:pt x="194" y="29"/>
                  </a:moveTo>
                  <a:cubicBezTo>
                    <a:pt x="194" y="29"/>
                    <a:pt x="194" y="28"/>
                    <a:pt x="194" y="2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28"/>
                    <a:pt x="193" y="28"/>
                    <a:pt x="193" y="28"/>
                  </a:cubicBezTo>
                  <a:cubicBezTo>
                    <a:pt x="194" y="28"/>
                    <a:pt x="194" y="28"/>
                    <a:pt x="194" y="29"/>
                  </a:cubicBezTo>
                  <a:close/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2"/>
                    <a:pt x="182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2" y="202"/>
                    <a:pt x="182" y="202"/>
                    <a:pt x="182" y="202"/>
                  </a:cubicBezTo>
                  <a:close/>
                  <a:moveTo>
                    <a:pt x="235" y="82"/>
                  </a:moveTo>
                  <a:cubicBezTo>
                    <a:pt x="235" y="82"/>
                    <a:pt x="234" y="82"/>
                    <a:pt x="234" y="82"/>
                  </a:cubicBezTo>
                  <a:cubicBezTo>
                    <a:pt x="234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2"/>
                  </a:cubicBezTo>
                  <a:close/>
                  <a:moveTo>
                    <a:pt x="166" y="25"/>
                  </a:moveTo>
                  <a:cubicBezTo>
                    <a:pt x="166" y="24"/>
                    <a:pt x="166" y="24"/>
                    <a:pt x="166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lose/>
                  <a:moveTo>
                    <a:pt x="41" y="33"/>
                  </a:moveTo>
                  <a:cubicBezTo>
                    <a:pt x="41" y="33"/>
                    <a:pt x="42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1" y="33"/>
                  </a:cubicBezTo>
                  <a:close/>
                  <a:moveTo>
                    <a:pt x="225" y="96"/>
                  </a:moveTo>
                  <a:cubicBezTo>
                    <a:pt x="225" y="96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6"/>
                  </a:cubicBezTo>
                  <a:close/>
                  <a:moveTo>
                    <a:pt x="205" y="193"/>
                  </a:move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lose/>
                  <a:moveTo>
                    <a:pt x="26" y="176"/>
                  </a:moveTo>
                  <a:cubicBezTo>
                    <a:pt x="26" y="176"/>
                    <a:pt x="26" y="176"/>
                    <a:pt x="26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6"/>
                    <a:pt x="26" y="176"/>
                  </a:cubicBezTo>
                  <a:close/>
                  <a:moveTo>
                    <a:pt x="228" y="42"/>
                  </a:move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lose/>
                  <a:moveTo>
                    <a:pt x="32" y="172"/>
                  </a:move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1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2"/>
                  </a:cubicBezTo>
                  <a:close/>
                  <a:moveTo>
                    <a:pt x="216" y="225"/>
                  </a:moveTo>
                  <a:cubicBezTo>
                    <a:pt x="216" y="225"/>
                    <a:pt x="216" y="225"/>
                    <a:pt x="216" y="225"/>
                  </a:cubicBezTo>
                  <a:cubicBezTo>
                    <a:pt x="216" y="225"/>
                    <a:pt x="217" y="225"/>
                    <a:pt x="217" y="225"/>
                  </a:cubicBezTo>
                  <a:cubicBezTo>
                    <a:pt x="217" y="225"/>
                    <a:pt x="217" y="225"/>
                    <a:pt x="217" y="224"/>
                  </a:cubicBezTo>
                  <a:cubicBezTo>
                    <a:pt x="216" y="225"/>
                    <a:pt x="216" y="225"/>
                    <a:pt x="216" y="225"/>
                  </a:cubicBezTo>
                  <a:close/>
                  <a:moveTo>
                    <a:pt x="45" y="37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69" y="40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  <a:moveTo>
                    <a:pt x="32" y="212"/>
                  </a:move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1"/>
                  </a:cubicBezTo>
                  <a:cubicBezTo>
                    <a:pt x="32" y="211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989465" y="2452010"/>
              <a:ext cx="205673" cy="217099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78" y="18"/>
                  </a:moveTo>
                  <a:cubicBezTo>
                    <a:pt x="78" y="20"/>
                    <a:pt x="78" y="23"/>
                    <a:pt x="78" y="25"/>
                  </a:cubicBezTo>
                  <a:cubicBezTo>
                    <a:pt x="79" y="28"/>
                    <a:pt x="78" y="30"/>
                    <a:pt x="78" y="33"/>
                  </a:cubicBezTo>
                  <a:cubicBezTo>
                    <a:pt x="79" y="35"/>
                    <a:pt x="78" y="38"/>
                    <a:pt x="78" y="41"/>
                  </a:cubicBezTo>
                  <a:cubicBezTo>
                    <a:pt x="78" y="43"/>
                    <a:pt x="78" y="46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5" y="47"/>
                    <a:pt x="75" y="47"/>
                    <a:pt x="75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7" y="49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60"/>
                    <a:pt x="78" y="65"/>
                    <a:pt x="78" y="70"/>
                  </a:cubicBezTo>
                  <a:cubicBezTo>
                    <a:pt x="78" y="71"/>
                    <a:pt x="77" y="71"/>
                    <a:pt x="77" y="72"/>
                  </a:cubicBezTo>
                  <a:cubicBezTo>
                    <a:pt x="76" y="73"/>
                    <a:pt x="75" y="74"/>
                    <a:pt x="74" y="75"/>
                  </a:cubicBezTo>
                  <a:cubicBezTo>
                    <a:pt x="73" y="75"/>
                    <a:pt x="73" y="76"/>
                    <a:pt x="73" y="76"/>
                  </a:cubicBezTo>
                  <a:cubicBezTo>
                    <a:pt x="72" y="77"/>
                    <a:pt x="72" y="78"/>
                    <a:pt x="71" y="78"/>
                  </a:cubicBezTo>
                  <a:cubicBezTo>
                    <a:pt x="70" y="78"/>
                    <a:pt x="70" y="79"/>
                    <a:pt x="69" y="80"/>
                  </a:cubicBezTo>
                  <a:cubicBezTo>
                    <a:pt x="68" y="81"/>
                    <a:pt x="67" y="82"/>
                    <a:pt x="66" y="83"/>
                  </a:cubicBezTo>
                  <a:cubicBezTo>
                    <a:pt x="66" y="84"/>
                    <a:pt x="65" y="84"/>
                    <a:pt x="64" y="84"/>
                  </a:cubicBezTo>
                  <a:cubicBezTo>
                    <a:pt x="63" y="83"/>
                    <a:pt x="61" y="83"/>
                    <a:pt x="60" y="83"/>
                  </a:cubicBezTo>
                  <a:cubicBezTo>
                    <a:pt x="61" y="82"/>
                    <a:pt x="61" y="81"/>
                    <a:pt x="61" y="79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79"/>
                    <a:pt x="60" y="81"/>
                    <a:pt x="60" y="83"/>
                  </a:cubicBezTo>
                  <a:cubicBezTo>
                    <a:pt x="59" y="83"/>
                    <a:pt x="58" y="82"/>
                    <a:pt x="58" y="82"/>
                  </a:cubicBezTo>
                  <a:cubicBezTo>
                    <a:pt x="58" y="80"/>
                    <a:pt x="59" y="78"/>
                    <a:pt x="60" y="76"/>
                  </a:cubicBezTo>
                  <a:cubicBezTo>
                    <a:pt x="60" y="76"/>
                    <a:pt x="59" y="76"/>
                    <a:pt x="59" y="76"/>
                  </a:cubicBezTo>
                  <a:cubicBezTo>
                    <a:pt x="58" y="78"/>
                    <a:pt x="57" y="80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1" y="80"/>
                    <a:pt x="46" y="79"/>
                    <a:pt x="41" y="77"/>
                  </a:cubicBezTo>
                  <a:cubicBezTo>
                    <a:pt x="35" y="75"/>
                    <a:pt x="28" y="73"/>
                    <a:pt x="21" y="71"/>
                  </a:cubicBezTo>
                  <a:cubicBezTo>
                    <a:pt x="17" y="70"/>
                    <a:pt x="13" y="68"/>
                    <a:pt x="10" y="67"/>
                  </a:cubicBezTo>
                  <a:cubicBezTo>
                    <a:pt x="7" y="66"/>
                    <a:pt x="5" y="65"/>
                    <a:pt x="3" y="64"/>
                  </a:cubicBezTo>
                  <a:cubicBezTo>
                    <a:pt x="3" y="64"/>
                    <a:pt x="2" y="63"/>
                    <a:pt x="2" y="63"/>
                  </a:cubicBezTo>
                  <a:cubicBezTo>
                    <a:pt x="2" y="61"/>
                    <a:pt x="2" y="59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5"/>
                    <a:pt x="0" y="32"/>
                    <a:pt x="0" y="30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0" y="18"/>
                    <a:pt x="21" y="9"/>
                    <a:pt x="32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44" y="4"/>
                    <a:pt x="54" y="6"/>
                    <a:pt x="63" y="10"/>
                  </a:cubicBezTo>
                  <a:cubicBezTo>
                    <a:pt x="63" y="12"/>
                    <a:pt x="63" y="13"/>
                    <a:pt x="61" y="12"/>
                  </a:cubicBezTo>
                  <a:cubicBezTo>
                    <a:pt x="61" y="14"/>
                    <a:pt x="60" y="15"/>
                    <a:pt x="60" y="17"/>
                  </a:cubicBezTo>
                  <a:cubicBezTo>
                    <a:pt x="59" y="17"/>
                    <a:pt x="60" y="18"/>
                    <a:pt x="60" y="19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6"/>
                    <a:pt x="63" y="14"/>
                    <a:pt x="64" y="13"/>
                  </a:cubicBezTo>
                  <a:cubicBezTo>
                    <a:pt x="64" y="12"/>
                    <a:pt x="65" y="12"/>
                    <a:pt x="64" y="11"/>
                  </a:cubicBezTo>
                  <a:cubicBezTo>
                    <a:pt x="65" y="11"/>
                    <a:pt x="66" y="11"/>
                    <a:pt x="67" y="12"/>
                  </a:cubicBezTo>
                  <a:cubicBezTo>
                    <a:pt x="67" y="12"/>
                    <a:pt x="67" y="13"/>
                    <a:pt x="68" y="14"/>
                  </a:cubicBezTo>
                  <a:cubicBezTo>
                    <a:pt x="68" y="13"/>
                    <a:pt x="68" y="13"/>
                    <a:pt x="68" y="12"/>
                  </a:cubicBezTo>
                  <a:cubicBezTo>
                    <a:pt x="69" y="13"/>
                    <a:pt x="70" y="13"/>
                    <a:pt x="70" y="13"/>
                  </a:cubicBezTo>
                  <a:cubicBezTo>
                    <a:pt x="71" y="13"/>
                    <a:pt x="73" y="14"/>
                    <a:pt x="74" y="14"/>
                  </a:cubicBezTo>
                  <a:cubicBezTo>
                    <a:pt x="75" y="15"/>
                    <a:pt x="75" y="15"/>
                    <a:pt x="75" y="16"/>
                  </a:cubicBezTo>
                  <a:cubicBezTo>
                    <a:pt x="75" y="17"/>
                    <a:pt x="75" y="17"/>
                    <a:pt x="76" y="18"/>
                  </a:cubicBezTo>
                  <a:cubicBezTo>
                    <a:pt x="76" y="18"/>
                    <a:pt x="77" y="18"/>
                    <a:pt x="78" y="18"/>
                  </a:cubicBezTo>
                  <a:close/>
                  <a:moveTo>
                    <a:pt x="61" y="26"/>
                  </a:moveTo>
                  <a:cubicBezTo>
                    <a:pt x="60" y="25"/>
                    <a:pt x="60" y="24"/>
                    <a:pt x="59" y="23"/>
                  </a:cubicBezTo>
                  <a:cubicBezTo>
                    <a:pt x="57" y="21"/>
                    <a:pt x="54" y="19"/>
                    <a:pt x="51" y="18"/>
                  </a:cubicBezTo>
                  <a:cubicBezTo>
                    <a:pt x="47" y="17"/>
                    <a:pt x="44" y="16"/>
                    <a:pt x="40" y="18"/>
                  </a:cubicBezTo>
                  <a:cubicBezTo>
                    <a:pt x="40" y="18"/>
                    <a:pt x="39" y="18"/>
                    <a:pt x="39" y="18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28" y="23"/>
                    <a:pt x="26" y="25"/>
                    <a:pt x="25" y="27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2" y="31"/>
                    <a:pt x="21" y="32"/>
                    <a:pt x="21" y="34"/>
                  </a:cubicBezTo>
                  <a:cubicBezTo>
                    <a:pt x="19" y="39"/>
                    <a:pt x="20" y="43"/>
                    <a:pt x="22" y="47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4" y="52"/>
                    <a:pt x="27" y="55"/>
                    <a:pt x="30" y="5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1" y="59"/>
                    <a:pt x="31" y="60"/>
                  </a:cubicBezTo>
                  <a:cubicBezTo>
                    <a:pt x="31" y="60"/>
                    <a:pt x="32" y="59"/>
                    <a:pt x="32" y="59"/>
                  </a:cubicBezTo>
                  <a:cubicBezTo>
                    <a:pt x="33" y="59"/>
                    <a:pt x="33" y="59"/>
                    <a:pt x="34" y="60"/>
                  </a:cubicBezTo>
                  <a:cubicBezTo>
                    <a:pt x="35" y="61"/>
                    <a:pt x="35" y="62"/>
                    <a:pt x="35" y="64"/>
                  </a:cubicBezTo>
                  <a:cubicBezTo>
                    <a:pt x="36" y="63"/>
                    <a:pt x="36" y="62"/>
                    <a:pt x="36" y="61"/>
                  </a:cubicBezTo>
                  <a:cubicBezTo>
                    <a:pt x="35" y="61"/>
                    <a:pt x="35" y="60"/>
                    <a:pt x="3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0" y="61"/>
                    <a:pt x="43" y="62"/>
                    <a:pt x="47" y="61"/>
                  </a:cubicBezTo>
                  <a:cubicBezTo>
                    <a:pt x="54" y="60"/>
                    <a:pt x="59" y="55"/>
                    <a:pt x="62" y="48"/>
                  </a:cubicBezTo>
                  <a:cubicBezTo>
                    <a:pt x="62" y="46"/>
                    <a:pt x="63" y="43"/>
                    <a:pt x="62" y="41"/>
                  </a:cubicBezTo>
                  <a:cubicBezTo>
                    <a:pt x="62" y="41"/>
                    <a:pt x="62" y="40"/>
                    <a:pt x="62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1"/>
                    <a:pt x="63" y="41"/>
                  </a:cubicBezTo>
                  <a:cubicBezTo>
                    <a:pt x="64" y="41"/>
                    <a:pt x="64" y="40"/>
                    <a:pt x="64" y="40"/>
                  </a:cubicBezTo>
                  <a:cubicBezTo>
                    <a:pt x="64" y="39"/>
                    <a:pt x="63" y="39"/>
                    <a:pt x="63" y="38"/>
                  </a:cubicBezTo>
                  <a:cubicBezTo>
                    <a:pt x="63" y="38"/>
                    <a:pt x="63" y="38"/>
                    <a:pt x="62" y="39"/>
                  </a:cubicBezTo>
                  <a:cubicBezTo>
                    <a:pt x="62" y="36"/>
                    <a:pt x="63" y="33"/>
                    <a:pt x="62" y="30"/>
                  </a:cubicBezTo>
                  <a:cubicBezTo>
                    <a:pt x="63" y="30"/>
                    <a:pt x="63" y="30"/>
                    <a:pt x="64" y="30"/>
                  </a:cubicBezTo>
                  <a:cubicBezTo>
                    <a:pt x="64" y="30"/>
                    <a:pt x="64" y="29"/>
                    <a:pt x="65" y="29"/>
                  </a:cubicBezTo>
                  <a:cubicBezTo>
                    <a:pt x="65" y="28"/>
                    <a:pt x="65" y="27"/>
                    <a:pt x="66" y="25"/>
                  </a:cubicBezTo>
                  <a:cubicBezTo>
                    <a:pt x="65" y="25"/>
                    <a:pt x="64" y="24"/>
                    <a:pt x="63" y="24"/>
                  </a:cubicBezTo>
                  <a:cubicBezTo>
                    <a:pt x="62" y="24"/>
                    <a:pt x="62" y="25"/>
                    <a:pt x="61" y="26"/>
                  </a:cubicBezTo>
                  <a:close/>
                  <a:moveTo>
                    <a:pt x="11" y="43"/>
                  </a:moveTo>
                  <a:cubicBezTo>
                    <a:pt x="11" y="43"/>
                    <a:pt x="12" y="43"/>
                    <a:pt x="12" y="42"/>
                  </a:cubicBezTo>
                  <a:cubicBezTo>
                    <a:pt x="13" y="42"/>
                    <a:pt x="13" y="41"/>
                    <a:pt x="13" y="40"/>
                  </a:cubicBezTo>
                  <a:cubicBezTo>
                    <a:pt x="12" y="39"/>
                    <a:pt x="11" y="38"/>
                    <a:pt x="10" y="37"/>
                  </a:cubicBezTo>
                  <a:cubicBezTo>
                    <a:pt x="10" y="37"/>
                    <a:pt x="10" y="37"/>
                    <a:pt x="9" y="37"/>
                  </a:cubicBezTo>
                  <a:cubicBezTo>
                    <a:pt x="9" y="38"/>
                    <a:pt x="9" y="39"/>
                    <a:pt x="8" y="40"/>
                  </a:cubicBezTo>
                  <a:cubicBezTo>
                    <a:pt x="10" y="40"/>
                    <a:pt x="11" y="41"/>
                    <a:pt x="11" y="43"/>
                  </a:cubicBezTo>
                  <a:close/>
                  <a:moveTo>
                    <a:pt x="20" y="18"/>
                  </a:move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8" y="24"/>
                    <a:pt x="18" y="26"/>
                  </a:cubicBezTo>
                  <a:cubicBezTo>
                    <a:pt x="18" y="26"/>
                    <a:pt x="18" y="26"/>
                    <a:pt x="18" y="27"/>
                  </a:cubicBezTo>
                  <a:cubicBezTo>
                    <a:pt x="19" y="25"/>
                    <a:pt x="20" y="20"/>
                    <a:pt x="20" y="18"/>
                  </a:cubicBezTo>
                  <a:close/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9" y="47"/>
                    <a:pt x="69" y="46"/>
                    <a:pt x="69" y="46"/>
                  </a:cubicBezTo>
                  <a:cubicBezTo>
                    <a:pt x="69" y="45"/>
                    <a:pt x="68" y="45"/>
                    <a:pt x="68" y="44"/>
                  </a:cubicBezTo>
                  <a:cubicBezTo>
                    <a:pt x="67" y="45"/>
                    <a:pt x="66" y="46"/>
                    <a:pt x="66" y="47"/>
                  </a:cubicBezTo>
                  <a:cubicBezTo>
                    <a:pt x="65" y="47"/>
                    <a:pt x="65" y="47"/>
                    <a:pt x="65" y="48"/>
                  </a:cubicBezTo>
                  <a:cubicBezTo>
                    <a:pt x="65" y="48"/>
                    <a:pt x="65" y="49"/>
                    <a:pt x="66" y="49"/>
                  </a:cubicBezTo>
                  <a:close/>
                  <a:moveTo>
                    <a:pt x="15" y="23"/>
                  </a:moveTo>
                  <a:cubicBezTo>
                    <a:pt x="15" y="24"/>
                    <a:pt x="14" y="25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5" y="28"/>
                    <a:pt x="15" y="30"/>
                    <a:pt x="16" y="32"/>
                  </a:cubicBezTo>
                  <a:cubicBezTo>
                    <a:pt x="17" y="31"/>
                    <a:pt x="16" y="28"/>
                    <a:pt x="15" y="23"/>
                  </a:cubicBezTo>
                  <a:close/>
                  <a:moveTo>
                    <a:pt x="14" y="37"/>
                  </a:moveTo>
                  <a:cubicBezTo>
                    <a:pt x="15" y="37"/>
                    <a:pt x="15" y="36"/>
                    <a:pt x="14" y="36"/>
                  </a:cubicBezTo>
                  <a:cubicBezTo>
                    <a:pt x="14" y="33"/>
                    <a:pt x="13" y="31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1" y="30"/>
                    <a:pt x="12" y="30"/>
                  </a:cubicBezTo>
                  <a:cubicBezTo>
                    <a:pt x="12" y="32"/>
                    <a:pt x="13" y="33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4" y="36"/>
                    <a:pt x="14" y="37"/>
                  </a:cubicBezTo>
                  <a:close/>
                  <a:moveTo>
                    <a:pt x="39" y="16"/>
                  </a:moveTo>
                  <a:cubicBezTo>
                    <a:pt x="40" y="15"/>
                    <a:pt x="41" y="14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39" y="12"/>
                    <a:pt x="39" y="13"/>
                    <a:pt x="38" y="14"/>
                  </a:cubicBezTo>
                  <a:cubicBezTo>
                    <a:pt x="38" y="15"/>
                    <a:pt x="39" y="15"/>
                    <a:pt x="39" y="16"/>
                  </a:cubicBezTo>
                  <a:close/>
                  <a:moveTo>
                    <a:pt x="64" y="36"/>
                  </a:moveTo>
                  <a:cubicBezTo>
                    <a:pt x="65" y="37"/>
                    <a:pt x="65" y="38"/>
                    <a:pt x="66" y="38"/>
                  </a:cubicBezTo>
                  <a:cubicBezTo>
                    <a:pt x="67" y="38"/>
                    <a:pt x="67" y="37"/>
                    <a:pt x="68" y="36"/>
                  </a:cubicBezTo>
                  <a:cubicBezTo>
                    <a:pt x="67" y="35"/>
                    <a:pt x="66" y="35"/>
                    <a:pt x="65" y="34"/>
                  </a:cubicBezTo>
                  <a:cubicBezTo>
                    <a:pt x="65" y="35"/>
                    <a:pt x="64" y="36"/>
                    <a:pt x="64" y="36"/>
                  </a:cubicBezTo>
                  <a:close/>
                  <a:moveTo>
                    <a:pt x="31" y="70"/>
                  </a:moveTo>
                  <a:cubicBezTo>
                    <a:pt x="31" y="69"/>
                    <a:pt x="30" y="68"/>
                    <a:pt x="30" y="67"/>
                  </a:cubicBezTo>
                  <a:cubicBezTo>
                    <a:pt x="29" y="68"/>
                    <a:pt x="29" y="69"/>
                    <a:pt x="29" y="71"/>
                  </a:cubicBezTo>
                  <a:cubicBezTo>
                    <a:pt x="29" y="71"/>
                    <a:pt x="30" y="71"/>
                    <a:pt x="30" y="72"/>
                  </a:cubicBezTo>
                  <a:cubicBezTo>
                    <a:pt x="31" y="71"/>
                    <a:pt x="31" y="71"/>
                    <a:pt x="31" y="70"/>
                  </a:cubicBezTo>
                  <a:close/>
                  <a:moveTo>
                    <a:pt x="57" y="69"/>
                  </a:moveTo>
                  <a:cubicBezTo>
                    <a:pt x="58" y="69"/>
                    <a:pt x="58" y="69"/>
                    <a:pt x="58" y="68"/>
                  </a:cubicBezTo>
                  <a:cubicBezTo>
                    <a:pt x="58" y="68"/>
                    <a:pt x="58" y="67"/>
                    <a:pt x="57" y="66"/>
                  </a:cubicBezTo>
                  <a:cubicBezTo>
                    <a:pt x="57" y="66"/>
                    <a:pt x="57" y="65"/>
                    <a:pt x="56" y="64"/>
                  </a:cubicBezTo>
                  <a:cubicBezTo>
                    <a:pt x="56" y="65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8"/>
                    <a:pt x="57" y="69"/>
                    <a:pt x="57" y="69"/>
                  </a:cubicBezTo>
                  <a:close/>
                  <a:moveTo>
                    <a:pt x="65" y="15"/>
                  </a:moveTo>
                  <a:cubicBezTo>
                    <a:pt x="65" y="15"/>
                    <a:pt x="64" y="16"/>
                    <a:pt x="63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5" y="15"/>
                    <a:pt x="65" y="15"/>
                  </a:cubicBezTo>
                  <a:close/>
                  <a:moveTo>
                    <a:pt x="26" y="65"/>
                  </a:moveTo>
                  <a:cubicBezTo>
                    <a:pt x="26" y="64"/>
                    <a:pt x="26" y="63"/>
                    <a:pt x="27" y="62"/>
                  </a:cubicBezTo>
                  <a:cubicBezTo>
                    <a:pt x="27" y="61"/>
                    <a:pt x="27" y="60"/>
                    <a:pt x="26" y="60"/>
                  </a:cubicBezTo>
                  <a:cubicBezTo>
                    <a:pt x="25" y="61"/>
                    <a:pt x="25" y="62"/>
                    <a:pt x="26" y="65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5" y="19"/>
                    <a:pt x="14" y="18"/>
                  </a:cubicBezTo>
                  <a:cubicBezTo>
                    <a:pt x="14" y="19"/>
                    <a:pt x="13" y="19"/>
                    <a:pt x="13" y="20"/>
                  </a:cubicBezTo>
                  <a:cubicBezTo>
                    <a:pt x="13" y="21"/>
                    <a:pt x="13" y="22"/>
                    <a:pt x="13" y="23"/>
                  </a:cubicBezTo>
                  <a:close/>
                  <a:moveTo>
                    <a:pt x="68" y="30"/>
                  </a:moveTo>
                  <a:cubicBezTo>
                    <a:pt x="67" y="31"/>
                    <a:pt x="67" y="31"/>
                    <a:pt x="66" y="32"/>
                  </a:cubicBezTo>
                  <a:cubicBezTo>
                    <a:pt x="67" y="33"/>
                    <a:pt x="68" y="33"/>
                    <a:pt x="69" y="34"/>
                  </a:cubicBezTo>
                  <a:cubicBezTo>
                    <a:pt x="68" y="32"/>
                    <a:pt x="68" y="31"/>
                    <a:pt x="68" y="30"/>
                  </a:cubicBezTo>
                  <a:close/>
                  <a:moveTo>
                    <a:pt x="73" y="41"/>
                  </a:moveTo>
                  <a:cubicBezTo>
                    <a:pt x="73" y="42"/>
                    <a:pt x="72" y="43"/>
                    <a:pt x="72" y="44"/>
                  </a:cubicBezTo>
                  <a:cubicBezTo>
                    <a:pt x="72" y="44"/>
                    <a:pt x="72" y="45"/>
                    <a:pt x="72" y="45"/>
                  </a:cubicBezTo>
                  <a:cubicBezTo>
                    <a:pt x="71" y="46"/>
                    <a:pt x="72" y="46"/>
                    <a:pt x="72" y="46"/>
                  </a:cubicBezTo>
                  <a:cubicBezTo>
                    <a:pt x="73" y="45"/>
                    <a:pt x="74" y="43"/>
                    <a:pt x="73" y="41"/>
                  </a:cubicBezTo>
                  <a:close/>
                  <a:moveTo>
                    <a:pt x="23" y="14"/>
                  </a:moveTo>
                  <a:cubicBezTo>
                    <a:pt x="22" y="14"/>
                    <a:pt x="22" y="15"/>
                    <a:pt x="21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2" y="17"/>
                    <a:pt x="22" y="18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lose/>
                  <a:moveTo>
                    <a:pt x="6" y="32"/>
                  </a:moveTo>
                  <a:cubicBezTo>
                    <a:pt x="6" y="31"/>
                    <a:pt x="6" y="29"/>
                    <a:pt x="5" y="27"/>
                  </a:cubicBezTo>
                  <a:cubicBezTo>
                    <a:pt x="4" y="29"/>
                    <a:pt x="5" y="31"/>
                    <a:pt x="6" y="32"/>
                  </a:cubicBezTo>
                  <a:close/>
                  <a:moveTo>
                    <a:pt x="55" y="14"/>
                  </a:moveTo>
                  <a:cubicBezTo>
                    <a:pt x="54" y="15"/>
                    <a:pt x="54" y="16"/>
                    <a:pt x="54" y="18"/>
                  </a:cubicBezTo>
                  <a:cubicBezTo>
                    <a:pt x="54" y="17"/>
                    <a:pt x="55" y="16"/>
                    <a:pt x="56" y="14"/>
                  </a:cubicBezTo>
                  <a:cubicBezTo>
                    <a:pt x="56" y="14"/>
                    <a:pt x="55" y="14"/>
                    <a:pt x="55" y="14"/>
                  </a:cubicBezTo>
                  <a:close/>
                  <a:moveTo>
                    <a:pt x="32" y="68"/>
                  </a:moveTo>
                  <a:cubicBezTo>
                    <a:pt x="33" y="67"/>
                    <a:pt x="34" y="66"/>
                    <a:pt x="33" y="66"/>
                  </a:cubicBezTo>
                  <a:cubicBezTo>
                    <a:pt x="32" y="66"/>
                    <a:pt x="32" y="66"/>
                    <a:pt x="31" y="66"/>
                  </a:cubicBezTo>
                  <a:cubicBezTo>
                    <a:pt x="32" y="66"/>
                    <a:pt x="32" y="67"/>
                    <a:pt x="32" y="68"/>
                  </a:cubicBezTo>
                  <a:close/>
                  <a:moveTo>
                    <a:pt x="74" y="53"/>
                  </a:moveTo>
                  <a:cubicBezTo>
                    <a:pt x="74" y="53"/>
                    <a:pt x="74" y="52"/>
                    <a:pt x="74" y="52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2" y="52"/>
                    <a:pt x="72" y="53"/>
                    <a:pt x="73" y="54"/>
                  </a:cubicBezTo>
                  <a:cubicBezTo>
                    <a:pt x="73" y="54"/>
                    <a:pt x="74" y="53"/>
                    <a:pt x="74" y="53"/>
                  </a:cubicBezTo>
                  <a:close/>
                  <a:moveTo>
                    <a:pt x="10" y="25"/>
                  </a:moveTo>
                  <a:cubicBezTo>
                    <a:pt x="10" y="24"/>
                    <a:pt x="11" y="23"/>
                    <a:pt x="10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36" y="69"/>
                  </a:moveTo>
                  <a:cubicBezTo>
                    <a:pt x="36" y="70"/>
                    <a:pt x="36" y="71"/>
                    <a:pt x="36" y="72"/>
                  </a:cubicBezTo>
                  <a:cubicBezTo>
                    <a:pt x="37" y="72"/>
                    <a:pt x="37" y="72"/>
                    <a:pt x="38" y="71"/>
                  </a:cubicBezTo>
                  <a:cubicBezTo>
                    <a:pt x="37" y="70"/>
                    <a:pt x="37" y="70"/>
                    <a:pt x="36" y="69"/>
                  </a:cubicBezTo>
                  <a:close/>
                  <a:moveTo>
                    <a:pt x="20" y="61"/>
                  </a:moveTo>
                  <a:cubicBezTo>
                    <a:pt x="19" y="61"/>
                    <a:pt x="18" y="62"/>
                    <a:pt x="18" y="63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9" y="63"/>
                    <a:pt x="20" y="62"/>
                    <a:pt x="20" y="61"/>
                  </a:cubicBezTo>
                  <a:close/>
                  <a:moveTo>
                    <a:pt x="29" y="12"/>
                  </a:moveTo>
                  <a:cubicBezTo>
                    <a:pt x="28" y="13"/>
                    <a:pt x="27" y="14"/>
                    <a:pt x="28" y="15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68" y="73"/>
                  </a:moveTo>
                  <a:cubicBezTo>
                    <a:pt x="68" y="73"/>
                    <a:pt x="68" y="73"/>
                    <a:pt x="69" y="74"/>
                  </a:cubicBezTo>
                  <a:cubicBezTo>
                    <a:pt x="69" y="73"/>
                    <a:pt x="70" y="72"/>
                    <a:pt x="70" y="71"/>
                  </a:cubicBezTo>
                  <a:cubicBezTo>
                    <a:pt x="71" y="70"/>
                    <a:pt x="71" y="70"/>
                    <a:pt x="70" y="69"/>
                  </a:cubicBezTo>
                  <a:cubicBezTo>
                    <a:pt x="70" y="71"/>
                    <a:pt x="69" y="72"/>
                    <a:pt x="68" y="73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8" y="74"/>
                    <a:pt x="37" y="74"/>
                  </a:cubicBezTo>
                  <a:cubicBezTo>
                    <a:pt x="36" y="74"/>
                    <a:pt x="37" y="75"/>
                    <a:pt x="37" y="75"/>
                  </a:cubicBezTo>
                  <a:cubicBezTo>
                    <a:pt x="38" y="75"/>
                    <a:pt x="39" y="74"/>
                    <a:pt x="40" y="73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3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3"/>
                    <a:pt x="24" y="53"/>
                    <a:pt x="24" y="53"/>
                  </a:cubicBezTo>
                  <a:close/>
                  <a:moveTo>
                    <a:pt x="21" y="31"/>
                  </a:moveTo>
                  <a:cubicBezTo>
                    <a:pt x="20" y="32"/>
                    <a:pt x="19" y="34"/>
                    <a:pt x="19" y="35"/>
                  </a:cubicBezTo>
                  <a:cubicBezTo>
                    <a:pt x="20" y="34"/>
                    <a:pt x="20" y="33"/>
                    <a:pt x="21" y="33"/>
                  </a:cubicBezTo>
                  <a:cubicBezTo>
                    <a:pt x="21" y="32"/>
                    <a:pt x="21" y="32"/>
                    <a:pt x="21" y="31"/>
                  </a:cubicBezTo>
                  <a:close/>
                  <a:moveTo>
                    <a:pt x="30" y="16"/>
                  </a:moveTo>
                  <a:cubicBezTo>
                    <a:pt x="29" y="17"/>
                    <a:pt x="29" y="17"/>
                    <a:pt x="29" y="18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0" y="17"/>
                    <a:pt x="30" y="16"/>
                  </a:cubicBezTo>
                  <a:close/>
                  <a:moveTo>
                    <a:pt x="54" y="77"/>
                  </a:moveTo>
                  <a:cubicBezTo>
                    <a:pt x="56" y="76"/>
                    <a:pt x="57" y="74"/>
                    <a:pt x="57" y="73"/>
                  </a:cubicBezTo>
                  <a:cubicBezTo>
                    <a:pt x="56" y="74"/>
                    <a:pt x="54" y="76"/>
                    <a:pt x="54" y="77"/>
                  </a:cubicBezTo>
                  <a:close/>
                  <a:moveTo>
                    <a:pt x="55" y="70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2"/>
                    <a:pt x="54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2"/>
                    <a:pt x="56" y="72"/>
                    <a:pt x="56" y="71"/>
                  </a:cubicBezTo>
                  <a:cubicBezTo>
                    <a:pt x="56" y="71"/>
                    <a:pt x="55" y="70"/>
                    <a:pt x="55" y="70"/>
                  </a:cubicBezTo>
                  <a:close/>
                  <a:moveTo>
                    <a:pt x="13" y="51"/>
                  </a:moveTo>
                  <a:cubicBezTo>
                    <a:pt x="15" y="50"/>
                    <a:pt x="15" y="50"/>
                    <a:pt x="15" y="48"/>
                  </a:cubicBezTo>
                  <a:cubicBezTo>
                    <a:pt x="14" y="49"/>
                    <a:pt x="13" y="50"/>
                    <a:pt x="13" y="51"/>
                  </a:cubicBezTo>
                  <a:close/>
                  <a:moveTo>
                    <a:pt x="58" y="57"/>
                  </a:moveTo>
                  <a:cubicBezTo>
                    <a:pt x="58" y="58"/>
                    <a:pt x="58" y="60"/>
                    <a:pt x="59" y="60"/>
                  </a:cubicBezTo>
                  <a:cubicBezTo>
                    <a:pt x="59" y="59"/>
                    <a:pt x="59" y="58"/>
                    <a:pt x="58" y="57"/>
                  </a:cubicBezTo>
                  <a:close/>
                  <a:moveTo>
                    <a:pt x="68" y="65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68"/>
                    <a:pt x="69" y="68"/>
                    <a:pt x="69" y="67"/>
                  </a:cubicBezTo>
                  <a:cubicBezTo>
                    <a:pt x="68" y="66"/>
                    <a:pt x="68" y="66"/>
                    <a:pt x="68" y="65"/>
                  </a:cubicBezTo>
                  <a:close/>
                  <a:moveTo>
                    <a:pt x="26" y="21"/>
                  </a:moveTo>
                  <a:cubicBezTo>
                    <a:pt x="26" y="22"/>
                    <a:pt x="25" y="22"/>
                    <a:pt x="26" y="23"/>
                  </a:cubicBezTo>
                  <a:cubicBezTo>
                    <a:pt x="26" y="23"/>
                    <a:pt x="26" y="23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lose/>
                  <a:moveTo>
                    <a:pt x="37" y="12"/>
                  </a:moveTo>
                  <a:cubicBezTo>
                    <a:pt x="37" y="11"/>
                    <a:pt x="38" y="10"/>
                    <a:pt x="38" y="9"/>
                  </a:cubicBezTo>
                  <a:cubicBezTo>
                    <a:pt x="38" y="10"/>
                    <a:pt x="37" y="10"/>
                    <a:pt x="37" y="11"/>
                  </a:cubicBezTo>
                  <a:cubicBezTo>
                    <a:pt x="36" y="11"/>
                    <a:pt x="36" y="11"/>
                    <a:pt x="37" y="12"/>
                  </a:cubicBezTo>
                  <a:close/>
                  <a:moveTo>
                    <a:pt x="23" y="21"/>
                  </a:moveTo>
                  <a:cubicBezTo>
                    <a:pt x="22" y="23"/>
                    <a:pt x="22" y="24"/>
                    <a:pt x="22" y="25"/>
                  </a:cubicBezTo>
                  <a:cubicBezTo>
                    <a:pt x="22" y="24"/>
                    <a:pt x="23" y="23"/>
                    <a:pt x="23" y="21"/>
                  </a:cubicBezTo>
                  <a:close/>
                  <a:moveTo>
                    <a:pt x="78" y="60"/>
                  </a:moveTo>
                  <a:cubicBezTo>
                    <a:pt x="77" y="59"/>
                    <a:pt x="77" y="59"/>
                    <a:pt x="76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0"/>
                    <a:pt x="78" y="60"/>
                    <a:pt x="78" y="60"/>
                  </a:cubicBezTo>
                  <a:close/>
                  <a:moveTo>
                    <a:pt x="69" y="76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70" y="75"/>
                    <a:pt x="71" y="75"/>
                    <a:pt x="71" y="74"/>
                  </a:cubicBezTo>
                  <a:cubicBezTo>
                    <a:pt x="71" y="75"/>
                    <a:pt x="70" y="75"/>
                    <a:pt x="69" y="76"/>
                  </a:cubicBezTo>
                  <a:close/>
                  <a:moveTo>
                    <a:pt x="7" y="37"/>
                  </a:moveTo>
                  <a:cubicBezTo>
                    <a:pt x="7" y="36"/>
                    <a:pt x="8" y="35"/>
                    <a:pt x="8" y="34"/>
                  </a:cubicBezTo>
                  <a:cubicBezTo>
                    <a:pt x="7" y="35"/>
                    <a:pt x="7" y="36"/>
                    <a:pt x="7" y="37"/>
                  </a:cubicBezTo>
                  <a:close/>
                  <a:moveTo>
                    <a:pt x="51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2" y="10"/>
                  </a:cubicBezTo>
                  <a:cubicBezTo>
                    <a:pt x="52" y="10"/>
                    <a:pt x="52" y="10"/>
                    <a:pt x="51" y="9"/>
                  </a:cubicBezTo>
                  <a:cubicBezTo>
                    <a:pt x="51" y="10"/>
                    <a:pt x="51" y="10"/>
                    <a:pt x="51" y="11"/>
                  </a:cubicBezTo>
                  <a:close/>
                  <a:moveTo>
                    <a:pt x="48" y="5"/>
                  </a:moveTo>
                  <a:cubicBezTo>
                    <a:pt x="48" y="5"/>
                    <a:pt x="48" y="5"/>
                    <a:pt x="47" y="5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48" y="6"/>
                    <a:pt x="48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5"/>
                    <a:pt x="48" y="5"/>
                  </a:cubicBezTo>
                  <a:close/>
                  <a:moveTo>
                    <a:pt x="32" y="16"/>
                  </a:moveTo>
                  <a:cubicBezTo>
                    <a:pt x="32" y="17"/>
                    <a:pt x="32" y="18"/>
                    <a:pt x="32" y="18"/>
                  </a:cubicBezTo>
                  <a:cubicBezTo>
                    <a:pt x="33" y="18"/>
                    <a:pt x="32" y="17"/>
                    <a:pt x="32" y="16"/>
                  </a:cubicBezTo>
                  <a:close/>
                  <a:moveTo>
                    <a:pt x="76" y="56"/>
                  </a:moveTo>
                  <a:cubicBezTo>
                    <a:pt x="76" y="56"/>
                    <a:pt x="75" y="57"/>
                    <a:pt x="75" y="57"/>
                  </a:cubicBezTo>
                  <a:cubicBezTo>
                    <a:pt x="76" y="57"/>
                    <a:pt x="76" y="57"/>
                    <a:pt x="77" y="57"/>
                  </a:cubicBezTo>
                  <a:cubicBezTo>
                    <a:pt x="76" y="57"/>
                    <a:pt x="76" y="56"/>
                    <a:pt x="76" y="56"/>
                  </a:cubicBezTo>
                  <a:close/>
                  <a:moveTo>
                    <a:pt x="4" y="39"/>
                  </a:moveTo>
                  <a:cubicBezTo>
                    <a:pt x="3" y="40"/>
                    <a:pt x="3" y="40"/>
                    <a:pt x="4" y="41"/>
                  </a:cubicBezTo>
                  <a:cubicBezTo>
                    <a:pt x="4" y="40"/>
                    <a:pt x="4" y="39"/>
                    <a:pt x="4" y="39"/>
                  </a:cubicBezTo>
                  <a:close/>
                  <a:moveTo>
                    <a:pt x="13" y="59"/>
                  </a:moveTo>
                  <a:cubicBezTo>
                    <a:pt x="13" y="58"/>
                    <a:pt x="12" y="57"/>
                    <a:pt x="12" y="56"/>
                  </a:cubicBezTo>
                  <a:cubicBezTo>
                    <a:pt x="12" y="58"/>
                    <a:pt x="12" y="59"/>
                    <a:pt x="13" y="59"/>
                  </a:cubicBezTo>
                  <a:close/>
                  <a:moveTo>
                    <a:pt x="13" y="53"/>
                  </a:moveTo>
                  <a:cubicBezTo>
                    <a:pt x="14" y="54"/>
                    <a:pt x="14" y="54"/>
                    <a:pt x="14" y="55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14" y="53"/>
                    <a:pt x="14" y="53"/>
                    <a:pt x="13" y="53"/>
                  </a:cubicBezTo>
                  <a:close/>
                  <a:moveTo>
                    <a:pt x="17" y="50"/>
                  </a:moveTo>
                  <a:cubicBezTo>
                    <a:pt x="17" y="51"/>
                    <a:pt x="17" y="51"/>
                    <a:pt x="17" y="52"/>
                  </a:cubicBezTo>
                  <a:cubicBezTo>
                    <a:pt x="17" y="52"/>
                    <a:pt x="18" y="51"/>
                    <a:pt x="17" y="50"/>
                  </a:cubicBezTo>
                  <a:close/>
                  <a:moveTo>
                    <a:pt x="51" y="70"/>
                  </a:moveTo>
                  <a:cubicBezTo>
                    <a:pt x="51" y="69"/>
                    <a:pt x="51" y="69"/>
                    <a:pt x="50" y="68"/>
                  </a:cubicBezTo>
                  <a:cubicBezTo>
                    <a:pt x="50" y="68"/>
                    <a:pt x="50" y="69"/>
                    <a:pt x="51" y="70"/>
                  </a:cubicBezTo>
                  <a:close/>
                  <a:moveTo>
                    <a:pt x="4" y="50"/>
                  </a:moveTo>
                  <a:cubicBezTo>
                    <a:pt x="4" y="51"/>
                    <a:pt x="4" y="51"/>
                    <a:pt x="4" y="52"/>
                  </a:cubicBezTo>
                  <a:cubicBezTo>
                    <a:pt x="5" y="51"/>
                    <a:pt x="5" y="51"/>
                    <a:pt x="4" y="50"/>
                  </a:cubicBezTo>
                  <a:close/>
                  <a:moveTo>
                    <a:pt x="64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2"/>
                    <a:pt x="65" y="72"/>
                  </a:cubicBezTo>
                  <a:cubicBezTo>
                    <a:pt x="64" y="72"/>
                    <a:pt x="64" y="71"/>
                    <a:pt x="64" y="70"/>
                  </a:cubicBezTo>
                  <a:close/>
                  <a:moveTo>
                    <a:pt x="45" y="11"/>
                  </a:moveTo>
                  <a:cubicBezTo>
                    <a:pt x="45" y="10"/>
                    <a:pt x="45" y="9"/>
                    <a:pt x="44" y="8"/>
                  </a:cubicBezTo>
                  <a:cubicBezTo>
                    <a:pt x="44" y="9"/>
                    <a:pt x="45" y="10"/>
                    <a:pt x="45" y="11"/>
                  </a:cubicBezTo>
                  <a:close/>
                  <a:moveTo>
                    <a:pt x="74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5"/>
                    <a:pt x="74" y="25"/>
                    <a:pt x="74" y="26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lose/>
                  <a:moveTo>
                    <a:pt x="37" y="66"/>
                  </a:moveTo>
                  <a:cubicBezTo>
                    <a:pt x="37" y="67"/>
                    <a:pt x="37" y="67"/>
                    <a:pt x="38" y="68"/>
                  </a:cubicBezTo>
                  <a:cubicBezTo>
                    <a:pt x="38" y="67"/>
                    <a:pt x="37" y="67"/>
                    <a:pt x="37" y="66"/>
                  </a:cubicBezTo>
                  <a:close/>
                  <a:moveTo>
                    <a:pt x="70" y="42"/>
                  </a:moveTo>
                  <a:cubicBezTo>
                    <a:pt x="69" y="42"/>
                    <a:pt x="69" y="42"/>
                    <a:pt x="70" y="43"/>
                  </a:cubicBezTo>
                  <a:cubicBezTo>
                    <a:pt x="70" y="43"/>
                    <a:pt x="70" y="42"/>
                    <a:pt x="70" y="42"/>
                  </a:cubicBezTo>
                  <a:close/>
                  <a:moveTo>
                    <a:pt x="51" y="14"/>
                  </a:moveTo>
                  <a:cubicBezTo>
                    <a:pt x="50" y="15"/>
                    <a:pt x="50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lose/>
                  <a:moveTo>
                    <a:pt x="76" y="52"/>
                  </a:move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6" y="52"/>
                    <a:pt x="76" y="52"/>
                  </a:cubicBezTo>
                  <a:close/>
                  <a:moveTo>
                    <a:pt x="68" y="62"/>
                  </a:moveTo>
                  <a:cubicBezTo>
                    <a:pt x="68" y="62"/>
                    <a:pt x="68" y="62"/>
                    <a:pt x="69" y="63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73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lose/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4"/>
                    <a:pt x="4" y="34"/>
                  </a:cubicBezTo>
                  <a:close/>
                  <a:moveTo>
                    <a:pt x="54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4" y="62"/>
                    <a:pt x="54" y="62"/>
                    <a:pt x="54" y="62"/>
                  </a:cubicBezTo>
                  <a:close/>
                  <a:moveTo>
                    <a:pt x="19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lose/>
                  <a:moveTo>
                    <a:pt x="66" y="21"/>
                  </a:move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823784" y="2427729"/>
              <a:ext cx="155682" cy="151398"/>
            </a:xfrm>
            <a:custGeom>
              <a:avLst/>
              <a:gdLst/>
              <a:ahLst/>
              <a:cxnLst/>
              <a:rect l="l" t="t" r="r" b="b"/>
              <a:pathLst>
                <a:path w="60" h="58" extrusionOk="0">
                  <a:moveTo>
                    <a:pt x="45" y="40"/>
                  </a:moveTo>
                  <a:cubicBezTo>
                    <a:pt x="45" y="40"/>
                    <a:pt x="45" y="40"/>
                    <a:pt x="45" y="39"/>
                  </a:cubicBezTo>
                  <a:cubicBezTo>
                    <a:pt x="44" y="39"/>
                    <a:pt x="44" y="40"/>
                    <a:pt x="44" y="41"/>
                  </a:cubicBezTo>
                  <a:cubicBezTo>
                    <a:pt x="44" y="42"/>
                    <a:pt x="43" y="42"/>
                    <a:pt x="43" y="43"/>
                  </a:cubicBezTo>
                  <a:cubicBezTo>
                    <a:pt x="41" y="45"/>
                    <a:pt x="40" y="47"/>
                    <a:pt x="38" y="50"/>
                  </a:cubicBezTo>
                  <a:cubicBezTo>
                    <a:pt x="38" y="50"/>
                    <a:pt x="38" y="50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6" y="53"/>
                    <a:pt x="35" y="54"/>
                    <a:pt x="34" y="55"/>
                  </a:cubicBezTo>
                  <a:cubicBezTo>
                    <a:pt x="33" y="54"/>
                    <a:pt x="32" y="53"/>
                    <a:pt x="32" y="51"/>
                  </a:cubicBezTo>
                  <a:cubicBezTo>
                    <a:pt x="31" y="52"/>
                    <a:pt x="31" y="52"/>
                    <a:pt x="32" y="52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7"/>
                    <a:pt x="33" y="57"/>
                    <a:pt x="33" y="58"/>
                  </a:cubicBezTo>
                  <a:cubicBezTo>
                    <a:pt x="31" y="57"/>
                    <a:pt x="30" y="57"/>
                    <a:pt x="29" y="56"/>
                  </a:cubicBezTo>
                  <a:cubicBezTo>
                    <a:pt x="29" y="56"/>
                    <a:pt x="29" y="56"/>
                    <a:pt x="29" y="55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29" y="54"/>
                    <a:pt x="28" y="55"/>
                    <a:pt x="28" y="55"/>
                  </a:cubicBezTo>
                  <a:cubicBezTo>
                    <a:pt x="27" y="54"/>
                    <a:pt x="26" y="54"/>
                    <a:pt x="24" y="53"/>
                  </a:cubicBezTo>
                  <a:cubicBezTo>
                    <a:pt x="22" y="51"/>
                    <a:pt x="19" y="49"/>
                    <a:pt x="16" y="47"/>
                  </a:cubicBezTo>
                  <a:cubicBezTo>
                    <a:pt x="16" y="46"/>
                    <a:pt x="15" y="46"/>
                    <a:pt x="14" y="45"/>
                  </a:cubicBezTo>
                  <a:cubicBezTo>
                    <a:pt x="14" y="45"/>
                    <a:pt x="13" y="45"/>
                    <a:pt x="13" y="44"/>
                  </a:cubicBezTo>
                  <a:cubicBezTo>
                    <a:pt x="11" y="42"/>
                    <a:pt x="9" y="41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6"/>
                    <a:pt x="4" y="35"/>
                    <a:pt x="3" y="34"/>
                  </a:cubicBezTo>
                  <a:cubicBezTo>
                    <a:pt x="2" y="32"/>
                    <a:pt x="2" y="31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3"/>
                    <a:pt x="1" y="22"/>
                    <a:pt x="1" y="21"/>
                  </a:cubicBezTo>
                  <a:cubicBezTo>
                    <a:pt x="2" y="21"/>
                    <a:pt x="2" y="22"/>
                    <a:pt x="2" y="23"/>
                  </a:cubicBezTo>
                  <a:cubicBezTo>
                    <a:pt x="2" y="23"/>
                    <a:pt x="2" y="22"/>
                    <a:pt x="3" y="22"/>
                  </a:cubicBezTo>
                  <a:cubicBezTo>
                    <a:pt x="3" y="20"/>
                    <a:pt x="3" y="18"/>
                    <a:pt x="4" y="16"/>
                  </a:cubicBezTo>
                  <a:cubicBezTo>
                    <a:pt x="4" y="16"/>
                    <a:pt x="4" y="15"/>
                    <a:pt x="4" y="15"/>
                  </a:cubicBezTo>
                  <a:cubicBezTo>
                    <a:pt x="7" y="11"/>
                    <a:pt x="10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6"/>
                    <a:pt x="16" y="5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9" y="3"/>
                    <a:pt x="21" y="2"/>
                    <a:pt x="23" y="1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1" y="0"/>
                    <a:pt x="35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2"/>
                    <a:pt x="40" y="1"/>
                    <a:pt x="41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6" y="0"/>
                    <a:pt x="50" y="1"/>
                    <a:pt x="55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3"/>
                    <a:pt x="57" y="4"/>
                    <a:pt x="57" y="4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9" y="2"/>
                    <a:pt x="59" y="2"/>
                    <a:pt x="60" y="2"/>
                  </a:cubicBezTo>
                  <a:cubicBezTo>
                    <a:pt x="60" y="3"/>
                    <a:pt x="60" y="4"/>
                    <a:pt x="60" y="5"/>
                  </a:cubicBezTo>
                  <a:cubicBezTo>
                    <a:pt x="59" y="8"/>
                    <a:pt x="59" y="12"/>
                    <a:pt x="59" y="16"/>
                  </a:cubicBezTo>
                  <a:cubicBezTo>
                    <a:pt x="58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6"/>
                  </a:cubicBezTo>
                  <a:cubicBezTo>
                    <a:pt x="57" y="27"/>
                    <a:pt x="56" y="28"/>
                    <a:pt x="55" y="29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4" y="26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8"/>
                    <a:pt x="54" y="28"/>
                  </a:cubicBezTo>
                  <a:cubicBezTo>
                    <a:pt x="55" y="30"/>
                    <a:pt x="55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1"/>
                    <a:pt x="51" y="32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49" y="36"/>
                    <a:pt x="47" y="38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5" y="26"/>
                    <a:pt x="47" y="23"/>
                    <a:pt x="48" y="21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46" y="21"/>
                    <a:pt x="45" y="23"/>
                    <a:pt x="44" y="25"/>
                  </a:cubicBezTo>
                  <a:cubicBezTo>
                    <a:pt x="43" y="26"/>
                    <a:pt x="43" y="27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lose/>
                  <a:moveTo>
                    <a:pt x="46" y="8"/>
                  </a:moveTo>
                  <a:cubicBezTo>
                    <a:pt x="45" y="11"/>
                    <a:pt x="44" y="14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5" y="16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ubicBezTo>
                    <a:pt x="46" y="13"/>
                    <a:pt x="46" y="11"/>
                    <a:pt x="46" y="10"/>
                  </a:cubicBezTo>
                  <a:cubicBezTo>
                    <a:pt x="46" y="9"/>
                    <a:pt x="46" y="9"/>
                    <a:pt x="46" y="8"/>
                  </a:cubicBezTo>
                  <a:close/>
                  <a:moveTo>
                    <a:pt x="34" y="15"/>
                  </a:move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4"/>
                    <a:pt x="32" y="14"/>
                  </a:cubicBezTo>
                  <a:cubicBezTo>
                    <a:pt x="32" y="14"/>
                    <a:pt x="31" y="14"/>
                    <a:pt x="31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19"/>
                    <a:pt x="31" y="20"/>
                  </a:cubicBezTo>
                  <a:cubicBezTo>
                    <a:pt x="32" y="18"/>
                    <a:pt x="33" y="17"/>
                    <a:pt x="34" y="15"/>
                  </a:cubicBezTo>
                  <a:close/>
                  <a:moveTo>
                    <a:pt x="34" y="30"/>
                  </a:moveTo>
                  <a:cubicBezTo>
                    <a:pt x="35" y="29"/>
                    <a:pt x="36" y="28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6" y="25"/>
                  </a:cubicBezTo>
                  <a:cubicBezTo>
                    <a:pt x="33" y="26"/>
                    <a:pt x="33" y="28"/>
                    <a:pt x="34" y="30"/>
                  </a:cubicBezTo>
                  <a:close/>
                  <a:moveTo>
                    <a:pt x="42" y="24"/>
                  </a:moveTo>
                  <a:cubicBezTo>
                    <a:pt x="42" y="23"/>
                    <a:pt x="46" y="18"/>
                    <a:pt x="46" y="17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2" y="21"/>
                    <a:pt x="41" y="21"/>
                    <a:pt x="41" y="22"/>
                  </a:cubicBezTo>
                  <a:cubicBezTo>
                    <a:pt x="41" y="22"/>
                    <a:pt x="42" y="23"/>
                    <a:pt x="42" y="24"/>
                  </a:cubicBezTo>
                  <a:close/>
                  <a:moveTo>
                    <a:pt x="3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41"/>
                    <a:pt x="33" y="40"/>
                    <a:pt x="34" y="39"/>
                  </a:cubicBezTo>
                  <a:cubicBezTo>
                    <a:pt x="34" y="38"/>
                    <a:pt x="34" y="38"/>
                    <a:pt x="33" y="37"/>
                  </a:cubicBezTo>
                  <a:cubicBezTo>
                    <a:pt x="33" y="38"/>
                    <a:pt x="32" y="39"/>
                    <a:pt x="32" y="40"/>
                  </a:cubicBezTo>
                  <a:cubicBezTo>
                    <a:pt x="31" y="40"/>
                    <a:pt x="31" y="41"/>
                    <a:pt x="31" y="41"/>
                  </a:cubicBezTo>
                  <a:cubicBezTo>
                    <a:pt x="31" y="41"/>
                    <a:pt x="31" y="42"/>
                    <a:pt x="31" y="43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2"/>
                    <a:pt x="35" y="1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2"/>
                    <a:pt x="33" y="4"/>
                    <a:pt x="33" y="5"/>
                  </a:cubicBezTo>
                  <a:close/>
                  <a:moveTo>
                    <a:pt x="33" y="44"/>
                  </a:moveTo>
                  <a:cubicBezTo>
                    <a:pt x="34" y="44"/>
                    <a:pt x="34" y="45"/>
                    <a:pt x="35" y="46"/>
                  </a:cubicBezTo>
                  <a:cubicBezTo>
                    <a:pt x="35" y="45"/>
                    <a:pt x="36" y="45"/>
                    <a:pt x="36" y="44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3"/>
                    <a:pt x="33" y="44"/>
                  </a:cubicBezTo>
                  <a:close/>
                  <a:moveTo>
                    <a:pt x="41" y="11"/>
                  </a:moveTo>
                  <a:cubicBezTo>
                    <a:pt x="42" y="10"/>
                    <a:pt x="43" y="6"/>
                    <a:pt x="43" y="5"/>
                  </a:cubicBezTo>
                  <a:cubicBezTo>
                    <a:pt x="43" y="6"/>
                    <a:pt x="42" y="7"/>
                    <a:pt x="42" y="7"/>
                  </a:cubicBezTo>
                  <a:cubicBezTo>
                    <a:pt x="42" y="9"/>
                    <a:pt x="42" y="10"/>
                    <a:pt x="41" y="11"/>
                  </a:cubicBezTo>
                  <a:close/>
                  <a:moveTo>
                    <a:pt x="27" y="29"/>
                  </a:moveTo>
                  <a:cubicBezTo>
                    <a:pt x="28" y="28"/>
                    <a:pt x="28" y="24"/>
                    <a:pt x="27" y="22"/>
                  </a:cubicBezTo>
                  <a:cubicBezTo>
                    <a:pt x="27" y="24"/>
                    <a:pt x="27" y="26"/>
                    <a:pt x="27" y="29"/>
                  </a:cubicBezTo>
                  <a:close/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5"/>
                    <a:pt x="10" y="24"/>
                  </a:cubicBezTo>
                  <a:cubicBezTo>
                    <a:pt x="11" y="23"/>
                    <a:pt x="11" y="23"/>
                    <a:pt x="10" y="22"/>
                  </a:cubicBezTo>
                  <a:cubicBezTo>
                    <a:pt x="9" y="23"/>
                    <a:pt x="9" y="25"/>
                    <a:pt x="9" y="26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9" y="38"/>
                    <a:pt x="9" y="3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6"/>
                    <a:pt x="11" y="36"/>
                    <a:pt x="11" y="35"/>
                  </a:cubicBezTo>
                  <a:close/>
                  <a:moveTo>
                    <a:pt x="16" y="26"/>
                  </a:moveTo>
                  <a:cubicBezTo>
                    <a:pt x="15" y="27"/>
                    <a:pt x="15" y="28"/>
                    <a:pt x="15" y="28"/>
                  </a:cubicBezTo>
                  <a:cubicBezTo>
                    <a:pt x="15" y="29"/>
                    <a:pt x="14" y="30"/>
                    <a:pt x="15" y="30"/>
                  </a:cubicBezTo>
                  <a:cubicBezTo>
                    <a:pt x="16" y="29"/>
                    <a:pt x="16" y="29"/>
                    <a:pt x="16" y="26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9" y="30"/>
                    <a:pt x="8" y="32"/>
                  </a:cubicBezTo>
                  <a:cubicBezTo>
                    <a:pt x="9" y="31"/>
                    <a:pt x="10" y="30"/>
                    <a:pt x="11" y="29"/>
                  </a:cubicBezTo>
                  <a:cubicBezTo>
                    <a:pt x="11" y="28"/>
                    <a:pt x="11" y="28"/>
                    <a:pt x="11" y="27"/>
                  </a:cubicBezTo>
                  <a:close/>
                  <a:moveTo>
                    <a:pt x="7" y="25"/>
                  </a:moveTo>
                  <a:cubicBezTo>
                    <a:pt x="6" y="25"/>
                    <a:pt x="6" y="26"/>
                    <a:pt x="6" y="26"/>
                  </a:cubicBezTo>
                  <a:cubicBezTo>
                    <a:pt x="6" y="27"/>
                    <a:pt x="6" y="28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7"/>
                    <a:pt x="7" y="25"/>
                  </a:cubicBezTo>
                  <a:close/>
                  <a:moveTo>
                    <a:pt x="15" y="43"/>
                  </a:moveTo>
                  <a:cubicBezTo>
                    <a:pt x="15" y="43"/>
                    <a:pt x="16" y="44"/>
                    <a:pt x="16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5" y="42"/>
                    <a:pt x="15" y="42"/>
                    <a:pt x="15" y="43"/>
                  </a:cubicBezTo>
                  <a:close/>
                  <a:moveTo>
                    <a:pt x="15" y="39"/>
                  </a:moveTo>
                  <a:cubicBezTo>
                    <a:pt x="13" y="39"/>
                    <a:pt x="13" y="39"/>
                    <a:pt x="13" y="41"/>
                  </a:cubicBezTo>
                  <a:cubicBezTo>
                    <a:pt x="14" y="40"/>
                    <a:pt x="14" y="39"/>
                    <a:pt x="15" y="39"/>
                  </a:cubicBezTo>
                  <a:close/>
                  <a:moveTo>
                    <a:pt x="20" y="42"/>
                  </a:moveTo>
                  <a:cubicBezTo>
                    <a:pt x="19" y="43"/>
                    <a:pt x="20" y="44"/>
                    <a:pt x="19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3"/>
                    <a:pt x="20" y="42"/>
                  </a:cubicBezTo>
                  <a:close/>
                  <a:moveTo>
                    <a:pt x="23" y="45"/>
                  </a:moveTo>
                  <a:cubicBezTo>
                    <a:pt x="24" y="45"/>
                    <a:pt x="24" y="44"/>
                    <a:pt x="24" y="43"/>
                  </a:cubicBezTo>
                  <a:cubicBezTo>
                    <a:pt x="23" y="44"/>
                    <a:pt x="23" y="44"/>
                    <a:pt x="23" y="45"/>
                  </a:cubicBezTo>
                  <a:close/>
                  <a:moveTo>
                    <a:pt x="47" y="5"/>
                  </a:moveTo>
                  <a:cubicBezTo>
                    <a:pt x="48" y="4"/>
                    <a:pt x="48" y="4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lose/>
                  <a:moveTo>
                    <a:pt x="36" y="35"/>
                  </a:moveTo>
                  <a:cubicBezTo>
                    <a:pt x="36" y="34"/>
                    <a:pt x="37" y="34"/>
                    <a:pt x="36" y="33"/>
                  </a:cubicBezTo>
                  <a:cubicBezTo>
                    <a:pt x="35" y="34"/>
                    <a:pt x="35" y="34"/>
                    <a:pt x="36" y="35"/>
                  </a:cubicBezTo>
                  <a:close/>
                  <a:moveTo>
                    <a:pt x="23" y="40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40"/>
                    <a:pt x="22" y="40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0"/>
                    <a:pt x="23" y="40"/>
                    <a:pt x="23" y="40"/>
                  </a:cubicBezTo>
                  <a:close/>
                  <a:moveTo>
                    <a:pt x="27" y="48"/>
                  </a:moveTo>
                  <a:cubicBezTo>
                    <a:pt x="28" y="48"/>
                    <a:pt x="28" y="47"/>
                    <a:pt x="28" y="47"/>
                  </a:cubicBezTo>
                  <a:cubicBezTo>
                    <a:pt x="27" y="47"/>
                    <a:pt x="27" y="48"/>
                    <a:pt x="27" y="48"/>
                  </a:cubicBezTo>
                  <a:close/>
                  <a:moveTo>
                    <a:pt x="4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0" y="33"/>
                    <a:pt x="40" y="33"/>
                    <a:pt x="40" y="34"/>
                  </a:cubicBezTo>
                  <a:cubicBezTo>
                    <a:pt x="40" y="34"/>
                    <a:pt x="40" y="33"/>
                    <a:pt x="40" y="32"/>
                  </a:cubicBezTo>
                  <a:close/>
                  <a:moveTo>
                    <a:pt x="55" y="6"/>
                  </a:moveTo>
                  <a:cubicBezTo>
                    <a:pt x="55" y="6"/>
                    <a:pt x="55" y="6"/>
                    <a:pt x="55" y="5"/>
                  </a:cubicBezTo>
                  <a:cubicBezTo>
                    <a:pt x="55" y="5"/>
                    <a:pt x="54" y="6"/>
                    <a:pt x="55" y="6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5" y="37"/>
                    <a:pt x="45" y="37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39"/>
                    <a:pt x="19" y="39"/>
                    <a:pt x="19" y="38"/>
                  </a:cubicBezTo>
                  <a:close/>
                  <a:moveTo>
                    <a:pt x="30" y="9"/>
                  </a:move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lose/>
                  <a:moveTo>
                    <a:pt x="53" y="21"/>
                  </a:move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1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3" y="35"/>
                    <a:pt x="23" y="35"/>
                    <a:pt x="23" y="34"/>
                  </a:cubicBezTo>
                  <a:close/>
                  <a:moveTo>
                    <a:pt x="48" y="9"/>
                  </a:moveTo>
                  <a:cubicBezTo>
                    <a:pt x="48" y="9"/>
                    <a:pt x="48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lose/>
                  <a:moveTo>
                    <a:pt x="23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30"/>
                    <a:pt x="23" y="30"/>
                  </a:cubicBezTo>
                  <a:close/>
                  <a:moveTo>
                    <a:pt x="28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885201" y="2614834"/>
              <a:ext cx="135686" cy="167109"/>
            </a:xfrm>
            <a:custGeom>
              <a:avLst/>
              <a:gdLst/>
              <a:ahLst/>
              <a:cxnLst/>
              <a:rect l="l" t="t" r="r" b="b"/>
              <a:pathLst>
                <a:path w="52" h="64" extrusionOk="0">
                  <a:moveTo>
                    <a:pt x="15" y="0"/>
                  </a:moveTo>
                  <a:cubicBezTo>
                    <a:pt x="21" y="3"/>
                    <a:pt x="27" y="5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5" y="10"/>
                    <a:pt x="36" y="11"/>
                    <a:pt x="37" y="11"/>
                  </a:cubicBezTo>
                  <a:cubicBezTo>
                    <a:pt x="36" y="12"/>
                    <a:pt x="36" y="13"/>
                    <a:pt x="35" y="14"/>
                  </a:cubicBezTo>
                  <a:cubicBezTo>
                    <a:pt x="36" y="15"/>
                    <a:pt x="37" y="15"/>
                    <a:pt x="37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9" y="20"/>
                    <a:pt x="40" y="23"/>
                    <a:pt x="40" y="27"/>
                  </a:cubicBezTo>
                  <a:cubicBezTo>
                    <a:pt x="42" y="33"/>
                    <a:pt x="44" y="39"/>
                    <a:pt x="47" y="45"/>
                  </a:cubicBezTo>
                  <a:cubicBezTo>
                    <a:pt x="47" y="46"/>
                    <a:pt x="47" y="47"/>
                    <a:pt x="47" y="48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0" y="52"/>
                    <a:pt x="51" y="54"/>
                    <a:pt x="52" y="56"/>
                  </a:cubicBezTo>
                  <a:cubicBezTo>
                    <a:pt x="51" y="56"/>
                    <a:pt x="51" y="57"/>
                    <a:pt x="50" y="58"/>
                  </a:cubicBezTo>
                  <a:cubicBezTo>
                    <a:pt x="51" y="58"/>
                    <a:pt x="51" y="59"/>
                    <a:pt x="52" y="60"/>
                  </a:cubicBezTo>
                  <a:cubicBezTo>
                    <a:pt x="49" y="62"/>
                    <a:pt x="46" y="63"/>
                    <a:pt x="42" y="64"/>
                  </a:cubicBezTo>
                  <a:cubicBezTo>
                    <a:pt x="40" y="61"/>
                    <a:pt x="38" y="57"/>
                    <a:pt x="35" y="54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4"/>
                    <a:pt x="32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29" y="52"/>
                    <a:pt x="29" y="52"/>
                    <a:pt x="29" y="53"/>
                  </a:cubicBezTo>
                  <a:cubicBezTo>
                    <a:pt x="28" y="53"/>
                    <a:pt x="27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4" y="53"/>
                    <a:pt x="23" y="54"/>
                    <a:pt x="22" y="55"/>
                  </a:cubicBezTo>
                  <a:cubicBezTo>
                    <a:pt x="19" y="57"/>
                    <a:pt x="16" y="59"/>
                    <a:pt x="15" y="62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2" y="63"/>
                    <a:pt x="9" y="62"/>
                    <a:pt x="7" y="60"/>
                  </a:cubicBezTo>
                  <a:cubicBezTo>
                    <a:pt x="5" y="59"/>
                    <a:pt x="4" y="58"/>
                    <a:pt x="3" y="56"/>
                  </a:cubicBezTo>
                  <a:cubicBezTo>
                    <a:pt x="2" y="53"/>
                    <a:pt x="1" y="51"/>
                    <a:pt x="0" y="48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39"/>
                    <a:pt x="1" y="32"/>
                    <a:pt x="4" y="26"/>
                  </a:cubicBezTo>
                  <a:cubicBezTo>
                    <a:pt x="5" y="23"/>
                    <a:pt x="5" y="20"/>
                    <a:pt x="6" y="17"/>
                  </a:cubicBezTo>
                  <a:cubicBezTo>
                    <a:pt x="8" y="12"/>
                    <a:pt x="10" y="8"/>
                    <a:pt x="13" y="4"/>
                  </a:cubicBezTo>
                  <a:cubicBezTo>
                    <a:pt x="13" y="3"/>
                    <a:pt x="14" y="1"/>
                    <a:pt x="15" y="0"/>
                  </a:cubicBezTo>
                  <a:close/>
                  <a:moveTo>
                    <a:pt x="24" y="37"/>
                  </a:moveTo>
                  <a:cubicBezTo>
                    <a:pt x="23" y="38"/>
                    <a:pt x="23" y="40"/>
                    <a:pt x="22" y="41"/>
                  </a:cubicBezTo>
                  <a:cubicBezTo>
                    <a:pt x="22" y="42"/>
                    <a:pt x="22" y="42"/>
                    <a:pt x="23" y="43"/>
                  </a:cubicBezTo>
                  <a:cubicBezTo>
                    <a:pt x="24" y="44"/>
                    <a:pt x="25" y="46"/>
                    <a:pt x="26" y="48"/>
                  </a:cubicBezTo>
                  <a:cubicBezTo>
                    <a:pt x="26" y="48"/>
                    <a:pt x="26" y="49"/>
                    <a:pt x="26" y="49"/>
                  </a:cubicBezTo>
                  <a:cubicBezTo>
                    <a:pt x="27" y="48"/>
                    <a:pt x="27" y="46"/>
                    <a:pt x="28" y="45"/>
                  </a:cubicBezTo>
                  <a:cubicBezTo>
                    <a:pt x="28" y="45"/>
                    <a:pt x="28" y="44"/>
                    <a:pt x="28" y="44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6" y="40"/>
                    <a:pt x="25" y="39"/>
                    <a:pt x="24" y="37"/>
                  </a:cubicBezTo>
                  <a:close/>
                  <a:moveTo>
                    <a:pt x="19" y="36"/>
                  </a:moveTo>
                  <a:cubicBezTo>
                    <a:pt x="20" y="37"/>
                    <a:pt x="20" y="38"/>
                    <a:pt x="21" y="39"/>
                  </a:cubicBezTo>
                  <a:cubicBezTo>
                    <a:pt x="21" y="38"/>
                    <a:pt x="22" y="3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3"/>
                    <a:pt x="21" y="33"/>
                  </a:cubicBezTo>
                  <a:cubicBezTo>
                    <a:pt x="21" y="34"/>
                    <a:pt x="20" y="35"/>
                    <a:pt x="19" y="36"/>
                  </a:cubicBezTo>
                  <a:close/>
                  <a:moveTo>
                    <a:pt x="21" y="22"/>
                  </a:moveTo>
                  <a:cubicBezTo>
                    <a:pt x="22" y="22"/>
                    <a:pt x="23" y="22"/>
                    <a:pt x="23" y="23"/>
                  </a:cubicBezTo>
                  <a:cubicBezTo>
                    <a:pt x="24" y="24"/>
                    <a:pt x="25" y="25"/>
                    <a:pt x="25" y="26"/>
                  </a:cubicBezTo>
                  <a:cubicBezTo>
                    <a:pt x="25" y="26"/>
                    <a:pt x="26" y="26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4"/>
                    <a:pt x="23" y="21"/>
                    <a:pt x="22" y="18"/>
                  </a:cubicBezTo>
                  <a:cubicBezTo>
                    <a:pt x="22" y="19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6" y="29"/>
                  </a:moveTo>
                  <a:cubicBezTo>
                    <a:pt x="7" y="31"/>
                    <a:pt x="8" y="32"/>
                    <a:pt x="9" y="34"/>
                  </a:cubicBezTo>
                  <a:cubicBezTo>
                    <a:pt x="10" y="33"/>
                    <a:pt x="10" y="33"/>
                    <a:pt x="9" y="32"/>
                  </a:cubicBezTo>
                  <a:cubicBezTo>
                    <a:pt x="9" y="31"/>
                    <a:pt x="8" y="29"/>
                    <a:pt x="7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6" y="28"/>
                    <a:pt x="6" y="29"/>
                    <a:pt x="6" y="29"/>
                  </a:cubicBezTo>
                  <a:close/>
                  <a:moveTo>
                    <a:pt x="5" y="32"/>
                  </a:moveTo>
                  <a:cubicBezTo>
                    <a:pt x="4" y="32"/>
                    <a:pt x="4" y="33"/>
                    <a:pt x="5" y="33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7" y="35"/>
                    <a:pt x="6" y="33"/>
                    <a:pt x="5" y="32"/>
                  </a:cubicBezTo>
                  <a:close/>
                  <a:moveTo>
                    <a:pt x="7" y="53"/>
                  </a:moveTo>
                  <a:cubicBezTo>
                    <a:pt x="7" y="53"/>
                    <a:pt x="7" y="54"/>
                    <a:pt x="7" y="54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7" y="56"/>
                    <a:pt x="7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7"/>
                    <a:pt x="9" y="57"/>
                    <a:pt x="9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7" y="53"/>
                  </a:cubicBezTo>
                  <a:close/>
                  <a:moveTo>
                    <a:pt x="19" y="18"/>
                  </a:move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20" y="14"/>
                    <a:pt x="20" y="13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8"/>
                    <a:pt x="19" y="18"/>
                  </a:cubicBezTo>
                  <a:close/>
                  <a:moveTo>
                    <a:pt x="12" y="22"/>
                  </a:moveTo>
                  <a:cubicBezTo>
                    <a:pt x="12" y="23"/>
                    <a:pt x="12" y="24"/>
                    <a:pt x="13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1"/>
                    <a:pt x="13" y="20"/>
                  </a:cubicBezTo>
                  <a:cubicBezTo>
                    <a:pt x="13" y="21"/>
                    <a:pt x="12" y="22"/>
                    <a:pt x="12" y="22"/>
                  </a:cubicBezTo>
                  <a:close/>
                  <a:moveTo>
                    <a:pt x="9" y="19"/>
                  </a:moveTo>
                  <a:cubicBezTo>
                    <a:pt x="10" y="18"/>
                    <a:pt x="10" y="17"/>
                    <a:pt x="11" y="17"/>
                  </a:cubicBezTo>
                  <a:cubicBezTo>
                    <a:pt x="10" y="16"/>
                    <a:pt x="10" y="15"/>
                    <a:pt x="9" y="14"/>
                  </a:cubicBezTo>
                  <a:cubicBezTo>
                    <a:pt x="8" y="15"/>
                    <a:pt x="8" y="16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lose/>
                  <a:moveTo>
                    <a:pt x="16" y="4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6" y="9"/>
                    <a:pt x="16" y="10"/>
                  </a:cubicBezTo>
                  <a:cubicBezTo>
                    <a:pt x="16" y="9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6" y="5"/>
                    <a:pt x="16" y="4"/>
                  </a:cubicBezTo>
                  <a:close/>
                  <a:moveTo>
                    <a:pt x="15" y="28"/>
                  </a:moveTo>
                  <a:cubicBezTo>
                    <a:pt x="16" y="27"/>
                    <a:pt x="16" y="26"/>
                    <a:pt x="17" y="24"/>
                  </a:cubicBezTo>
                  <a:cubicBezTo>
                    <a:pt x="17" y="24"/>
                    <a:pt x="16" y="24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5" y="25"/>
                    <a:pt x="15" y="26"/>
                    <a:pt x="14" y="27"/>
                  </a:cubicBezTo>
                  <a:cubicBezTo>
                    <a:pt x="14" y="27"/>
                    <a:pt x="14" y="28"/>
                    <a:pt x="15" y="2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0" y="30"/>
                    <a:pt x="20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lose/>
                  <a:moveTo>
                    <a:pt x="15" y="57"/>
                  </a:moveTo>
                  <a:cubicBezTo>
                    <a:pt x="16" y="55"/>
                    <a:pt x="16" y="54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4" y="56"/>
                    <a:pt x="15" y="56"/>
                    <a:pt x="15" y="57"/>
                  </a:cubicBezTo>
                  <a:close/>
                  <a:moveTo>
                    <a:pt x="3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2" y="42"/>
                  </a:cubicBezTo>
                  <a:cubicBezTo>
                    <a:pt x="2" y="42"/>
                    <a:pt x="2" y="42"/>
                    <a:pt x="3" y="43"/>
                  </a:cubicBezTo>
                  <a:cubicBezTo>
                    <a:pt x="3" y="43"/>
                    <a:pt x="3" y="44"/>
                    <a:pt x="4" y="44"/>
                  </a:cubicBezTo>
                  <a:cubicBezTo>
                    <a:pt x="4" y="44"/>
                    <a:pt x="5" y="44"/>
                    <a:pt x="4" y="43"/>
                  </a:cubicBezTo>
                  <a:cubicBezTo>
                    <a:pt x="4" y="42"/>
                    <a:pt x="3" y="41"/>
                    <a:pt x="3" y="40"/>
                  </a:cubicBezTo>
                  <a:close/>
                  <a:moveTo>
                    <a:pt x="45" y="42"/>
                  </a:moveTo>
                  <a:cubicBezTo>
                    <a:pt x="44" y="43"/>
                    <a:pt x="44" y="43"/>
                    <a:pt x="44" y="44"/>
                  </a:cubicBezTo>
                  <a:cubicBezTo>
                    <a:pt x="44" y="45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5"/>
                    <a:pt x="45" y="44"/>
                    <a:pt x="45" y="42"/>
                  </a:cubicBezTo>
                  <a:close/>
                  <a:moveTo>
                    <a:pt x="40" y="29"/>
                  </a:moveTo>
                  <a:cubicBezTo>
                    <a:pt x="40" y="28"/>
                    <a:pt x="39" y="27"/>
                    <a:pt x="38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40" y="29"/>
                    <a:pt x="40" y="29"/>
                  </a:cubicBezTo>
                  <a:close/>
                  <a:moveTo>
                    <a:pt x="50" y="54"/>
                  </a:moveTo>
                  <a:cubicBezTo>
                    <a:pt x="49" y="53"/>
                    <a:pt x="49" y="53"/>
                    <a:pt x="48" y="52"/>
                  </a:cubicBezTo>
                  <a:cubicBezTo>
                    <a:pt x="48" y="53"/>
                    <a:pt x="48" y="54"/>
                    <a:pt x="49" y="54"/>
                  </a:cubicBezTo>
                  <a:cubicBezTo>
                    <a:pt x="49" y="54"/>
                    <a:pt x="50" y="54"/>
                    <a:pt x="50" y="54"/>
                  </a:cubicBezTo>
                  <a:close/>
                  <a:moveTo>
                    <a:pt x="36" y="18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7"/>
                    <a:pt x="36" y="18"/>
                    <a:pt x="36" y="18"/>
                  </a:cubicBezTo>
                  <a:close/>
                  <a:moveTo>
                    <a:pt x="43" y="55"/>
                  </a:moveTo>
                  <a:cubicBezTo>
                    <a:pt x="42" y="56"/>
                    <a:pt x="43" y="57"/>
                    <a:pt x="44" y="57"/>
                  </a:cubicBezTo>
                  <a:cubicBezTo>
                    <a:pt x="44" y="56"/>
                    <a:pt x="43" y="55"/>
                    <a:pt x="43" y="55"/>
                  </a:cubicBezTo>
                  <a:close/>
                  <a:moveTo>
                    <a:pt x="10" y="41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1"/>
                  </a:cubicBezTo>
                  <a:close/>
                  <a:moveTo>
                    <a:pt x="30" y="49"/>
                  </a:moveTo>
                  <a:cubicBezTo>
                    <a:pt x="29" y="48"/>
                    <a:pt x="29" y="48"/>
                    <a:pt x="29" y="47"/>
                  </a:cubicBezTo>
                  <a:cubicBezTo>
                    <a:pt x="29" y="48"/>
                    <a:pt x="28" y="49"/>
                    <a:pt x="28" y="50"/>
                  </a:cubicBezTo>
                  <a:cubicBezTo>
                    <a:pt x="29" y="49"/>
                    <a:pt x="29" y="49"/>
                    <a:pt x="30" y="49"/>
                  </a:cubicBezTo>
                  <a:close/>
                  <a:moveTo>
                    <a:pt x="12" y="15"/>
                  </a:moveTo>
                  <a:cubicBezTo>
                    <a:pt x="12" y="14"/>
                    <a:pt x="11" y="12"/>
                    <a:pt x="10" y="12"/>
                  </a:cubicBezTo>
                  <a:cubicBezTo>
                    <a:pt x="10" y="13"/>
                    <a:pt x="11" y="14"/>
                    <a:pt x="12" y="15"/>
                  </a:cubicBezTo>
                  <a:close/>
                  <a:moveTo>
                    <a:pt x="12" y="46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0"/>
                    <a:pt x="46" y="60"/>
                  </a:cubicBezTo>
                  <a:cubicBezTo>
                    <a:pt x="45" y="60"/>
                    <a:pt x="45" y="60"/>
                    <a:pt x="45" y="61"/>
                  </a:cubicBezTo>
                  <a:cubicBezTo>
                    <a:pt x="45" y="61"/>
                    <a:pt x="45" y="62"/>
                    <a:pt x="46" y="61"/>
                  </a:cubicBezTo>
                  <a:close/>
                  <a:moveTo>
                    <a:pt x="7" y="23"/>
                  </a:moveTo>
                  <a:cubicBezTo>
                    <a:pt x="7" y="22"/>
                    <a:pt x="7" y="22"/>
                    <a:pt x="7" y="21"/>
                  </a:cubicBezTo>
                  <a:cubicBezTo>
                    <a:pt x="6" y="22"/>
                    <a:pt x="7" y="22"/>
                    <a:pt x="7" y="23"/>
                  </a:cubicBezTo>
                  <a:close/>
                  <a:moveTo>
                    <a:pt x="12" y="10"/>
                  </a:moveTo>
                  <a:cubicBezTo>
                    <a:pt x="12" y="10"/>
                    <a:pt x="12" y="9"/>
                    <a:pt x="11" y="8"/>
                  </a:cubicBezTo>
                  <a:cubicBezTo>
                    <a:pt x="11" y="10"/>
                    <a:pt x="11" y="10"/>
                    <a:pt x="12" y="10"/>
                  </a:cubicBezTo>
                  <a:close/>
                  <a:moveTo>
                    <a:pt x="40" y="41"/>
                  </a:move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lose/>
                  <a:moveTo>
                    <a:pt x="9" y="27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9" y="27"/>
                    <a:pt x="9" y="27"/>
                  </a:cubicBez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0"/>
                  </a:cubicBezTo>
                  <a:cubicBezTo>
                    <a:pt x="43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1"/>
                    <a:pt x="43" y="41"/>
                  </a:cubicBezTo>
                  <a:close/>
                  <a:moveTo>
                    <a:pt x="30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1" y="34"/>
                    <a:pt x="31" y="33"/>
                    <a:pt x="30" y="33"/>
                  </a:cubicBezTo>
                  <a:close/>
                  <a:moveTo>
                    <a:pt x="27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lose/>
                  <a:moveTo>
                    <a:pt x="12" y="49"/>
                  </a:moveTo>
                  <a:cubicBezTo>
                    <a:pt x="12" y="50"/>
                    <a:pt x="12" y="50"/>
                    <a:pt x="12" y="51"/>
                  </a:cubicBezTo>
                  <a:cubicBezTo>
                    <a:pt x="12" y="50"/>
                    <a:pt x="13" y="50"/>
                    <a:pt x="12" y="49"/>
                  </a:cubicBezTo>
                  <a:close/>
                  <a:moveTo>
                    <a:pt x="23" y="48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3" y="48"/>
                    <a:pt x="23" y="48"/>
                  </a:cubicBezTo>
                  <a:close/>
                  <a:moveTo>
                    <a:pt x="36" y="33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2227989" y="2544848"/>
              <a:ext cx="135686" cy="148541"/>
            </a:xfrm>
            <a:custGeom>
              <a:avLst/>
              <a:gdLst/>
              <a:ahLst/>
              <a:cxnLst/>
              <a:rect l="l" t="t" r="r" b="b"/>
              <a:pathLst>
                <a:path w="52" h="57" extrusionOk="0">
                  <a:moveTo>
                    <a:pt x="27" y="49"/>
                  </a:moveTo>
                  <a:cubicBezTo>
                    <a:pt x="26" y="51"/>
                    <a:pt x="26" y="52"/>
                    <a:pt x="25" y="53"/>
                  </a:cubicBezTo>
                  <a:cubicBezTo>
                    <a:pt x="25" y="53"/>
                    <a:pt x="25" y="54"/>
                    <a:pt x="25" y="55"/>
                  </a:cubicBezTo>
                  <a:cubicBezTo>
                    <a:pt x="24" y="55"/>
                    <a:pt x="24" y="56"/>
                    <a:pt x="25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0" y="57"/>
                    <a:pt x="15" y="57"/>
                    <a:pt x="10" y="56"/>
                  </a:cubicBezTo>
                  <a:cubicBezTo>
                    <a:pt x="11" y="55"/>
                    <a:pt x="11" y="55"/>
                    <a:pt x="11" y="54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4"/>
                    <a:pt x="9" y="55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6" y="55"/>
                    <a:pt x="3" y="55"/>
                    <a:pt x="1" y="54"/>
                  </a:cubicBezTo>
                  <a:cubicBezTo>
                    <a:pt x="1" y="54"/>
                    <a:pt x="1" y="54"/>
                    <a:pt x="0" y="54"/>
                  </a:cubicBezTo>
                  <a:cubicBezTo>
                    <a:pt x="0" y="54"/>
                    <a:pt x="0" y="54"/>
                    <a:pt x="0" y="53"/>
                  </a:cubicBezTo>
                  <a:cubicBezTo>
                    <a:pt x="0" y="48"/>
                    <a:pt x="0" y="42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4"/>
                    <a:pt x="4" y="32"/>
                    <a:pt x="5" y="30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6" y="29"/>
                    <a:pt x="7" y="28"/>
                    <a:pt x="7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14" y="19"/>
                    <a:pt x="19" y="11"/>
                    <a:pt x="23" y="3"/>
                  </a:cubicBezTo>
                  <a:cubicBezTo>
                    <a:pt x="24" y="2"/>
                    <a:pt x="24" y="1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2"/>
                    <a:pt x="24" y="4"/>
                    <a:pt x="24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7"/>
                    <a:pt x="24" y="7"/>
                    <a:pt x="25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27" y="7"/>
                    <a:pt x="28" y="6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8" y="2"/>
                    <a:pt x="29" y="3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29" y="7"/>
                    <a:pt x="29" y="9"/>
                    <a:pt x="29" y="12"/>
                  </a:cubicBezTo>
                  <a:cubicBezTo>
                    <a:pt x="29" y="14"/>
                    <a:pt x="29" y="16"/>
                    <a:pt x="30" y="17"/>
                  </a:cubicBezTo>
                  <a:cubicBezTo>
                    <a:pt x="31" y="19"/>
                    <a:pt x="32" y="20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1" y="24"/>
                  </a:cubicBezTo>
                  <a:cubicBezTo>
                    <a:pt x="31" y="24"/>
                    <a:pt x="31" y="25"/>
                    <a:pt x="31" y="26"/>
                  </a:cubicBezTo>
                  <a:cubicBezTo>
                    <a:pt x="32" y="25"/>
                    <a:pt x="33" y="24"/>
                    <a:pt x="33" y="22"/>
                  </a:cubicBezTo>
                  <a:cubicBezTo>
                    <a:pt x="34" y="22"/>
                    <a:pt x="35" y="23"/>
                    <a:pt x="35" y="23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8" y="27"/>
                    <a:pt x="39" y="26"/>
                    <a:pt x="39" y="25"/>
                  </a:cubicBezTo>
                  <a:cubicBezTo>
                    <a:pt x="40" y="26"/>
                    <a:pt x="42" y="27"/>
                    <a:pt x="44" y="27"/>
                  </a:cubicBezTo>
                  <a:cubicBezTo>
                    <a:pt x="45" y="27"/>
                    <a:pt x="47" y="26"/>
                    <a:pt x="49" y="26"/>
                  </a:cubicBezTo>
                  <a:cubicBezTo>
                    <a:pt x="49" y="27"/>
                    <a:pt x="50" y="28"/>
                    <a:pt x="50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32"/>
                    <a:pt x="52" y="35"/>
                    <a:pt x="52" y="38"/>
                  </a:cubicBezTo>
                  <a:cubicBezTo>
                    <a:pt x="52" y="41"/>
                    <a:pt x="50" y="43"/>
                    <a:pt x="48" y="46"/>
                  </a:cubicBezTo>
                  <a:cubicBezTo>
                    <a:pt x="46" y="49"/>
                    <a:pt x="42" y="51"/>
                    <a:pt x="39" y="53"/>
                  </a:cubicBezTo>
                  <a:cubicBezTo>
                    <a:pt x="39" y="53"/>
                    <a:pt x="39" y="53"/>
                    <a:pt x="38" y="53"/>
                  </a:cubicBezTo>
                  <a:cubicBezTo>
                    <a:pt x="39" y="53"/>
                    <a:pt x="39" y="52"/>
                    <a:pt x="39" y="51"/>
                  </a:cubicBezTo>
                  <a:cubicBezTo>
                    <a:pt x="39" y="50"/>
                    <a:pt x="39" y="49"/>
                    <a:pt x="39" y="48"/>
                  </a:cubicBezTo>
                  <a:cubicBezTo>
                    <a:pt x="38" y="48"/>
                    <a:pt x="37" y="49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7" y="54"/>
                    <a:pt x="37" y="55"/>
                    <a:pt x="36" y="55"/>
                  </a:cubicBezTo>
                  <a:cubicBezTo>
                    <a:pt x="34" y="55"/>
                    <a:pt x="33" y="56"/>
                    <a:pt x="31" y="57"/>
                  </a:cubicBezTo>
                  <a:cubicBezTo>
                    <a:pt x="29" y="57"/>
                    <a:pt x="28" y="57"/>
                    <a:pt x="26" y="57"/>
                  </a:cubicBezTo>
                  <a:cubicBezTo>
                    <a:pt x="26" y="57"/>
                    <a:pt x="26" y="57"/>
                    <a:pt x="26" y="56"/>
                  </a:cubicBezTo>
                  <a:cubicBezTo>
                    <a:pt x="27" y="55"/>
                    <a:pt x="27" y="53"/>
                    <a:pt x="27" y="52"/>
                  </a:cubicBezTo>
                  <a:cubicBezTo>
                    <a:pt x="28" y="51"/>
                    <a:pt x="27" y="51"/>
                    <a:pt x="27" y="49"/>
                  </a:cubicBezTo>
                  <a:close/>
                  <a:moveTo>
                    <a:pt x="24" y="36"/>
                  </a:moveTo>
                  <a:cubicBezTo>
                    <a:pt x="23" y="37"/>
                    <a:pt x="22" y="39"/>
                    <a:pt x="22" y="41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3" y="43"/>
                    <a:pt x="23" y="43"/>
                    <a:pt x="22" y="44"/>
                  </a:cubicBezTo>
                  <a:cubicBezTo>
                    <a:pt x="22" y="44"/>
                    <a:pt x="21" y="44"/>
                    <a:pt x="21" y="44"/>
                  </a:cubicBezTo>
                  <a:cubicBezTo>
                    <a:pt x="21" y="45"/>
                    <a:pt x="21" y="46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3" y="43"/>
                    <a:pt x="24" y="42"/>
                  </a:cubicBezTo>
                  <a:cubicBezTo>
                    <a:pt x="24" y="41"/>
                    <a:pt x="24" y="41"/>
                    <a:pt x="24" y="40"/>
                  </a:cubicBezTo>
                  <a:cubicBezTo>
                    <a:pt x="24" y="39"/>
                    <a:pt x="24" y="39"/>
                    <a:pt x="25" y="39"/>
                  </a:cubicBez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36"/>
                    <a:pt x="25" y="36"/>
                    <a:pt x="24" y="36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9" y="38"/>
                    <a:pt x="10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9" y="40"/>
                    <a:pt x="9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2"/>
                    <a:pt x="10" y="42"/>
                    <a:pt x="10" y="41"/>
                  </a:cubicBezTo>
                  <a:cubicBezTo>
                    <a:pt x="11" y="39"/>
                    <a:pt x="12" y="37"/>
                    <a:pt x="12" y="35"/>
                  </a:cubicBezTo>
                  <a:cubicBezTo>
                    <a:pt x="13" y="34"/>
                    <a:pt x="13" y="33"/>
                    <a:pt x="12" y="32"/>
                  </a:cubicBezTo>
                  <a:close/>
                  <a:moveTo>
                    <a:pt x="20" y="22"/>
                  </a:moveTo>
                  <a:cubicBezTo>
                    <a:pt x="19" y="22"/>
                    <a:pt x="19" y="23"/>
                    <a:pt x="19" y="24"/>
                  </a:cubicBezTo>
                  <a:cubicBezTo>
                    <a:pt x="19" y="24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20" y="27"/>
                  </a:cubicBezTo>
                  <a:cubicBezTo>
                    <a:pt x="20" y="26"/>
                    <a:pt x="21" y="25"/>
                    <a:pt x="22" y="25"/>
                  </a:cubicBezTo>
                  <a:cubicBezTo>
                    <a:pt x="21" y="24"/>
                    <a:pt x="21" y="23"/>
                    <a:pt x="20" y="22"/>
                  </a:cubicBezTo>
                  <a:close/>
                  <a:moveTo>
                    <a:pt x="50" y="33"/>
                  </a:moveTo>
                  <a:cubicBezTo>
                    <a:pt x="50" y="35"/>
                    <a:pt x="49" y="35"/>
                    <a:pt x="49" y="36"/>
                  </a:cubicBezTo>
                  <a:cubicBezTo>
                    <a:pt x="49" y="38"/>
                    <a:pt x="49" y="39"/>
                    <a:pt x="49" y="40"/>
                  </a:cubicBezTo>
                  <a:cubicBezTo>
                    <a:pt x="49" y="40"/>
                    <a:pt x="49" y="40"/>
                    <a:pt x="49" y="41"/>
                  </a:cubicBezTo>
                  <a:cubicBezTo>
                    <a:pt x="50" y="40"/>
                    <a:pt x="51" y="39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5"/>
                    <a:pt x="51" y="34"/>
                    <a:pt x="50" y="33"/>
                  </a:cubicBezTo>
                  <a:close/>
                  <a:moveTo>
                    <a:pt x="23" y="18"/>
                  </a:moveTo>
                  <a:cubicBezTo>
                    <a:pt x="24" y="19"/>
                    <a:pt x="25" y="20"/>
                    <a:pt x="25" y="21"/>
                  </a:cubicBezTo>
                  <a:cubicBezTo>
                    <a:pt x="26" y="20"/>
                    <a:pt x="27" y="19"/>
                    <a:pt x="27" y="18"/>
                  </a:cubicBezTo>
                  <a:cubicBezTo>
                    <a:pt x="26" y="17"/>
                    <a:pt x="26" y="17"/>
                    <a:pt x="25" y="16"/>
                  </a:cubicBezTo>
                  <a:cubicBezTo>
                    <a:pt x="25" y="16"/>
                    <a:pt x="24" y="17"/>
                    <a:pt x="23" y="18"/>
                  </a:cubicBezTo>
                  <a:close/>
                  <a:moveTo>
                    <a:pt x="21" y="52"/>
                  </a:moveTo>
                  <a:cubicBezTo>
                    <a:pt x="22" y="53"/>
                    <a:pt x="22" y="53"/>
                    <a:pt x="23" y="54"/>
                  </a:cubicBezTo>
                  <a:cubicBezTo>
                    <a:pt x="24" y="51"/>
                    <a:pt x="25" y="49"/>
                    <a:pt x="25" y="47"/>
                  </a:cubicBezTo>
                  <a:cubicBezTo>
                    <a:pt x="24" y="49"/>
                    <a:pt x="23" y="50"/>
                    <a:pt x="21" y="52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1" y="34"/>
                    <a:pt x="20" y="36"/>
                    <a:pt x="19" y="39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1" y="35"/>
                    <a:pt x="21" y="33"/>
                    <a:pt x="22" y="31"/>
                  </a:cubicBezTo>
                  <a:close/>
                  <a:moveTo>
                    <a:pt x="7" y="55"/>
                  </a:moveTo>
                  <a:cubicBezTo>
                    <a:pt x="8" y="54"/>
                    <a:pt x="10" y="51"/>
                    <a:pt x="10" y="50"/>
                  </a:cubicBezTo>
                  <a:cubicBezTo>
                    <a:pt x="9" y="51"/>
                    <a:pt x="9" y="51"/>
                    <a:pt x="8" y="52"/>
                  </a:cubicBezTo>
                  <a:cubicBezTo>
                    <a:pt x="7" y="52"/>
                    <a:pt x="7" y="53"/>
                    <a:pt x="6" y="54"/>
                  </a:cubicBezTo>
                  <a:cubicBezTo>
                    <a:pt x="6" y="54"/>
                    <a:pt x="6" y="55"/>
                    <a:pt x="7" y="55"/>
                  </a:cubicBezTo>
                  <a:close/>
                  <a:moveTo>
                    <a:pt x="16" y="39"/>
                  </a:moveTo>
                  <a:cubicBezTo>
                    <a:pt x="17" y="38"/>
                    <a:pt x="17" y="36"/>
                    <a:pt x="18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5" y="37"/>
                    <a:pt x="16" y="39"/>
                  </a:cubicBezTo>
                  <a:close/>
                  <a:moveTo>
                    <a:pt x="28" y="41"/>
                  </a:moveTo>
                  <a:cubicBezTo>
                    <a:pt x="28" y="41"/>
                    <a:pt x="29" y="41"/>
                    <a:pt x="29" y="41"/>
                  </a:cubicBezTo>
                  <a:cubicBezTo>
                    <a:pt x="29" y="40"/>
                    <a:pt x="29" y="39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8"/>
                    <a:pt x="27" y="39"/>
                    <a:pt x="27" y="40"/>
                  </a:cubicBezTo>
                  <a:cubicBezTo>
                    <a:pt x="28" y="40"/>
                    <a:pt x="28" y="41"/>
                    <a:pt x="28" y="41"/>
                  </a:cubicBezTo>
                  <a:close/>
                  <a:moveTo>
                    <a:pt x="20" y="15"/>
                  </a:moveTo>
                  <a:cubicBezTo>
                    <a:pt x="21" y="13"/>
                    <a:pt x="22" y="12"/>
                    <a:pt x="23" y="11"/>
                  </a:cubicBezTo>
                  <a:cubicBezTo>
                    <a:pt x="21" y="12"/>
                    <a:pt x="20" y="13"/>
                    <a:pt x="20" y="15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2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9"/>
                    <a:pt x="7" y="38"/>
                    <a:pt x="6" y="38"/>
                  </a:cubicBezTo>
                  <a:cubicBezTo>
                    <a:pt x="6" y="40"/>
                    <a:pt x="5" y="41"/>
                    <a:pt x="5" y="43"/>
                  </a:cubicBezTo>
                  <a:close/>
                  <a:moveTo>
                    <a:pt x="35" y="25"/>
                  </a:moveTo>
                  <a:cubicBezTo>
                    <a:pt x="35" y="27"/>
                    <a:pt x="34" y="30"/>
                    <a:pt x="35" y="31"/>
                  </a:cubicBezTo>
                  <a:cubicBezTo>
                    <a:pt x="35" y="29"/>
                    <a:pt x="35" y="27"/>
                    <a:pt x="35" y="25"/>
                  </a:cubicBezTo>
                  <a:close/>
                  <a:moveTo>
                    <a:pt x="32" y="34"/>
                  </a:moveTo>
                  <a:cubicBezTo>
                    <a:pt x="32" y="33"/>
                    <a:pt x="32" y="33"/>
                    <a:pt x="32" y="32"/>
                  </a:cubicBezTo>
                  <a:cubicBezTo>
                    <a:pt x="32" y="31"/>
                    <a:pt x="32" y="31"/>
                    <a:pt x="31" y="30"/>
                  </a:cubicBezTo>
                  <a:cubicBezTo>
                    <a:pt x="31" y="32"/>
                    <a:pt x="31" y="33"/>
                    <a:pt x="32" y="34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3" y="21"/>
                    <a:pt x="23" y="21"/>
                    <a:pt x="22" y="20"/>
                  </a:cubicBezTo>
                  <a:close/>
                  <a:moveTo>
                    <a:pt x="13" y="28"/>
                  </a:moveTo>
                  <a:cubicBezTo>
                    <a:pt x="13" y="30"/>
                    <a:pt x="13" y="30"/>
                    <a:pt x="14" y="31"/>
                  </a:cubicBezTo>
                  <a:cubicBezTo>
                    <a:pt x="14" y="30"/>
                    <a:pt x="14" y="29"/>
                    <a:pt x="13" y="28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4"/>
                  </a:cubicBezTo>
                  <a:cubicBezTo>
                    <a:pt x="33" y="54"/>
                    <a:pt x="33" y="53"/>
                    <a:pt x="33" y="53"/>
                  </a:cubicBezTo>
                  <a:cubicBezTo>
                    <a:pt x="33" y="53"/>
                    <a:pt x="33" y="52"/>
                    <a:pt x="32" y="52"/>
                  </a:cubicBezTo>
                  <a:close/>
                  <a:moveTo>
                    <a:pt x="29" y="25"/>
                  </a:moveTo>
                  <a:cubicBezTo>
                    <a:pt x="29" y="25"/>
                    <a:pt x="28" y="26"/>
                    <a:pt x="28" y="26"/>
                  </a:cubicBezTo>
                  <a:cubicBezTo>
                    <a:pt x="29" y="26"/>
                    <a:pt x="29" y="26"/>
                    <a:pt x="29" y="25"/>
                  </a:cubicBezTo>
                  <a:close/>
                  <a:moveTo>
                    <a:pt x="14" y="42"/>
                  </a:moveTo>
                  <a:cubicBezTo>
                    <a:pt x="14" y="42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3" y="42"/>
                  </a:cubicBezTo>
                  <a:cubicBezTo>
                    <a:pt x="14" y="42"/>
                    <a:pt x="14" y="42"/>
                    <a:pt x="14" y="42"/>
                  </a:cubicBezTo>
                  <a:close/>
                  <a:moveTo>
                    <a:pt x="29" y="8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9" y="9"/>
                    <a:pt x="29" y="9"/>
                    <a:pt x="29" y="8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lose/>
                  <a:moveTo>
                    <a:pt x="6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5" y="49"/>
                    <a:pt x="5" y="50"/>
                    <a:pt x="5" y="50"/>
                  </a:cubicBezTo>
                  <a:cubicBezTo>
                    <a:pt x="6" y="50"/>
                    <a:pt x="6" y="49"/>
                    <a:pt x="6" y="49"/>
                  </a:cubicBezTo>
                  <a:close/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3"/>
                  </a:cubicBezTo>
                  <a:cubicBezTo>
                    <a:pt x="47" y="32"/>
                    <a:pt x="47" y="32"/>
                    <a:pt x="47" y="31"/>
                  </a:cubicBezTo>
                  <a:close/>
                  <a:moveTo>
                    <a:pt x="18" y="29"/>
                  </a:moveTo>
                  <a:cubicBezTo>
                    <a:pt x="18" y="29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26" y="12"/>
                  </a:moveTo>
                  <a:cubicBezTo>
                    <a:pt x="26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lose/>
                  <a:moveTo>
                    <a:pt x="21" y="55"/>
                  </a:move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1" y="55"/>
                    <a:pt x="21" y="55"/>
                  </a:cubicBezTo>
                  <a:close/>
                  <a:moveTo>
                    <a:pt x="34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0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1"/>
                    <a:pt x="34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2189424" y="2373454"/>
              <a:ext cx="114263" cy="139972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9" y="0"/>
                  </a:move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9" y="1"/>
                    <a:pt x="24" y="1"/>
                    <a:pt x="28" y="3"/>
                  </a:cubicBezTo>
                  <a:cubicBezTo>
                    <a:pt x="30" y="4"/>
                    <a:pt x="32" y="5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5" y="9"/>
                    <a:pt x="36" y="11"/>
                    <a:pt x="37" y="13"/>
                  </a:cubicBezTo>
                  <a:cubicBezTo>
                    <a:pt x="37" y="12"/>
                    <a:pt x="38" y="12"/>
                    <a:pt x="38" y="12"/>
                  </a:cubicBezTo>
                  <a:cubicBezTo>
                    <a:pt x="38" y="11"/>
                    <a:pt x="37" y="10"/>
                    <a:pt x="36" y="9"/>
                  </a:cubicBezTo>
                  <a:cubicBezTo>
                    <a:pt x="38" y="10"/>
                    <a:pt x="39" y="12"/>
                    <a:pt x="40" y="13"/>
                  </a:cubicBezTo>
                  <a:cubicBezTo>
                    <a:pt x="42" y="15"/>
                    <a:pt x="43" y="17"/>
                    <a:pt x="43" y="20"/>
                  </a:cubicBezTo>
                  <a:cubicBezTo>
                    <a:pt x="44" y="21"/>
                    <a:pt x="44" y="22"/>
                    <a:pt x="44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4"/>
                  </a:cubicBezTo>
                  <a:cubicBezTo>
                    <a:pt x="43" y="25"/>
                    <a:pt x="43" y="26"/>
                    <a:pt x="43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3"/>
                    <a:pt x="43" y="35"/>
                    <a:pt x="43" y="38"/>
                  </a:cubicBezTo>
                  <a:cubicBezTo>
                    <a:pt x="43" y="41"/>
                    <a:pt x="41" y="44"/>
                    <a:pt x="40" y="47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7"/>
                    <a:pt x="39" y="47"/>
                  </a:cubicBezTo>
                  <a:cubicBezTo>
                    <a:pt x="40" y="47"/>
                    <a:pt x="40" y="47"/>
                    <a:pt x="40" y="48"/>
                  </a:cubicBezTo>
                  <a:cubicBezTo>
                    <a:pt x="39" y="50"/>
                    <a:pt x="38" y="52"/>
                    <a:pt x="37" y="54"/>
                  </a:cubicBezTo>
                  <a:cubicBezTo>
                    <a:pt x="37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0" y="49"/>
                    <a:pt x="23" y="46"/>
                    <a:pt x="17" y="43"/>
                  </a:cubicBezTo>
                  <a:cubicBezTo>
                    <a:pt x="16" y="42"/>
                    <a:pt x="15" y="41"/>
                    <a:pt x="14" y="41"/>
                  </a:cubicBezTo>
                  <a:cubicBezTo>
                    <a:pt x="13" y="41"/>
                    <a:pt x="13" y="41"/>
                    <a:pt x="13" y="40"/>
                  </a:cubicBezTo>
                  <a:cubicBezTo>
                    <a:pt x="12" y="35"/>
                    <a:pt x="10" y="31"/>
                    <a:pt x="8" y="26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5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4"/>
                    <a:pt x="7" y="24"/>
                  </a:cubicBezTo>
                  <a:cubicBezTo>
                    <a:pt x="7" y="23"/>
                    <a:pt x="7" y="22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5" y="19"/>
                    <a:pt x="5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3" y="11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8" y="2"/>
                    <a:pt x="8" y="2"/>
                    <a:pt x="9" y="0"/>
                  </a:cubicBezTo>
                  <a:close/>
                  <a:moveTo>
                    <a:pt x="37" y="37"/>
                  </a:moveTo>
                  <a:cubicBezTo>
                    <a:pt x="36" y="37"/>
                    <a:pt x="36" y="37"/>
                    <a:pt x="36" y="37"/>
                  </a:cubicBezTo>
                  <a:cubicBezTo>
                    <a:pt x="35" y="36"/>
                    <a:pt x="35" y="36"/>
                    <a:pt x="35" y="35"/>
                  </a:cubicBezTo>
                  <a:cubicBezTo>
                    <a:pt x="35" y="35"/>
                    <a:pt x="34" y="36"/>
                    <a:pt x="34" y="37"/>
                  </a:cubicBezTo>
                  <a:cubicBezTo>
                    <a:pt x="34" y="37"/>
                    <a:pt x="34" y="38"/>
                    <a:pt x="34" y="39"/>
                  </a:cubicBezTo>
                  <a:cubicBezTo>
                    <a:pt x="34" y="40"/>
                    <a:pt x="35" y="41"/>
                    <a:pt x="35" y="42"/>
                  </a:cubicBezTo>
                  <a:cubicBezTo>
                    <a:pt x="36" y="41"/>
                    <a:pt x="37" y="41"/>
                    <a:pt x="37" y="40"/>
                  </a:cubicBezTo>
                  <a:cubicBezTo>
                    <a:pt x="37" y="39"/>
                    <a:pt x="37" y="39"/>
                    <a:pt x="37" y="38"/>
                  </a:cubicBezTo>
                  <a:cubicBezTo>
                    <a:pt x="37" y="38"/>
                    <a:pt x="37" y="38"/>
                    <a:pt x="37" y="37"/>
                  </a:cubicBezTo>
                  <a:close/>
                  <a:moveTo>
                    <a:pt x="36" y="21"/>
                  </a:moveTo>
                  <a:cubicBezTo>
                    <a:pt x="35" y="22"/>
                    <a:pt x="35" y="23"/>
                    <a:pt x="34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4"/>
                    <a:pt x="35" y="24"/>
                    <a:pt x="37" y="25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6" y="22"/>
                    <a:pt x="36" y="21"/>
                  </a:cubicBezTo>
                  <a:close/>
                  <a:moveTo>
                    <a:pt x="23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2" y="21"/>
                    <a:pt x="23" y="23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2"/>
                    <a:pt x="23" y="20"/>
                    <a:pt x="23" y="18"/>
                  </a:cubicBezTo>
                  <a:close/>
                  <a:moveTo>
                    <a:pt x="20" y="22"/>
                  </a:moveTo>
                  <a:cubicBezTo>
                    <a:pt x="19" y="24"/>
                    <a:pt x="19" y="24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4"/>
                    <a:pt x="20" y="23"/>
                    <a:pt x="20" y="22"/>
                  </a:cubicBezTo>
                  <a:close/>
                  <a:moveTo>
                    <a:pt x="32" y="17"/>
                  </a:moveTo>
                  <a:cubicBezTo>
                    <a:pt x="32" y="16"/>
                    <a:pt x="31" y="15"/>
                    <a:pt x="30" y="15"/>
                  </a:cubicBezTo>
                  <a:cubicBezTo>
                    <a:pt x="30" y="16"/>
                    <a:pt x="30" y="16"/>
                    <a:pt x="31" y="17"/>
                  </a:cubicBezTo>
                  <a:cubicBezTo>
                    <a:pt x="31" y="17"/>
                    <a:pt x="31" y="17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38"/>
                    <a:pt x="25" y="37"/>
                  </a:cubicBezTo>
                  <a:cubicBezTo>
                    <a:pt x="25" y="37"/>
                    <a:pt x="25" y="38"/>
                    <a:pt x="25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lose/>
                  <a:moveTo>
                    <a:pt x="18" y="18"/>
                  </a:moveTo>
                  <a:cubicBezTo>
                    <a:pt x="17" y="19"/>
                    <a:pt x="17" y="20"/>
                    <a:pt x="18" y="21"/>
                  </a:cubicBezTo>
                  <a:cubicBezTo>
                    <a:pt x="18" y="20"/>
                    <a:pt x="19" y="19"/>
                    <a:pt x="18" y="18"/>
                  </a:cubicBezTo>
                  <a:close/>
                  <a:moveTo>
                    <a:pt x="20" y="5"/>
                  </a:moveTo>
                  <a:cubicBezTo>
                    <a:pt x="20" y="5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20" y="5"/>
                    <a:pt x="20" y="5"/>
                  </a:cubicBezTo>
                  <a:close/>
                  <a:moveTo>
                    <a:pt x="30" y="6"/>
                  </a:move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9"/>
                    <a:pt x="30" y="9"/>
                  </a:cubicBezTo>
                  <a:cubicBezTo>
                    <a:pt x="31" y="8"/>
                    <a:pt x="31" y="8"/>
                    <a:pt x="30" y="6"/>
                  </a:cubicBezTo>
                  <a:close/>
                  <a:moveTo>
                    <a:pt x="11" y="22"/>
                  </a:moveTo>
                  <a:cubicBezTo>
                    <a:pt x="11" y="22"/>
                    <a:pt x="12" y="21"/>
                    <a:pt x="12" y="21"/>
                  </a:cubicBezTo>
                  <a:cubicBezTo>
                    <a:pt x="12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11" y="21"/>
                    <a:pt x="11" y="2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2"/>
                    <a:pt x="34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0"/>
                    <a:pt x="34" y="30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2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4" y="13"/>
                    <a:pt x="34" y="14"/>
                  </a:cubicBezTo>
                  <a:close/>
                  <a:moveTo>
                    <a:pt x="4" y="9"/>
                  </a:moveTo>
                  <a:cubicBezTo>
                    <a:pt x="5" y="10"/>
                    <a:pt x="5" y="10"/>
                    <a:pt x="5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  <a:moveTo>
                    <a:pt x="29" y="27"/>
                  </a:moveTo>
                  <a:cubicBezTo>
                    <a:pt x="30" y="26"/>
                    <a:pt x="30" y="25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9" y="26"/>
                    <a:pt x="29" y="26"/>
                    <a:pt x="29" y="27"/>
                  </a:cubicBezTo>
                  <a:close/>
                  <a:moveTo>
                    <a:pt x="9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8" y="18"/>
                    <a:pt x="9" y="18"/>
                  </a:cubicBezTo>
                  <a:close/>
                  <a:moveTo>
                    <a:pt x="27" y="13"/>
                  </a:moveTo>
                  <a:cubicBezTo>
                    <a:pt x="28" y="13"/>
                    <a:pt x="28" y="14"/>
                    <a:pt x="28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7" y="13"/>
                    <a:pt x="27" y="13"/>
                  </a:cubicBezTo>
                  <a:close/>
                  <a:moveTo>
                    <a:pt x="26" y="4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6"/>
                    <a:pt x="28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7" y="5"/>
                    <a:pt x="27" y="5"/>
                    <a:pt x="26" y="4"/>
                  </a:cubicBezTo>
                  <a:close/>
                  <a:moveTo>
                    <a:pt x="18" y="8"/>
                  </a:moveTo>
                  <a:cubicBezTo>
                    <a:pt x="17" y="8"/>
                    <a:pt x="17" y="8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8" y="8"/>
                  </a:cubicBezTo>
                  <a:close/>
                  <a:moveTo>
                    <a:pt x="26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5"/>
                  </a:cubicBezTo>
                  <a:cubicBezTo>
                    <a:pt x="16" y="16"/>
                    <a:pt x="16" y="16"/>
                    <a:pt x="17" y="17"/>
                  </a:cubicBezTo>
                  <a:cubicBezTo>
                    <a:pt x="17" y="17"/>
                    <a:pt x="17" y="16"/>
                    <a:pt x="17" y="16"/>
                  </a:cubicBezTo>
                  <a:close/>
                  <a:moveTo>
                    <a:pt x="43" y="37"/>
                  </a:moveTo>
                  <a:cubicBezTo>
                    <a:pt x="43" y="37"/>
                    <a:pt x="42" y="36"/>
                    <a:pt x="42" y="35"/>
                  </a:cubicBezTo>
                  <a:cubicBezTo>
                    <a:pt x="42" y="36"/>
                    <a:pt x="42" y="37"/>
                    <a:pt x="43" y="37"/>
                  </a:cubicBezTo>
                  <a:close/>
                  <a:moveTo>
                    <a:pt x="34" y="50"/>
                  </a:moveTo>
                  <a:cubicBezTo>
                    <a:pt x="35" y="49"/>
                    <a:pt x="35" y="49"/>
                    <a:pt x="35" y="48"/>
                  </a:cubicBezTo>
                  <a:cubicBezTo>
                    <a:pt x="34" y="48"/>
                    <a:pt x="34" y="49"/>
                    <a:pt x="34" y="50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2"/>
                    <a:pt x="15" y="21"/>
                  </a:cubicBezTo>
                  <a:cubicBezTo>
                    <a:pt x="15" y="22"/>
                    <a:pt x="15" y="22"/>
                    <a:pt x="16" y="23"/>
                  </a:cubicBezTo>
                  <a:close/>
                  <a:moveTo>
                    <a:pt x="13" y="3"/>
                  </a:moveTo>
                  <a:cubicBezTo>
                    <a:pt x="14" y="4"/>
                    <a:pt x="14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3" y="3"/>
                  </a:cubicBezTo>
                  <a:close/>
                  <a:moveTo>
                    <a:pt x="7" y="5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lose/>
                  <a:moveTo>
                    <a:pt x="27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1"/>
                    <a:pt x="27" y="21"/>
                    <a:pt x="27" y="22"/>
                  </a:cubicBezTo>
                  <a:close/>
                  <a:moveTo>
                    <a:pt x="29" y="31"/>
                  </a:moveTo>
                  <a:cubicBezTo>
                    <a:pt x="28" y="31"/>
                    <a:pt x="28" y="31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9" y="37"/>
                    <a:pt x="28" y="37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lose/>
                  <a:moveTo>
                    <a:pt x="17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1"/>
                  </a:cubicBezTo>
                  <a:cubicBezTo>
                    <a:pt x="16" y="31"/>
                    <a:pt x="16" y="31"/>
                    <a:pt x="17" y="30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26" y="44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6" y="44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39" y="15"/>
                  </a:moveTo>
                  <a:cubicBezTo>
                    <a:pt x="39" y="15"/>
                    <a:pt x="39" y="14"/>
                    <a:pt x="39" y="14"/>
                  </a:cubicBezTo>
                  <a:cubicBezTo>
                    <a:pt x="38" y="14"/>
                    <a:pt x="38" y="14"/>
                    <a:pt x="3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2002320" y="2300612"/>
              <a:ext cx="151398" cy="119976"/>
            </a:xfrm>
            <a:custGeom>
              <a:avLst/>
              <a:gdLst/>
              <a:ahLst/>
              <a:cxnLst/>
              <a:rect l="l" t="t" r="r" b="b"/>
              <a:pathLst>
                <a:path w="58" h="46" extrusionOk="0">
                  <a:moveTo>
                    <a:pt x="49" y="14"/>
                  </a:moveTo>
                  <a:cubicBezTo>
                    <a:pt x="48" y="14"/>
                    <a:pt x="48" y="15"/>
                    <a:pt x="48" y="15"/>
                  </a:cubicBezTo>
                  <a:cubicBezTo>
                    <a:pt x="49" y="15"/>
                    <a:pt x="49" y="15"/>
                    <a:pt x="50" y="16"/>
                  </a:cubicBezTo>
                  <a:cubicBezTo>
                    <a:pt x="53" y="19"/>
                    <a:pt x="56" y="22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9"/>
                    <a:pt x="45" y="32"/>
                    <a:pt x="39" y="35"/>
                  </a:cubicBezTo>
                  <a:cubicBezTo>
                    <a:pt x="34" y="39"/>
                    <a:pt x="28" y="42"/>
                    <a:pt x="22" y="46"/>
                  </a:cubicBezTo>
                  <a:cubicBezTo>
                    <a:pt x="21" y="46"/>
                    <a:pt x="21" y="45"/>
                    <a:pt x="20" y="44"/>
                  </a:cubicBezTo>
                  <a:cubicBezTo>
                    <a:pt x="20" y="44"/>
                    <a:pt x="20" y="44"/>
                    <a:pt x="19" y="45"/>
                  </a:cubicBezTo>
                  <a:cubicBezTo>
                    <a:pt x="20" y="45"/>
                    <a:pt x="20" y="45"/>
                    <a:pt x="20" y="46"/>
                  </a:cubicBezTo>
                  <a:cubicBezTo>
                    <a:pt x="13" y="44"/>
                    <a:pt x="7" y="43"/>
                    <a:pt x="0" y="42"/>
                  </a:cubicBezTo>
                  <a:cubicBezTo>
                    <a:pt x="0" y="41"/>
                    <a:pt x="1" y="41"/>
                    <a:pt x="1" y="40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2" y="34"/>
                    <a:pt x="3" y="33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1"/>
                    <a:pt x="6" y="31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8" y="34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9" y="31"/>
                    <a:pt x="9" y="30"/>
                  </a:cubicBezTo>
                  <a:cubicBezTo>
                    <a:pt x="9" y="30"/>
                    <a:pt x="10" y="30"/>
                    <a:pt x="10" y="29"/>
                  </a:cubicBezTo>
                  <a:cubicBezTo>
                    <a:pt x="13" y="28"/>
                    <a:pt x="15" y="25"/>
                    <a:pt x="15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8" y="16"/>
                    <a:pt x="18" y="13"/>
                    <a:pt x="15" y="9"/>
                  </a:cubicBezTo>
                  <a:cubicBezTo>
                    <a:pt x="15" y="9"/>
                    <a:pt x="15" y="9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5"/>
                    <a:pt x="20" y="3"/>
                    <a:pt x="22" y="1"/>
                  </a:cubicBezTo>
                  <a:cubicBezTo>
                    <a:pt x="23" y="1"/>
                    <a:pt x="24" y="0"/>
                    <a:pt x="25" y="1"/>
                  </a:cubicBezTo>
                  <a:cubicBezTo>
                    <a:pt x="30" y="1"/>
                    <a:pt x="34" y="3"/>
                    <a:pt x="38" y="5"/>
                  </a:cubicBezTo>
                  <a:cubicBezTo>
                    <a:pt x="42" y="7"/>
                    <a:pt x="45" y="11"/>
                    <a:pt x="48" y="14"/>
                  </a:cubicBezTo>
                  <a:cubicBezTo>
                    <a:pt x="48" y="14"/>
                    <a:pt x="48" y="14"/>
                    <a:pt x="49" y="14"/>
                  </a:cubicBezTo>
                  <a:close/>
                  <a:moveTo>
                    <a:pt x="31" y="24"/>
                  </a:moveTo>
                  <a:cubicBezTo>
                    <a:pt x="30" y="25"/>
                    <a:pt x="30" y="26"/>
                    <a:pt x="29" y="27"/>
                  </a:cubicBezTo>
                  <a:cubicBezTo>
                    <a:pt x="29" y="28"/>
                    <a:pt x="29" y="29"/>
                    <a:pt x="30" y="30"/>
                  </a:cubicBezTo>
                  <a:cubicBezTo>
                    <a:pt x="30" y="30"/>
                    <a:pt x="30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lose/>
                  <a:moveTo>
                    <a:pt x="38" y="27"/>
                  </a:moveTo>
                  <a:cubicBezTo>
                    <a:pt x="40" y="26"/>
                    <a:pt x="41" y="26"/>
                    <a:pt x="42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1" y="22"/>
                  </a:cubicBezTo>
                  <a:cubicBezTo>
                    <a:pt x="41" y="23"/>
                    <a:pt x="41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6"/>
                    <a:pt x="38" y="27"/>
                  </a:cubicBezTo>
                  <a:close/>
                  <a:moveTo>
                    <a:pt x="18" y="11"/>
                  </a:moveTo>
                  <a:cubicBezTo>
                    <a:pt x="19" y="11"/>
                    <a:pt x="19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19" y="9"/>
                    <a:pt x="19" y="9"/>
                    <a:pt x="18" y="11"/>
                  </a:cubicBezTo>
                  <a:close/>
                  <a:moveTo>
                    <a:pt x="42" y="12"/>
                  </a:moveTo>
                  <a:cubicBezTo>
                    <a:pt x="42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1"/>
                    <a:pt x="43" y="10"/>
                    <a:pt x="43" y="9"/>
                  </a:cubicBezTo>
                  <a:cubicBezTo>
                    <a:pt x="43" y="9"/>
                    <a:pt x="42" y="9"/>
                    <a:pt x="42" y="9"/>
                  </a:cubicBezTo>
                  <a:cubicBezTo>
                    <a:pt x="42" y="10"/>
                    <a:pt x="42" y="11"/>
                    <a:pt x="42" y="12"/>
                  </a:cubicBezTo>
                  <a:close/>
                  <a:moveTo>
                    <a:pt x="29" y="20"/>
                  </a:moveTo>
                  <a:cubicBezTo>
                    <a:pt x="28" y="20"/>
                    <a:pt x="28" y="21"/>
                    <a:pt x="27" y="22"/>
                  </a:cubicBezTo>
                  <a:cubicBezTo>
                    <a:pt x="27" y="22"/>
                    <a:pt x="27" y="23"/>
                    <a:pt x="28" y="23"/>
                  </a:cubicBezTo>
                  <a:cubicBezTo>
                    <a:pt x="28" y="23"/>
                    <a:pt x="28" y="23"/>
                    <a:pt x="29" y="22"/>
                  </a:cubicBezTo>
                  <a:cubicBezTo>
                    <a:pt x="30" y="21"/>
                    <a:pt x="30" y="21"/>
                    <a:pt x="29" y="20"/>
                  </a:cubicBezTo>
                  <a:close/>
                  <a:moveTo>
                    <a:pt x="45" y="31"/>
                  </a:moveTo>
                  <a:cubicBezTo>
                    <a:pt x="46" y="31"/>
                    <a:pt x="46" y="30"/>
                    <a:pt x="46" y="29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5" y="28"/>
                    <a:pt x="44" y="29"/>
                    <a:pt x="44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5" y="31"/>
                    <a:pt x="45" y="31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3"/>
                    <a:pt x="30" y="12"/>
                    <a:pt x="29" y="12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10"/>
                    <a:pt x="36" y="10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7" y="7"/>
                    <a:pt x="36" y="7"/>
                    <a:pt x="36" y="7"/>
                  </a:cubicBezTo>
                  <a:close/>
                  <a:moveTo>
                    <a:pt x="47" y="24"/>
                  </a:moveTo>
                  <a:cubicBezTo>
                    <a:pt x="47" y="23"/>
                    <a:pt x="47" y="23"/>
                    <a:pt x="48" y="22"/>
                  </a:cubicBezTo>
                  <a:cubicBezTo>
                    <a:pt x="47" y="22"/>
                    <a:pt x="47" y="22"/>
                    <a:pt x="46" y="22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lose/>
                  <a:moveTo>
                    <a:pt x="28" y="4"/>
                  </a:moveTo>
                  <a:cubicBezTo>
                    <a:pt x="28" y="3"/>
                    <a:pt x="29" y="3"/>
                    <a:pt x="29" y="2"/>
                  </a:cubicBezTo>
                  <a:cubicBezTo>
                    <a:pt x="28" y="2"/>
                    <a:pt x="26" y="3"/>
                    <a:pt x="25" y="3"/>
                  </a:cubicBezTo>
                  <a:cubicBezTo>
                    <a:pt x="26" y="3"/>
                    <a:pt x="27" y="4"/>
                    <a:pt x="28" y="4"/>
                  </a:cubicBezTo>
                  <a:close/>
                  <a:moveTo>
                    <a:pt x="19" y="15"/>
                  </a:moveTo>
                  <a:cubicBezTo>
                    <a:pt x="20" y="16"/>
                    <a:pt x="20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  <a:moveTo>
                    <a:pt x="32" y="6"/>
                  </a:moveTo>
                  <a:cubicBezTo>
                    <a:pt x="31" y="7"/>
                    <a:pt x="31" y="7"/>
                    <a:pt x="30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7"/>
                    <a:pt x="32" y="6"/>
                  </a:cubicBezTo>
                  <a:close/>
                  <a:moveTo>
                    <a:pt x="10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8"/>
                  </a:cubicBezTo>
                  <a:cubicBezTo>
                    <a:pt x="12" y="37"/>
                    <a:pt x="12" y="37"/>
                    <a:pt x="11" y="36"/>
                  </a:cubicBezTo>
                  <a:cubicBezTo>
                    <a:pt x="11" y="37"/>
                    <a:pt x="11" y="38"/>
                    <a:pt x="10" y="39"/>
                  </a:cubicBezTo>
                  <a:close/>
                  <a:moveTo>
                    <a:pt x="25" y="23"/>
                  </a:moveTo>
                  <a:cubicBezTo>
                    <a:pt x="25" y="24"/>
                    <a:pt x="25" y="24"/>
                    <a:pt x="25" y="25"/>
                  </a:cubicBezTo>
                  <a:cubicBezTo>
                    <a:pt x="26" y="24"/>
                    <a:pt x="26" y="24"/>
                    <a:pt x="25" y="23"/>
                  </a:cubicBezTo>
                  <a:close/>
                  <a:moveTo>
                    <a:pt x="34" y="22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lose/>
                  <a:moveTo>
                    <a:pt x="6" y="40"/>
                  </a:moveTo>
                  <a:cubicBezTo>
                    <a:pt x="5" y="41"/>
                    <a:pt x="5" y="41"/>
                    <a:pt x="6" y="42"/>
                  </a:cubicBezTo>
                  <a:cubicBezTo>
                    <a:pt x="6" y="41"/>
                    <a:pt x="6" y="41"/>
                    <a:pt x="6" y="40"/>
                  </a:cubicBezTo>
                  <a:close/>
                  <a:moveTo>
                    <a:pt x="16" y="33"/>
                  </a:moveTo>
                  <a:cubicBezTo>
                    <a:pt x="16" y="32"/>
                    <a:pt x="16" y="32"/>
                    <a:pt x="16" y="31"/>
                  </a:cubicBezTo>
                  <a:cubicBezTo>
                    <a:pt x="15" y="32"/>
                    <a:pt x="15" y="32"/>
                    <a:pt x="16" y="33"/>
                  </a:cubicBezTo>
                  <a:close/>
                  <a:moveTo>
                    <a:pt x="8" y="39"/>
                  </a:moveTo>
                  <a:cubicBezTo>
                    <a:pt x="8" y="39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lose/>
                  <a:moveTo>
                    <a:pt x="56" y="27"/>
                  </a:move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6" y="27"/>
                  </a:cubicBezTo>
                  <a:close/>
                  <a:moveTo>
                    <a:pt x="42" y="21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3" y="21"/>
                    <a:pt x="42" y="21"/>
                  </a:cubicBezTo>
                  <a:close/>
                  <a:moveTo>
                    <a:pt x="25" y="12"/>
                  </a:moveTo>
                  <a:cubicBezTo>
                    <a:pt x="25" y="11"/>
                    <a:pt x="25" y="11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lose/>
                  <a:moveTo>
                    <a:pt x="16" y="8"/>
                  </a:moveTo>
                  <a:cubicBezTo>
                    <a:pt x="16" y="9"/>
                    <a:pt x="16" y="9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lose/>
                  <a:moveTo>
                    <a:pt x="40" y="30"/>
                  </a:moveTo>
                  <a:cubicBezTo>
                    <a:pt x="39" y="31"/>
                    <a:pt x="39" y="31"/>
                    <a:pt x="38" y="31"/>
                  </a:cubicBezTo>
                  <a:cubicBezTo>
                    <a:pt x="39" y="31"/>
                    <a:pt x="40" y="31"/>
                    <a:pt x="40" y="30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7" y="17"/>
                    <a:pt x="28" y="17"/>
                  </a:cubicBezTo>
                  <a:cubicBezTo>
                    <a:pt x="28" y="16"/>
                    <a:pt x="28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51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1" y="23"/>
                  </a:cubicBezTo>
                  <a:close/>
                  <a:moveTo>
                    <a:pt x="13" y="43"/>
                  </a:move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3" y="43"/>
                    <a:pt x="13" y="43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7" y="15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lose/>
                  <a:moveTo>
                    <a:pt x="19" y="41"/>
                  </a:moveTo>
                  <a:cubicBezTo>
                    <a:pt x="19" y="41"/>
                    <a:pt x="18" y="41"/>
                    <a:pt x="18" y="40"/>
                  </a:cubicBezTo>
                  <a:cubicBezTo>
                    <a:pt x="18" y="41"/>
                    <a:pt x="18" y="41"/>
                    <a:pt x="19" y="41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4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lose/>
                  <a:moveTo>
                    <a:pt x="46" y="12"/>
                  </a:moveTo>
                  <a:cubicBezTo>
                    <a:pt x="45" y="13"/>
                    <a:pt x="45" y="13"/>
                    <a:pt x="46" y="14"/>
                  </a:cubicBezTo>
                  <a:cubicBezTo>
                    <a:pt x="46" y="13"/>
                    <a:pt x="46" y="13"/>
                    <a:pt x="46" y="12"/>
                  </a:cubicBezTo>
                  <a:close/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6"/>
                    <a:pt x="21" y="6"/>
                    <a:pt x="22" y="6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2056595" y="2711957"/>
              <a:ext cx="127117" cy="114263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34" y="39"/>
                  </a:moveTo>
                  <a:cubicBezTo>
                    <a:pt x="34" y="39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1" y="42"/>
                    <a:pt x="29" y="43"/>
                    <a:pt x="27" y="43"/>
                  </a:cubicBezTo>
                  <a:cubicBezTo>
                    <a:pt x="26" y="44"/>
                    <a:pt x="25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19" y="40"/>
                    <a:pt x="16" y="39"/>
                    <a:pt x="13" y="37"/>
                  </a:cubicBezTo>
                  <a:cubicBezTo>
                    <a:pt x="13" y="36"/>
                    <a:pt x="14" y="35"/>
                    <a:pt x="13" y="34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3" y="37"/>
                    <a:pt x="13" y="37"/>
                  </a:cubicBezTo>
                  <a:cubicBezTo>
                    <a:pt x="12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8" y="34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5" y="32"/>
                    <a:pt x="3" y="30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7" y="23"/>
                    <a:pt x="12" y="20"/>
                    <a:pt x="18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3"/>
                    <a:pt x="23" y="13"/>
                    <a:pt x="23" y="13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0"/>
                    <a:pt x="29" y="8"/>
                    <a:pt x="32" y="6"/>
                  </a:cubicBezTo>
                  <a:cubicBezTo>
                    <a:pt x="33" y="5"/>
                    <a:pt x="34" y="4"/>
                    <a:pt x="35" y="3"/>
                  </a:cubicBezTo>
                  <a:cubicBezTo>
                    <a:pt x="36" y="3"/>
                    <a:pt x="37" y="2"/>
                    <a:pt x="38" y="1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3" y="1"/>
                    <a:pt x="45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3"/>
                    <a:pt x="49" y="4"/>
                    <a:pt x="48" y="5"/>
                  </a:cubicBezTo>
                  <a:cubicBezTo>
                    <a:pt x="47" y="15"/>
                    <a:pt x="44" y="24"/>
                    <a:pt x="39" y="33"/>
                  </a:cubicBezTo>
                  <a:cubicBezTo>
                    <a:pt x="38" y="35"/>
                    <a:pt x="36" y="37"/>
                    <a:pt x="35" y="39"/>
                  </a:cubicBezTo>
                  <a:cubicBezTo>
                    <a:pt x="35" y="39"/>
                    <a:pt x="34" y="39"/>
                    <a:pt x="34" y="40"/>
                  </a:cubicBezTo>
                  <a:cubicBezTo>
                    <a:pt x="34" y="40"/>
                    <a:pt x="34" y="39"/>
                    <a:pt x="34" y="39"/>
                  </a:cubicBezTo>
                  <a:close/>
                  <a:moveTo>
                    <a:pt x="33" y="20"/>
                  </a:moveTo>
                  <a:cubicBezTo>
                    <a:pt x="33" y="20"/>
                    <a:pt x="32" y="20"/>
                    <a:pt x="31" y="20"/>
                  </a:cubicBezTo>
                  <a:cubicBezTo>
                    <a:pt x="31" y="20"/>
                    <a:pt x="30" y="20"/>
                    <a:pt x="31" y="21"/>
                  </a:cubicBezTo>
                  <a:cubicBezTo>
                    <a:pt x="31" y="22"/>
                    <a:pt x="31" y="22"/>
                    <a:pt x="31" y="23"/>
                  </a:cubicBezTo>
                  <a:cubicBezTo>
                    <a:pt x="32" y="22"/>
                    <a:pt x="33" y="21"/>
                    <a:pt x="33" y="20"/>
                  </a:cubicBezTo>
                  <a:close/>
                  <a:moveTo>
                    <a:pt x="33" y="14"/>
                  </a:moveTo>
                  <a:cubicBezTo>
                    <a:pt x="34" y="15"/>
                    <a:pt x="34" y="16"/>
                    <a:pt x="35" y="17"/>
                  </a:cubicBezTo>
                  <a:cubicBezTo>
                    <a:pt x="36" y="15"/>
                    <a:pt x="36" y="15"/>
                    <a:pt x="35" y="14"/>
                  </a:cubicBezTo>
                  <a:cubicBezTo>
                    <a:pt x="35" y="14"/>
                    <a:pt x="34" y="14"/>
                    <a:pt x="33" y="14"/>
                  </a:cubicBezTo>
                  <a:close/>
                  <a:moveTo>
                    <a:pt x="31" y="15"/>
                  </a:moveTo>
                  <a:cubicBezTo>
                    <a:pt x="30" y="16"/>
                    <a:pt x="31" y="17"/>
                    <a:pt x="31" y="18"/>
                  </a:cubicBezTo>
                  <a:cubicBezTo>
                    <a:pt x="31" y="18"/>
                    <a:pt x="32" y="18"/>
                    <a:pt x="33" y="18"/>
                  </a:cubicBezTo>
                  <a:cubicBezTo>
                    <a:pt x="32" y="17"/>
                    <a:pt x="32" y="16"/>
                    <a:pt x="31" y="15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lose/>
                  <a:moveTo>
                    <a:pt x="26" y="23"/>
                  </a:move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2"/>
                    <a:pt x="27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6" y="20"/>
                    <a:pt x="26" y="21"/>
                    <a:pt x="25" y="21"/>
                  </a:cubicBezTo>
                  <a:cubicBezTo>
                    <a:pt x="26" y="22"/>
                    <a:pt x="26" y="23"/>
                    <a:pt x="26" y="23"/>
                  </a:cubicBezTo>
                  <a:close/>
                  <a:moveTo>
                    <a:pt x="38" y="22"/>
                  </a:moveTo>
                  <a:cubicBezTo>
                    <a:pt x="39" y="21"/>
                    <a:pt x="39" y="20"/>
                    <a:pt x="39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8" y="20"/>
                    <a:pt x="38" y="21"/>
                    <a:pt x="38" y="22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8"/>
                    <a:pt x="29" y="39"/>
                  </a:cubicBezTo>
                  <a:cubicBezTo>
                    <a:pt x="30" y="39"/>
                    <a:pt x="30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29" y="38"/>
                  </a:cubicBezTo>
                  <a:close/>
                  <a:moveTo>
                    <a:pt x="12" y="32"/>
                  </a:moveTo>
                  <a:cubicBezTo>
                    <a:pt x="12" y="32"/>
                    <a:pt x="11" y="32"/>
                    <a:pt x="10" y="32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3"/>
                    <a:pt x="12" y="33"/>
                    <a:pt x="12" y="32"/>
                  </a:cubicBezTo>
                  <a:close/>
                  <a:moveTo>
                    <a:pt x="25" y="28"/>
                  </a:moveTo>
                  <a:cubicBezTo>
                    <a:pt x="25" y="28"/>
                    <a:pt x="24" y="28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5" y="29"/>
                    <a:pt x="25" y="28"/>
                  </a:cubicBezTo>
                  <a:close/>
                  <a:moveTo>
                    <a:pt x="30" y="29"/>
                  </a:moveTo>
                  <a:cubicBezTo>
                    <a:pt x="30" y="29"/>
                    <a:pt x="30" y="28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ubicBezTo>
                    <a:pt x="30" y="28"/>
                    <a:pt x="30" y="29"/>
                    <a:pt x="30" y="29"/>
                  </a:cubicBezTo>
                  <a:close/>
                  <a:moveTo>
                    <a:pt x="27" y="16"/>
                  </a:moveTo>
                  <a:cubicBezTo>
                    <a:pt x="26" y="16"/>
                    <a:pt x="26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6"/>
                    <a:pt x="27" y="1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4"/>
                    <a:pt x="18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8" y="34"/>
                    <a:pt x="19" y="35"/>
                    <a:pt x="18" y="36"/>
                  </a:cubicBezTo>
                  <a:close/>
                  <a:moveTo>
                    <a:pt x="19" y="31"/>
                  </a:moveTo>
                  <a:cubicBezTo>
                    <a:pt x="19" y="30"/>
                    <a:pt x="19" y="29"/>
                    <a:pt x="18" y="29"/>
                  </a:cubicBezTo>
                  <a:cubicBezTo>
                    <a:pt x="18" y="29"/>
                    <a:pt x="18" y="30"/>
                    <a:pt x="19" y="31"/>
                  </a:cubicBezTo>
                  <a:close/>
                  <a:moveTo>
                    <a:pt x="41" y="26"/>
                  </a:moveTo>
                  <a:cubicBezTo>
                    <a:pt x="41" y="25"/>
                    <a:pt x="42" y="25"/>
                    <a:pt x="42" y="25"/>
                  </a:cubicBezTo>
                  <a:cubicBezTo>
                    <a:pt x="42" y="25"/>
                    <a:pt x="42" y="24"/>
                    <a:pt x="41" y="24"/>
                  </a:cubicBezTo>
                  <a:cubicBezTo>
                    <a:pt x="41" y="24"/>
                    <a:pt x="41" y="25"/>
                    <a:pt x="41" y="26"/>
                  </a:cubicBez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6" y="5"/>
                  </a:cubicBezTo>
                  <a:cubicBezTo>
                    <a:pt x="46" y="5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43" y="3"/>
                  </a:moveTo>
                  <a:cubicBezTo>
                    <a:pt x="43" y="3"/>
                    <a:pt x="42" y="3"/>
                    <a:pt x="42" y="3"/>
                  </a:cubicBezTo>
                  <a:cubicBezTo>
                    <a:pt x="43" y="4"/>
                    <a:pt x="43" y="4"/>
                    <a:pt x="43" y="3"/>
                  </a:cubicBezTo>
                  <a:close/>
                  <a:moveTo>
                    <a:pt x="18" y="21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8" y="21"/>
                  </a:cubicBezTo>
                  <a:close/>
                  <a:moveTo>
                    <a:pt x="35" y="26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5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2005177" y="2656254"/>
              <a:ext cx="119976" cy="104265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46" y="19"/>
                  </a:moveTo>
                  <a:cubicBezTo>
                    <a:pt x="45" y="20"/>
                    <a:pt x="43" y="22"/>
                    <a:pt x="42" y="23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38" y="21"/>
                    <a:pt x="36" y="21"/>
                    <a:pt x="35" y="21"/>
                  </a:cubicBezTo>
                  <a:cubicBezTo>
                    <a:pt x="36" y="22"/>
                    <a:pt x="38" y="23"/>
                    <a:pt x="40" y="24"/>
                  </a:cubicBezTo>
                  <a:cubicBezTo>
                    <a:pt x="40" y="25"/>
                    <a:pt x="39" y="25"/>
                    <a:pt x="39" y="26"/>
                  </a:cubicBezTo>
                  <a:cubicBezTo>
                    <a:pt x="38" y="26"/>
                    <a:pt x="38" y="26"/>
                    <a:pt x="38" y="25"/>
                  </a:cubicBezTo>
                  <a:cubicBezTo>
                    <a:pt x="37" y="26"/>
                    <a:pt x="37" y="26"/>
                    <a:pt x="38" y="27"/>
                  </a:cubicBezTo>
                  <a:cubicBezTo>
                    <a:pt x="36" y="28"/>
                    <a:pt x="35" y="29"/>
                    <a:pt x="33" y="30"/>
                  </a:cubicBezTo>
                  <a:cubicBezTo>
                    <a:pt x="33" y="30"/>
                    <a:pt x="33" y="30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ubicBezTo>
                    <a:pt x="31" y="30"/>
                    <a:pt x="31" y="31"/>
                    <a:pt x="31" y="31"/>
                  </a:cubicBezTo>
                  <a:cubicBezTo>
                    <a:pt x="25" y="35"/>
                    <a:pt x="20" y="38"/>
                    <a:pt x="14" y="40"/>
                  </a:cubicBezTo>
                  <a:cubicBezTo>
                    <a:pt x="14" y="40"/>
                    <a:pt x="14" y="40"/>
                    <a:pt x="14" y="39"/>
                  </a:cubicBezTo>
                  <a:cubicBezTo>
                    <a:pt x="11" y="35"/>
                    <a:pt x="9" y="30"/>
                    <a:pt x="8" y="26"/>
                  </a:cubicBezTo>
                  <a:cubicBezTo>
                    <a:pt x="5" y="19"/>
                    <a:pt x="3" y="12"/>
                    <a:pt x="1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6" y="4"/>
                    <a:pt x="6" y="5"/>
                    <a:pt x="6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" y="7"/>
                    <a:pt x="17" y="8"/>
                    <a:pt x="22" y="10"/>
                  </a:cubicBezTo>
                  <a:cubicBezTo>
                    <a:pt x="22" y="11"/>
                    <a:pt x="23" y="11"/>
                    <a:pt x="24" y="12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2" y="15"/>
                    <a:pt x="32" y="15"/>
                    <a:pt x="34" y="15"/>
                  </a:cubicBezTo>
                  <a:cubicBezTo>
                    <a:pt x="34" y="15"/>
                    <a:pt x="34" y="15"/>
                    <a:pt x="35" y="15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5" y="18"/>
                    <a:pt x="36" y="18"/>
                    <a:pt x="37" y="18"/>
                  </a:cubicBezTo>
                  <a:cubicBezTo>
                    <a:pt x="37" y="17"/>
                    <a:pt x="36" y="17"/>
                    <a:pt x="36" y="16"/>
                  </a:cubicBezTo>
                  <a:cubicBezTo>
                    <a:pt x="40" y="17"/>
                    <a:pt x="43" y="18"/>
                    <a:pt x="46" y="19"/>
                  </a:cubicBezTo>
                  <a:close/>
                  <a:moveTo>
                    <a:pt x="19" y="16"/>
                  </a:moveTo>
                  <a:cubicBezTo>
                    <a:pt x="18" y="15"/>
                    <a:pt x="18" y="14"/>
                    <a:pt x="17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lose/>
                  <a:moveTo>
                    <a:pt x="33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4" y="25"/>
                    <a:pt x="35" y="27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5" y="24"/>
                    <a:pt x="34" y="23"/>
                    <a:pt x="33" y="23"/>
                  </a:cubicBezTo>
                  <a:close/>
                  <a:moveTo>
                    <a:pt x="4" y="10"/>
                  </a:moveTo>
                  <a:cubicBezTo>
                    <a:pt x="3" y="11"/>
                    <a:pt x="3" y="12"/>
                    <a:pt x="4" y="12"/>
                  </a:cubicBezTo>
                  <a:cubicBezTo>
                    <a:pt x="4" y="11"/>
                    <a:pt x="5" y="10"/>
                    <a:pt x="4" y="10"/>
                  </a:cubicBezTo>
                  <a:close/>
                  <a:moveTo>
                    <a:pt x="26" y="24"/>
                  </a:moveTo>
                  <a:cubicBezTo>
                    <a:pt x="26" y="24"/>
                    <a:pt x="26" y="24"/>
                    <a:pt x="26" y="25"/>
                  </a:cubicBezTo>
                  <a:cubicBezTo>
                    <a:pt x="26" y="25"/>
                    <a:pt x="27" y="2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5"/>
                    <a:pt x="26" y="25"/>
                    <a:pt x="26" y="24"/>
                  </a:cubicBezTo>
                  <a:close/>
                  <a:moveTo>
                    <a:pt x="15" y="24"/>
                  </a:moveTo>
                  <a:cubicBezTo>
                    <a:pt x="15" y="23"/>
                    <a:pt x="14" y="22"/>
                    <a:pt x="14" y="22"/>
                  </a:cubicBezTo>
                  <a:cubicBezTo>
                    <a:pt x="13" y="23"/>
                    <a:pt x="14" y="23"/>
                    <a:pt x="15" y="24"/>
                  </a:cubicBezTo>
                  <a:close/>
                  <a:moveTo>
                    <a:pt x="10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0"/>
                  </a:cubicBezTo>
                  <a:close/>
                  <a:moveTo>
                    <a:pt x="25" y="28"/>
                  </a:moveTo>
                  <a:cubicBezTo>
                    <a:pt x="25" y="27"/>
                    <a:pt x="25" y="27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5" y="28"/>
                    <a:pt x="25" y="28"/>
                    <a:pt x="25" y="28"/>
                  </a:cubicBezTo>
                  <a:close/>
                  <a:moveTo>
                    <a:pt x="30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19" y="11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lose/>
                  <a:moveTo>
                    <a:pt x="7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lose/>
                  <a:moveTo>
                    <a:pt x="12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2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lose/>
                  <a:moveTo>
                    <a:pt x="18" y="36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8" y="36"/>
                    <a:pt x="18" y="36"/>
                  </a:cubicBezTo>
                  <a:close/>
                  <a:moveTo>
                    <a:pt x="16" y="3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2100871" y="2397735"/>
              <a:ext cx="82840" cy="64273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24" y="15"/>
                  </a:moveTo>
                  <a:cubicBezTo>
                    <a:pt x="26" y="14"/>
                    <a:pt x="27" y="13"/>
                    <a:pt x="28" y="11"/>
                  </a:cubicBezTo>
                  <a:cubicBezTo>
                    <a:pt x="29" y="12"/>
                    <a:pt x="32" y="23"/>
                    <a:pt x="32" y="25"/>
                  </a:cubicBezTo>
                  <a:cubicBezTo>
                    <a:pt x="27" y="23"/>
                    <a:pt x="23" y="22"/>
                    <a:pt x="19" y="20"/>
                  </a:cubicBezTo>
                  <a:cubicBezTo>
                    <a:pt x="18" y="19"/>
                    <a:pt x="17" y="19"/>
                    <a:pt x="18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4" y="18"/>
                    <a:pt x="13" y="18"/>
                    <a:pt x="12" y="18"/>
                  </a:cubicBezTo>
                  <a:cubicBezTo>
                    <a:pt x="11" y="17"/>
                    <a:pt x="10" y="17"/>
                    <a:pt x="9" y="17"/>
                  </a:cubicBezTo>
                  <a:cubicBezTo>
                    <a:pt x="6" y="16"/>
                    <a:pt x="4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3" y="13"/>
                    <a:pt x="5" y="12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5" y="6"/>
                    <a:pt x="16" y="7"/>
                    <a:pt x="16" y="8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9" y="3"/>
                    <a:pt x="22" y="2"/>
                    <a:pt x="25" y="0"/>
                  </a:cubicBezTo>
                  <a:cubicBezTo>
                    <a:pt x="26" y="3"/>
                    <a:pt x="27" y="6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9"/>
                    <a:pt x="26" y="9"/>
                    <a:pt x="25" y="10"/>
                  </a:cubicBezTo>
                  <a:cubicBezTo>
                    <a:pt x="25" y="11"/>
                    <a:pt x="25" y="12"/>
                    <a:pt x="24" y="13"/>
                  </a:cubicBezTo>
                  <a:cubicBezTo>
                    <a:pt x="24" y="14"/>
                    <a:pt x="24" y="15"/>
                    <a:pt x="24" y="15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10"/>
                    <a:pt x="13" y="10"/>
                  </a:cubicBezTo>
                  <a:close/>
                  <a:moveTo>
                    <a:pt x="25" y="19"/>
                  </a:moveTo>
                  <a:cubicBezTo>
                    <a:pt x="25" y="20"/>
                    <a:pt x="25" y="21"/>
                    <a:pt x="26" y="22"/>
                  </a:cubicBezTo>
                  <a:cubicBezTo>
                    <a:pt x="26" y="21"/>
                    <a:pt x="26" y="20"/>
                    <a:pt x="25" y="19"/>
                  </a:cubicBezTo>
                  <a:close/>
                  <a:moveTo>
                    <a:pt x="9" y="15"/>
                  </a:moveTo>
                  <a:cubicBezTo>
                    <a:pt x="9" y="14"/>
                    <a:pt x="9" y="13"/>
                    <a:pt x="9" y="12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9" y="14"/>
                    <a:pt x="9" y="14"/>
                    <a:pt x="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2226560" y="2506285"/>
              <a:ext cx="45705" cy="82840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5"/>
                    <a:pt x="14" y="7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1"/>
                    <a:pt x="7" y="25"/>
                    <a:pt x="6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2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6"/>
                    <a:pt x="1" y="21"/>
                    <a:pt x="0" y="16"/>
                  </a:cubicBezTo>
                  <a:cubicBezTo>
                    <a:pt x="0" y="11"/>
                    <a:pt x="0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1" y="9"/>
                  </a:moveTo>
                  <a:cubicBezTo>
                    <a:pt x="1" y="11"/>
                    <a:pt x="2" y="12"/>
                    <a:pt x="2" y="13"/>
                  </a:cubicBezTo>
                  <a:cubicBezTo>
                    <a:pt x="3" y="12"/>
                    <a:pt x="4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lose/>
                  <a:moveTo>
                    <a:pt x="9" y="15"/>
                  </a:moveTo>
                  <a:cubicBezTo>
                    <a:pt x="8" y="17"/>
                    <a:pt x="7" y="19"/>
                    <a:pt x="6" y="21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7" y="20"/>
                    <a:pt x="8" y="19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lose/>
                  <a:moveTo>
                    <a:pt x="6" y="7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10" y="12"/>
                  </a:moveTo>
                  <a:cubicBezTo>
                    <a:pt x="10" y="13"/>
                    <a:pt x="10" y="14"/>
                    <a:pt x="11" y="14"/>
                  </a:cubicBezTo>
                  <a:cubicBezTo>
                    <a:pt x="11" y="13"/>
                    <a:pt x="11" y="13"/>
                    <a:pt x="10" y="1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4" y="18"/>
                  </a:cubicBezTo>
                  <a:close/>
                  <a:moveTo>
                    <a:pt x="2" y="4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938047" y="2547704"/>
              <a:ext cx="38563" cy="62844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0" y="22"/>
                    <a:pt x="5" y="20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10" y="4"/>
                    <a:pt x="12" y="2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4"/>
                    <a:pt x="14" y="6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6"/>
                    <a:pt x="15" y="20"/>
                    <a:pt x="15" y="24"/>
                  </a:cubicBezTo>
                  <a:close/>
                  <a:moveTo>
                    <a:pt x="10" y="2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2160859" y="2719098"/>
              <a:ext cx="47133" cy="98552"/>
            </a:xfrm>
            <a:custGeom>
              <a:avLst/>
              <a:gdLst/>
              <a:ahLst/>
              <a:cxnLst/>
              <a:rect l="l" t="t" r="r" b="b"/>
              <a:pathLst>
                <a:path w="18" h="38" extrusionOk="0">
                  <a:moveTo>
                    <a:pt x="13" y="0"/>
                  </a:moveTo>
                  <a:cubicBezTo>
                    <a:pt x="15" y="1"/>
                    <a:pt x="16" y="1"/>
                    <a:pt x="18" y="1"/>
                  </a:cubicBezTo>
                  <a:cubicBezTo>
                    <a:pt x="17" y="13"/>
                    <a:pt x="13" y="24"/>
                    <a:pt x="6" y="35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1" y="36"/>
                    <a:pt x="1" y="34"/>
                    <a:pt x="2" y="33"/>
                  </a:cubicBezTo>
                  <a:cubicBezTo>
                    <a:pt x="3" y="32"/>
                    <a:pt x="4" y="30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7"/>
                    <a:pt x="6" y="27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6" y="25"/>
                    <a:pt x="6" y="25"/>
                    <a:pt x="7" y="24"/>
                  </a:cubicBezTo>
                  <a:cubicBezTo>
                    <a:pt x="8" y="20"/>
                    <a:pt x="10" y="16"/>
                    <a:pt x="11" y="12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3" y="10"/>
                    <a:pt x="14" y="9"/>
                    <a:pt x="14" y="9"/>
                  </a:cubicBezTo>
                  <a:cubicBezTo>
                    <a:pt x="14" y="8"/>
                    <a:pt x="13" y="7"/>
                    <a:pt x="13" y="7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3" y="4"/>
                    <a:pt x="13" y="2"/>
                    <a:pt x="13" y="1"/>
                  </a:cubicBezTo>
                  <a:cubicBezTo>
                    <a:pt x="13" y="1"/>
                    <a:pt x="13" y="1"/>
                    <a:pt x="13" y="0"/>
                  </a:cubicBezTo>
                  <a:close/>
                  <a:moveTo>
                    <a:pt x="14" y="5"/>
                  </a:moveTo>
                  <a:cubicBezTo>
                    <a:pt x="14" y="5"/>
                    <a:pt x="15" y="6"/>
                    <a:pt x="15" y="7"/>
                  </a:cubicBezTo>
                  <a:cubicBezTo>
                    <a:pt x="16" y="6"/>
                    <a:pt x="16" y="5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7"/>
                    <a:pt x="13" y="18"/>
                    <a:pt x="12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2202279" y="2497715"/>
              <a:ext cx="12854" cy="12283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2" y="5"/>
                    <a:pt x="3" y="7"/>
                  </a:cubicBezTo>
                  <a:cubicBezTo>
                    <a:pt x="3" y="10"/>
                    <a:pt x="4" y="14"/>
                    <a:pt x="4" y="17"/>
                  </a:cubicBezTo>
                  <a:cubicBezTo>
                    <a:pt x="5" y="20"/>
                    <a:pt x="4" y="22"/>
                    <a:pt x="4" y="25"/>
                  </a:cubicBezTo>
                  <a:cubicBezTo>
                    <a:pt x="4" y="29"/>
                    <a:pt x="4" y="33"/>
                    <a:pt x="3" y="37"/>
                  </a:cubicBezTo>
                  <a:cubicBezTo>
                    <a:pt x="3" y="39"/>
                    <a:pt x="3" y="41"/>
                    <a:pt x="3" y="43"/>
                  </a:cubicBezTo>
                  <a:cubicBezTo>
                    <a:pt x="3" y="44"/>
                    <a:pt x="3" y="44"/>
                    <a:pt x="2" y="45"/>
                  </a:cubicBezTo>
                  <a:cubicBezTo>
                    <a:pt x="2" y="45"/>
                    <a:pt x="1" y="46"/>
                    <a:pt x="1" y="47"/>
                  </a:cubicBezTo>
                  <a:cubicBezTo>
                    <a:pt x="1" y="46"/>
                    <a:pt x="1" y="45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1" y="39"/>
                    <a:pt x="1" y="37"/>
                    <a:pt x="1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1" y="31"/>
                    <a:pt x="1" y="31"/>
                    <a:pt x="1" y="30"/>
                  </a:cubicBezTo>
                  <a:cubicBezTo>
                    <a:pt x="1" y="25"/>
                    <a:pt x="1" y="20"/>
                    <a:pt x="1" y="15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992322" y="2436298"/>
              <a:ext cx="31422" cy="3856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1" y="7"/>
                    <a:pt x="1" y="5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8" y="9"/>
                    <a:pt x="4" y="12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2106584" y="2392022"/>
              <a:ext cx="35707" cy="25709"/>
            </a:xfrm>
            <a:custGeom>
              <a:avLst/>
              <a:gdLst/>
              <a:ahLst/>
              <a:cxnLst/>
              <a:rect l="l" t="t" r="r" b="b"/>
              <a:pathLst>
                <a:path w="14" h="10" extrusionOk="0">
                  <a:moveTo>
                    <a:pt x="13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2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6"/>
                    <a:pt x="4" y="8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6"/>
                    <a:pt x="8" y="3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2255125" y="2366313"/>
              <a:ext cx="41420" cy="25709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4" y="5"/>
                  </a:moveTo>
                  <a:cubicBezTo>
                    <a:pt x="14" y="6"/>
                    <a:pt x="14" y="7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0" y="5"/>
                    <a:pt x="9" y="4"/>
                    <a:pt x="9" y="3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0"/>
                    <a:pt x="10" y="2"/>
                    <a:pt x="1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2199423" y="2661967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4" y="6"/>
                    <a:pt x="4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2249412" y="2709100"/>
              <a:ext cx="19996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2142292" y="2383452"/>
              <a:ext cx="21424" cy="1428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cubicBezTo>
                    <a:pt x="6" y="2"/>
                    <a:pt x="5" y="2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096587" y="2683391"/>
              <a:ext cx="41420" cy="12855"/>
            </a:xfrm>
            <a:custGeom>
              <a:avLst/>
              <a:gdLst/>
              <a:ahLst/>
              <a:cxnLst/>
              <a:rect l="l" t="t" r="r" b="b"/>
              <a:pathLst>
                <a:path w="16" h="5" extrusionOk="0">
                  <a:moveTo>
                    <a:pt x="0" y="0"/>
                  </a:moveTo>
                  <a:cubicBezTo>
                    <a:pt x="5" y="1"/>
                    <a:pt x="10" y="3"/>
                    <a:pt x="16" y="4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4"/>
                    <a:pt x="9" y="3"/>
                    <a:pt x="6" y="2"/>
                  </a:cubicBezTo>
                  <a:cubicBezTo>
                    <a:pt x="4" y="2"/>
                    <a:pt x="3" y="2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2227989" y="2709100"/>
              <a:ext cx="21424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2116583" y="2839074"/>
              <a:ext cx="28566" cy="4285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6" y="0"/>
                    <a:pt x="8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1999463" y="2789084"/>
              <a:ext cx="15711" cy="9998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4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4" y="2"/>
                    <a:pt x="2" y="3"/>
                    <a:pt x="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2072305" y="2674822"/>
              <a:ext cx="21424" cy="8570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5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6" y="3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2197994" y="2706244"/>
              <a:ext cx="9998" cy="285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2277978" y="2706244"/>
              <a:ext cx="18567" cy="5713"/>
            </a:xfrm>
            <a:custGeom>
              <a:avLst/>
              <a:gdLst/>
              <a:ahLst/>
              <a:cxnLst/>
              <a:rect l="l" t="t" r="r" b="b"/>
              <a:pathLst>
                <a:path w="7" h="2" extrusionOk="0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878059" y="2654826"/>
              <a:ext cx="7141" cy="25709"/>
            </a:xfrm>
            <a:custGeom>
              <a:avLst/>
              <a:gdLst/>
              <a:ahLst/>
              <a:cxnLst/>
              <a:rect l="l" t="t" r="r" b="b"/>
              <a:pathLst>
                <a:path w="3" h="10" extrusionOk="0">
                  <a:moveTo>
                    <a:pt x="3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0" y="7"/>
                    <a:pt x="1" y="3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885201" y="2627688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cubicBezTo>
                    <a:pt x="3" y="3"/>
                    <a:pt x="2" y="6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2297974" y="2394879"/>
              <a:ext cx="8570" cy="1285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2085160" y="2423444"/>
              <a:ext cx="8570" cy="7142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932334" y="2550561"/>
              <a:ext cx="9998" cy="15712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6"/>
                  </a:moveTo>
                  <a:cubicBezTo>
                    <a:pt x="0" y="5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2170857" y="2700531"/>
              <a:ext cx="12854" cy="571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3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919480" y="2566272"/>
              <a:ext cx="9998" cy="1713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906625" y="2789084"/>
              <a:ext cx="5713" cy="571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942332" y="2534850"/>
              <a:ext cx="12854" cy="15712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6"/>
                  </a:moveTo>
                  <a:cubicBezTo>
                    <a:pt x="0" y="5"/>
                    <a:pt x="3" y="2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2018031" y="2783371"/>
              <a:ext cx="9998" cy="5713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2186568" y="2490573"/>
              <a:ext cx="2857" cy="571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2062308" y="2671965"/>
              <a:ext cx="7141" cy="2857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155146" y="2817650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2028029" y="2440584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900912" y="2786228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955186" y="2531994"/>
              <a:ext cx="2857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489175E7-EE47-4E4B-BA2E-10BAA77A40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457200" indent="-457200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BF0CFBE-6C9A-4014-A6B9-609922899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9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D2EFC-51CD-4380-B60D-F3384D4E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 Abstract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抽象類別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499D6C-826C-4DB8-924F-D4C10B302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抽象可以想像成一種概念，並不存在於世界上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abstract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的關鍵字，是一個修飾子，可以用來修飾的有：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445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82124-68EE-4B9E-B864-8548197D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 Abstract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抽象類別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5523B-88D1-4C26-9C17-F73CA8FE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639655" cy="331893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視為一種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概念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，他是抽象的，不存在於世界上的。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Fish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都具備這個概念的特質，所以繼承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B518F28-1261-41FD-B8CB-3BEDF7849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6297" y="2556932"/>
            <a:ext cx="3986897" cy="427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F798B-C429-40AC-A586-51A789B4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 Abstract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抽象類別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45E47C-A12B-460A-9BC0-61F880A11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3554001" cy="331893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一個概念車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廠牌跟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廠牌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繼承這個概念作出新車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Google Shape;1292;p6">
            <a:extLst>
              <a:ext uri="{FF2B5EF4-FFF2-40B4-BE49-F238E27FC236}">
                <a16:creationId xmlns:a16="http://schemas.microsoft.com/office/drawing/2014/main" id="{129AC4E8-CFA5-452B-802B-F95371EA74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2418" y="3020601"/>
            <a:ext cx="7229582" cy="35394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15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F985F-CFD2-4772-A900-DD34575E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Interface 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5841BB-1EFE-42CC-80A2-F7F42336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介面，描述不同類別的共通行為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藉由創建共通行為 方法來實作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Google Shape;1342;p7">
            <a:extLst>
              <a:ext uri="{FF2B5EF4-FFF2-40B4-BE49-F238E27FC236}">
                <a16:creationId xmlns:a16="http://schemas.microsoft.com/office/drawing/2014/main" id="{0E0CFE71-5967-4B3C-9945-A83FCA305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2289" y="3616503"/>
            <a:ext cx="6859712" cy="3241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5319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843AB8-5F69-4310-B7EB-CC4ED1D5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Object Class Object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C3CE7A-1FDA-4941-B04E-EBFC42CB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一個鳥的概念是抽象的</a:t>
            </a:r>
          </a:p>
          <a:p>
            <a:pPr marL="0" indent="0">
              <a:buNone/>
            </a:pPr>
            <a:r>
              <a:rPr lang="zh-TW" altLang="en-US" dirty="0"/>
              <a:t>	有翅膀 會飛</a:t>
            </a:r>
            <a:endParaRPr lang="en-US" altLang="zh-TW" dirty="0"/>
          </a:p>
          <a:p>
            <a:r>
              <a:rPr lang="zh-TW" altLang="en-US" dirty="0"/>
              <a:t>一個動物的介面        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會吃、會動        </a:t>
            </a:r>
          </a:p>
          <a:p>
            <a:r>
              <a:rPr lang="zh-TW" altLang="en-US" dirty="0"/>
              <a:t>可以實體的鳥類</a:t>
            </a:r>
            <a:r>
              <a:rPr lang="en-US" altLang="zh-TW" dirty="0"/>
              <a:t>	</a:t>
            </a:r>
            <a:r>
              <a:rPr lang="zh-TW" altLang="en-US" dirty="0"/>
              <a:t>繼承至 有翅膀 會飛 的概念 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			</a:t>
            </a:r>
            <a:r>
              <a:rPr lang="zh-TW" altLang="en-US" dirty="0"/>
              <a:t>藉由動物的 介面來實作 會吃、會動 的行為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9884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185</TotalTime>
  <Words>611</Words>
  <Application>Microsoft Office PowerPoint</Application>
  <PresentationFormat>寬螢幕</PresentationFormat>
  <Paragraphs>85</Paragraphs>
  <Slides>22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微軟正黑體</vt:lpstr>
      <vt:lpstr>Arial</vt:lpstr>
      <vt:lpstr>Calibri</vt:lpstr>
      <vt:lpstr>Consolas</vt:lpstr>
      <vt:lpstr>有機</vt:lpstr>
      <vt:lpstr>JAVA Learn</vt:lpstr>
      <vt:lpstr>目錄</vt:lpstr>
      <vt:lpstr>PowerPoint 簡報</vt:lpstr>
      <vt:lpstr>Object Class</vt:lpstr>
      <vt:lpstr>Object Class  Abstract 抽象類別</vt:lpstr>
      <vt:lpstr>Object Class  Abstract 抽象類別</vt:lpstr>
      <vt:lpstr>Object Class  Abstract 抽象類別</vt:lpstr>
      <vt:lpstr>Object Class Interface 介面</vt:lpstr>
      <vt:lpstr>Object Class Object</vt:lpstr>
      <vt:lpstr>Object Class Object</vt:lpstr>
      <vt:lpstr>補充</vt:lpstr>
      <vt:lpstr>Try and catch</vt:lpstr>
      <vt:lpstr>Try and catch</vt:lpstr>
      <vt:lpstr>Array</vt:lpstr>
      <vt:lpstr>Collection 介面</vt:lpstr>
      <vt:lpstr>Collection 介面</vt:lpstr>
      <vt:lpstr>Array 陣列</vt:lpstr>
      <vt:lpstr>Lambda</vt:lpstr>
      <vt:lpstr>Lambda</vt:lpstr>
      <vt:lpstr>HomeWork</vt:lpstr>
      <vt:lpstr>HomeWork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 Lin</dc:creator>
  <cp:lastModifiedBy>Oscar Lin</cp:lastModifiedBy>
  <cp:revision>9</cp:revision>
  <dcterms:created xsi:type="dcterms:W3CDTF">2016-01-27T01:50:00Z</dcterms:created>
  <dcterms:modified xsi:type="dcterms:W3CDTF">2022-03-30T08:46:51Z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