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84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8031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47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701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027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5454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768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8087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9650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5914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68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F33BF32-AF61-4545-BA53-39533677078F}" type="datetimeFigureOut">
              <a:rPr lang="zh-TW" altLang="en-US" smtClean="0"/>
              <a:t>2022/3/4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4D3964E-A4B7-4B87-8F57-C7E638A984BA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doptopenjdk.net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eclipse.org/downloa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omcat.apache.org/download-90.cgi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pring.io/tool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A7012-F0FF-4E08-BE55-5C9347B28B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JAVA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課前環境配置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D2CB4D-C7F1-4358-BBE9-6E54E3B56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7191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AC3D23-EB70-4879-877E-D0C190EFF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46C7BE-FDFF-4992-8E17-ABA94DF1E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Openjdk: </a:t>
            </a:r>
            <a:r>
              <a:rPr lang="nl-NL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https://adoptopenjdk.net/</a:t>
            </a:r>
            <a:endParaRPr lang="nl-NL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版本選擇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OpenJDK 8 /11 (LTS) </a:t>
            </a:r>
          </a:p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熱點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C4A29CF-131A-46B0-BBA3-0AF5C10665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20" t="4141" r="8998"/>
          <a:stretch/>
        </p:blipFill>
        <p:spPr>
          <a:xfrm>
            <a:off x="6544638" y="2389897"/>
            <a:ext cx="5647362" cy="4468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84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FC245-45A7-44EF-8D60-B7CB7BD3C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OpenJDK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40F4C0F-2C3B-4734-9CCE-589720A6A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設定環境變數</a:t>
            </a:r>
            <a:r>
              <a:rPr lang="en-US" altLang="zh-TW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Set JAVA_HOME variable</a:t>
            </a:r>
          </a:p>
          <a:p>
            <a:r>
              <a:rPr lang="zh-TW" altLang="en-US" sz="1800" kern="10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完成安裝並驗證</a:t>
            </a:r>
            <a:endParaRPr lang="zh-TW" altLang="zh-TW" sz="1800" kern="100" dirty="0">
              <a:effectLst/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E7449AE-7F75-44DF-84AE-282192CFA3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9" t="1704"/>
          <a:stretch/>
        </p:blipFill>
        <p:spPr bwMode="auto">
          <a:xfrm>
            <a:off x="6422521" y="2387831"/>
            <a:ext cx="5769479" cy="44676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E69E825B-1023-45FD-A244-B075F8B0B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5497"/>
            <a:ext cx="6422521" cy="2155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66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3F8A13-710C-4CDB-AEE8-A3B2C1855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126318-B7AE-43BE-999E-52D1CBFB5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https://www.eclipse.org/downloads/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版本選擇 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Download Packages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 IDE for Enterprise Java and Web Developers</a:t>
            </a: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2782BD6-A6F7-41F7-B461-CD274972B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404" y="3847944"/>
            <a:ext cx="3276768" cy="301005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281557A-FC89-4CF7-9774-165127B69B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5172" y="3128541"/>
            <a:ext cx="6376827" cy="3729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26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8A4A5D-6EFC-4D34-AE6F-525F7100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C904164-B9DC-44DA-BF0A-8CFF8BA6A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https://tomcat.apache.org/download-90.cgi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版本選擇</a:t>
            </a:r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9.0.59</a:t>
            </a:r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Core</a:t>
            </a: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BF5E3C4-9BF4-4105-A84A-10C2796E5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158" y="2619911"/>
            <a:ext cx="7188842" cy="4238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18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53177E-D978-486D-9876-23EBCE6B1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69BF96-5EFA-41DD-83F4-94E542968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Eclipse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移動至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Server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加入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Tomcat v9.0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AE549B-D924-4F1A-8222-2EACC2FFC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710" y="1687753"/>
            <a:ext cx="7743290" cy="5170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6D472D-BD72-41CE-A2F4-33ECFD1A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Tools 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DA45DD-5E61-4C66-B3FD-2A04304E2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STS4: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https://spring.io/tools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3C15D9-3D42-47A3-8307-D17E329C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116" y="2288204"/>
            <a:ext cx="8739883" cy="456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79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94FB6-6D0E-4F4B-8FF0-EB6DEF32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io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CDADED-2E9D-4B69-B2E2-4A93DC1E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Spring io: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https://start.spring.io/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先加入網頁遊覽器到我的最愛</a:t>
            </a: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6E56D10-6E58-4786-973B-B89DDE8B1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582" y="2790285"/>
            <a:ext cx="8010418" cy="406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749142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</TotalTime>
  <Words>124</Words>
  <Application>Microsoft Office PowerPoint</Application>
  <PresentationFormat>寬螢幕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微軟正黑體</vt:lpstr>
      <vt:lpstr>Calibri</vt:lpstr>
      <vt:lpstr>Calibri Light</vt:lpstr>
      <vt:lpstr>回顧</vt:lpstr>
      <vt:lpstr>JAVA 課前環境配置</vt:lpstr>
      <vt:lpstr>OpenJDK</vt:lpstr>
      <vt:lpstr>OpenJDK</vt:lpstr>
      <vt:lpstr>Eclipse</vt:lpstr>
      <vt:lpstr>Tomcat</vt:lpstr>
      <vt:lpstr>Tomcat</vt:lpstr>
      <vt:lpstr>Spring Tools 4</vt:lpstr>
      <vt:lpstr>Spring 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課前環境配置</dc:title>
  <dc:creator>Oscar Lin</dc:creator>
  <cp:lastModifiedBy>Oscar Lin</cp:lastModifiedBy>
  <cp:revision>1</cp:revision>
  <dcterms:created xsi:type="dcterms:W3CDTF">2022-03-04T03:28:58Z</dcterms:created>
  <dcterms:modified xsi:type="dcterms:W3CDTF">2022-03-04T03:48:33Z</dcterms:modified>
</cp:coreProperties>
</file>