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7" r:id="rId9"/>
    <p:sldId id="268" r:id="rId10"/>
    <p:sldId id="269" r:id="rId11"/>
    <p:sldId id="260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03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0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2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45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8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08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65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1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33BF32-AF61-4545-BA53-39533677078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ariadb.com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doptopenjdk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mcat.apache.org/download-90.cg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A7012-F0FF-4E08-BE55-5C9347B28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課前環境配置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D2CB4D-C7F1-4358-BBE9-6E54E3B56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19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A05DF-8DDD-48ED-977C-270E2D67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04D6F-22ED-4EC3-9A7C-24854087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確認是否安裝成功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0A4C1B-2627-4262-B528-42206129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33" y="2386238"/>
            <a:ext cx="8113505" cy="42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472D-BD72-41CE-A2F4-33ECFD1A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Tools 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A45DD-5E61-4C66-B3FD-2A04304E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STS4: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https://spring.io/tools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3C15D9-3D42-47A3-8307-D17E329C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16" y="2288204"/>
            <a:ext cx="8739883" cy="45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94FB6-6D0E-4F4B-8FF0-EB6DEF32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io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DADED-2E9D-4B69-B2E2-4A93DC1E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io: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https://start.spring.io/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先加入網頁遊覽器到我的最愛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E56D10-6E58-4786-973B-B89DDE8B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82" y="2790285"/>
            <a:ext cx="8010418" cy="40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4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D09A5-4B4C-482E-AC5B-8C421863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MariaDB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C3C67-CA43-4DCA-9486-773FAFF4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MariaDB: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https://mariadb.com/downloads/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FA1E03-C663-4983-BBE9-10F4D67C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031" y="2383604"/>
            <a:ext cx="9031587" cy="43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3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BB6CC-E2C4-4A44-8005-B3EAC247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MariaDB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AED14-C03B-48DC-9C8C-C26AB555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請牢記密碼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*建議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忘記了會找不回來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龍崗山上的倉鼠: MariaDB 安裝by Win">
            <a:extLst>
              <a:ext uri="{FF2B5EF4-FFF2-40B4-BE49-F238E27FC236}">
                <a16:creationId xmlns:a16="http://schemas.microsoft.com/office/drawing/2014/main" id="{5C5DDB92-8DD4-4AC3-AFF4-2F481C9E0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3240"/>
            <a:ext cx="5992670" cy="462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21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C3D23-EB70-4879-877E-D0C190EF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6C7BE-FDFF-4992-8E17-ABA94DF1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Openjdk: </a:t>
            </a:r>
            <a:r>
              <a:rPr lang="nl-NL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https://adoptopenjdk.net/</a:t>
            </a:r>
            <a:endParaRPr lang="nl-NL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版本選擇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OpenJDK 8 /11 (LTS) </a:t>
            </a:r>
          </a:p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熱點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4A29CF-131A-46B0-BBA3-0AF5C1066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4141" r="8998"/>
          <a:stretch/>
        </p:blipFill>
        <p:spPr>
          <a:xfrm>
            <a:off x="6544638" y="2389897"/>
            <a:ext cx="5647362" cy="44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FC245-45A7-44EF-8D60-B7CB7BD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F4C0F-2C3B-4734-9CCE-589720A6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設定環境變數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Set JAVA_HOME variable</a:t>
            </a:r>
          </a:p>
          <a:p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完成安裝並驗證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7449AE-7F75-44DF-84AE-282192CFA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" t="1704"/>
          <a:stretch/>
        </p:blipFill>
        <p:spPr bwMode="auto">
          <a:xfrm>
            <a:off x="6422521" y="2387831"/>
            <a:ext cx="5769479" cy="446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9E825B-1023-45FD-A244-B075F8B0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5497"/>
            <a:ext cx="6422521" cy="21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F8A13-710C-4CDB-AEE8-A3B2C185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26318-B7AE-43BE-999E-52D1CBFB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https://www.eclipse.org/downloads/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版本選擇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 Packages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 IDE for Enterprise Java and Web Developers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782BD6-A6F7-41F7-B461-CD274972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04" y="3847944"/>
            <a:ext cx="3276768" cy="3010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81557A-FC89-4CF7-9774-165127B69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72" y="3128541"/>
            <a:ext cx="6376827" cy="37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A4A5D-6EFC-4D34-AE6F-525F7100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904164-B9DC-44DA-BF0A-8CFF8BA6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https://tomcat.apache.org/download-90.cgi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版本選擇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9.0.59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F5E3C4-9BF4-4105-A84A-10C2796E5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58" y="2619911"/>
            <a:ext cx="7188842" cy="42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3177E-D978-486D-9876-23EBCE6B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69BF96-5EFA-41DD-83F4-94E54296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 v9.0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AE549B-D924-4F1A-8222-2EACC2FF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710" y="1687753"/>
            <a:ext cx="7743290" cy="51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5E2E4-8134-4A1F-8C9A-F712060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0C68F-D7DD-457B-BA6C-16A28DCA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Maven: </a:t>
            </a:r>
            <a:r>
              <a:rPr lang="en-US" altLang="zh-TW" dirty="0">
                <a:hlinkClick r:id="rId2"/>
              </a:rPr>
              <a:t>https://maven.apache.org/download.cgi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8C51E6-5C2D-4A5A-9F1D-186B8188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8" y="2475416"/>
            <a:ext cx="12062723" cy="25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5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9A877-3F01-4C80-9517-0B36060D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21CE2-0EE2-4C57-922E-3688A0B9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下載後解壓縮到指定位置</a:t>
            </a:r>
            <a:endParaRPr lang="en-US" altLang="zh-TW" dirty="0"/>
          </a:p>
          <a:p>
            <a:r>
              <a:rPr lang="zh-TW" altLang="en-US" dirty="0"/>
              <a:t>建議預設路徑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C:\Users\user-name\Documents(</a:t>
            </a:r>
            <a:r>
              <a:rPr lang="zh-TW" altLang="en-US" dirty="0"/>
              <a:t>文件內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windows </a:t>
            </a:r>
            <a:r>
              <a:rPr lang="zh-TW" altLang="en-US" dirty="0"/>
              <a:t>環境變數中添加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405A2D-7057-4A49-8BA8-5E7E4897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23" y="2204908"/>
            <a:ext cx="4226039" cy="45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2988F-7C63-4282-A314-17C533D4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Maven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2A0129-66E0-4919-9111-09361964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配置環境變數 </a:t>
            </a:r>
            <a:r>
              <a:rPr lang="en-US" altLang="zh-TW" dirty="0"/>
              <a:t>M2_HOME </a:t>
            </a:r>
            <a:r>
              <a:rPr lang="zh-TW" altLang="en-US" dirty="0"/>
              <a:t>及在</a:t>
            </a:r>
            <a:r>
              <a:rPr lang="en-US" altLang="zh-TW" dirty="0"/>
              <a:t>Path</a:t>
            </a:r>
            <a:r>
              <a:rPr lang="zh-TW" altLang="en-US" dirty="0"/>
              <a:t>內添加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5E6860-B9E2-40A7-AF70-CBF00A86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5" y="2784014"/>
            <a:ext cx="4410045" cy="40233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BAF5AF-5752-481E-8A14-48FF0CF97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74"/>
          <a:stretch/>
        </p:blipFill>
        <p:spPr>
          <a:xfrm>
            <a:off x="6770327" y="3429000"/>
            <a:ext cx="5421673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278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212</Words>
  <Application>Microsoft Office PowerPoint</Application>
  <PresentationFormat>寬螢幕</PresentationFormat>
  <Paragraphs>46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Calibri</vt:lpstr>
      <vt:lpstr>回顧</vt:lpstr>
      <vt:lpstr>JAVA 課前環境配置</vt:lpstr>
      <vt:lpstr>OpenJDK</vt:lpstr>
      <vt:lpstr>OpenJDK</vt:lpstr>
      <vt:lpstr>Eclipse</vt:lpstr>
      <vt:lpstr>Tomcat</vt:lpstr>
      <vt:lpstr>Tomcat</vt:lpstr>
      <vt:lpstr>Maven</vt:lpstr>
      <vt:lpstr>Maven</vt:lpstr>
      <vt:lpstr>Maven</vt:lpstr>
      <vt:lpstr>Maven</vt:lpstr>
      <vt:lpstr>Spring Tools 4</vt:lpstr>
      <vt:lpstr>Spring io</vt:lpstr>
      <vt:lpstr>MariaDB</vt:lpstr>
      <vt:lpstr>MariaDB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課前環境配置</dc:title>
  <dc:creator>Oscar Lin</dc:creator>
  <cp:lastModifiedBy>Oscar Lin</cp:lastModifiedBy>
  <cp:revision>4</cp:revision>
  <dcterms:created xsi:type="dcterms:W3CDTF">2022-03-04T03:28:58Z</dcterms:created>
  <dcterms:modified xsi:type="dcterms:W3CDTF">2022-03-30T07:26:04Z</dcterms:modified>
</cp:coreProperties>
</file>