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03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0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2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45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8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08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65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1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doptopenjdk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mcat.apache.org/download-90.cg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ariadb.com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A7012-F0FF-4E08-BE55-5C9347B28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課前環境配置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D2CB4D-C7F1-4358-BBE9-6E54E3B56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19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BB6CC-E2C4-4A44-8005-B3EAC247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MariaDB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AED14-C03B-48DC-9C8C-C26AB555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請牢記密碼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*建議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忘記了會找不回來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龍崗山上的倉鼠: MariaDB 安裝by Win">
            <a:extLst>
              <a:ext uri="{FF2B5EF4-FFF2-40B4-BE49-F238E27FC236}">
                <a16:creationId xmlns:a16="http://schemas.microsoft.com/office/drawing/2014/main" id="{5C5DDB92-8DD4-4AC3-AFF4-2F481C9E0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3240"/>
            <a:ext cx="5992670" cy="462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21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C3D23-EB70-4879-877E-D0C190EF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6C7BE-FDFF-4992-8E17-ABA94DF1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Openjdk: </a:t>
            </a:r>
            <a:r>
              <a:rPr lang="nl-NL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https://adoptopenjdk.net/</a:t>
            </a:r>
            <a:endParaRPr lang="nl-NL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版本選擇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OpenJDK 8 /11 (LTS) </a:t>
            </a:r>
          </a:p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熱點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4A29CF-131A-46B0-BBA3-0AF5C1066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4141" r="8998"/>
          <a:stretch/>
        </p:blipFill>
        <p:spPr>
          <a:xfrm>
            <a:off x="6544638" y="2389897"/>
            <a:ext cx="5647362" cy="44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FC245-45A7-44EF-8D60-B7CB7BD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F4C0F-2C3B-4734-9CCE-589720A6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設定環境變數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Set JAVA_HOME variable</a:t>
            </a:r>
          </a:p>
          <a:p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完成安裝並驗證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7449AE-7F75-44DF-84AE-282192CFA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" t="1704"/>
          <a:stretch/>
        </p:blipFill>
        <p:spPr bwMode="auto">
          <a:xfrm>
            <a:off x="6422521" y="2387831"/>
            <a:ext cx="5769479" cy="446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9E825B-1023-45FD-A244-B075F8B0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5497"/>
            <a:ext cx="6422521" cy="21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F8A13-710C-4CDB-AEE8-A3B2C185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26318-B7AE-43BE-999E-52D1CBFB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https://www.eclipse.org/downloads/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版本選擇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 Packages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 IDE for Enterprise Java and Web Developers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782BD6-A6F7-41F7-B461-CD274972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04" y="3847944"/>
            <a:ext cx="3276768" cy="3010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81557A-FC89-4CF7-9774-165127B69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72" y="3128541"/>
            <a:ext cx="6376827" cy="37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A4A5D-6EFC-4D34-AE6F-525F7100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904164-B9DC-44DA-BF0A-8CFF8BA6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https://tomcat.apache.org/download-90.cgi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版本選擇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9.0.59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F5E3C4-9BF4-4105-A84A-10C2796E5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58" y="2619911"/>
            <a:ext cx="7188842" cy="42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3177E-D978-486D-9876-23EBCE6B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69BF96-5EFA-41DD-83F4-94E54296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 v9.0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AE549B-D924-4F1A-8222-2EACC2FF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710" y="1687753"/>
            <a:ext cx="7743290" cy="51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472D-BD72-41CE-A2F4-33ECFD1A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Tools 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A45DD-5E61-4C66-B3FD-2A04304E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STS4: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https://spring.io/tools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3C15D9-3D42-47A3-8307-D17E329C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16" y="2288204"/>
            <a:ext cx="8739883" cy="45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94FB6-6D0E-4F4B-8FF0-EB6DEF32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io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DADED-2E9D-4B69-B2E2-4A93DC1E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io: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https://start.spring.io/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先加入網頁遊覽器到我的最愛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E56D10-6E58-4786-973B-B89DDE8B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82" y="2790285"/>
            <a:ext cx="8010418" cy="40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4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D09A5-4B4C-482E-AC5B-8C421863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MariaDB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C3C67-CA43-4DCA-9486-773FAFF4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MariaDB: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https://mariadb.com/downloads/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FA1E03-C663-4983-BBE9-10F4D67C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031" y="2383604"/>
            <a:ext cx="9031587" cy="43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3421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152</Words>
  <Application>Microsoft Office PowerPoint</Application>
  <PresentationFormat>寬螢幕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回顧</vt:lpstr>
      <vt:lpstr>JAVA 課前環境配置</vt:lpstr>
      <vt:lpstr>OpenJDK</vt:lpstr>
      <vt:lpstr>OpenJDK</vt:lpstr>
      <vt:lpstr>Eclipse</vt:lpstr>
      <vt:lpstr>Tomcat</vt:lpstr>
      <vt:lpstr>Tomcat</vt:lpstr>
      <vt:lpstr>Spring Tools 4</vt:lpstr>
      <vt:lpstr>Spring io</vt:lpstr>
      <vt:lpstr>MariaDB</vt:lpstr>
      <vt:lpstr>MariaDB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課前環境配置</dc:title>
  <dc:creator>Oscar Lin</dc:creator>
  <cp:lastModifiedBy>Oscar Lin</cp:lastModifiedBy>
  <cp:revision>3</cp:revision>
  <dcterms:created xsi:type="dcterms:W3CDTF">2022-03-04T03:28:58Z</dcterms:created>
  <dcterms:modified xsi:type="dcterms:W3CDTF">2022-03-28T08:02:40Z</dcterms:modified>
</cp:coreProperties>
</file>