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76" r:id="rId5"/>
    <p:sldId id="269" r:id="rId6"/>
    <p:sldId id="260" r:id="rId7"/>
    <p:sldId id="259" r:id="rId8"/>
    <p:sldId id="264" r:id="rId9"/>
    <p:sldId id="261" r:id="rId10"/>
    <p:sldId id="270" r:id="rId11"/>
    <p:sldId id="271" r:id="rId12"/>
    <p:sldId id="272" r:id="rId13"/>
    <p:sldId id="273" r:id="rId14"/>
    <p:sldId id="274" r:id="rId15"/>
    <p:sldId id="262" r:id="rId16"/>
    <p:sldId id="263" r:id="rId17"/>
    <p:sldId id="265" r:id="rId18"/>
    <p:sldId id="266" r:id="rId19"/>
    <p:sldId id="268" r:id="rId20"/>
    <p:sldId id="267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97926C-BA4F-4E44-8472-19824DC13C86}" type="doc">
      <dgm:prSet loTypeId="urn:microsoft.com/office/officeart/2016/7/layout/HorizontalAction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1F8A2AF-E91D-49ED-86AF-0D48016A883F}">
      <dgm:prSet/>
      <dgm:spPr/>
      <dgm:t>
        <a:bodyPr/>
        <a:lstStyle/>
        <a:p>
          <a:r>
            <a:rPr lang="en-CA"/>
            <a:t>Theory - BillR, Majid, Tito</a:t>
          </a:r>
          <a:endParaRPr lang="en-US"/>
        </a:p>
      </dgm:t>
    </dgm:pt>
    <dgm:pt modelId="{E757A4C9-A100-406F-837C-D91AB8F47815}" type="parTrans" cxnId="{32DF542B-C5BE-4D30-8A09-AB3E8720FFB4}">
      <dgm:prSet/>
      <dgm:spPr/>
      <dgm:t>
        <a:bodyPr/>
        <a:lstStyle/>
        <a:p>
          <a:endParaRPr lang="en-US"/>
        </a:p>
      </dgm:t>
    </dgm:pt>
    <dgm:pt modelId="{A15ABB28-B1CC-40D2-BF67-E63890BE5543}" type="sibTrans" cxnId="{32DF542B-C5BE-4D30-8A09-AB3E8720FFB4}">
      <dgm:prSet phldrT="01" phldr="0"/>
      <dgm:spPr/>
      <dgm:t>
        <a:bodyPr/>
        <a:lstStyle/>
        <a:p>
          <a:endParaRPr lang="en-US"/>
        </a:p>
      </dgm:t>
    </dgm:pt>
    <dgm:pt modelId="{F263865E-89EF-462C-A311-26A1A2B95944}">
      <dgm:prSet/>
      <dgm:spPr/>
      <dgm:t>
        <a:bodyPr/>
        <a:lstStyle/>
        <a:p>
          <a:r>
            <a:rPr lang="en-CA" dirty="0"/>
            <a:t>Labs – Artimy, Ying, Tito, Majid, Rakesh and </a:t>
          </a:r>
          <a:r>
            <a:rPr lang="en-CA" dirty="0" err="1"/>
            <a:t>Aayaush</a:t>
          </a:r>
          <a:r>
            <a:rPr lang="en-CA" dirty="0"/>
            <a:t> </a:t>
          </a:r>
          <a:endParaRPr lang="en-US" dirty="0"/>
        </a:p>
      </dgm:t>
    </dgm:pt>
    <dgm:pt modelId="{5107B56A-ECC9-45B0-A7E0-0F8EA18FD28F}" type="parTrans" cxnId="{17F7A175-FA9F-4580-B5CC-BB922F359B28}">
      <dgm:prSet/>
      <dgm:spPr/>
      <dgm:t>
        <a:bodyPr/>
        <a:lstStyle/>
        <a:p>
          <a:endParaRPr lang="en-US"/>
        </a:p>
      </dgm:t>
    </dgm:pt>
    <dgm:pt modelId="{B58C4DC0-B7C5-459B-BEB8-4F967BA51AB9}" type="sibTrans" cxnId="{17F7A175-FA9F-4580-B5CC-BB922F359B28}">
      <dgm:prSet phldrT="02" phldr="0"/>
      <dgm:spPr/>
      <dgm:t>
        <a:bodyPr/>
        <a:lstStyle/>
        <a:p>
          <a:endParaRPr lang="en-US"/>
        </a:p>
      </dgm:t>
    </dgm:pt>
    <dgm:pt modelId="{62A56048-2C5E-4062-B366-66BFBE95F5F7}">
      <dgm:prSet/>
      <dgm:spPr/>
      <dgm:t>
        <a:bodyPr/>
        <a:lstStyle/>
        <a:p>
          <a:r>
            <a:rPr lang="en-CA" dirty="0"/>
            <a:t>Lab Staff / Teaching Assistance. (We don’t have any </a:t>
          </a:r>
          <a:r>
            <a:rPr lang="en-CA" dirty="0" err="1"/>
            <a:t>atm</a:t>
          </a:r>
          <a:r>
            <a:rPr lang="en-CA" dirty="0"/>
            <a:t>) </a:t>
          </a:r>
          <a:r>
            <a:rPr lang="en-CA" dirty="0">
              <a:sym typeface="Wingdings" panose="05000000000000000000" pitchFamily="2" charset="2"/>
            </a:rPr>
            <a:t></a:t>
          </a:r>
          <a:endParaRPr lang="en-US" dirty="0"/>
        </a:p>
      </dgm:t>
    </dgm:pt>
    <dgm:pt modelId="{0794A1E3-162C-419E-A225-B80EAC33FCA1}" type="parTrans" cxnId="{F1325DDC-F13C-423E-AE87-B4D0A43086C4}">
      <dgm:prSet/>
      <dgm:spPr/>
      <dgm:t>
        <a:bodyPr/>
        <a:lstStyle/>
        <a:p>
          <a:endParaRPr lang="en-US"/>
        </a:p>
      </dgm:t>
    </dgm:pt>
    <dgm:pt modelId="{130DF63B-6483-4859-BF50-3B62E8F4870E}" type="sibTrans" cxnId="{F1325DDC-F13C-423E-AE87-B4D0A43086C4}">
      <dgm:prSet phldrT="03" phldr="0"/>
      <dgm:spPr/>
      <dgm:t>
        <a:bodyPr/>
        <a:lstStyle/>
        <a:p>
          <a:endParaRPr lang="en-US"/>
        </a:p>
      </dgm:t>
    </dgm:pt>
    <dgm:pt modelId="{6F2B3E1B-AF50-4D47-AECF-ACFC5D155B29}" type="pres">
      <dgm:prSet presAssocID="{AB97926C-BA4F-4E44-8472-19824DC13C86}" presName="Name0" presStyleCnt="0">
        <dgm:presLayoutVars>
          <dgm:dir/>
          <dgm:animLvl val="lvl"/>
          <dgm:resizeHandles val="exact"/>
        </dgm:presLayoutVars>
      </dgm:prSet>
      <dgm:spPr/>
    </dgm:pt>
    <dgm:pt modelId="{B34EAB08-513F-4E0C-B060-3F649CE11462}" type="pres">
      <dgm:prSet presAssocID="{C1F8A2AF-E91D-49ED-86AF-0D48016A883F}" presName="composite" presStyleCnt="0"/>
      <dgm:spPr/>
    </dgm:pt>
    <dgm:pt modelId="{0073AA2B-43EC-43D0-80DF-73267A4DFEA0}" type="pres">
      <dgm:prSet presAssocID="{C1F8A2AF-E91D-49ED-86AF-0D48016A883F}" presName="parTx" presStyleLbl="alignNode1" presStyleIdx="0" presStyleCnt="3">
        <dgm:presLayoutVars>
          <dgm:chMax val="0"/>
          <dgm:chPref val="0"/>
        </dgm:presLayoutVars>
      </dgm:prSet>
      <dgm:spPr/>
    </dgm:pt>
    <dgm:pt modelId="{582D908C-3764-4E02-ABBC-1D7486AE5A24}" type="pres">
      <dgm:prSet presAssocID="{C1F8A2AF-E91D-49ED-86AF-0D48016A883F}" presName="desTx" presStyleLbl="alignAccFollowNode1" presStyleIdx="0" presStyleCnt="3">
        <dgm:presLayoutVars/>
      </dgm:prSet>
      <dgm:spPr/>
    </dgm:pt>
    <dgm:pt modelId="{A23F4249-57D6-42E0-9E24-FE7B0459290A}" type="pres">
      <dgm:prSet presAssocID="{A15ABB28-B1CC-40D2-BF67-E63890BE5543}" presName="space" presStyleCnt="0"/>
      <dgm:spPr/>
    </dgm:pt>
    <dgm:pt modelId="{8BA97245-FA79-4F01-BCEF-5A7C99165E3E}" type="pres">
      <dgm:prSet presAssocID="{F263865E-89EF-462C-A311-26A1A2B95944}" presName="composite" presStyleCnt="0"/>
      <dgm:spPr/>
    </dgm:pt>
    <dgm:pt modelId="{17620929-E73E-4BBE-9838-8C8D6193F1A2}" type="pres">
      <dgm:prSet presAssocID="{F263865E-89EF-462C-A311-26A1A2B95944}" presName="parTx" presStyleLbl="alignNode1" presStyleIdx="1" presStyleCnt="3">
        <dgm:presLayoutVars>
          <dgm:chMax val="0"/>
          <dgm:chPref val="0"/>
        </dgm:presLayoutVars>
      </dgm:prSet>
      <dgm:spPr/>
    </dgm:pt>
    <dgm:pt modelId="{05AFC7E7-2BD1-46A1-8AC2-4675DF8261B6}" type="pres">
      <dgm:prSet presAssocID="{F263865E-89EF-462C-A311-26A1A2B95944}" presName="desTx" presStyleLbl="alignAccFollowNode1" presStyleIdx="1" presStyleCnt="3">
        <dgm:presLayoutVars/>
      </dgm:prSet>
      <dgm:spPr/>
    </dgm:pt>
    <dgm:pt modelId="{43E49BAD-8735-43B1-B400-AFDC51AF9B9A}" type="pres">
      <dgm:prSet presAssocID="{B58C4DC0-B7C5-459B-BEB8-4F967BA51AB9}" presName="space" presStyleCnt="0"/>
      <dgm:spPr/>
    </dgm:pt>
    <dgm:pt modelId="{92392B4F-3B29-4E47-AECC-5A088AC56269}" type="pres">
      <dgm:prSet presAssocID="{62A56048-2C5E-4062-B366-66BFBE95F5F7}" presName="composite" presStyleCnt="0"/>
      <dgm:spPr/>
    </dgm:pt>
    <dgm:pt modelId="{0E7A9A17-144E-4148-82B0-DFAD16348236}" type="pres">
      <dgm:prSet presAssocID="{62A56048-2C5E-4062-B366-66BFBE95F5F7}" presName="parTx" presStyleLbl="alignNode1" presStyleIdx="2" presStyleCnt="3">
        <dgm:presLayoutVars>
          <dgm:chMax val="0"/>
          <dgm:chPref val="0"/>
        </dgm:presLayoutVars>
      </dgm:prSet>
      <dgm:spPr/>
    </dgm:pt>
    <dgm:pt modelId="{00220D73-B203-432B-AEB8-D6409AA12861}" type="pres">
      <dgm:prSet presAssocID="{62A56048-2C5E-4062-B366-66BFBE95F5F7}" presName="desTx" presStyleLbl="alignAccFollowNode1" presStyleIdx="2" presStyleCnt="3">
        <dgm:presLayoutVars/>
      </dgm:prSet>
      <dgm:spPr/>
    </dgm:pt>
  </dgm:ptLst>
  <dgm:cxnLst>
    <dgm:cxn modelId="{2765E128-AE92-4914-A8FF-A66CE315802F}" type="presOf" srcId="{C1F8A2AF-E91D-49ED-86AF-0D48016A883F}" destId="{0073AA2B-43EC-43D0-80DF-73267A4DFEA0}" srcOrd="0" destOrd="0" presId="urn:microsoft.com/office/officeart/2016/7/layout/HorizontalActionList"/>
    <dgm:cxn modelId="{32DF542B-C5BE-4D30-8A09-AB3E8720FFB4}" srcId="{AB97926C-BA4F-4E44-8472-19824DC13C86}" destId="{C1F8A2AF-E91D-49ED-86AF-0D48016A883F}" srcOrd="0" destOrd="0" parTransId="{E757A4C9-A100-406F-837C-D91AB8F47815}" sibTransId="{A15ABB28-B1CC-40D2-BF67-E63890BE5543}"/>
    <dgm:cxn modelId="{8FEF866D-43B5-47A2-9DFD-9071D6B4D013}" type="presOf" srcId="{62A56048-2C5E-4062-B366-66BFBE95F5F7}" destId="{0E7A9A17-144E-4148-82B0-DFAD16348236}" srcOrd="0" destOrd="0" presId="urn:microsoft.com/office/officeart/2016/7/layout/HorizontalActionList"/>
    <dgm:cxn modelId="{17F7A175-FA9F-4580-B5CC-BB922F359B28}" srcId="{AB97926C-BA4F-4E44-8472-19824DC13C86}" destId="{F263865E-89EF-462C-A311-26A1A2B95944}" srcOrd="1" destOrd="0" parTransId="{5107B56A-ECC9-45B0-A7E0-0F8EA18FD28F}" sibTransId="{B58C4DC0-B7C5-459B-BEB8-4F967BA51AB9}"/>
    <dgm:cxn modelId="{5018BD93-6E05-4FC1-A42C-AC6B970E89B1}" type="presOf" srcId="{F263865E-89EF-462C-A311-26A1A2B95944}" destId="{17620929-E73E-4BBE-9838-8C8D6193F1A2}" srcOrd="0" destOrd="0" presId="urn:microsoft.com/office/officeart/2016/7/layout/HorizontalActionList"/>
    <dgm:cxn modelId="{F1325DDC-F13C-423E-AE87-B4D0A43086C4}" srcId="{AB97926C-BA4F-4E44-8472-19824DC13C86}" destId="{62A56048-2C5E-4062-B366-66BFBE95F5F7}" srcOrd="2" destOrd="0" parTransId="{0794A1E3-162C-419E-A225-B80EAC33FCA1}" sibTransId="{130DF63B-6483-4859-BF50-3B62E8F4870E}"/>
    <dgm:cxn modelId="{4641C7DE-DA7D-4F25-913E-8B4159778B54}" type="presOf" srcId="{AB97926C-BA4F-4E44-8472-19824DC13C86}" destId="{6F2B3E1B-AF50-4D47-AECF-ACFC5D155B29}" srcOrd="0" destOrd="0" presId="urn:microsoft.com/office/officeart/2016/7/layout/HorizontalActionList"/>
    <dgm:cxn modelId="{129A3056-6F0A-41ED-A621-225DAC4D0525}" type="presParOf" srcId="{6F2B3E1B-AF50-4D47-AECF-ACFC5D155B29}" destId="{B34EAB08-513F-4E0C-B060-3F649CE11462}" srcOrd="0" destOrd="0" presId="urn:microsoft.com/office/officeart/2016/7/layout/HorizontalActionList"/>
    <dgm:cxn modelId="{CD4A78F7-A772-41AF-9B53-E30049E55FD6}" type="presParOf" srcId="{B34EAB08-513F-4E0C-B060-3F649CE11462}" destId="{0073AA2B-43EC-43D0-80DF-73267A4DFEA0}" srcOrd="0" destOrd="0" presId="urn:microsoft.com/office/officeart/2016/7/layout/HorizontalActionList"/>
    <dgm:cxn modelId="{838D876E-4F69-4C62-8860-371DE7BA83CE}" type="presParOf" srcId="{B34EAB08-513F-4E0C-B060-3F649CE11462}" destId="{582D908C-3764-4E02-ABBC-1D7486AE5A24}" srcOrd="1" destOrd="0" presId="urn:microsoft.com/office/officeart/2016/7/layout/HorizontalActionList"/>
    <dgm:cxn modelId="{9F79897A-751D-4B8F-A4B9-192132C7CA71}" type="presParOf" srcId="{6F2B3E1B-AF50-4D47-AECF-ACFC5D155B29}" destId="{A23F4249-57D6-42E0-9E24-FE7B0459290A}" srcOrd="1" destOrd="0" presId="urn:microsoft.com/office/officeart/2016/7/layout/HorizontalActionList"/>
    <dgm:cxn modelId="{374DF9CE-715C-4374-87AC-AA6C55FF8405}" type="presParOf" srcId="{6F2B3E1B-AF50-4D47-AECF-ACFC5D155B29}" destId="{8BA97245-FA79-4F01-BCEF-5A7C99165E3E}" srcOrd="2" destOrd="0" presId="urn:microsoft.com/office/officeart/2016/7/layout/HorizontalActionList"/>
    <dgm:cxn modelId="{D4DCCB3B-3F81-4601-A72E-3A641F61E775}" type="presParOf" srcId="{8BA97245-FA79-4F01-BCEF-5A7C99165E3E}" destId="{17620929-E73E-4BBE-9838-8C8D6193F1A2}" srcOrd="0" destOrd="0" presId="urn:microsoft.com/office/officeart/2016/7/layout/HorizontalActionList"/>
    <dgm:cxn modelId="{D04B5DC6-3A4B-4E82-A921-96B7B78A1D65}" type="presParOf" srcId="{8BA97245-FA79-4F01-BCEF-5A7C99165E3E}" destId="{05AFC7E7-2BD1-46A1-8AC2-4675DF8261B6}" srcOrd="1" destOrd="0" presId="urn:microsoft.com/office/officeart/2016/7/layout/HorizontalActionList"/>
    <dgm:cxn modelId="{959FD40F-5F20-4CC9-BB4B-B08641A6CBF3}" type="presParOf" srcId="{6F2B3E1B-AF50-4D47-AECF-ACFC5D155B29}" destId="{43E49BAD-8735-43B1-B400-AFDC51AF9B9A}" srcOrd="3" destOrd="0" presId="urn:microsoft.com/office/officeart/2016/7/layout/HorizontalActionList"/>
    <dgm:cxn modelId="{9C2E7E1C-37FD-4482-B841-C8E58AD17CE7}" type="presParOf" srcId="{6F2B3E1B-AF50-4D47-AECF-ACFC5D155B29}" destId="{92392B4F-3B29-4E47-AECC-5A088AC56269}" srcOrd="4" destOrd="0" presId="urn:microsoft.com/office/officeart/2016/7/layout/HorizontalActionList"/>
    <dgm:cxn modelId="{BC1A723C-6AC9-432C-AE6B-7913A6B53C8B}" type="presParOf" srcId="{92392B4F-3B29-4E47-AECC-5A088AC56269}" destId="{0E7A9A17-144E-4148-82B0-DFAD16348236}" srcOrd="0" destOrd="0" presId="urn:microsoft.com/office/officeart/2016/7/layout/HorizontalActionList"/>
    <dgm:cxn modelId="{6B4087A1-6DB7-4059-BCC1-2BA3C7A7AE5B}" type="presParOf" srcId="{92392B4F-3B29-4E47-AECC-5A088AC56269}" destId="{00220D73-B203-432B-AEB8-D6409AA1286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ED0D7B-B03C-4115-8AFB-4C194F0ECD0F}" type="doc">
      <dgm:prSet loTypeId="urn:microsoft.com/office/officeart/2016/7/layout/BasicProcessNew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BF26CCD-4F0D-4F70-A71F-E84E404281A3}">
      <dgm:prSet/>
      <dgm:spPr/>
      <dgm:t>
        <a:bodyPr/>
        <a:lstStyle/>
        <a:p>
          <a:r>
            <a:rPr lang="en-CA" dirty="0"/>
            <a:t>6 weeks – We start on 11 Sept(Today) and end on the week on June 12!</a:t>
          </a:r>
          <a:endParaRPr lang="en-US" dirty="0"/>
        </a:p>
      </dgm:t>
    </dgm:pt>
    <dgm:pt modelId="{AEC46C5C-8C57-4344-BD0A-286E90FFDFDC}" type="parTrans" cxnId="{F288B178-E8EC-4FF2-940E-D3F9F9739AC0}">
      <dgm:prSet/>
      <dgm:spPr/>
      <dgm:t>
        <a:bodyPr/>
        <a:lstStyle/>
        <a:p>
          <a:endParaRPr lang="en-US"/>
        </a:p>
      </dgm:t>
    </dgm:pt>
    <dgm:pt modelId="{70343E0B-44E5-4917-A073-80D967045DEC}" type="sibTrans" cxnId="{F288B178-E8EC-4FF2-940E-D3F9F9739AC0}">
      <dgm:prSet/>
      <dgm:spPr/>
      <dgm:t>
        <a:bodyPr/>
        <a:lstStyle/>
        <a:p>
          <a:endParaRPr lang="en-US"/>
        </a:p>
      </dgm:t>
    </dgm:pt>
    <dgm:pt modelId="{7E84F3BD-710D-4F47-950E-BD2450E14AB3}">
      <dgm:prSet/>
      <dgm:spPr/>
      <dgm:t>
        <a:bodyPr/>
        <a:lstStyle/>
        <a:p>
          <a:r>
            <a:rPr lang="en-CA" dirty="0"/>
            <a:t>First 3 weeks – Introduction to programming with Python</a:t>
          </a:r>
          <a:endParaRPr lang="en-US" dirty="0"/>
        </a:p>
      </dgm:t>
    </dgm:pt>
    <dgm:pt modelId="{481A773F-3471-4511-AF38-543C8D0C75DC}" type="parTrans" cxnId="{79F9D487-81FE-443D-847B-859250F40750}">
      <dgm:prSet/>
      <dgm:spPr/>
      <dgm:t>
        <a:bodyPr/>
        <a:lstStyle/>
        <a:p>
          <a:endParaRPr lang="en-US"/>
        </a:p>
      </dgm:t>
    </dgm:pt>
    <dgm:pt modelId="{C938FC24-54D8-4BC0-9A25-554378EB3A81}" type="sibTrans" cxnId="{79F9D487-81FE-443D-847B-859250F40750}">
      <dgm:prSet/>
      <dgm:spPr/>
      <dgm:t>
        <a:bodyPr/>
        <a:lstStyle/>
        <a:p>
          <a:endParaRPr lang="en-US"/>
        </a:p>
      </dgm:t>
    </dgm:pt>
    <dgm:pt modelId="{54A5895E-5D86-4234-8FF4-CBAAAE7B90D3}">
      <dgm:prSet/>
      <dgm:spPr/>
      <dgm:t>
        <a:bodyPr/>
        <a:lstStyle/>
        <a:p>
          <a:r>
            <a:rPr lang="en-CA" dirty="0"/>
            <a:t>Next 3 weeks – Programming Applications and Project</a:t>
          </a:r>
          <a:endParaRPr lang="en-US" dirty="0"/>
        </a:p>
      </dgm:t>
    </dgm:pt>
    <dgm:pt modelId="{40F6F9F4-6C89-4057-8F0D-154A187F3C4B}" type="parTrans" cxnId="{CB5F8D43-5F1B-49A5-9190-7B2A1F13E364}">
      <dgm:prSet/>
      <dgm:spPr/>
      <dgm:t>
        <a:bodyPr/>
        <a:lstStyle/>
        <a:p>
          <a:endParaRPr lang="en-US"/>
        </a:p>
      </dgm:t>
    </dgm:pt>
    <dgm:pt modelId="{156BCAA0-76EB-4FE3-A2FE-6B0B983F847B}" type="sibTrans" cxnId="{CB5F8D43-5F1B-49A5-9190-7B2A1F13E364}">
      <dgm:prSet/>
      <dgm:spPr/>
      <dgm:t>
        <a:bodyPr/>
        <a:lstStyle/>
        <a:p>
          <a:endParaRPr lang="en-US"/>
        </a:p>
      </dgm:t>
    </dgm:pt>
    <dgm:pt modelId="{81AC1A20-7980-43D5-AC30-98450D9D6218}">
      <dgm:prSet/>
      <dgm:spPr/>
      <dgm:t>
        <a:bodyPr/>
        <a:lstStyle/>
        <a:p>
          <a:r>
            <a:rPr lang="en-CA"/>
            <a:t>Last week Project review and final exam</a:t>
          </a:r>
          <a:endParaRPr lang="en-US"/>
        </a:p>
      </dgm:t>
    </dgm:pt>
    <dgm:pt modelId="{C595D791-C63E-44BE-930D-76040FD5A892}" type="parTrans" cxnId="{12413EC2-83A9-4E90-AA55-CDA23604B18A}">
      <dgm:prSet/>
      <dgm:spPr/>
      <dgm:t>
        <a:bodyPr/>
        <a:lstStyle/>
        <a:p>
          <a:endParaRPr lang="en-US"/>
        </a:p>
      </dgm:t>
    </dgm:pt>
    <dgm:pt modelId="{3684B3C2-D5DB-4C00-8682-706D3ED878CF}" type="sibTrans" cxnId="{12413EC2-83A9-4E90-AA55-CDA23604B18A}">
      <dgm:prSet/>
      <dgm:spPr/>
      <dgm:t>
        <a:bodyPr/>
        <a:lstStyle/>
        <a:p>
          <a:endParaRPr lang="en-US"/>
        </a:p>
      </dgm:t>
    </dgm:pt>
    <dgm:pt modelId="{38643F60-8063-47A6-94C4-FB42D36A1539}" type="pres">
      <dgm:prSet presAssocID="{B5ED0D7B-B03C-4115-8AFB-4C194F0ECD0F}" presName="Name0" presStyleCnt="0">
        <dgm:presLayoutVars>
          <dgm:dir/>
          <dgm:resizeHandles val="exact"/>
        </dgm:presLayoutVars>
      </dgm:prSet>
      <dgm:spPr/>
    </dgm:pt>
    <dgm:pt modelId="{EFEBC415-61AA-4E7D-9758-63DD462A6B45}" type="pres">
      <dgm:prSet presAssocID="{4BF26CCD-4F0D-4F70-A71F-E84E404281A3}" presName="node" presStyleLbl="node1" presStyleIdx="0" presStyleCnt="7">
        <dgm:presLayoutVars>
          <dgm:bulletEnabled val="1"/>
        </dgm:presLayoutVars>
      </dgm:prSet>
      <dgm:spPr/>
    </dgm:pt>
    <dgm:pt modelId="{48087323-0898-497F-AE35-67033AD7319F}" type="pres">
      <dgm:prSet presAssocID="{70343E0B-44E5-4917-A073-80D967045DEC}" presName="sibTransSpacerBeforeConnector" presStyleCnt="0"/>
      <dgm:spPr/>
    </dgm:pt>
    <dgm:pt modelId="{B12375DE-2750-4D4F-9CC2-FD0C1D2571BB}" type="pres">
      <dgm:prSet presAssocID="{70343E0B-44E5-4917-A073-80D967045DEC}" presName="sibTrans" presStyleLbl="node1" presStyleIdx="1" presStyleCnt="7"/>
      <dgm:spPr/>
    </dgm:pt>
    <dgm:pt modelId="{C5F3855E-AD0F-4210-B94F-5306BED4F174}" type="pres">
      <dgm:prSet presAssocID="{70343E0B-44E5-4917-A073-80D967045DEC}" presName="sibTransSpacerAfterConnector" presStyleCnt="0"/>
      <dgm:spPr/>
    </dgm:pt>
    <dgm:pt modelId="{088E9B50-3ED2-4D97-93C1-17E3FA694D7A}" type="pres">
      <dgm:prSet presAssocID="{7E84F3BD-710D-4F47-950E-BD2450E14AB3}" presName="node" presStyleLbl="node1" presStyleIdx="2" presStyleCnt="7">
        <dgm:presLayoutVars>
          <dgm:bulletEnabled val="1"/>
        </dgm:presLayoutVars>
      </dgm:prSet>
      <dgm:spPr/>
    </dgm:pt>
    <dgm:pt modelId="{7CDA93D7-B771-4779-9144-19BB6E0217B0}" type="pres">
      <dgm:prSet presAssocID="{C938FC24-54D8-4BC0-9A25-554378EB3A81}" presName="sibTransSpacerBeforeConnector" presStyleCnt="0"/>
      <dgm:spPr/>
    </dgm:pt>
    <dgm:pt modelId="{4E8F8959-AD26-4825-993C-932A14D41A25}" type="pres">
      <dgm:prSet presAssocID="{C938FC24-54D8-4BC0-9A25-554378EB3A81}" presName="sibTrans" presStyleLbl="node1" presStyleIdx="3" presStyleCnt="7"/>
      <dgm:spPr/>
    </dgm:pt>
    <dgm:pt modelId="{D4683FC6-C86C-470F-B38B-0E9E123589DC}" type="pres">
      <dgm:prSet presAssocID="{C938FC24-54D8-4BC0-9A25-554378EB3A81}" presName="sibTransSpacerAfterConnector" presStyleCnt="0"/>
      <dgm:spPr/>
    </dgm:pt>
    <dgm:pt modelId="{FF0F7B08-B4FB-49CA-8CEE-3AA4AA6A9AFA}" type="pres">
      <dgm:prSet presAssocID="{54A5895E-5D86-4234-8FF4-CBAAAE7B90D3}" presName="node" presStyleLbl="node1" presStyleIdx="4" presStyleCnt="7">
        <dgm:presLayoutVars>
          <dgm:bulletEnabled val="1"/>
        </dgm:presLayoutVars>
      </dgm:prSet>
      <dgm:spPr/>
    </dgm:pt>
    <dgm:pt modelId="{8600AA6B-6035-435F-92A4-334E42232EDC}" type="pres">
      <dgm:prSet presAssocID="{156BCAA0-76EB-4FE3-A2FE-6B0B983F847B}" presName="sibTransSpacerBeforeConnector" presStyleCnt="0"/>
      <dgm:spPr/>
    </dgm:pt>
    <dgm:pt modelId="{4F14E771-3919-4D84-8D19-B1A662085F3B}" type="pres">
      <dgm:prSet presAssocID="{156BCAA0-76EB-4FE3-A2FE-6B0B983F847B}" presName="sibTrans" presStyleLbl="node1" presStyleIdx="5" presStyleCnt="7"/>
      <dgm:spPr/>
    </dgm:pt>
    <dgm:pt modelId="{3B9AEA0A-D38B-46D7-AFAC-9A6EC57AA3AD}" type="pres">
      <dgm:prSet presAssocID="{156BCAA0-76EB-4FE3-A2FE-6B0B983F847B}" presName="sibTransSpacerAfterConnector" presStyleCnt="0"/>
      <dgm:spPr/>
    </dgm:pt>
    <dgm:pt modelId="{376AA865-4D77-402A-BCA6-105A35E0829F}" type="pres">
      <dgm:prSet presAssocID="{81AC1A20-7980-43D5-AC30-98450D9D6218}" presName="node" presStyleLbl="node1" presStyleIdx="6" presStyleCnt="7">
        <dgm:presLayoutVars>
          <dgm:bulletEnabled val="1"/>
        </dgm:presLayoutVars>
      </dgm:prSet>
      <dgm:spPr/>
    </dgm:pt>
  </dgm:ptLst>
  <dgm:cxnLst>
    <dgm:cxn modelId="{255CD860-1D8C-44A4-8FA1-B9641FA3F084}" type="presOf" srcId="{70343E0B-44E5-4917-A073-80D967045DEC}" destId="{B12375DE-2750-4D4F-9CC2-FD0C1D2571BB}" srcOrd="0" destOrd="0" presId="urn:microsoft.com/office/officeart/2016/7/layout/BasicProcessNew"/>
    <dgm:cxn modelId="{CB5F8D43-5F1B-49A5-9190-7B2A1F13E364}" srcId="{B5ED0D7B-B03C-4115-8AFB-4C194F0ECD0F}" destId="{54A5895E-5D86-4234-8FF4-CBAAAE7B90D3}" srcOrd="2" destOrd="0" parTransId="{40F6F9F4-6C89-4057-8F0D-154A187F3C4B}" sibTransId="{156BCAA0-76EB-4FE3-A2FE-6B0B983F847B}"/>
    <dgm:cxn modelId="{215B0F53-C7BC-41F9-9097-15385E8896D4}" type="presOf" srcId="{4BF26CCD-4F0D-4F70-A71F-E84E404281A3}" destId="{EFEBC415-61AA-4E7D-9758-63DD462A6B45}" srcOrd="0" destOrd="0" presId="urn:microsoft.com/office/officeart/2016/7/layout/BasicProcessNew"/>
    <dgm:cxn modelId="{F288B178-E8EC-4FF2-940E-D3F9F9739AC0}" srcId="{B5ED0D7B-B03C-4115-8AFB-4C194F0ECD0F}" destId="{4BF26CCD-4F0D-4F70-A71F-E84E404281A3}" srcOrd="0" destOrd="0" parTransId="{AEC46C5C-8C57-4344-BD0A-286E90FFDFDC}" sibTransId="{70343E0B-44E5-4917-A073-80D967045DEC}"/>
    <dgm:cxn modelId="{79F9D487-81FE-443D-847B-859250F40750}" srcId="{B5ED0D7B-B03C-4115-8AFB-4C194F0ECD0F}" destId="{7E84F3BD-710D-4F47-950E-BD2450E14AB3}" srcOrd="1" destOrd="0" parTransId="{481A773F-3471-4511-AF38-543C8D0C75DC}" sibTransId="{C938FC24-54D8-4BC0-9A25-554378EB3A81}"/>
    <dgm:cxn modelId="{F3A79194-A7A8-44A6-86DB-B33772BEF656}" type="presOf" srcId="{81AC1A20-7980-43D5-AC30-98450D9D6218}" destId="{376AA865-4D77-402A-BCA6-105A35E0829F}" srcOrd="0" destOrd="0" presId="urn:microsoft.com/office/officeart/2016/7/layout/BasicProcessNew"/>
    <dgm:cxn modelId="{2F3412AA-83E4-4C3B-930E-A7E76050576C}" type="presOf" srcId="{156BCAA0-76EB-4FE3-A2FE-6B0B983F847B}" destId="{4F14E771-3919-4D84-8D19-B1A662085F3B}" srcOrd="0" destOrd="0" presId="urn:microsoft.com/office/officeart/2016/7/layout/BasicProcessNew"/>
    <dgm:cxn modelId="{E0C643AB-FA4F-485C-B354-E46CB892B760}" type="presOf" srcId="{C938FC24-54D8-4BC0-9A25-554378EB3A81}" destId="{4E8F8959-AD26-4825-993C-932A14D41A25}" srcOrd="0" destOrd="0" presId="urn:microsoft.com/office/officeart/2016/7/layout/BasicProcessNew"/>
    <dgm:cxn modelId="{12413EC2-83A9-4E90-AA55-CDA23604B18A}" srcId="{B5ED0D7B-B03C-4115-8AFB-4C194F0ECD0F}" destId="{81AC1A20-7980-43D5-AC30-98450D9D6218}" srcOrd="3" destOrd="0" parTransId="{C595D791-C63E-44BE-930D-76040FD5A892}" sibTransId="{3684B3C2-D5DB-4C00-8682-706D3ED878CF}"/>
    <dgm:cxn modelId="{A63DBED3-7D8B-4FB7-84C6-2913AEF13282}" type="presOf" srcId="{54A5895E-5D86-4234-8FF4-CBAAAE7B90D3}" destId="{FF0F7B08-B4FB-49CA-8CEE-3AA4AA6A9AFA}" srcOrd="0" destOrd="0" presId="urn:microsoft.com/office/officeart/2016/7/layout/BasicProcessNew"/>
    <dgm:cxn modelId="{3501B3ED-19F1-4F78-9484-F35E006B7A44}" type="presOf" srcId="{B5ED0D7B-B03C-4115-8AFB-4C194F0ECD0F}" destId="{38643F60-8063-47A6-94C4-FB42D36A1539}" srcOrd="0" destOrd="0" presId="urn:microsoft.com/office/officeart/2016/7/layout/BasicProcessNew"/>
    <dgm:cxn modelId="{EF301EF2-088F-4722-AF71-FEF8585E343E}" type="presOf" srcId="{7E84F3BD-710D-4F47-950E-BD2450E14AB3}" destId="{088E9B50-3ED2-4D97-93C1-17E3FA694D7A}" srcOrd="0" destOrd="0" presId="urn:microsoft.com/office/officeart/2016/7/layout/BasicProcessNew"/>
    <dgm:cxn modelId="{71619FA6-4865-49EA-AF6D-3C69E1EDDAF7}" type="presParOf" srcId="{38643F60-8063-47A6-94C4-FB42D36A1539}" destId="{EFEBC415-61AA-4E7D-9758-63DD462A6B45}" srcOrd="0" destOrd="0" presId="urn:microsoft.com/office/officeart/2016/7/layout/BasicProcessNew"/>
    <dgm:cxn modelId="{BFD65A0D-DEB3-4B1A-9CB0-9FAB3750E2A5}" type="presParOf" srcId="{38643F60-8063-47A6-94C4-FB42D36A1539}" destId="{48087323-0898-497F-AE35-67033AD7319F}" srcOrd="1" destOrd="0" presId="urn:microsoft.com/office/officeart/2016/7/layout/BasicProcessNew"/>
    <dgm:cxn modelId="{A9529C3A-E237-4E22-AFB8-F5FF9E12B882}" type="presParOf" srcId="{38643F60-8063-47A6-94C4-FB42D36A1539}" destId="{B12375DE-2750-4D4F-9CC2-FD0C1D2571BB}" srcOrd="2" destOrd="0" presId="urn:microsoft.com/office/officeart/2016/7/layout/BasicProcessNew"/>
    <dgm:cxn modelId="{86CB6867-AAAB-4092-8085-96184F13CD8B}" type="presParOf" srcId="{38643F60-8063-47A6-94C4-FB42D36A1539}" destId="{C5F3855E-AD0F-4210-B94F-5306BED4F174}" srcOrd="3" destOrd="0" presId="urn:microsoft.com/office/officeart/2016/7/layout/BasicProcessNew"/>
    <dgm:cxn modelId="{3FB0EDEF-9598-44DF-A6E8-FFF0D9993C05}" type="presParOf" srcId="{38643F60-8063-47A6-94C4-FB42D36A1539}" destId="{088E9B50-3ED2-4D97-93C1-17E3FA694D7A}" srcOrd="4" destOrd="0" presId="urn:microsoft.com/office/officeart/2016/7/layout/BasicProcessNew"/>
    <dgm:cxn modelId="{623042AC-8C16-4C08-A928-08F63ED11AF4}" type="presParOf" srcId="{38643F60-8063-47A6-94C4-FB42D36A1539}" destId="{7CDA93D7-B771-4779-9144-19BB6E0217B0}" srcOrd="5" destOrd="0" presId="urn:microsoft.com/office/officeart/2016/7/layout/BasicProcessNew"/>
    <dgm:cxn modelId="{FF0ECF6E-3C4F-4B3B-B4CF-C0F09071123F}" type="presParOf" srcId="{38643F60-8063-47A6-94C4-FB42D36A1539}" destId="{4E8F8959-AD26-4825-993C-932A14D41A25}" srcOrd="6" destOrd="0" presId="urn:microsoft.com/office/officeart/2016/7/layout/BasicProcessNew"/>
    <dgm:cxn modelId="{C02B5D50-1029-4DC5-8841-0024248953F6}" type="presParOf" srcId="{38643F60-8063-47A6-94C4-FB42D36A1539}" destId="{D4683FC6-C86C-470F-B38B-0E9E123589DC}" srcOrd="7" destOrd="0" presId="urn:microsoft.com/office/officeart/2016/7/layout/BasicProcessNew"/>
    <dgm:cxn modelId="{F5FDAACC-B5DE-4B94-A15F-5E3B01C722CF}" type="presParOf" srcId="{38643F60-8063-47A6-94C4-FB42D36A1539}" destId="{FF0F7B08-B4FB-49CA-8CEE-3AA4AA6A9AFA}" srcOrd="8" destOrd="0" presId="urn:microsoft.com/office/officeart/2016/7/layout/BasicProcessNew"/>
    <dgm:cxn modelId="{2DD436D1-B94D-484F-9C51-EDB988BAED68}" type="presParOf" srcId="{38643F60-8063-47A6-94C4-FB42D36A1539}" destId="{8600AA6B-6035-435F-92A4-334E42232EDC}" srcOrd="9" destOrd="0" presId="urn:microsoft.com/office/officeart/2016/7/layout/BasicProcessNew"/>
    <dgm:cxn modelId="{90D96689-2FBA-468C-830F-E9450E195695}" type="presParOf" srcId="{38643F60-8063-47A6-94C4-FB42D36A1539}" destId="{4F14E771-3919-4D84-8D19-B1A662085F3B}" srcOrd="10" destOrd="0" presId="urn:microsoft.com/office/officeart/2016/7/layout/BasicProcessNew"/>
    <dgm:cxn modelId="{3CE7B0DE-815A-43E3-9651-1C456270AAB6}" type="presParOf" srcId="{38643F60-8063-47A6-94C4-FB42D36A1539}" destId="{3B9AEA0A-D38B-46D7-AFAC-9A6EC57AA3AD}" srcOrd="11" destOrd="0" presId="urn:microsoft.com/office/officeart/2016/7/layout/BasicProcessNew"/>
    <dgm:cxn modelId="{313E73AE-9565-4246-99F0-9760DD7FF1B4}" type="presParOf" srcId="{38643F60-8063-47A6-94C4-FB42D36A1539}" destId="{376AA865-4D77-402A-BCA6-105A35E0829F}" srcOrd="12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DEAD41-59AB-4013-909F-AB368E43037D}" type="doc">
      <dgm:prSet loTypeId="urn:microsoft.com/office/officeart/2016/7/layout/BasicProcessNew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72A254D-5731-4348-B98F-C9E0E71BBAE0}">
      <dgm:prSet/>
      <dgm:spPr/>
      <dgm:t>
        <a:bodyPr/>
        <a:lstStyle/>
        <a:p>
          <a:r>
            <a:rPr lang="en-CA"/>
            <a:t>Bloom’s Taxonomy</a:t>
          </a:r>
          <a:endParaRPr lang="en-US"/>
        </a:p>
      </dgm:t>
    </dgm:pt>
    <dgm:pt modelId="{F3C7699C-2042-466D-96F3-280A254F032E}" type="parTrans" cxnId="{1BFFE611-272F-40C7-9D96-0D6E37130CBD}">
      <dgm:prSet/>
      <dgm:spPr/>
      <dgm:t>
        <a:bodyPr/>
        <a:lstStyle/>
        <a:p>
          <a:endParaRPr lang="en-US"/>
        </a:p>
      </dgm:t>
    </dgm:pt>
    <dgm:pt modelId="{70FCB472-C869-4451-8A50-FE40E266E1C8}" type="sibTrans" cxnId="{1BFFE611-272F-40C7-9D96-0D6E37130CBD}">
      <dgm:prSet/>
      <dgm:spPr/>
      <dgm:t>
        <a:bodyPr/>
        <a:lstStyle/>
        <a:p>
          <a:endParaRPr lang="en-US"/>
        </a:p>
      </dgm:t>
    </dgm:pt>
    <dgm:pt modelId="{9E2BF30F-5D92-40AA-A74E-7960C70A7DA4}">
      <dgm:prSet/>
      <dgm:spPr/>
      <dgm:t>
        <a:bodyPr/>
        <a:lstStyle/>
        <a:p>
          <a:r>
            <a:rPr lang="en-US"/>
            <a:t>P</a:t>
          </a:r>
          <a:r>
            <a:rPr lang="en-CA"/>
            <a:t>roblem Based Learning</a:t>
          </a:r>
          <a:endParaRPr lang="en-US"/>
        </a:p>
      </dgm:t>
    </dgm:pt>
    <dgm:pt modelId="{6CA81EC3-F91B-4567-9E26-44CEB9060F04}" type="parTrans" cxnId="{86794D1C-91BE-4E54-9648-0DDD97BAA095}">
      <dgm:prSet/>
      <dgm:spPr/>
      <dgm:t>
        <a:bodyPr/>
        <a:lstStyle/>
        <a:p>
          <a:endParaRPr lang="en-US"/>
        </a:p>
      </dgm:t>
    </dgm:pt>
    <dgm:pt modelId="{F6B95B8E-72C7-414E-8E1C-D2EBECF8A186}" type="sibTrans" cxnId="{86794D1C-91BE-4E54-9648-0DDD97BAA095}">
      <dgm:prSet/>
      <dgm:spPr/>
      <dgm:t>
        <a:bodyPr/>
        <a:lstStyle/>
        <a:p>
          <a:endParaRPr lang="en-US"/>
        </a:p>
      </dgm:t>
    </dgm:pt>
    <dgm:pt modelId="{A8AEFFD7-34B3-42AB-8746-026D9C53E967}">
      <dgm:prSet/>
      <dgm:spPr/>
      <dgm:t>
        <a:bodyPr/>
        <a:lstStyle/>
        <a:p>
          <a:r>
            <a:rPr lang="en-US" dirty="0"/>
            <a:t>H</a:t>
          </a:r>
          <a:r>
            <a:rPr lang="en-CA" dirty="0" err="1"/>
            <a:t>ybrid</a:t>
          </a:r>
          <a:r>
            <a:rPr lang="en-CA" dirty="0"/>
            <a:t> approach</a:t>
          </a:r>
          <a:endParaRPr lang="en-US" dirty="0"/>
        </a:p>
      </dgm:t>
    </dgm:pt>
    <dgm:pt modelId="{1C18E559-9AFB-4CF4-9D59-46A05EADE278}" type="parTrans" cxnId="{FD393BCD-A331-4E00-85DC-F1C8B9AB58FF}">
      <dgm:prSet/>
      <dgm:spPr/>
      <dgm:t>
        <a:bodyPr/>
        <a:lstStyle/>
        <a:p>
          <a:endParaRPr lang="en-US"/>
        </a:p>
      </dgm:t>
    </dgm:pt>
    <dgm:pt modelId="{A8B1030A-435E-41B0-AF5E-F73ADFC64B88}" type="sibTrans" cxnId="{FD393BCD-A331-4E00-85DC-F1C8B9AB58FF}">
      <dgm:prSet/>
      <dgm:spPr/>
      <dgm:t>
        <a:bodyPr/>
        <a:lstStyle/>
        <a:p>
          <a:endParaRPr lang="en-US"/>
        </a:p>
      </dgm:t>
    </dgm:pt>
    <dgm:pt modelId="{F289851F-9070-4599-9A5E-4BB55BB6EBFC}" type="pres">
      <dgm:prSet presAssocID="{59DEAD41-59AB-4013-909F-AB368E43037D}" presName="Name0" presStyleCnt="0">
        <dgm:presLayoutVars>
          <dgm:dir/>
          <dgm:resizeHandles val="exact"/>
        </dgm:presLayoutVars>
      </dgm:prSet>
      <dgm:spPr/>
    </dgm:pt>
    <dgm:pt modelId="{CA8BFE3C-1C0D-4B08-A692-E0A7763BD676}" type="pres">
      <dgm:prSet presAssocID="{A72A254D-5731-4348-B98F-C9E0E71BBAE0}" presName="node" presStyleLbl="node1" presStyleIdx="0" presStyleCnt="5">
        <dgm:presLayoutVars>
          <dgm:bulletEnabled val="1"/>
        </dgm:presLayoutVars>
      </dgm:prSet>
      <dgm:spPr/>
    </dgm:pt>
    <dgm:pt modelId="{B0248614-2EE6-4F62-A2D3-306DDBEE860D}" type="pres">
      <dgm:prSet presAssocID="{70FCB472-C869-4451-8A50-FE40E266E1C8}" presName="sibTransSpacerBeforeConnector" presStyleCnt="0"/>
      <dgm:spPr/>
    </dgm:pt>
    <dgm:pt modelId="{7C492817-A0FF-4F57-AA2E-54CA0D078EC0}" type="pres">
      <dgm:prSet presAssocID="{70FCB472-C869-4451-8A50-FE40E266E1C8}" presName="sibTrans" presStyleLbl="node1" presStyleIdx="1" presStyleCnt="5"/>
      <dgm:spPr/>
    </dgm:pt>
    <dgm:pt modelId="{2BCB9F61-6FB5-4FE2-BCA2-3C197348982D}" type="pres">
      <dgm:prSet presAssocID="{70FCB472-C869-4451-8A50-FE40E266E1C8}" presName="sibTransSpacerAfterConnector" presStyleCnt="0"/>
      <dgm:spPr/>
    </dgm:pt>
    <dgm:pt modelId="{7B7CB497-BF28-4820-970C-B7CB214AD94A}" type="pres">
      <dgm:prSet presAssocID="{9E2BF30F-5D92-40AA-A74E-7960C70A7DA4}" presName="node" presStyleLbl="node1" presStyleIdx="2" presStyleCnt="5">
        <dgm:presLayoutVars>
          <dgm:bulletEnabled val="1"/>
        </dgm:presLayoutVars>
      </dgm:prSet>
      <dgm:spPr/>
    </dgm:pt>
    <dgm:pt modelId="{747AE16B-5F8D-45D1-BA6B-FE0398EDE45C}" type="pres">
      <dgm:prSet presAssocID="{F6B95B8E-72C7-414E-8E1C-D2EBECF8A186}" presName="sibTransSpacerBeforeConnector" presStyleCnt="0"/>
      <dgm:spPr/>
    </dgm:pt>
    <dgm:pt modelId="{D1225504-00EE-4D89-999C-E459255A7496}" type="pres">
      <dgm:prSet presAssocID="{F6B95B8E-72C7-414E-8E1C-D2EBECF8A186}" presName="sibTrans" presStyleLbl="node1" presStyleIdx="3" presStyleCnt="5"/>
      <dgm:spPr/>
    </dgm:pt>
    <dgm:pt modelId="{2FB52601-6563-4B31-BE76-A1BC3A24C151}" type="pres">
      <dgm:prSet presAssocID="{F6B95B8E-72C7-414E-8E1C-D2EBECF8A186}" presName="sibTransSpacerAfterConnector" presStyleCnt="0"/>
      <dgm:spPr/>
    </dgm:pt>
    <dgm:pt modelId="{16559477-7A71-42CC-A1EA-2B64756BEE29}" type="pres">
      <dgm:prSet presAssocID="{A8AEFFD7-34B3-42AB-8746-026D9C53E967}" presName="node" presStyleLbl="node1" presStyleIdx="4" presStyleCnt="5">
        <dgm:presLayoutVars>
          <dgm:bulletEnabled val="1"/>
        </dgm:presLayoutVars>
      </dgm:prSet>
      <dgm:spPr/>
    </dgm:pt>
  </dgm:ptLst>
  <dgm:cxnLst>
    <dgm:cxn modelId="{1BFFE611-272F-40C7-9D96-0D6E37130CBD}" srcId="{59DEAD41-59AB-4013-909F-AB368E43037D}" destId="{A72A254D-5731-4348-B98F-C9E0E71BBAE0}" srcOrd="0" destOrd="0" parTransId="{F3C7699C-2042-466D-96F3-280A254F032E}" sibTransId="{70FCB472-C869-4451-8A50-FE40E266E1C8}"/>
    <dgm:cxn modelId="{86794D1C-91BE-4E54-9648-0DDD97BAA095}" srcId="{59DEAD41-59AB-4013-909F-AB368E43037D}" destId="{9E2BF30F-5D92-40AA-A74E-7960C70A7DA4}" srcOrd="1" destOrd="0" parTransId="{6CA81EC3-F91B-4567-9E26-44CEB9060F04}" sibTransId="{F6B95B8E-72C7-414E-8E1C-D2EBECF8A186}"/>
    <dgm:cxn modelId="{79120A1F-D42B-4D03-82BD-C221CC6E3965}" type="presOf" srcId="{A72A254D-5731-4348-B98F-C9E0E71BBAE0}" destId="{CA8BFE3C-1C0D-4B08-A692-E0A7763BD676}" srcOrd="0" destOrd="0" presId="urn:microsoft.com/office/officeart/2016/7/layout/BasicProcessNew"/>
    <dgm:cxn modelId="{4FEF7925-2E7B-453D-958C-83D61EE59CBB}" type="presOf" srcId="{9E2BF30F-5D92-40AA-A74E-7960C70A7DA4}" destId="{7B7CB497-BF28-4820-970C-B7CB214AD94A}" srcOrd="0" destOrd="0" presId="urn:microsoft.com/office/officeart/2016/7/layout/BasicProcessNew"/>
    <dgm:cxn modelId="{434F765F-8864-4722-B016-CF353064894C}" type="presOf" srcId="{A8AEFFD7-34B3-42AB-8746-026D9C53E967}" destId="{16559477-7A71-42CC-A1EA-2B64756BEE29}" srcOrd="0" destOrd="0" presId="urn:microsoft.com/office/officeart/2016/7/layout/BasicProcessNew"/>
    <dgm:cxn modelId="{9468E17F-704B-4C8A-9B0B-326204AF7251}" type="presOf" srcId="{70FCB472-C869-4451-8A50-FE40E266E1C8}" destId="{7C492817-A0FF-4F57-AA2E-54CA0D078EC0}" srcOrd="0" destOrd="0" presId="urn:microsoft.com/office/officeart/2016/7/layout/BasicProcessNew"/>
    <dgm:cxn modelId="{2718C0BE-87BD-4922-998D-58B2970F72D8}" type="presOf" srcId="{59DEAD41-59AB-4013-909F-AB368E43037D}" destId="{F289851F-9070-4599-9A5E-4BB55BB6EBFC}" srcOrd="0" destOrd="0" presId="urn:microsoft.com/office/officeart/2016/7/layout/BasicProcessNew"/>
    <dgm:cxn modelId="{640F5EC7-D701-4F54-9AF6-A3F9BBC0471A}" type="presOf" srcId="{F6B95B8E-72C7-414E-8E1C-D2EBECF8A186}" destId="{D1225504-00EE-4D89-999C-E459255A7496}" srcOrd="0" destOrd="0" presId="urn:microsoft.com/office/officeart/2016/7/layout/BasicProcessNew"/>
    <dgm:cxn modelId="{FD393BCD-A331-4E00-85DC-F1C8B9AB58FF}" srcId="{59DEAD41-59AB-4013-909F-AB368E43037D}" destId="{A8AEFFD7-34B3-42AB-8746-026D9C53E967}" srcOrd="2" destOrd="0" parTransId="{1C18E559-9AFB-4CF4-9D59-46A05EADE278}" sibTransId="{A8B1030A-435E-41B0-AF5E-F73ADFC64B88}"/>
    <dgm:cxn modelId="{E79F1C1C-EF21-42E5-AEBD-3A7BB984B846}" type="presParOf" srcId="{F289851F-9070-4599-9A5E-4BB55BB6EBFC}" destId="{CA8BFE3C-1C0D-4B08-A692-E0A7763BD676}" srcOrd="0" destOrd="0" presId="urn:microsoft.com/office/officeart/2016/7/layout/BasicProcessNew"/>
    <dgm:cxn modelId="{21594B2D-11CB-4BD2-89E1-B77A6D8A7206}" type="presParOf" srcId="{F289851F-9070-4599-9A5E-4BB55BB6EBFC}" destId="{B0248614-2EE6-4F62-A2D3-306DDBEE860D}" srcOrd="1" destOrd="0" presId="urn:microsoft.com/office/officeart/2016/7/layout/BasicProcessNew"/>
    <dgm:cxn modelId="{BCD09440-BF66-4D29-8AF9-06731EBE22C9}" type="presParOf" srcId="{F289851F-9070-4599-9A5E-4BB55BB6EBFC}" destId="{7C492817-A0FF-4F57-AA2E-54CA0D078EC0}" srcOrd="2" destOrd="0" presId="urn:microsoft.com/office/officeart/2016/7/layout/BasicProcessNew"/>
    <dgm:cxn modelId="{223CF0B6-4A11-4A9A-8508-3B8CB0D20BBF}" type="presParOf" srcId="{F289851F-9070-4599-9A5E-4BB55BB6EBFC}" destId="{2BCB9F61-6FB5-4FE2-BCA2-3C197348982D}" srcOrd="3" destOrd="0" presId="urn:microsoft.com/office/officeart/2016/7/layout/BasicProcessNew"/>
    <dgm:cxn modelId="{555DBB39-1132-4D10-AC7E-9BB2DC611AAA}" type="presParOf" srcId="{F289851F-9070-4599-9A5E-4BB55BB6EBFC}" destId="{7B7CB497-BF28-4820-970C-B7CB214AD94A}" srcOrd="4" destOrd="0" presId="urn:microsoft.com/office/officeart/2016/7/layout/BasicProcessNew"/>
    <dgm:cxn modelId="{616AE50A-0879-40D0-BFF7-E734C9B9838F}" type="presParOf" srcId="{F289851F-9070-4599-9A5E-4BB55BB6EBFC}" destId="{747AE16B-5F8D-45D1-BA6B-FE0398EDE45C}" srcOrd="5" destOrd="0" presId="urn:microsoft.com/office/officeart/2016/7/layout/BasicProcessNew"/>
    <dgm:cxn modelId="{CC5394CC-4345-4300-A990-C5857A4BC6E3}" type="presParOf" srcId="{F289851F-9070-4599-9A5E-4BB55BB6EBFC}" destId="{D1225504-00EE-4D89-999C-E459255A7496}" srcOrd="6" destOrd="0" presId="urn:microsoft.com/office/officeart/2016/7/layout/BasicProcessNew"/>
    <dgm:cxn modelId="{C4C3E452-016A-499D-92DF-9830848B74A4}" type="presParOf" srcId="{F289851F-9070-4599-9A5E-4BB55BB6EBFC}" destId="{2FB52601-6563-4B31-BE76-A1BC3A24C151}" srcOrd="7" destOrd="0" presId="urn:microsoft.com/office/officeart/2016/7/layout/BasicProcessNew"/>
    <dgm:cxn modelId="{597C50D1-223A-477A-968B-52681B6D69C1}" type="presParOf" srcId="{F289851F-9070-4599-9A5E-4BB55BB6EBFC}" destId="{16559477-7A71-42CC-A1EA-2B64756BEE29}" srcOrd="8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3AA2B-43EC-43D0-80DF-73267A4DFEA0}">
      <dsp:nvSpPr>
        <dsp:cNvPr id="0" name=""/>
        <dsp:cNvSpPr/>
      </dsp:nvSpPr>
      <dsp:spPr>
        <a:xfrm>
          <a:off x="7547" y="457705"/>
          <a:ext cx="3352694" cy="10058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4937" tIns="264937" rIns="264937" bIns="264937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Theory - BillR, Majid, Tito</a:t>
          </a:r>
          <a:endParaRPr lang="en-US" sz="1700" kern="1200"/>
        </a:p>
      </dsp:txBody>
      <dsp:txXfrm>
        <a:off x="7547" y="457705"/>
        <a:ext cx="3352694" cy="1005808"/>
      </dsp:txXfrm>
    </dsp:sp>
    <dsp:sp modelId="{582D908C-3764-4E02-ABBC-1D7486AE5A24}">
      <dsp:nvSpPr>
        <dsp:cNvPr id="0" name=""/>
        <dsp:cNvSpPr/>
      </dsp:nvSpPr>
      <dsp:spPr>
        <a:xfrm>
          <a:off x="7547" y="1463513"/>
          <a:ext cx="3352694" cy="36730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620929-E73E-4BBE-9838-8C8D6193F1A2}">
      <dsp:nvSpPr>
        <dsp:cNvPr id="0" name=""/>
        <dsp:cNvSpPr/>
      </dsp:nvSpPr>
      <dsp:spPr>
        <a:xfrm>
          <a:off x="3468136" y="457705"/>
          <a:ext cx="3352694" cy="10058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4937" tIns="264937" rIns="264937" bIns="264937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Labs – Artimy, Ying, Tito, Majid, Rakesh and </a:t>
          </a:r>
          <a:r>
            <a:rPr lang="en-CA" sz="1700" kern="1200" dirty="0" err="1"/>
            <a:t>Aayaush</a:t>
          </a:r>
          <a:r>
            <a:rPr lang="en-CA" sz="1700" kern="1200" dirty="0"/>
            <a:t> </a:t>
          </a:r>
          <a:endParaRPr lang="en-US" sz="1700" kern="1200" dirty="0"/>
        </a:p>
      </dsp:txBody>
      <dsp:txXfrm>
        <a:off x="3468136" y="457705"/>
        <a:ext cx="3352694" cy="1005808"/>
      </dsp:txXfrm>
    </dsp:sp>
    <dsp:sp modelId="{05AFC7E7-2BD1-46A1-8AC2-4675DF8261B6}">
      <dsp:nvSpPr>
        <dsp:cNvPr id="0" name=""/>
        <dsp:cNvSpPr/>
      </dsp:nvSpPr>
      <dsp:spPr>
        <a:xfrm>
          <a:off x="3468136" y="1463513"/>
          <a:ext cx="3352694" cy="36730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7A9A17-144E-4148-82B0-DFAD16348236}">
      <dsp:nvSpPr>
        <dsp:cNvPr id="0" name=""/>
        <dsp:cNvSpPr/>
      </dsp:nvSpPr>
      <dsp:spPr>
        <a:xfrm>
          <a:off x="6928725" y="457705"/>
          <a:ext cx="3352694" cy="10058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4937" tIns="264937" rIns="264937" bIns="264937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Lab Staff / Teaching Assistance. (We don’t have any </a:t>
          </a:r>
          <a:r>
            <a:rPr lang="en-CA" sz="1700" kern="1200" dirty="0" err="1"/>
            <a:t>atm</a:t>
          </a:r>
          <a:r>
            <a:rPr lang="en-CA" sz="1700" kern="1200" dirty="0"/>
            <a:t>) </a:t>
          </a:r>
          <a:r>
            <a:rPr lang="en-CA" sz="1700" kern="1200" dirty="0">
              <a:sym typeface="Wingdings" panose="05000000000000000000" pitchFamily="2" charset="2"/>
            </a:rPr>
            <a:t></a:t>
          </a:r>
          <a:endParaRPr lang="en-US" sz="1700" kern="1200" dirty="0"/>
        </a:p>
      </dsp:txBody>
      <dsp:txXfrm>
        <a:off x="6928725" y="457705"/>
        <a:ext cx="3352694" cy="1005808"/>
      </dsp:txXfrm>
    </dsp:sp>
    <dsp:sp modelId="{00220D73-B203-432B-AEB8-D6409AA12861}">
      <dsp:nvSpPr>
        <dsp:cNvPr id="0" name=""/>
        <dsp:cNvSpPr/>
      </dsp:nvSpPr>
      <dsp:spPr>
        <a:xfrm>
          <a:off x="6928725" y="1463513"/>
          <a:ext cx="3352694" cy="36730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BC415-61AA-4E7D-9758-63DD462A6B45}">
      <dsp:nvSpPr>
        <dsp:cNvPr id="0" name=""/>
        <dsp:cNvSpPr/>
      </dsp:nvSpPr>
      <dsp:spPr>
        <a:xfrm>
          <a:off x="1799" y="465282"/>
          <a:ext cx="2263271" cy="135796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6 weeks – We start on 11 Sept(Today) and end on the week on June 12!</a:t>
          </a:r>
          <a:endParaRPr lang="en-US" sz="1900" kern="1200" dirty="0"/>
        </a:p>
      </dsp:txBody>
      <dsp:txXfrm>
        <a:off x="1799" y="465282"/>
        <a:ext cx="2263271" cy="1357962"/>
      </dsp:txXfrm>
    </dsp:sp>
    <dsp:sp modelId="{B12375DE-2750-4D4F-9CC2-FD0C1D2571BB}">
      <dsp:nvSpPr>
        <dsp:cNvPr id="0" name=""/>
        <dsp:cNvSpPr/>
      </dsp:nvSpPr>
      <dsp:spPr>
        <a:xfrm>
          <a:off x="2300705" y="1022763"/>
          <a:ext cx="339490" cy="243000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8E9B50-3ED2-4D97-93C1-17E3FA694D7A}">
      <dsp:nvSpPr>
        <dsp:cNvPr id="0" name=""/>
        <dsp:cNvSpPr/>
      </dsp:nvSpPr>
      <dsp:spPr>
        <a:xfrm>
          <a:off x="2675831" y="465282"/>
          <a:ext cx="2263271" cy="135796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First 3 weeks – Introduction to programming with Python</a:t>
          </a:r>
          <a:endParaRPr lang="en-US" sz="1900" kern="1200" dirty="0"/>
        </a:p>
      </dsp:txBody>
      <dsp:txXfrm>
        <a:off x="2675831" y="465282"/>
        <a:ext cx="2263271" cy="1357962"/>
      </dsp:txXfrm>
    </dsp:sp>
    <dsp:sp modelId="{4E8F8959-AD26-4825-993C-932A14D41A25}">
      <dsp:nvSpPr>
        <dsp:cNvPr id="0" name=""/>
        <dsp:cNvSpPr/>
      </dsp:nvSpPr>
      <dsp:spPr>
        <a:xfrm>
          <a:off x="4974738" y="1022763"/>
          <a:ext cx="339490" cy="243000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0F7B08-B4FB-49CA-8CEE-3AA4AA6A9AFA}">
      <dsp:nvSpPr>
        <dsp:cNvPr id="0" name=""/>
        <dsp:cNvSpPr/>
      </dsp:nvSpPr>
      <dsp:spPr>
        <a:xfrm>
          <a:off x="5349864" y="465282"/>
          <a:ext cx="2263271" cy="135796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Next 3 weeks – Programming Applications and Project</a:t>
          </a:r>
          <a:endParaRPr lang="en-US" sz="1900" kern="1200" dirty="0"/>
        </a:p>
      </dsp:txBody>
      <dsp:txXfrm>
        <a:off x="5349864" y="465282"/>
        <a:ext cx="2263271" cy="1357962"/>
      </dsp:txXfrm>
    </dsp:sp>
    <dsp:sp modelId="{4F14E771-3919-4D84-8D19-B1A662085F3B}">
      <dsp:nvSpPr>
        <dsp:cNvPr id="0" name=""/>
        <dsp:cNvSpPr/>
      </dsp:nvSpPr>
      <dsp:spPr>
        <a:xfrm>
          <a:off x="7648770" y="1022763"/>
          <a:ext cx="339490" cy="243000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6AA865-4D77-402A-BCA6-105A35E0829F}">
      <dsp:nvSpPr>
        <dsp:cNvPr id="0" name=""/>
        <dsp:cNvSpPr/>
      </dsp:nvSpPr>
      <dsp:spPr>
        <a:xfrm>
          <a:off x="8023896" y="465282"/>
          <a:ext cx="2263271" cy="135796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Last week Project review and final exam</a:t>
          </a:r>
          <a:endParaRPr lang="en-US" sz="1900" kern="1200"/>
        </a:p>
      </dsp:txBody>
      <dsp:txXfrm>
        <a:off x="8023896" y="465282"/>
        <a:ext cx="2263271" cy="13579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8BFE3C-1C0D-4B08-A692-E0A7763BD676}">
      <dsp:nvSpPr>
        <dsp:cNvPr id="0" name=""/>
        <dsp:cNvSpPr/>
      </dsp:nvSpPr>
      <dsp:spPr>
        <a:xfrm>
          <a:off x="8309" y="227902"/>
          <a:ext cx="3054537" cy="18327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Bloom’s Taxonomy</a:t>
          </a:r>
          <a:endParaRPr lang="en-US" sz="4000" kern="1200"/>
        </a:p>
      </dsp:txBody>
      <dsp:txXfrm>
        <a:off x="8309" y="227902"/>
        <a:ext cx="3054537" cy="1832722"/>
      </dsp:txXfrm>
    </dsp:sp>
    <dsp:sp modelId="{7C492817-A0FF-4F57-AA2E-54CA0D078EC0}">
      <dsp:nvSpPr>
        <dsp:cNvPr id="0" name=""/>
        <dsp:cNvSpPr/>
      </dsp:nvSpPr>
      <dsp:spPr>
        <a:xfrm>
          <a:off x="3110940" y="1022763"/>
          <a:ext cx="458180" cy="243000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7CB497-BF28-4820-970C-B7CB214AD94A}">
      <dsp:nvSpPr>
        <dsp:cNvPr id="0" name=""/>
        <dsp:cNvSpPr/>
      </dsp:nvSpPr>
      <dsp:spPr>
        <a:xfrm>
          <a:off x="3617214" y="227902"/>
          <a:ext cx="3054537" cy="18327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</a:t>
          </a:r>
          <a:r>
            <a:rPr lang="en-CA" sz="4000" kern="1200"/>
            <a:t>roblem Based Learning</a:t>
          </a:r>
          <a:endParaRPr lang="en-US" sz="4000" kern="1200"/>
        </a:p>
      </dsp:txBody>
      <dsp:txXfrm>
        <a:off x="3617214" y="227902"/>
        <a:ext cx="3054537" cy="1832722"/>
      </dsp:txXfrm>
    </dsp:sp>
    <dsp:sp modelId="{D1225504-00EE-4D89-999C-E459255A7496}">
      <dsp:nvSpPr>
        <dsp:cNvPr id="0" name=""/>
        <dsp:cNvSpPr/>
      </dsp:nvSpPr>
      <dsp:spPr>
        <a:xfrm>
          <a:off x="6719845" y="1022763"/>
          <a:ext cx="458180" cy="243000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559477-7A71-42CC-A1EA-2B64756BEE29}">
      <dsp:nvSpPr>
        <dsp:cNvPr id="0" name=""/>
        <dsp:cNvSpPr/>
      </dsp:nvSpPr>
      <dsp:spPr>
        <a:xfrm>
          <a:off x="7226120" y="227902"/>
          <a:ext cx="3054537" cy="18327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H</a:t>
          </a:r>
          <a:r>
            <a:rPr lang="en-CA" sz="4000" kern="1200" dirty="0" err="1"/>
            <a:t>ybrid</a:t>
          </a:r>
          <a:r>
            <a:rPr lang="en-CA" sz="4000" kern="1200" dirty="0"/>
            <a:t> approach</a:t>
          </a:r>
          <a:endParaRPr lang="en-US" sz="4000" kern="1200" dirty="0"/>
        </a:p>
      </dsp:txBody>
      <dsp:txXfrm>
        <a:off x="7226120" y="227902"/>
        <a:ext cx="3054537" cy="1832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78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054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0620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346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74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07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7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2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2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4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7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96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6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0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72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vK0UzFNw1Q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yjCqQEUa8o&amp;feature=youtu.be&amp;t=116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TRPsW6IY8k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6312 Programming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Welcome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6152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6B8C-13DA-4D0D-B086-C179960DE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6312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413AE-C817-4AB0-A412-DC6F99793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13 – Quizzes. Every day! (No specific timing)</a:t>
            </a:r>
          </a:p>
          <a:p>
            <a:r>
              <a:rPr lang="en-CA" dirty="0"/>
              <a:t>Tasks in the lab. </a:t>
            </a:r>
          </a:p>
          <a:p>
            <a:r>
              <a:rPr lang="en-CA" dirty="0"/>
              <a:t>Assignment submission on case to case basics (Pay attention to the lab and Brightspace)</a:t>
            </a:r>
          </a:p>
          <a:p>
            <a:r>
              <a:rPr lang="en-CA" dirty="0"/>
              <a:t>Reading material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4503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56032C-699D-439F-976B-B8F1FFDB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888" y="2633754"/>
            <a:ext cx="9912350" cy="819150"/>
          </a:xfrm>
        </p:spPr>
        <p:txBody>
          <a:bodyPr/>
          <a:lstStyle/>
          <a:p>
            <a:r>
              <a:rPr lang="en-CA" dirty="0"/>
              <a:t>Teaching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932744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BE691446-58C9-4A28-9FE6-CE9CFBF67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0339" y="-12282"/>
            <a:ext cx="7928027" cy="72080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0DC9D6-11B0-4E40-BE40-5D45A83DF2D3}"/>
              </a:ext>
            </a:extLst>
          </p:cNvPr>
          <p:cNvSpPr txBox="1"/>
          <p:nvPr/>
        </p:nvSpPr>
        <p:spPr>
          <a:xfrm>
            <a:off x="9959389" y="0"/>
            <a:ext cx="178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Source: Wiki</a:t>
            </a:r>
          </a:p>
        </p:txBody>
      </p:sp>
    </p:spTree>
    <p:extLst>
      <p:ext uri="{BB962C8B-B14F-4D97-AF65-F5344CB8AC3E}">
        <p14:creationId xmlns:p14="http://schemas.microsoft.com/office/powerpoint/2010/main" val="1257654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33672"/>
            <a:ext cx="12192000" cy="2624329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2" descr="A picture containing electronics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roup 2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24" name="Group 23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6" name="Rectangle 5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7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8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9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0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1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2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1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14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15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Line 16"/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8" name="Freeform 1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18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1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Rectangle 2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24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25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7" name="Freeform 26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8" name="Freeform 2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9" name="Freeform 2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29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1" name="Freeform 30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Freeform 31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5" name="Group 24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Freeform 3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34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35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3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3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3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3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4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Rectangle 4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73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233674"/>
          </a:xfrm>
          <a:prstGeom prst="rect">
            <a:avLst/>
          </a:prstGeom>
          <a:ln>
            <a:noFill/>
          </a:ln>
          <a:effectLst>
            <a:innerShdw blurRad="63500" dist="38100" dir="54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2" descr="A picture containing electronics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10051"/>
            <a:ext cx="12195179" cy="26479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C455FDF-2705-4160-BD25-E17FC23F8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506" y="4571999"/>
            <a:ext cx="9905998" cy="1190848"/>
          </a:xfrm>
        </p:spPr>
        <p:txBody>
          <a:bodyPr anchor="ctr">
            <a:normAutofit/>
          </a:bodyPr>
          <a:lstStyle/>
          <a:p>
            <a:pPr algn="ctr"/>
            <a:r>
              <a:rPr lang="en-CA" sz="4000">
                <a:solidFill>
                  <a:srgbClr val="FFFFFF"/>
                </a:solidFill>
              </a:rPr>
              <a:t>Teaching methodology</a:t>
            </a:r>
          </a:p>
        </p:txBody>
      </p:sp>
      <p:graphicFrame>
        <p:nvGraphicFramePr>
          <p:cNvPr id="9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20070"/>
              </p:ext>
            </p:extLst>
          </p:nvPr>
        </p:nvGraphicFramePr>
        <p:xfrm>
          <a:off x="947357" y="958321"/>
          <a:ext cx="10288967" cy="2288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4477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26581-0C6F-4B59-BAA0-714CF4C5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C87DE-D4B7-4964-98E2-EEFEBDFE6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Continuous assessment  </a:t>
            </a:r>
            <a:r>
              <a:rPr lang="en-US" dirty="0"/>
              <a:t>- You will be asked questions during the lab and will be assessed based on your tasks</a:t>
            </a:r>
          </a:p>
          <a:p>
            <a:r>
              <a:rPr lang="en-US" dirty="0"/>
              <a:t>Quizzes - track acuminated knowledge, understanding and applications </a:t>
            </a:r>
          </a:p>
          <a:p>
            <a:r>
              <a:rPr lang="en-US" dirty="0"/>
              <a:t>Programming quizzes track application and synthesis </a:t>
            </a:r>
          </a:p>
          <a:p>
            <a:r>
              <a:rPr lang="en-US" dirty="0"/>
              <a:t>Exams tracks all domains</a:t>
            </a:r>
          </a:p>
          <a:p>
            <a:r>
              <a:rPr lang="en-US" dirty="0"/>
              <a:t>Projects tracks analysis, application and evaluation</a:t>
            </a:r>
            <a:br>
              <a:rPr lang="en-US" dirty="0"/>
            </a:br>
            <a:r>
              <a:rPr lang="en-US" dirty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8984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CA" sz="4000" dirty="0"/>
              <a:t>6312</a:t>
            </a:r>
            <a:br>
              <a:rPr lang="en-CA" sz="4000" dirty="0"/>
            </a:br>
            <a:r>
              <a:rPr lang="en-CA" sz="4000" dirty="0"/>
              <a:t>Grading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1800" b="1" dirty="0"/>
              <a:t>G</a:t>
            </a:r>
            <a:r>
              <a:rPr lang="en-CA" sz="1800" dirty="0"/>
              <a:t>rading will be as follows:</a:t>
            </a:r>
          </a:p>
          <a:p>
            <a:r>
              <a:rPr lang="en-CA" sz="1800" dirty="0"/>
              <a:t>Attendance				10%</a:t>
            </a:r>
          </a:p>
          <a:p>
            <a:r>
              <a:rPr lang="en-CA" sz="1800" dirty="0"/>
              <a:t>Homework / Assignment			10%</a:t>
            </a:r>
          </a:p>
          <a:p>
            <a:r>
              <a:rPr lang="en-CA" sz="1800" dirty="0"/>
              <a:t>Continuous Assessment			10%</a:t>
            </a:r>
          </a:p>
          <a:p>
            <a:r>
              <a:rPr lang="en-CA" sz="1800" dirty="0"/>
              <a:t>Quizzes			               15%</a:t>
            </a:r>
          </a:p>
          <a:p>
            <a:r>
              <a:rPr lang="en-CA" sz="1800" dirty="0"/>
              <a:t>Mid-examination (Exam 1)			15%</a:t>
            </a:r>
          </a:p>
          <a:p>
            <a:r>
              <a:rPr lang="en-CA" sz="1800" dirty="0"/>
              <a:t>Final Examination (Exam 2)			15%</a:t>
            </a:r>
          </a:p>
          <a:p>
            <a:r>
              <a:rPr lang="en-CA" sz="1800" dirty="0"/>
              <a:t>Project					25%</a:t>
            </a:r>
          </a:p>
          <a:p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463162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CA" sz="3400"/>
              <a:t>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CA" sz="1800"/>
              <a:t>What can you expect from us?</a:t>
            </a:r>
          </a:p>
          <a:p>
            <a:r>
              <a:rPr lang="en-CA" sz="1800"/>
              <a:t>What is expected of you?</a:t>
            </a:r>
          </a:p>
          <a:p>
            <a:r>
              <a:rPr lang="en-CA" sz="1800"/>
              <a:t>Practice </a:t>
            </a:r>
          </a:p>
          <a:p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3897768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learn to code</a:t>
            </a:r>
          </a:p>
        </p:txBody>
      </p:sp>
      <p:pic>
        <p:nvPicPr>
          <p:cNvPr id="4" name="mvK0UzFNw1Q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70413" y="2878138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7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CA" sz="4000"/>
              <a:t>Resources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CA" sz="1800"/>
              <a:t>The Book</a:t>
            </a:r>
          </a:p>
          <a:p>
            <a:r>
              <a:rPr lang="en-CA" sz="1800"/>
              <a:t>Brightspace and Website </a:t>
            </a:r>
          </a:p>
          <a:p>
            <a:r>
              <a:rPr lang="en-CA" sz="1800"/>
              <a:t>Notes, Labs and Guides</a:t>
            </a:r>
          </a:p>
        </p:txBody>
      </p:sp>
    </p:spTree>
    <p:extLst>
      <p:ext uri="{BB962C8B-B14F-4D97-AF65-F5344CB8AC3E}">
        <p14:creationId xmlns:p14="http://schemas.microsoft.com/office/powerpoint/2010/main" val="2706716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CA" sz="4000" dirty="0"/>
              <a:t>Resources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CA" sz="1800" dirty="0"/>
              <a:t>Setting up your PC</a:t>
            </a:r>
          </a:p>
          <a:p>
            <a:r>
              <a:rPr lang="en-CA" sz="1800" dirty="0"/>
              <a:t>Windows, Mac and Linux Tips</a:t>
            </a:r>
          </a:p>
          <a:p>
            <a:r>
              <a:rPr lang="en-CA" sz="1800" dirty="0"/>
              <a:t>Using Linux and Git</a:t>
            </a:r>
          </a:p>
          <a:p>
            <a:r>
              <a:rPr lang="en-CA" sz="1800" dirty="0"/>
              <a:t>Virtual Machines and Cloud Setup</a:t>
            </a:r>
          </a:p>
          <a:p>
            <a:r>
              <a:rPr lang="en-CA" sz="1800" dirty="0"/>
              <a:t>Offline and Online Interpreters and IDEs</a:t>
            </a:r>
          </a:p>
          <a:p>
            <a:r>
              <a:rPr lang="en-CA" sz="1800" dirty="0"/>
              <a:t>More details on the lab sessions </a:t>
            </a:r>
          </a:p>
        </p:txBody>
      </p:sp>
    </p:spTree>
    <p:extLst>
      <p:ext uri="{BB962C8B-B14F-4D97-AF65-F5344CB8AC3E}">
        <p14:creationId xmlns:p14="http://schemas.microsoft.com/office/powerpoint/2010/main" val="1610750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CA" sz="4000"/>
              <a:t>Topics for the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CA" sz="1800" dirty="0"/>
              <a:t>Introduction, Overview and Welcome</a:t>
            </a:r>
          </a:p>
          <a:p>
            <a:r>
              <a:rPr lang="en-CA" sz="1800" dirty="0"/>
              <a:t>The Team </a:t>
            </a:r>
          </a:p>
          <a:p>
            <a:r>
              <a:rPr lang="en-CA" sz="1800" dirty="0"/>
              <a:t>Survey </a:t>
            </a:r>
          </a:p>
          <a:p>
            <a:r>
              <a:rPr lang="en-CA" sz="1800" dirty="0"/>
              <a:t>Motivations </a:t>
            </a:r>
          </a:p>
          <a:p>
            <a:r>
              <a:rPr lang="en-CA" sz="1800" dirty="0"/>
              <a:t>Course Overview </a:t>
            </a:r>
          </a:p>
          <a:p>
            <a:r>
              <a:rPr lang="en-CA" sz="1800" dirty="0"/>
              <a:t>Teaching methodology and assessment</a:t>
            </a:r>
          </a:p>
          <a:p>
            <a:r>
              <a:rPr lang="en-CA" sz="1800" dirty="0"/>
              <a:t>Expectations</a:t>
            </a:r>
          </a:p>
          <a:p>
            <a:r>
              <a:rPr lang="en-CA" sz="1800" dirty="0"/>
              <a:t>Resources   </a:t>
            </a:r>
          </a:p>
        </p:txBody>
      </p:sp>
    </p:spTree>
    <p:extLst>
      <p:ext uri="{BB962C8B-B14F-4D97-AF65-F5344CB8AC3E}">
        <p14:creationId xmlns:p14="http://schemas.microsoft.com/office/powerpoint/2010/main" val="2483750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992" y="1082673"/>
            <a:ext cx="2865837" cy="4708528"/>
          </a:xfrm>
        </p:spPr>
        <p:txBody>
          <a:bodyPr>
            <a:normAutofit/>
          </a:bodyPr>
          <a:lstStyle/>
          <a:p>
            <a:pPr algn="ctr"/>
            <a:r>
              <a:rPr lang="en-CA" sz="4000">
                <a:solidFill>
                  <a:srgbClr val="FFFFFF"/>
                </a:solidFill>
              </a:rPr>
              <a:t>Today’s Topics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836" y="1066799"/>
            <a:ext cx="5743575" cy="4724402"/>
          </a:xfrm>
        </p:spPr>
        <p:txBody>
          <a:bodyPr anchor="ctr">
            <a:normAutofit/>
          </a:bodyPr>
          <a:lstStyle/>
          <a:p>
            <a:r>
              <a:rPr lang="en-CA" sz="2000"/>
              <a:t>Think python – How to think like a computer scientist and Resources </a:t>
            </a:r>
          </a:p>
          <a:p>
            <a:r>
              <a:rPr lang="en-CA" sz="2000"/>
              <a:t>Chapter 1 – The way of the program </a:t>
            </a:r>
          </a:p>
          <a:p>
            <a:r>
              <a:rPr lang="en-CA" sz="2000"/>
              <a:t>Chapter 2 – Variables, Expression and Statements </a:t>
            </a:r>
          </a:p>
          <a:p>
            <a:r>
              <a:rPr lang="en-CA" sz="2000"/>
              <a:t>Chapter 3 – Functions </a:t>
            </a:r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2193929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D06C-1752-406E-B4E5-D3D5EC8C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5C892-095F-4D12-AB78-62682F7CA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https://www.youtube.com/watch?v=ZyjCqQEUa8o&amp;feature=youtu.be&amp;t=1160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677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33672"/>
            <a:ext cx="12192000" cy="2624329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2" descr="A picture containing electronics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7" name="Group 1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15" name="Group 14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/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68" name="Rectangle 5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233674"/>
          </a:xfrm>
          <a:prstGeom prst="rect">
            <a:avLst/>
          </a:prstGeom>
          <a:ln>
            <a:noFill/>
          </a:ln>
          <a:effectLst>
            <a:innerShdw blurRad="63500" dist="38100" dir="54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2" descr="A picture containing electronics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10051"/>
            <a:ext cx="12195179" cy="26479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506" y="4571999"/>
            <a:ext cx="9905998" cy="1190848"/>
          </a:xfrm>
        </p:spPr>
        <p:txBody>
          <a:bodyPr anchor="ctr">
            <a:normAutofit/>
          </a:bodyPr>
          <a:lstStyle/>
          <a:p>
            <a:pPr algn="ctr"/>
            <a:r>
              <a:rPr lang="en-CA" sz="4000">
                <a:solidFill>
                  <a:srgbClr val="FFFFFF"/>
                </a:solidFill>
              </a:rPr>
              <a:t>The Team	</a:t>
            </a:r>
            <a:br>
              <a:rPr lang="en-CA" sz="4000">
                <a:solidFill>
                  <a:srgbClr val="FFFFFF"/>
                </a:solidFill>
              </a:rPr>
            </a:br>
            <a:endParaRPr lang="en-CA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6317101"/>
              </p:ext>
            </p:extLst>
          </p:nvPr>
        </p:nvGraphicFramePr>
        <p:xfrm>
          <a:off x="947357" y="958321"/>
          <a:ext cx="10288967" cy="2288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6076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63EFED-CA66-4AF1-BDA3-ACC98FE2BB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Inwk 6312</a:t>
            </a:r>
            <a:endParaRPr lang="en-CA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2C92A0C-84F7-4C32-8518-E095AF5B4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do you want from this? </a:t>
            </a:r>
          </a:p>
          <a:p>
            <a:r>
              <a:rPr lang="en-US" dirty="0"/>
              <a:t>Survey !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4552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CA" sz="3400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6115" y="942892"/>
            <a:ext cx="5751237" cy="4708528"/>
          </a:xfrm>
        </p:spPr>
        <p:txBody>
          <a:bodyPr anchor="ctr">
            <a:normAutofit/>
          </a:bodyPr>
          <a:lstStyle/>
          <a:p>
            <a:endParaRPr lang="en-CA" sz="1800" dirty="0"/>
          </a:p>
          <a:p>
            <a:r>
              <a:rPr lang="en-CA" sz="1800" dirty="0"/>
              <a:t>RTOS </a:t>
            </a:r>
          </a:p>
          <a:p>
            <a:r>
              <a:rPr lang="en-CA" sz="1800" dirty="0"/>
              <a:t>Python - RTOS</a:t>
            </a:r>
          </a:p>
          <a:p>
            <a:r>
              <a:rPr lang="en-CA" sz="1800" dirty="0"/>
              <a:t>Programming and RTOS</a:t>
            </a:r>
          </a:p>
          <a:p>
            <a:r>
              <a:rPr lang="en-CA" sz="1800" dirty="0"/>
              <a:t>Programming for INWK Applications</a:t>
            </a:r>
          </a:p>
        </p:txBody>
      </p:sp>
    </p:spTree>
    <p:extLst>
      <p:ext uri="{BB962C8B-B14F-4D97-AF65-F5344CB8AC3E}">
        <p14:creationId xmlns:p14="http://schemas.microsoft.com/office/powerpoint/2010/main" val="338684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CA" sz="3400"/>
              <a:t>Motivations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endParaRPr lang="en-CA" sz="1800"/>
          </a:p>
          <a:p>
            <a:r>
              <a:rPr lang="en-CA" sz="1800"/>
              <a:t>The world of Networking is becoming increasingly software based</a:t>
            </a:r>
          </a:p>
          <a:p>
            <a:r>
              <a:rPr lang="en-CA" sz="1800"/>
              <a:t>Software defined “Popular-Network-Technology”</a:t>
            </a:r>
          </a:p>
          <a:p>
            <a:r>
              <a:rPr lang="en-CA" sz="1800"/>
              <a:t>Careers in Networking now consider scripting and testing knowledge essential</a:t>
            </a:r>
          </a:p>
          <a:p>
            <a:r>
              <a:rPr lang="en-CA" sz="1800"/>
              <a:t>Automation and Intelligence are the future</a:t>
            </a:r>
          </a:p>
          <a:p>
            <a:r>
              <a:rPr lang="en-CA" sz="1800"/>
              <a:t>Programming is for everyone</a:t>
            </a:r>
          </a:p>
        </p:txBody>
      </p:sp>
    </p:spTree>
    <p:extLst>
      <p:ext uri="{BB962C8B-B14F-4D97-AF65-F5344CB8AC3E}">
        <p14:creationId xmlns:p14="http://schemas.microsoft.com/office/powerpoint/2010/main" val="72846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pic>
        <p:nvPicPr>
          <p:cNvPr id="4" name="STRPsW6IY8k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70411" y="2514600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4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CA" sz="4000"/>
              <a:t>6312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CA" sz="1800"/>
              <a:t>Programming with a focus on internetworking applications</a:t>
            </a:r>
          </a:p>
          <a:p>
            <a:r>
              <a:rPr lang="en-CA" sz="1800"/>
              <a:t>Learning a programming language</a:t>
            </a:r>
          </a:p>
          <a:p>
            <a:r>
              <a:rPr lang="en-CA" sz="1800"/>
              <a:t>Understanding of Algorithms, Data structures and Software Design through practice</a:t>
            </a:r>
          </a:p>
          <a:p>
            <a:r>
              <a:rPr lang="en-CA" sz="1800"/>
              <a:t>Project and Applications of Programming </a:t>
            </a:r>
          </a:p>
        </p:txBody>
      </p:sp>
    </p:spTree>
    <p:extLst>
      <p:ext uri="{BB962C8B-B14F-4D97-AF65-F5344CB8AC3E}">
        <p14:creationId xmlns:p14="http://schemas.microsoft.com/office/powerpoint/2010/main" val="286170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33672"/>
            <a:ext cx="12192000" cy="2624329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2" descr="A picture containing electronics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0" name="Group 8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91" name="Group 90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3" name="Rectangle 5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7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8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9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10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11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12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1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14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15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Line 16"/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15" name="Freeform 1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18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1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2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Rectangle 2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2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2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24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25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26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2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2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29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30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31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92" name="Group 91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3" name="Freeform 3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3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34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35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3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3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3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3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4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Rectangle 4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31" name="Rectangle 1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233674"/>
          </a:xfrm>
          <a:prstGeom prst="rect">
            <a:avLst/>
          </a:prstGeom>
          <a:ln>
            <a:noFill/>
          </a:ln>
          <a:effectLst>
            <a:innerShdw blurRad="63500" dist="38100" dir="54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" name="Picture 2" descr="A picture containing electronics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10051"/>
            <a:ext cx="12195179" cy="26479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506" y="4571999"/>
            <a:ext cx="9905998" cy="1190848"/>
          </a:xfrm>
        </p:spPr>
        <p:txBody>
          <a:bodyPr anchor="ctr">
            <a:normAutofit/>
          </a:bodyPr>
          <a:lstStyle/>
          <a:p>
            <a:pPr algn="ctr"/>
            <a:r>
              <a:rPr lang="en-CA" sz="4000" dirty="0">
                <a:solidFill>
                  <a:srgbClr val="FFFFFF"/>
                </a:solidFill>
              </a:rPr>
              <a:t>6312 Overview </a:t>
            </a:r>
          </a:p>
        </p:txBody>
      </p:sp>
      <p:graphicFrame>
        <p:nvGraphicFramePr>
          <p:cNvPr id="81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3095198"/>
              </p:ext>
            </p:extLst>
          </p:nvPr>
        </p:nvGraphicFramePr>
        <p:xfrm>
          <a:off x="947357" y="958321"/>
          <a:ext cx="10288967" cy="2288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8866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90</TotalTime>
  <Words>423</Words>
  <Application>Microsoft Office PowerPoint</Application>
  <PresentationFormat>Widescreen</PresentationFormat>
  <Paragraphs>91</Paragraphs>
  <Slides>21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Trebuchet MS</vt:lpstr>
      <vt:lpstr>Tw Cen MT</vt:lpstr>
      <vt:lpstr>Wingdings</vt:lpstr>
      <vt:lpstr>Circuit</vt:lpstr>
      <vt:lpstr>6312 Programming </vt:lpstr>
      <vt:lpstr>Topics for the day</vt:lpstr>
      <vt:lpstr>The Team  </vt:lpstr>
      <vt:lpstr>Inwk 6312</vt:lpstr>
      <vt:lpstr>Background</vt:lpstr>
      <vt:lpstr>Motivations</vt:lpstr>
      <vt:lpstr>Motivations</vt:lpstr>
      <vt:lpstr>6312 Overview</vt:lpstr>
      <vt:lpstr>6312 Overview </vt:lpstr>
      <vt:lpstr>6312 OVERVIEW</vt:lpstr>
      <vt:lpstr>Teaching methodology</vt:lpstr>
      <vt:lpstr>PowerPoint Presentation</vt:lpstr>
      <vt:lpstr>Teaching methodology</vt:lpstr>
      <vt:lpstr>Assessment</vt:lpstr>
      <vt:lpstr>6312 Grading </vt:lpstr>
      <vt:lpstr>Expectations</vt:lpstr>
      <vt:lpstr>How to learn to code</vt:lpstr>
      <vt:lpstr>Resources </vt:lpstr>
      <vt:lpstr>Resources </vt:lpstr>
      <vt:lpstr>Today’s Topics </vt:lpstr>
      <vt:lpstr>Why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6312 Programming</dc:title>
  <dc:creator>Majid Mohammed Abdul</dc:creator>
  <cp:lastModifiedBy>Majid Mohammed Abdul</cp:lastModifiedBy>
  <cp:revision>17</cp:revision>
  <dcterms:created xsi:type="dcterms:W3CDTF">2017-04-24T10:54:52Z</dcterms:created>
  <dcterms:modified xsi:type="dcterms:W3CDTF">2017-09-11T11:02:34Z</dcterms:modified>
</cp:coreProperties>
</file>