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1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6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67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64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2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93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172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9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9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8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5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62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4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AB08-022A-4697-B3ED-C71766FD1B7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B300-83CF-4EA8-B76E-F40569D3A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94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2498349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 частоты публикаций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паблике</a:t>
            </a:r>
            <a:r>
              <a:rPr lang="ru-RU" dirty="0" smtClean="0"/>
              <a:t> </a:t>
            </a:r>
            <a:r>
              <a:rPr lang="en-US" dirty="0" smtClean="0"/>
              <a:t>“Quality Journal”</a:t>
            </a:r>
            <a:r>
              <a:rPr lang="ru-RU" dirty="0" smtClean="0"/>
              <a:t> за последний месяц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391153"/>
            <a:ext cx="9448800" cy="685800"/>
          </a:xfrm>
        </p:spPr>
        <p:txBody>
          <a:bodyPr/>
          <a:lstStyle/>
          <a:p>
            <a:r>
              <a:rPr lang="ru-RU" dirty="0" smtClean="0"/>
              <a:t>Даниил Мазлов, Лина Мальцева, Артем Рембо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9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хотели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Получить 5 по </a:t>
            </a:r>
            <a:r>
              <a:rPr lang="ru-RU" dirty="0" err="1" smtClean="0"/>
              <a:t>Комплингу</a:t>
            </a:r>
            <a:r>
              <a:rPr lang="ru-RU" dirty="0" smtClean="0"/>
              <a:t> за год</a:t>
            </a:r>
          </a:p>
          <a:p>
            <a:r>
              <a:rPr lang="ru-RU" dirty="0" smtClean="0"/>
              <a:t>Исследовать, как часто делаются публикации в конкретном </a:t>
            </a:r>
            <a:r>
              <a:rPr lang="ru-RU" dirty="0" err="1" smtClean="0"/>
              <a:t>паблике</a:t>
            </a:r>
            <a:endParaRPr lang="ru-RU" dirty="0" smtClean="0"/>
          </a:p>
          <a:p>
            <a:r>
              <a:rPr lang="ru-RU" dirty="0" err="1" smtClean="0"/>
              <a:t>Кушац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ÑÐ°ÑÑÐ¾Ñ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89" y="3122757"/>
            <a:ext cx="3459255" cy="233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5382" t="68669" r="72405" b="26549"/>
          <a:stretch/>
        </p:blipFill>
        <p:spPr>
          <a:xfrm>
            <a:off x="2583460" y="3483098"/>
            <a:ext cx="2730316" cy="31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амбиции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Стать президентом (Даня)</a:t>
            </a:r>
          </a:p>
          <a:p>
            <a:r>
              <a:rPr lang="ru-RU" dirty="0" err="1" smtClean="0"/>
              <a:t>Запарсить</a:t>
            </a:r>
            <a:r>
              <a:rPr lang="ru-RU" dirty="0" smtClean="0"/>
              <a:t> публикации из </a:t>
            </a:r>
            <a:r>
              <a:rPr lang="ru-RU" dirty="0" err="1" smtClean="0"/>
              <a:t>паблика</a:t>
            </a:r>
            <a:r>
              <a:rPr lang="ru-RU" dirty="0" smtClean="0"/>
              <a:t> за последний месяц</a:t>
            </a:r>
          </a:p>
          <a:p>
            <a:r>
              <a:rPr lang="ru-RU" dirty="0" err="1" smtClean="0"/>
              <a:t>Тртртртртр</a:t>
            </a:r>
            <a:r>
              <a:rPr lang="ru-RU" dirty="0" smtClean="0"/>
              <a:t> (тоже Даня)</a:t>
            </a:r>
          </a:p>
          <a:p>
            <a:r>
              <a:rPr lang="ru-RU" dirty="0" smtClean="0"/>
              <a:t>Проанализировать количество публикаций за день в зависимости от дня</a:t>
            </a:r>
          </a:p>
          <a:p>
            <a:r>
              <a:rPr lang="ru-RU" dirty="0" smtClean="0"/>
              <a:t>Сделать «презентацию-огонь»</a:t>
            </a:r>
          </a:p>
          <a:p>
            <a:endParaRPr lang="ru-RU" dirty="0"/>
          </a:p>
        </p:txBody>
      </p:sp>
      <p:pic>
        <p:nvPicPr>
          <p:cNvPr id="2050" name="Picture 2" descr="ÐÐ°ÑÑÐ¸Ð½ÐºÐ¸ Ð¿Ð¾ Ð·Ð°Ð¿ÑÐ¾ÑÑ Ð»Ð¸ÑÐ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635" y="4727448"/>
            <a:ext cx="3649603" cy="182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9065" t="18188" r="34876" b="-571"/>
          <a:stretch/>
        </p:blipFill>
        <p:spPr>
          <a:xfrm>
            <a:off x="5468112" y="3820719"/>
            <a:ext cx="2500884" cy="30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3900" dirty="0" smtClean="0"/>
              <a:t>Всё…</a:t>
            </a:r>
            <a:endParaRPr lang="ru-RU" sz="23900" dirty="0"/>
          </a:p>
        </p:txBody>
      </p:sp>
    </p:spTree>
    <p:extLst>
      <p:ext uri="{BB962C8B-B14F-4D97-AF65-F5344CB8AC3E}">
        <p14:creationId xmlns:p14="http://schemas.microsoft.com/office/powerpoint/2010/main" val="10348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232" y="2314197"/>
            <a:ext cx="3407852" cy="4543803"/>
          </a:xfrm>
          <a:prstGeom prst="rect">
            <a:avLst/>
          </a:prstGeom>
        </p:spPr>
      </p:pic>
      <p:pic>
        <p:nvPicPr>
          <p:cNvPr id="3074" name="Picture 2" descr="ÐÐ°ÑÑÐ¸Ð½ÐºÐ¸ Ð¿Ð¾ Ð·Ð°Ð¿ÑÐ¾ÑÑ Ð»Ð¸Ñ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" y="2323341"/>
            <a:ext cx="7735482" cy="435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самом деле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Даня не стал президентом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Итоги: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Разделение на «дневное время» и «ночное время».</a:t>
            </a:r>
          </a:p>
          <a:p>
            <a:pPr lvl="2"/>
            <a:r>
              <a:rPr lang="ru-RU" sz="2000" dirty="0" smtClean="0">
                <a:sym typeface="Wingdings" panose="05000000000000000000" pitchFamily="2" charset="2"/>
              </a:rPr>
              <a:t>В период с 23.00 до 7.00 появляется 2-3 публикации: примерно 23.30, 5.10 и 6.05 (выявлено некое «расписание»</a:t>
            </a:r>
          </a:p>
          <a:p>
            <a:pPr lvl="2"/>
            <a:r>
              <a:rPr lang="ru-RU" sz="2000" dirty="0" smtClean="0">
                <a:sym typeface="Wingdings" panose="05000000000000000000" pitchFamily="2" charset="2"/>
              </a:rPr>
              <a:t>В «дневное время» публикации появляются с частотой примерно раз в полтора часа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48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точно 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pp.userapi.com/c855320/v855320302/3f509/eRAj6QKbSj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28" y="1776603"/>
            <a:ext cx="3811048" cy="50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2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40</TotalTime>
  <Words>140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След самолета</vt:lpstr>
      <vt:lpstr>Исследование частоты публикаций в паблике “Quality Journal” за последний месяц</vt:lpstr>
      <vt:lpstr>Что хотели</vt:lpstr>
      <vt:lpstr>Задачи, амбиции</vt:lpstr>
      <vt:lpstr>Что получилось</vt:lpstr>
      <vt:lpstr>Спасибо за внимание</vt:lpstr>
      <vt:lpstr>На самом деле</vt:lpstr>
      <vt:lpstr>Теперь точно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частоты публикаций в паблике “Quality Journal”</dc:title>
  <dc:creator>Арт Рембо</dc:creator>
  <cp:lastModifiedBy>Арт Рембо</cp:lastModifiedBy>
  <cp:revision>5</cp:revision>
  <dcterms:created xsi:type="dcterms:W3CDTF">2019-05-14T12:10:49Z</dcterms:created>
  <dcterms:modified xsi:type="dcterms:W3CDTF">2019-05-14T12:51:43Z</dcterms:modified>
</cp:coreProperties>
</file>