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79A2F-3FC8-429B-B884-285DB0645CD5}" v="2" dt="2025-01-09T09:14:27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1F3-E1F9-2562-D477-8C569C974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F7E7B-78F4-3F40-BC41-57530BA5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2289-49C0-8A0D-A32D-6E5E3853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A208-430F-A032-820F-DC4B6F7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23A0-80A3-1CA7-502C-0C221DEE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A668-5C17-48BE-B60C-3F9BE6BA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03147-1E38-DD25-9EB2-AF9C33F0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F386-E8C5-DA1C-0097-91DCB968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3496-F20B-438E-A46F-E3DFD25A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F114-6580-9541-FACA-F12ECA80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8BDBF-9757-E3A1-2B8D-056DAEAAD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B99A-0DF6-7D00-94DA-23A339EC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E09B-C96B-983F-67E4-07AAD2D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3FB4-F2E1-8C3B-BE8A-59DD1FD1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1B52-38CF-9471-A89F-1241CD87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6306-8694-D5E4-DE6D-C5B92D4E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663F-1A17-9FEC-1C2D-154F0B6B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77FD-114C-E30B-B072-6C217AE4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BAB2-48C1-4257-D4BE-851793A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7506-0233-F7E1-BB54-176BEF6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641E-05CE-2F74-9E6B-754309A5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3D32-10BA-B36B-84D7-0B6D407E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F37D-5D3B-B25D-25DB-FE911BAA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96BA-C448-17F6-8365-11EA1184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EC64-1102-1939-A3D7-7BE5E52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D5B4-F2AF-4CCC-CC2E-724C8181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9036-B0D4-AB1E-5C29-AA989C110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0508-D116-1E11-1B48-B749C9C5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10FEC-CF21-4F19-1E0A-4BB76205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45F29-4F42-3F00-4A8F-06312E72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43183-4F91-479F-635A-1F145357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B440-C97A-E430-1BE9-1D6FD668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9DB7-1AB5-4C31-4CD1-99F26AD5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3DCB-FA79-6AE4-A531-F733342A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9C07C-29F9-D62B-788B-DAE16EF7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A0EAA-A01F-DC9E-4150-4D022B23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983BF-4688-68A2-2CD9-E570112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BAD3F-60BB-F863-7B6C-C6663DF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C67E7-14D9-61FD-2736-82715A9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E667-7697-E46F-993B-D5BEE48D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2CADF-0A5C-2408-0EFF-E5B30E9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E2E9A-C256-34F1-A730-5E205210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7B239-6DBB-268F-4AC4-4A00120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FFC9E-4702-A5BC-21C2-49AACAAA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54FFA-6543-746C-316F-CD617ABC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352C6-35AA-824F-9F40-032ECE05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695B-3012-D908-7513-F57E6A3D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887A-36BE-4CDE-02F7-C4806C2A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C701F-0A89-DF88-E020-BE431991D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4D50-B444-266B-6E03-2640B19E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F4B0-38EA-D1EE-86B8-1109673F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4B28-1DF1-277C-975F-8240B3F6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1DA0-1D23-B65B-F302-0652BAF5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D320B-D420-26B6-F971-56EF254D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CBF4F-9B81-FD6A-B338-21CC435E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5005-2FBC-0F57-314A-255491A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71263-C337-14FA-35A3-48E6172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5D16-E5DB-86BA-71E9-5793AA2D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5854D-5337-9438-62B7-B4727904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750F-F780-E69F-2ECF-CD3856C9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E131-CA49-2566-9B61-47AA56F93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2DC-7785-42E9-80CA-B83C1F891D2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071E-4B42-BF8B-67B0-BCB998A2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75F1-B096-66F9-31DE-047AA570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035A-4700-4DFA-8AAA-B934ED2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-1" y="1000800"/>
              <a:ext cx="12192001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00800"/>
                <a:ext cx="12192001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3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5eb1246-59a0-4316-9fd4-882d6b51a9a0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TW/bOBD9K4EuvRgL6lvKLfGmxQK7aRAX6WHhw5AcOWpkUaCobLyB/3uHlN3Gru36ULeJmwAB5OF4OHx8b8iRHz1Ztk0Fs0uYonfqnSt1NwV9d+J7A6/ubTyLgpTlCWDAwkRELGUJjarGlKpuvdNHz4CeoLkp2w4qG4iM/3oppgLpP5Qi8TMRSA6+Nx54UFVXMLE+BVQtDrwGdatqqMr/sQ9BQ0Z3OB94+NBUSoOdaGTAoJ3sntzpMyXm/xFSHiBMeY8jFKa3igizwMeCMR7EuY92fnJreweX70YXG9pNP1S1gbKmaawty3nB4jSN4iALMQhlKCNrL8rKLFz47OKh0bRmQmLWWMiGlOtE6VJA5blVaGz7pB+9oaq6qXu6WLGPVKcFXmPhhmpTmhlFusZJ2dJEDgNvTphcaUWIucF3WEvUznqr/htqpGmld8rmgy+ZnMl7qAVZ19P4B6HtNP6QPD4oA1Xv8cRhNaUxWdqynlSLTf6K94c+U6MRp9BYZvFPtFkWWvqO0rTE85lD989SL7c5GKylfej1zMdLqpHjpydkeqdV17j0DrGz47kdYQBREaV5xDBkPMtEEsTbSbjQ7Vs3KIrUj2XMopwJIRGSUOSE8Uai9uFstJulyAjnt1pNXdxFjdDkuWUVA6/fTGbR+niLdj8cMLUszQKNS2W+heivNdja/QHtP7i81kC8Jko4aCmZG6g6V5co7N+lTdgx0JnJ9c1lV1VvrKsFfO7YejDZfsnrGGTbGhB3KM/oK8Nb0ObF6XchgdmPlvBX9jkJy8SPi4CnXOQYgoyyIHw254gT9nHQUVSdnQDlOehXPm7Y5J6NWZALhiIXSUS3OhnFIWN7HigJSB5EccEgRDqNBGMp/NID5SBnx8U91uZkSlfB2/0OkLNuQsxzR8hgi8sIG4NTjnqn13th1NJnfOijaHWZx1AAKrq5vwp/B5Wd/ukqGFJPh5IlCclfUne2r/79AjM/zHzhR8gSzJlkwfHp/70QXbOEcw/5j0wnCeadyv6o9B1R9+coe2UBxyDspnzV9Q6K9pdMtH0iaTOJo4AxFvsQ2IC7G298MFw9rOJqo+VRFqZFzqXIcszSOMvj5LtX1pdDKAFaPl8yWScuBLUJSP27SDin7l3m+HI2YPCz25j+oKs3NzP7dw59Rq+1Ziu0fa3Z+H73mTS0u6+136UCLCQ0qkqBeuH0TXnkeQRUcAOUUZSwJOYAO8rj6ku5lOd5WLBMxPQEfp6l6W/yUu5sgicT98r02b2Xe5raMdyYXCu0VtXUlKvX0raVkI5k86fQeFPUE7dc1Zm2AYFXUPcKavogJTo/IgPU0m6Ne3aK3cBo96OXtyAz/X0GRpGUuIIbAAA=&quot;"/>
    <we:property name="creatorSessionId" value="&quot;26889f52-0476-487b-a6ab-9635a135c884&quot;"/>
    <we:property name="creatorTenantId" value="&quot;e2f6449a-9194-40cb-8f04-8057c2c81222&quot;"/>
    <we:property name="creatorUserId" value="&quot;10032002642F2219&quot;"/>
    <we:property name="datasetId" value="&quot;d6c0a341-4ce3-464a-9f16-c6a5ae2fd0a0&quot;"/>
    <we:property name="embedUrl" value="&quot;/reportEmbed?reportId=46047f6d-5554-45f7-ad6e-22993002933b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ZbW/bOAz+K4W/7EtwkN/tfku7dDjs+oJm6D4cioGWaNerYxmy3GuuyH8/Sna2pmvT4LDs2lwDBLBpmqIe8qFE+c4RZdtUMD+BGTr7zoGU1zNQ13uuM3LqQXZ6+vF4fP7xy8n4eEJi2ehS1q2zf+doUAXqi7LtoDIWSPjn5ciBqjqDwtzlULU4chpUrayhKv/GXpkeadXhYuTgbVNJBcbkVINGY/aG1OmexnZ/82lE4Lq8wSly3Ut5gInnYs5Y5oWpi77gEam1vYL17FEVY9oOfyhrDWVNwxhZkmY5C+M4CL3ER88XvgiMPC8rPahk88lto2h2NOd5Y1A5JF8LqUoOlWNnobDtnb5zDmXVzezVZEU+lZ3ieI65fVTrUs/J0jkWZUsDWQycBWFypiQhZh9+wFqgstIr+dehQhpWOPtsMfrmyVjcQM1J+tCNY4S2U/hT/PgkNVS9xj2FVZcuSdKWdVENQf6O96feU60QZ9CYHMq+UrAMtPSOVDTFg7lF932plmH2Rg/c3vZ8FpfLVCPFr/eS6YOSXWPd20ZkLxfmCQMI8iBOA4Y+y5KER174dBIO1DyyD3keu6EIWZAyzgVC5POUMH40UXtzxtrFkmSE85GSM2t3KAOKNJ+Yxcjpg8kMWp+v0MTDAlOLUg9onEj9I0S/P4Ct3RzQ/sb69QDEc0oJCy05cwFVZysQmf2jNA7bDLRiUn130lXVO6NqAF/YbN0abb/5tQu0bTXwaxRjeuXwCpR+dfwdKDD/2RT+nn2WwiJyw9zL4oyn6IMIEs9/MeuIJfZupCOvOjMAigNQb/n4SJD7bEy8lDPkKY8C9JgIQp+xDReUCETmBWHOwEdajThjMfynC8pW1o7JDdZ6b0ZbwavNFpBxV1Dm2SVk9ITKFBuNswzVWq1TruVS53LbS9HqNHehAFS0c38j/ppUtvynraAfsxQFiyKiv/BEtin/3RwT109c7gbIIkyZYN7u8f+U865ZwrkB/ae6EwTzWmZ/luqaUvfXMHtlArtA7KZ84/WaFO03mWj6ROJmFAYeYyx0wTMG1zfeeKszebuKq7GWBokf52kmeJJiEodJGkbPbllfT0JxUOLlJpNRyjinNgGpf+dRllH3LlJ8PQEY/eo2pl/o6sebmc07h96jt1rzJLR9rYkx5kh/c3jqJpx2EOC+lIZ2/bb22VSAgULTquSoBqUfymOWBkAF10MRBBGLwgxgTXlcPZSLszT1c5bwkK7ATZM4/p8cyo0L3CvskemLO5e779or2DFt4NK4KBQWsIzyZFvI3fsQcdTVQ1UM/2339qAQy1km36rxkxyyvFjch8aZoSrsdGWn2wY4nkHdk77pjZRo9ShZgAInhmtbZB4hof1O59hBKFhlVuEzL5ivd87AV/r9A1++o4pIHAAA&quot;"/>
    <we:property name="isFiltersActionButtonVisible" value="true"/>
    <we:property name="isVisualContainerHeaderHidden" value="false"/>
    <we:property name="pageDisplayName" value="&quot;Registration&quot;"/>
    <we:property name="pageName" value="&quot;c4e821ef00b2591e3dc6&quot;"/>
    <we:property name="reportEmbeddedTime" value="&quot;2024-12-09T15:10:11.022Z&quot;"/>
    <we:property name="reportName" value="&quot;MIND_Event_Visualization&quot;"/>
    <we:property name="reportState" value="&quot;CONNECTED&quot;"/>
    <we:property name="reportUrl" value="&quot;/groups/me/reports/46047f6d-5554-45f7-ad6e-22993002933b/c4e821ef00b2591e3dc6?bookmarkGuid=1ca70618-a606-40b7-ac06-4c0f270cd8b2&amp;bookmarkUsage=1&amp;ctid=e2f6449a-9194-40cb-8f04-8057c2c81222&amp;fromEntryPoint=export&quot;"/>
    <we:property name="snapshot" value="&quot;data:image/png;base64,iVBORw0KGgoAAAANSUhEUgAABKQAAAImCAYAAABti1I5AAAAAXNSR0IArs4c6QAAIABJREFUeF7sfXlgFFX29Uln6ewhkCYJaQlkk0Aiq4BRENSwCSirrAqoAzKMyPgTcWEcZcZB1HFwHFBRYERE2QdRwaggKAYEAgJJhJBA7Gx0ICtJOqTD971aX1VX9ZYEAlb9A516y323Xr2qd+rccz1GDl1x9erVq3D38PDwQFPqq/XbUu26O05Sz1WbHJU3BIYitmMkQvwC4a33gk7n0RTztLq/Uw+QWUPuYG32/E4ngMqwPeCBq8zMYFYvbn5oM0WbJa55gF9XxJnkWv3fRWm5k1wZNL+AK9WRn1MqS/+Nfghwt3pjw1VcqbeiqroGJUUXUWupE54VyteUbZBZP8i7odAmv4awzxt2VWEPflWJT26Prj0j0OnWtmjfIQhBbfTw9NS54g2tbCv0gNXaiOpyCy4UVCP/dBmyM0pw9lSpS+8c7OxhZ4qHB7h9g3wG2Q6elPDSe6NN2yAEhgTA29sLnl4e8PB0/Y1H7VZphS5vBpPsLSzy5pUWMKXFh7/b6bu/GUzVmlD1gDOPhxtxD0CeLY1WoKHeigbLFVRcuIwrNeTZ5ME+WJRgCTvOUHj0CT6ln1dXPbjnGPNsY2uxz7pG5rekC66Mkn/pN2nX3o3EHsS3crYF8QlLhs89g4V/uectu3gK59UmjnytU7JRshvg2r1tehXObWh/Xe5Ij/uH/MdtNMoR4NLcI+L7u9b9ujsONTsjgsPQPT4Gsd1C0T0lAoYoX3e70OppHmjVHnD9lbFVD0czTvOA5gHNAzecB8jLv+nsZWR8X4zC81XIyy1AXV0dMw7xpVTlbf8q2SBwQAJTXvw/W/8qBo9KwMDhcQg3Bt1wvtEMds8DJaYq/PhVLn78ItduA/yHEemmzjE0RN6fff19EdnRAENUALrf1R5RnQOg9/N0bDC30ZTsSNVeRuQ7S/nuU/uG49jfWgnNA03wwAVTDX49cglnT5SjurQWlcXlbrdG374SIIojlRAwx8NDJ35soYApco6BfQR8lgWtlFYr8YOvG+gZNzq2DaWDBaOkz2cFUoxC14orKwc2SXqS/Y0fzw0LSLkyY24UEMmZMTVlLP27dkVSUgekTuwMb7325dAZf2tlWrcHlJZjDYhq3ddMs07zgOaB36cHyi7UYfcnecjLKUFxcamTTuBWeeZ9XVzdk/pEYsyM2xDZMURopzjvMvIzK3Hh/GVUX6qHtcHtb55O2qYVa2kPEEZSUFsftI8OQMduwQjvFCB0WXS+Ep+vPYlfM0ocmmG7tVNGe3SenugYR5h2obhrVBQCQ3wctm0fFePmrHzDKd/xudqLBla56jGtvOYBux7IPnwJP31ViNK8S7hSY3HaW5I9Bw222IAx3LNMDlor9GSPI+gYUicN2uO30edFGE3AwmQffhw5orlw9JsCkGoKSOPI0QxqqTB53O3TlXqulHU0jkHdeyL1gTgk3t7WUVHtvOaB6+4BcWF0zhQliqgGTDnnO62U5gHNA5oHrqUHvtmUj19++g3n84u4bmUvzwIzSmoV/1V3+ENdMWpqknDyaFoJju4qRlFu9bUchtbXdfBAZFwgeg+NQM/7woXev/w4E99tPk2FibOn6K0WH4YimswjOiKyo/fVIzqhA1IfisYtCcFMeIrThxObTKYtebcasOS0i7WCmgda2gMN9Y34cm0ufsu+hIrCCnYdUZAHYvYXcvCJN47HDej1w4Y5KTKglMZkLyxPaQnh1zvbJ6bILKbXRCE0nuNJ0SF7dBvy5Yn4glnGqLE5A0hJfMj5k9+j3VAMqeYEZlp6MjdX+805ZsKMGjW+mwZGNdfF0dppVR5w7mtBqzJZM0bzgOYBzQO/aw/s+iQPh77Pw8WLl+z4Qf5pwgPjH+2Bex5IYOr8ll2Jr1fnofCMBkT93iaT8dYgDJnVGVEJbKjm3u1nGLYUrV/Izh5Wz5D/v9RPFBjlp0dMlyiM+2MCAoO9xWJKISd0I/Lz/MZTaUdJNn/0xtQdMMo10Zjf27TQxqt5oFk88P02E7J+Ksal/DLFsDk1mSmhc0FvSaaxy4ThibpRPEjEgDxcZfnHdHu3vFSvVXnoguSQEIonhuXxNSSAvSNylQTsd0dHWLmDVsmQUkLgnJlhzQniyPtzpW13yirVIQgk7wtm0roh4k40o0YO64ER02OdcaFWRvPAdfeA2lroaI2Uo/TXfSCaAZoHNA9oHtA8oOqBj147hRPHzqK+vp7bqHOv3sw/vJ4Gpxvl4YERk7ri/sndmPaOfVuCz9/J0bz7O/fA6Cfj0X0wK4S7a30m0jb9yvyfBqPY37acaR5L8vLyQmy3W/DQ/C7wD/RyHO1iu0Fg/6IUUSHfuSpRt+XAlDtA1e98HmjD1zzQ3B74dmM+Tu0vRLW5il09lMLxBACau9Hp3xLwmd3Ps8k6xEVAjV2ktAQoLwv2d0a0VpQqk4mx56qymLsdpzL4hCssUqot1hfcHzipyOTplZqoub1J7A4I1Cw3hUqooFrbcjt5MGto776Y9Vx3TTOqWS6K1khr9YAWntdar4xml+YBzQOaB5Q9UJB7Gds/yMTp0+fFAoK2KxcawH2Mu+32SMx+8S6mXEZaCXau0MAobV6xHhj9p3h0v4cFpT7820/IOlwsuEYQERb+IqcueaBzYkc8MCseEdH+jl2qtP9zJlyPjrNhNrd2utIAKcfXQSuheeAaeODTf2Yj/3gxk42PP1SBGDoUjQFr6HSwLPoiEG64xpzbu7CLju2yoA5GqTOn2DpqIXpqLlUNW3TiGsjrSsAo3hYPIHlaKwKkmgr+NLU+P1no2EhXLo4T18XlIk0ZkyEwFBPG9sV9Ezq53K9WQfPAjeAB5xbzG2Ekmo2aBzQPaB74/Xng49czcfTwr7BarTaDp1NT/3XlCLSPCkL+qUr898UTvz9HaSO264EZ/0jGLV2CQTLwvT7vG9l2Tx3hCQoOwoDR8Rg4Osq2fbKpvHwBuQWV0IfFIiqUKuLhAYvZhIIyIKxjFIL1UtF9pqQ81sapcDsLKvNNKLUGI6yjAcEOEvuZ9y7F/I9DsPCfT6BHMGAxn8WxU5mo1BnRtUdPRAWzNpO/F5QDQVGxMPg72UeNmRu7EVGhZIDX5pDa6lqfkrq4Pva7ZvF1LG2tREG+GRa9ATEduIlyHc2x6dqOfeYDSzF/lR7zly1AP0PLGV1utmDzv3/FhdNi4gSaacSsLGqAtAIbil8W+CQLtvC48ljsY9Ryi8Q2xEyjbFY9es9kD1/gGWE8HqK412oCQ4pYyPiAx+2uAjcEQ0oeutZyU49tmblIjY02YuaKF89FJpOztjsDRDkqQ7SjZj55OwxRvs52q5XTPHDDeUAL1bvhLplmsOYBzQM3oQfO559TBJYCAgIQ3j5CccTHf7iALauPoaKykjov/Yp739hbMWZGd+b8qqePoTj38k3oPW1ITfFAh7hAPPo6O0c+X3MS3/+PMOgcU43ikztj5vPdoPNU/rxl+XUNZo5dCvPU9/HJs3fDwANEFhO2PDcGi/f3x7Ktb2JkRxlgo9a1fAdab8LBb9JhDuqJgXfGIrjBhJ2LhmPh6alY8/Ei9KNBMLmDKjPw3h/nIeP+j7B8QjCyNi3FM698jgKhXDBSn12FJdO6ouDjxzHuNQsWbv0IMzqbneqj8shbmDJ9JYx//w7LxxhxbSApC7L+S9naxV6vFuTu+xoZ5Qb0v68/ovyldcdeXuGe/eYMpP1wFogfgtSkVgjUNOVGoeuWfI/Fkx7HvpR3sPmVIeLcbq72XW3HYsLBb9NhDuTuhVI79tFzf1Jsi87NbzacR0baOTTU1CuvKDJAiuYtKRIqJbp2opNsACOunLobpa3TIBeHZnChhhQ4zjemYBiNKcjH4MqlFMMERVYYA5Uo5HQg7ZIcJiR+r1VpSDkCWOQOoYEqZ+o6U8YVpztTtql9NqU+Cdeb/deezpipldE8cEN6QGNI3ZCXTTNa84DmgZvQAwSQKi0124zMaLxFFZC6VGzB+n8dR05OPldP+omB/FrywUi0be+Pn78swq5VuYqeC4ppi0nPxiLQR366EeU/5mPbB2aUu+VzXyQ9loDB/b1Rvv8ctv33IngJda+4SIya3QGdwnRiy/VXYNr7G9I2XHSrv4hhcRg1JhRe54vw1TsmnKNxOrfsd1CpXSgGz+2MHsYGZG88g6++rW2JXq5JmyNmx6L3sAhcLL6Mf8xJU9n+iKb4+fth4ANdMHiMUdU+HpA6ph+CJVvewLjOLEBSeXwl5kz5F475D1EGpJidFjWllX6Tv5WlY9nkh7Eh6U3s/PsoRMF5QIoARjP/nIHx763C/ZdXY+b0t5CVNBXLnh6N4MLdWPPGahws64/FW99Bj4PzWEBq40eYkWhB7v6vkVETi/739kSUCuZz3QEpYmuSHUDKakbaC8Mx/+AovLvxJQw0AOaTX2PfGaDrXUMQle8eoGY5uRJTJr6F4Oe/wrvTWhbsuCY3hlonrQ2Qkt8L5XYAKWsljr3/MOYcGY01b89CohPRtu76uqLUgk1vZ8N8+oJUR4puUE1LiirD7lccwVX2rLSvF8XX5AEhR/sjOQDFL1F0PWEJk2XGk+hpqZgshubZEdLjwCjil9tatYaUm+wjiZPdEAJnpoyb9ZSuC03nk6RKtNeHythdsWtkSgpmPZfs7j2o1dM8cN08IF921ZZhjR113S6R1rHmAc0DmgckHnAHkLI2XMUHrxxDZuZZyas7/1LcrU8k5v5lAHNu5Z+OotSkDJiEdAnDrH/cikCFa1K+Pxcb/lmEUsk5X/Sc3xXDBulRvTcXG5aXyM7zhf3Q589dMXyAD0q/zcGGd0RgyysxChMWdkJcG1mn1nqc25KDbRvKBPDKuamig3FcF0yYHAqvvAJsW3oOORcVarZvh+HPJKBP5wbkfJyNDdurnGuelJLXPeiDkc8koGfHemSvycamL25c9ln7aH/M/hf7EXbVywfwa8YFVb+Q/WPHuA6YOK8b2kWqRxFYsldj5rjXcAxA4pzPsOaPPRHcYEbaaw9i/qdmgAekbvFBZd4+bPh4BzLLLNAbemHkpKkYGKOH5cznWP7eXlQFBwOVZlTCgJ6jH8XkAQYUbH4eM1/6HGbPWKTOXYQXp8bi4EvDsXB3LFLHxAI1FgRHD8KUqeORSIcmWStx8N8PY+aunlizbhEM387DyFfOYvK7n2ExQWYY0Gw9lq87hfZj/4iBZ56jAKlKHPzwLWwp64WZT4xHYrAFBUe+Rtr+o8g0VSIoYSimThqCsDMUoDM6GLlbV2DNATPCBj6KOaO7SsIJLSUZSNu1Fxm5lQiO6YW7hw1Bj3A9iRXEsW834/PvTqHUqkdw4lDMnDYEMQyAoNTv3bBsIwypDPQYMQpGayUQ3A2p06YiNV7KVqo8vhoLZy/Fvko9eoxZgIVPTYXh+Aq8uwcYOHsu+pllDClrJXJ//BppP53CBbRH1zuGIJWw0uiwSIsJaW/Ow/yPM4GOd2PGk4swf0Qs9GWZ2Pnpx9h3uhIWvRH9x0zD2H4KrLEaEw7u+Bg7D5pQiWBEJd+BIcQXHfQAOffN1/j+WA4sod3QP3UUUrtwY7J3jp7FdsZQmZeOL7bsQHpBJaA3YuCERzGuNzcX8tKRlrYXx06bYGnbC+OmTUU/fTrDkNqivxvjegSj0gJE9ZuAmWP6wyDBAS0o+GYFlu8yQd9WD4u5EvroQRg52Ajzwd3Yl2UGQnth5IypGMgwBS0oOLAZq3f8hFKLHsEJgzBl0igkhtq2I15bPXI3ye6F+4G3H1G3r2D305iyyISZ6xwAl86vjqolP16aid+OF0oYUkosIl60nGcryRtUj9p1Dmyi0zPQMI8cRHIERtF2yTXNXanLtEMyB1IDE3XOKYYUKcecENWr2LOcnlVr05BqhjnT6pqQg2ONjY3q8aYy610Bn/iqdJ3Rd92JGc8mtTqfaAZpHnDkAeeXZrYlx8R8Rz1q5zUPaB7QPKB5oCkecAeQIv2t+utxnDx5Rv4GxPye+IeeGDQyHqbsKqx57hfH5sVFYsKiGHQJrkXGikzs3FsHBAch6Z62iAz1QEPZZWR9Z0ZpUDsMeDwGd3X3QXVWCX7aUYDDx66i06AwdI70Auqu4Lf0ImTn6R0DUt6XcXhFJr46oGPYVMPvDwJOF2DbMgIo6RDW3YC4OC9Yci7hxPFaNJBR+Poh7t726BzmgYbqK4CfN1BagV/PeyGmdwC8SyuQsasM5bTtFy8ja68ZdXFGpD52C7pENqJ4fzF++rEKvtHBCPVsQK2nF/zqLcj7sQQ5V4LQc0AbhAWz4z7znRnV8rpfX0JddFt0Dm1A0aESnDzdgDa9ItEzWQ8vNKDsWCkOH69HREokEuO9cKXCCu8QL6C6Fmf2lsDEAWakTlKyHn5oQOmxUmQcr3N8rVqgxKPLuqNDfCD27cjBjtUnhY/LSnIn8cmd8Ohi+x9taUAKYeOxfMNfMPDyZswf9wr2EdkzHpAKzMTyOQ/hvZOAoUMwzIWVQPcF+GTFE4jJZYEdhttHxKbIzt9/CJZ89lfEfvkYpqzMZD0x6FXsXNofmQwgZQGgRzAsICS5xD98hDV/6i+CJyRk8JnhWFy1AFv+MxXYRECcSszf8BFmd5eHmVGhbIR1FC8N2Ys5sRRz5qxGFoJhCK6EuRLo8dRneL3nXsx+ZCWML2/HfP3HeHLRZlTd9xLWvDwViXQoYWUm1v75QSw7AOhD9bCUWYCBi7Bl2SxEFW7G3554Hjs9uyKmPBO5NUC/pz7D8kd7wvKjUr8fY4HPO3hkWTrjEj3RxSIO6LcIW5bPQiI1NPPelzF+7nownEwDuTYvwZjGhftt/AhjLTQgZUDpN0sx48n1KEAwglGJShgxecVHWDiIApZqMrH2jw9i2UH2kvR4ajvefcSAY28+hDkfmwCDEXqzCRb93Vi84R1MpkMKOdbOlH9nAuGxiCo/iwIL0OOJj/Du7Fhkvfc4ZpJr7R8M1FQChlFYtvZVjOxYiYMrVM5xjDzWGgLoqIzhDj0OrpyHOe+fRUyXYORmm4AO47F89UsYiO/xt1nzsKUQMITrYS6xQH/fq9jyZwPWzHwcW4g8kmcw9NZKWGDA5Le3Y/F9NPrJzx/ZNeHuX70/YKkBgke8iS1/H4WgvPWYP/ZlHCSAnKESBWYg5pFVWPN//VHKhI4qXNt/jofl44el98IiA9YQQErFPpbBtxk93/oMS4aqsxybY5nZ/z8Tfvg0m2lKOQyP4C1CRg5Jl2oAjxI4pS5GLifKSFtlbXJNrFyNq+UaICUPxOOHLgeeRP0qetwiA6uViZo3x6Rh2nDArGoOBpW7troDMqn15agtDZBy9ypp9a6VB+wxn5hbWcEQfrFU/tJQB9MBEw4drYM5oh1mj4+8VkPR+tE8oHmg1XugCllfFiErtx7m9u0we2Izrw+N1TizoxBldyagbwsKrbZWNzcdkLL9rvzsm/chOr4tfthswp71VDY+NSfIAakzQRj+x07okyjG8lWfKMC+Qzr0mhqJCIYc04jS9BIUhrRD10QfePFtl1cg/T0TylJi7TOkBECqAZ0mdsWYiSHwzSvCtpVmtBkXj8EpflybjSg9kI/P37uIwDFxGD4qBIEUO6MupxD7f/HDHQ+wDKkvtlzBrRONSOosWASUVyAzU4eYlCAwplvrcOa7CvilhMMYIDrFUlCNS77+iGwnhhPW5VzA4bN69BkaItTN3l6E2l7RHEPqDH727oDhD7VDGE8aulyLkxtNKI67BfcNkDKJqrMK8NW/i4EhcUi9PwRtvPn+G1G6/xw+X1EE0zXGpe6dHo2UsUac//US/v3sPsXPVeQdQqfTIalfLCYv6GL3dhJC9rhS/Z5ahSmXlmL+RxyjjwBSW95Av4J/YcpjqxH7/HYsm2REwXoSImfGjDWfYY7XhwwgZXh2OxMCVrrnZUx58mv0e2s7lvU1KYfsHRuPdz99CQP9OICkYQG2vPeECMjUnMWGJ4djiddL2Ek28+4CUqunwfT34Vi8pycWfvwOZiQBBWfM8OkcC/1JFkir6tcfQQfTkdv7Caz5p62IdOWBpczYq4YuwpJpscj9cB6W7TVi9prPML8fC75Y9MHQX0rHsscexlo9AepG4ewrSv0aUfopAS3MmL3uM8zvARx86yHMXG9kQg8n0wCNTcieFHiTAFIjLNi5YDgW7+2KGW8swt0Nu7Fk0XoU3Pcqdr4+XhK2KA/ZQ+HXWDxhHvYNeBNb/jIKPifewpyZK6H/v+14d1ZXCBgZf03OjseylYsYRpelxARLOyMMF7/G4snzsCVwPJa8MAHBh5Zi/vsZ6EfmRKoJf1M790hXUR/JchZb7I3By4LKywAh4uVuehrjXkpH6hsbMdP8V4x7LRMj//4ZloyOhSU/E6XtuiKmlg2J29njTexcOgphhZuxcMLzyJzwEbb8HwV+gvcrf00s2PcaAegMWLhhFWZ0qcTOVx7Ewh+GYPnGRTD873FM+ZcF89d9hNmJZmz5y0NY/PMQCjBUubZtMqT3Aheyp2afPouEVq6AcelXWDa6ZTXOck9V4tMlB20IJWq6SPSiYrtXYXcxLIDk6BB3SVKwSvqspPdF/P8dfdiXRJjIEHubj/zUeV6MnIdbeEoA0x4XgieEDTLGeODq1UaWHcW1QwNRfDutO2TP0XVy8fz1AKIcgUb2htCUuqTdaw1Indn4C745Kh2RZ6AOPmE+iB3QHind2sBBwhAXr6jzxWtPncaG9XWwdAjBhHnRCHO+KlfSiuK9p7Ft1xXo+xgwdXxki4roOWde67KpbG8WPt0lpkZlxhCggz7UBzF926J3nzAEUVIb8jE6WjyVfGK7mJdj/5v5OEE+mSUbMHdqM284nbswAIqwY5EZJrvlfTF4aQISnW6zdRcsO5CNrbvrYSEfdqnDM8Qbhu4hGDikA8KofVVLjqaGut8nunW/t6R1zrfdOsZB3VNOmd6a5zV1Xzb7+lCDrPW52HPCA8lPd8MAJUCq4jw2/KMC+okJGNvr5ks20jRAiohQM6+mkpTUb342Fr5+Xtj65q849YM06E5xOsoAqWPBMZjwcCgCL19G9s91aHN7O0QE1OHX/xXBHBtFMaSKYW4fgb59vFBV0IDQXgZ0ag8Uf3EOJ4M74D4HIXt1lfVogA6+wV4Ms6h4Vy6+zQnB0NnhCKtn+w67vR3CPGuRQT75D+qInlGNKD5wEaWhoUhK9IEUkCrEgewApIwMgW/5ZWQfqQbaByLwohnpRzyQNEVkSB0+44EeD0XB6FMPU/pFmD19YD1Vigsd2qNr+waUlnuh04BQpu9Tu8rg2SdCZFf9VItOE2JZQGprEap7RqNPHFB+1Iw8zxAkd/dFQ04JTl4KQZ++vqjLL0NWrg6d+4egDS7j8KcX4JsajaQooPz4ReSVeRESCUw78pC2/9rrUSUPNODBBQmorb6CxdN2yvJKiTPG29sbfVPjMWpmHDftuC2SbGPGA1KWmX/HkLxXsHwv+4CLGvMSZnl9iCW7u2LZZ6+i5/HnMXLRWUxe8xkW9g2G+ScC0qxHzze+wsLwTZhBiYNbDi7FlJnrEUs20gNMWG5PQ8qfgBAPYnHxLHyydgGTSY85LJzWVCnHkGLC3NxgSK0civSnHsJ7ES9h5xtTuVA6tgteQ4pXbYsa8ybW/mWUTHPKgoIdZOyfQ/roD8bIN7ZjSQ8T1i59Gsu/obTl4p/AJ/8ehO8V+5WxuZKArNUPY9wbeizcSsAPKpbMFUDqXjPenfEQ3mNJLuKRtACffMBmKOQPG0CKhG2OXQr833asmdUVPECVcf8qqdC9tRJZG57GlFe/F3xhuG8BliyahX6XN2POA4Q1JD2iHlmFtQ+Y8CLDKLI998n/UUL6lRlYrjaG96ZCv/8tvPjCemQJCUv1SF2yHqNPPYU/fdsTyze8ilQSOsgfcg2p0q+xeOI87Lt3FTa/QPUrAFKiBhnRb5ryvoEFCQnD642HMHNbTyzb9GcEfzARc/bejeUbX0VqONF6IgCVHov/9w56HKC0zOTXNlwZkBJE12X26Y+xDKl+K7Zj8aCW/QJkLqjFB0//IL1ACtn1lAAmVyI4aNBJiS1FZ83jjREy/XGxcuS3jmSvU/qiz1US7KSkg3iwSP5c5WWHRMkhKS1AyJYndMixo5i2+agw8n8uhE8Arqisf609ZK+pgIziy0pL/NEFrStXxuRKWaVhXWtAKmv9L9hrLxuzMQRj5kYjwg4o4d7lscJSXIrj6WXILPTDyLlywKkex9dk48CvpHVPJKltFux2Xoq9rxUiq4wU8sWgawEkNFQh/2Qpjv1wGZ6Dk3B/N7mB18EmOz4q/fYUNqXZpu4WqgT6YtDTCUj0U29EjUKqVEP5y4IGSLl3D1G1LJeQ+/MlHP7xCoyzEpHi5HOeXP+N9q5/gC9SnkxAj5AmW+iggXoco+53VXBAsZUrqMo349j+CmTq27Qww87xuuX+OJrTxxog5Yw3S/dmYSMB5A1BGLugs+JzzvTlKewgcT7GEEyeFw17CbSc6bO1lWkaIHWGAaLIV2NeZ8Jb74l/bRrHDHPt8yfwW5YTCt8SQOpXZMfFY8L9Aag7eg6bVlSi05+6YHB3HQOYnAw24j5BQ6oMbR7shAFDQtDGTwevAC/4ejeiNC0fp3wjcLdDQKoB8PGCry9QffQ8ti0vhte4JEwYHQCvKw2oI9gMadOzAQX7LsLSLRwxviTULxsnImM43SgpQ2pvug/6P2RgmUd1Daguq8W5vb9hz14d7qA0pLblt8XkPxthtFZgzxvZ+OFEAxOm2GdaNG7v5Qdfbx18AwhQVofszUWo7h0t6k/RGlJflgIpRnQJqGVCEH/yNGIyAdQqy5Fp8kXXXpyO1g4dBi+MQVL7epxcb0J1v07on0i+NjSirrwB1ecvIv2TfGScZoITr+kRnRSCh5ewUhXPjt8BawP1ygOXAAAgAElEQVT5Ms8e9DuDj48P7ry/C4ZMjrZrHx+yh6c+w98SdmP23NUoQE/MX/cqEnc/jjk7CCD1Jnqeeh7j/i8dqSu2Y8kgA8zfPI/xT36NgW9txzNhm8Rsbw8aYTnEAVL/+ArLBroJSKESWe8/jnHrY7F840voevBpjFyUgbHU5tx8ZD3e3XQKt4z5I/plUxpSdMjeytHIeuFBLLv8BD75cAF6UIuSAEh16Il+wZk4mB2McW98hhdHSNko7Fg3w2fEE5jVpz3rT89gRPXqBf3nj2Hm+5UYOOtR3G2oQPralUgLJoDUUBxT7LelAKlKJhRv+cmemPyn0YjjRLB9Qrti4KCeEs0kG0DqzHrMGfsyzI9+hE/+1B/6/M2YP/Z5mCZ9hE8kTCICFFaiIDsd6SfOIvPQDmz45iwMk1bhkylmLJnwPPZ1Ho/5Y7shmPk4p0dQ5/4Y2D4dC8cqn0uldaoqM/Geyhj6dzqLZVOfR1rMeMwf3Q3I3YHln2YidckmTMhbgD+sNtgCei0FSK2bjjlbu2LJ1jcxLsoiMNzI7677mg+Qqv/meUx5wYw5JHQyvmVzQJaZ6/Dukz+IKA/RTeJWDhYCYAEXBs9WWG+atgiKXCb5HsnddhX3T0pxzcLiqYZwyVuSw2/EJ8Q30jWYL0WXTm7VoubuepqqZw/UaQrg05S64vUVEUOloTa1j+sGSBmCMOHpzgjDFdRevITDW8w4mcu+FPgN7IAZI1znJ9mfCuyG6ST5ACP0La1xQzKkTp3GynUs3z1q+m0gzxjp0boYUiIgxQN2VlguV+DMF0XYf5QDqhLDMOuRDnbZZUpMKfnf1GmurQ+QCkrtiOn3ylVvm2Fxa6EmRGDJU53podC3WI9iyFgqcP7nEnyzs475YujZJxyzx4e3kOVis+4zi1qSQSMfNjVXDUGYyKyZ0sP9cbSwi0+dxgpubTIqrk0t3L/bzbfQ9a01YeuSSyhu1CFmZiKG3arABW4swa4lJchlSCOeSHyyGwZ3cHsgrbJiUwEpHjLg13u/AG+8uWEMM9YPnzmOwhw+v52d4TsCpOZ2weBetoDUFz8H4N65kYgIABoqG9Dg5wIgRYClf2fjRFgnjJnWDoGlF5H2r1yU39lVBKQuN7LaUVYrSo5WwKNXhENAatvSYuDejhgwKARtArwQGKwDQbYyNhTCOqCzACrZAlJAp2ldMGEcCc1rRF1lIwOwtQgg9d4pfPVbCAY/FIUuMd4ckMeCcpteN13zkD3jrUGYufQ2ZoK8OGkn6uqkoBj/7uCj98GdIzhASr4Ro37TgNS7k/TY+ueHsKbN3/HJX+7A2XceYgGpjW8iteFzLJz4PA72XYAXxxpxdvPLeO9Yf+bcQJm4tg1DatrDWItRWLjgUYxNCca+F4Zj4empWPPxIvRTY0hxDKaZj32PgR98hDmG77F4+tPYqRuC2TPuQHtcQPq6lUirHoJlG19lgICRr2Zi4B8WYc64XjD98wG2j//OBTY8zGgbJU57CXN6WJCeloO4aQtwPz7mgLSvsCzFhHf/8DjWWqZi+epFEqaNJY8N9UqLmYrFj94BZO3A95WDMH/u3TC9NRzzv+yK+W8tQD9dBtYsXoq0NgT8ehQWxX7/iB4nKfDMEUPqLw9i/jYDJj+/AFNH9+cE0VkmDx+yZxmxAAsfHo3grx/DzNWVSP3TIoyMMmPfrqMwTlyEGbSGFMGUTq7GzIlLUXDfE3jm0WlI7WzGhvkPYtlvo7Dwz0MRdOJDLP6vGZNXfCZl5pRlYO0rL+Pr4NGYMjgWOL8ba17bjNIJq7B5gQFfLHgQy471x4y/TEPXyz8h7YAeqQvmYmS4CWtJ+0rnaCF3ImRPwhcVxjAu7HPMnvgWKie8itfHxsK062Us/O9ZpP79KywM/RBT5q5HZcoTeHFSHEr37EZFv7mY08eM16c+DjUGkkF4jMlAwkQLk+FOkSG19VX0y3yZASijZr2KmV0rsfP1pUiLXYQtb/NaZxzTSokhRd8LXe3Yt6gnclc8jDnHR+OT/7Rslj2ylhBA6r0nf+BAJ/LhhD2UQuXEM7xstxQMF59e0p2NnB3Fl+M/0sjZw/RTUBI6yP1QA6+UGFvq2lXsCNm2xJrCEunBnRMIpixwJelDME4EtWj/8VhHkwApX38kTIpB/96eOP91JYIHGxB89jy+/E8JGB6Jg8Pj/iH/sUMoU67dVJDGkVGOzl/v/h3ZR5+//oAUZ02jGd+8VoQzFQA6hGDSk839ZdgxIOWK31pNWYeAVKuxlDHEFpDi7avBkfdzcIjwvnW+uO/VBMQ3g+k3CkPqdw1IMde5DsfWnGYZiirAS5OmQ2MJ0lZfRsLUGETbYd8510cLARaKnTsGpJyz+TqU0gApidMF5pOfP4a9FIcYpUvyaw7eW1MDnkPa8uBsFQ6tK4LPyFj0CL02wfJNB6T4V1/Wgf4B3nijSYBUJg4HdMSERwxoU1+Lc5n1COwagjCfWpxcfRbn4mIx7F4/1GWV4JffvNH13rZoU16BjJ/rEJRsQFwUBIbUnQN8UXeiBD99XoDDP7PC5EKWPQ6Q+iovgMt+1wjTjhx8mx+K+x8LR5i1FjnplWi4JRhh1nLs/181Ok2PFUP2gkLQJZmExtEMqWIcPq1Hl5QA1GVeRHGlD4z92yEiqA7ZGwtRfXsn9IljRc2FkD2BIeWFpLldMSrVDw05ZpzM06FTCtGFsq37Ex2yt6UQ5ckd0T9Rh+rTFSjWBSAuzof1T1UI+va1ZUhl/e8C6m6LQHxALc4cqwGMoVyYn50sgS24ZNGA1AuTdsLCAVL0+wLZeOhpQMqOPRJA6g89EcwLFzeaWR0djiE1MsqCrE/pcC09Uv/yGZZM6AowoUUrYfz7d1hOM6RIyN5QIO2lh7Bwh1kqak4DUs88iMUmWcgesbnmLLa8MA87k9/Eu7NiUfrNW3jySSJOzh2hd2P+6y9hRooRROdp5mOrkYuumP/RUkStnyCCXg0ZWPvS41i2l2cg9sSMt9/ErFA61JCIghPtq80ImrYKa56+W2QVWS3I3fEyZr+wGQV8372fwLuvzUXib6sxf+ZbTJZC4SAheyT8ULHff2BowV8x+TULFm79CDO6iCF7i7eukoqIw4LcT0l2we9tRc23foTJwd/jb1PnMaLY/Z7/CstTzdiw6HEsP8gHFxow8uVVeHGsNGMgzN9jyYzHsSGPEzX/Q1dYDq6UjIMJX3xhFKI4phUzNnMGNvzreSzZRmUM9e+P+f95E7P7GUCyAi5+cinS+OjF4Lux8D+vYkZv++do11lK0rFWaQzD9Ehb+jgWb6OFIvQMILVshB4H35+HOSszuKb0GPjUKiwZZmGy2LkESJFrEi8CUku2voNxdMje1lcxso0JO195mJ3TzEEYhaswu7ceWf/lROeVrm1nM3bS9wInaq5o3x/1+GTeyyidsQovDm1Z/SgyAoEhxY3IFbDH2eWO112igScaJFEHv5zrQRpopwaSSdsS2U00xCTCSRIpJF73lwLESGtKYxB6oYxyG5DyDUTy9Dj0H+iLmuwKWKJCYaivwM9rz+DwsXqnnGMDSNnGKTrVDlOIrttU0IipT7Lh6XRCzCPfhxADScVdOm+lesmm2qzUcqsBpGDFyXWnsP8UxWAy5+HjN6tAJyv2DPRGxKC2GJwSTmkNUWBTtxAMCKrF4Yx61JLniZc3es9vg+I3zeJDkHZEsgFPTAWj5SM8JJXC7RrKkfX9BRz/qQ5l/AfYAG9EpbRByt2RCCuT2UqxsEQQxhtRfYDiY1dgJW+qeh1CO/kjafQtSGonKH0CoMbD20rKJgSh7wNGxHAKp+rhb1zIIdRtYpptrEbugUIc2iuOyb5/PZH0SCgs35chN98KKyG06T0R1jMU943ugFAnwizVASmgOO0Utn1LtmJUuCNv4546lHGZpj0NPogZHIHBvdowIrDCQkaBc7zb+LL39KK1yZQZUjXncrHl/WpUNQL6ZAMmT40EeY+wXizEd5uoMQd4Iiw5BAOHGhHBgxu1RfjiX2acrwBC743E2FSDE/phIrBhH5Cqw7H/nsYB8gYZGojRz8ZAkiukMBdr365GDWTMi4ZynNhZjCMZ9SQrNKAD9B18kTyiA/rGUInPzXlYR+4zQxBS77UiY3cNSrnPBZ5E22toJFKpGDoSdrtHMezWsS6QIkOKuVgUINUhBJNlgLTNNeDuh37U/cBecyuqck3Y82UVTCYuDCPAG2GhVpSS30wYlA/2S7S7KLu5+XaQn2+czxLuDceAxBCA95XCYipcQ6qMcUQY/DKpuWMMwcR5RpjXn5L60EsHf6Mvek+IRrKwFtjRGGO0jdh1S3y1lPv/CkqPnsd3e+pQauZ9QeZuKO4ZKdPq4sAjz+S2uCe6Bofp+83oi54jjejbiX6rduKJZg+QcugjPqRa6Xoqj4GdlzoYxxoQceYSMrK4ddZLh9DEIKSMjbYFI/nrTa+BRk/oTVbUkCFSGlJOrQOqbinBrpc55pOqLpV4n4cm+8Jyog41Ol+kvJSAHvJIA8G3tgxF8f6Uzgfbe8gTYeFAab4VCPBF6nMJiL8G+m1NA6RyxJAqTnvCP1CPNz55kPG8ywypgFpkvJeJnUf1uGteHAbc7isIi5en52PbyiJ4DWMFyAM9G3HxcCkutm+LhI60o0jIXi72lxkwnAiVE/HztBxsWGFGOQ1IKYmaX7iItFVF8Boci8EDeFFzABcrkP7BeeR1jELqGEo8nKyUNCB1vgRH83xx28AQBFKvEHV5Jfjm/RJ4jkrA8BRfqag5FbIXNigGo2ZGwkgnXLPWIfvj88iLjxbqSkXNs7HncjjGPMYyxZijsgqHP8iH+XZK2J0K2csmYX49I9CF9tuVeuRsy8HnG8rgBKfNiQXH+SJyhhQBpOThIeR929vHW8qQYnZOTOyN9N/aUuQWVALBRsSEczcr12Bl4VmUXtYjrKORSZ6HqxaY800orbVA729EVMdg9l2hxsy0oQ8zIiqUZNkzI7eE+k3CvPJJ5jYDU8dC2rAGI6yjAcGebJtV1mBEdTSQ1zLJUZm9HovfrsTMpawOksVsQsHFSlg89QgLj4WBuv6VJWdRWgkERRmhL6X7II9XC8wFJpSSbGntjIgy6G3ttrJ2VjYQW7gxU9ZYykwoKGF9FdWBGzthHHE2kZR5elhgIdnX+LEo9Gsxn0VBObEzFgaSwY35rUdQR6MktI7tmvO5Rc/YpK+U1kWlCbmFFuj5MZH+iH8bYOMfqWNNyC2xAG2MiCG+YMZxFgUXLYxAOzN+RZyfa5+8mClcA1jMKMg3w+IVjLAOMh/aO0cbpzYG/vpY9CCZ7wgtXZhz5GfJWRSQDIj89WHKm5l5F9MhGCC/c82wBHC/6WsrvyakrUrxmtjcC2ROF5pQadGL84n3ob1rS98LUXqUqtgXdG4FFn4Rh8UvjJfonjm/UrhWkgaklIPUlGI7+D7snSNlxPA/voZDEOeqNKsezZBiljIqG6DNx3t6jRM6dMAPIiGKXJ+sODlrNxumyP1L7dkk8loOUTV2zXULkPINQvKMWPS/0xeVv1TAGhuK0JoyHF5zFhknnAOjmJEQhlRLhdS5NtXk6RTVa7sLHInxpfbD9Oie3e2Lb6PVAFI0Q6pbGJ6YTuIUSrCbf4mXuZsHDFg8QAHA4crr+4Zj1thGGeBENeYMIFWcj02rylHKASJSU7zR+7lE9K13BpBSmTM6byQ9mYABEeKTK3frSew+JOoaCDUDfDHo/1iNpSYBUo2XcOiDQhzhwiRtLOsQhDHzeI0Tdf8K9Tq1waQ5HR3qnTjFkGoXhDHPdEZEbQl2v1OCXC5ltNxGfS8DJk+MhEB4qc7Hp38rV6ReBqUaMf3etlwTCoBUcR7WvV3FglGJbTF2upEF2CryseG1cpTZXArpRlCqjeQYmGENcRaQAqAGOhEghweraGZRcT42qs5ZIHSYEZMHcf6wA7LwPg8d3RmTU4KYn80OSFlqUHzchC+2siF7QcM6YvogPnzRiuIDZ/DFjnqZGCpnmZc3esxLQApz71hR/O1pbE2TieYLE8cbPZ5JQEq7CypAjhW5W7OwS+m+40EEFwEp6ZzVIeaxRAyL80TVgWys26HwINR5I1lYC5oCSNXgzNY8pB1S0WsL8MVgbh1hbKTAI+VVSrTd6eemk4CUmo8AB2MI9MVgSm9OfV5yPQT4Y9gLcYjhgfPGSziwwoRj9rIK8NfdyXVA1Tf5ufhwRTU3v6MxfZCCSBonZl4Gb/R5LhKWD9jEC6EjO2PyXey9JxwuAlJMWOc69v6yPXSInh6D+7u5CDg6PRGkBZsCSJ06ddZGhdU/0AevuwpIBQcg6Z4wRPo1IG9fEXIKGhk9paR72iIy1AMNZZeR9Z0ZxQwZxAed7m2PeKMnqn69gMPnfdFjQAhC/a6ioRbw8gP79/SrMKaGIb6DJ8oyL+AYx5BCuyD0HNQWYT71yNtbhJwiAO1D0HNQKMJ8ruC3H4uQnaeDcUA44mO8Qb68nNlrhqkS8E0Ix4DhIdBfboB3fDskJfig+vh57NxmQXhyALxLK5CxqwzoFYmkZD38dGBsP7PfDBN5bvJjCmxA0Zla+EYHIwi1yPu2BOe452pgcjh6dPeDn+dV1NYDfp4NKEovwckLfqw/SN1jlaiLbovOoQ0oOlSCk6cb0KZXJHom6xlx9rJjpTh8vB4RKZFIjPdCLfHHMSBuSHvcEtyA3/YVIbuc+Jz1LxqvSn3k5lxyt5qcIVVPAVJ0m5KQPbXOFESLbXZ6SvEvSn+j+3B03t3Ba/U0D2geaBEPyBlSpBMxmI38ooPQ5AiMLdijHiIntkxnr2P+6iIRxlmdKHY5YkEmBmCitBxFaEu+gLF15CMTsC4lZpTEIFtNKtcBKV8kPHor7h6gR9mRMjQkGmC4fBGH155FxinX9AvdCtmzN9NolhSP2rk9M10QKne7D8n15b7MOGjMlQl5/QEpKyxll3B8ZwmOnGJ3/RETEzBGKbtQQx2KD53Djh31sMIHvV/sgr4M0UMKmPj1NWDc6EgESb72Og7ZUwRLGs3Y+3oRK1Su80birA64IyYEetShLLcQe7MDMGakqHcjiLYrMqQ8Ef+HaNxH2ClkLL+a8M36GgYEIcyNSaoCtldQW1iEXavKUVwLhI6OwaQUjuHiRMiekk0k29mn3IY46K5wPDAiHEGoQ/HhfHzJAwOpHTGN0TWifKfzRszUcAxKbAt9YzmOrDfhUBYZANmwJmEol4xGbYoq+dhaewmn00qw9wALJLAaYv44viaHDeEK8EHvRzqhd0dfeDZUIff7AuxNYwEKtbnCrGmWCuTuNmHXASsgCZORAVIjrNj6ziUUE8CxQxDGCkAcvVHXIfqRW3F/ojesFSXYl1aH5PGUMH4TGVK2/pKDWlU49G4eDp8DkBiGR3mNLWETq4NxehxGd/MFGs3Yw8/Zdv4Y/JgRiaG+gOUSTvyP1+qi9GlokKWDPwZPNCIxwhfWiyb8bwXnF1mYUdM1pJRniAQMJEXyc7F2BWF/Af59DXjg/vYgH48txSX4Zl0pzpNNFc8asxRi68ulKCbTsUMQRs/uCKP3FZi+zcOOb9m5ReYLn7nMlq1FzQvCpJpLwobZe+JEUCxSE3nA2EHIHu1PnSdipnZEarcgO9lDyRpYin2rS3DGDHj2Dcfssfya4jhkT5F1lpODDz+oYe4R4tMHphoR5nUFVTm/YftqlgXomWzAjKlcJlAKPNIntsF9D0YiOkSHqtzz2P4BWx6d2mD6nI6QQSPqTyNnASkVH9UczsbazQS00yFsZDhG9jfAnxmDCV9tqGI/EFD3gghI6RAxMhyp/Q0I0lUj98vfsOsH9vqTtXMyt3YKIXTk7wPDMezeMG5umbD1XxUssM0DUsJYHKwDKt6gAUg1PS25mLmVTwCgxIp0CZAqxR4+2UaALwY82RnJIUDV0Txs3MiCVP4totuo7IwmAVIn+Sx7bNvkRdetkL1meSFr4UbahyL16QT0T6BeZOpqkf3ZWWzbXsFqTWmHWx6wx5CiG1QEpHgASlDg5XZQcgBJKXqFNK4ubunWWLRKmgc0D7QOD/CAlDz0195vW8vlTCmxtpRlJM00y7djD8dWZm0pw0lKHhWxBTGGTgjX40PwbOIU2bJs5BhnM1fmKtGWsofL0ZQurpzrgJQPosfG4+7RIcDZiygLDoUxqBaZ68/g+/0MD97pwylAyhUARi3kz5U25NY3pa7TnmihgtcNkFIZj5T5xIZr7Pu6GgUmKxvmRh2iiDcFmIQEYvRzMYiyad9NQIoCfCLGx2FMH/tfke0DUraZ9wr4jErwRvdnEpHSjjO8ugSHvixD5q/1qJUzsxhWVyRb0C1AivKFDRBWhUPv5OEIYQ3wTCUakKL7Jv0X52Htv6pANHiDhkVjmtKXf+paOMyyxzOzLoqMM1vQibLx1raYNZOPDb+Ci0d/w74DNTAXNrIhhcJBM5qoTX6ML4wldTARHytlvhKYSYB/rzAMeyAcEXI+vNv3ph0GDBRYVoK+DA8mUYweetNKbVZtRJEp0WT9XZF4dKRBEoYm3yyTMMqtTBglYReJ87MlAKmwEUaMG9iWAm6syOJD25Q25YI/dEicm4TBflzoIQM8JWJsLy6GpbEQO54vZULb6NBIWyCHYpsF+CB5chRS4pSAJOcBKcHH8jlCwim/voCTR6kQYL6MREPLHUCK8pufP1IXxyFeCKe14szmLKQdJjeHLwa8moBkck4V4LDiBB9KrfNFqivabk4CUso+osZNA7Ccj8p+yMKGnQRk8kHKy12YkDYBkJJrkFHXH70MmDuRrJ1UCJ1N+wrXt4nrAM2gVASkqPtSAM0osNlGBN0lQEocj/+gDpgxjJfFv4T9r5twgoC6dhmAriUucLQcNgWQOnmSCtnjOiKi5i5rSDkyspWc94sKRlS0HgH+ntBZr+DimQqYTA1Q4E63EotvDDOURM2lH+bZL/MuA1Jk+EpxMbxbNDDqxpggmpWaB9zwAC9qrlaVkvuWcYOUFgjbGDY5PkN+O4M/uL7sKC9iPPjE/tvIhS6ztstrCH/kEHgGkKIBKAbYZ+L7xMryhhQiBF0HpEijPoieFI+7h4UAZy6irF0ojL7V+OWjHPyYziYFc+ZwCpByqiEXaGxN0alyxpbWVKZVAFJeOvgZfRA7oD1SuvFaP2z4zTbV8Bs6qxwFsMgBE8HZ7gFSIoDCbny6O8ga6iogJQJKFMOoOA8fc+FjinOlyYAUu0Ehmll+9xoxI5UPZWN7s9VysuNfSueLbPZZRpX6oQhIcTo9MX3bonefMFYbTEEPSrFVgYlWg+z1udhzQu1VXQWQohvV+aDPs13QVxJNYxsy5k90v0ZGoI+R0mFy66Z2IWSPaZ8F4g6buEx0o6wCI0iZ+ePAKIVNqHyzrAY8NR2Q4gA3SxG+WGbGeQIIEtDpmRgYBfCEAiUcDIWxO7EIO140g5GO4hlS+kaU7juLjV+y4XER4xMwto8v839FZlFtCXbRYaJ6bxgHcjpxAlHBeUBKEXyoLcKON8wsCKp0NBmQovzWLQxzmfBn6jh2Gis+JQ9h6p5wCeBwcrI7CUgpM4bsgbV0/+IYVAEpKjRWCXih5wTbstL1bdo64AiQshw9jQ83kmvigz4C81e83yWsSGKiS9eLmg8CQ0qHqqw8bPlvDcM+VAKnRS+3HkDqFMeQor8C38yAlJN3mlbMRQ8oMaSUmrDJskcK0RpS5DfNmBL+rwJMub4zdHFkWnHNA5oHrpcHHAFSol32taTYsyIaY6sepT5CeTJQZomy5xBZBToUT7RDSnuyaU8JKeNz7nHD4PEnZgmlbWIy8NEsKgVjqe7dA6RIm76InRqHu1MDYckuw+WIdoj0rETGRzlI/9k5UMplQMoZtJB9hjiv00S7R15Poh7vZpstefM40t8adWcKZjyb1JImSNpWAmwUO684j0//wYZN6GOCMGhCJGJI2BEFgCgypFoMkGLZBEkOhLubDkhR7J8AHyRNjkRfEiKoUwGF3GJI2QekCnaexI4fWAbFoKUJSLTHkHIbkLJli0nuM4eaNlzpTm0wjYQR/ZqD97nsVH69wjB8lAERft4qGzcZ0NHOE/5lVtQwQEYIJj5JheJx3VgrzMjYcxEnD9ejhmPqhY7oiMkD7QNw9m8sVwEpwHLqNNauq4NV54vkwVacIKFoMvaQVM9K3QIhNIwWmCbATjexTosDUkTL9dhprPu0jsksFnSvEdMFgNRZQIoFc4fFAaXp2fjfdhW9KZmGkKrAemMdirOKcCitCqZizheBvkh9JgHxDCDdFECKYijpPBE9PhKDb2sLfy81ho87DCn7gJTlcDY+ZELhbgZASgRw3AWkjJO6YXQPWnlW/fq6uw7YB6Qo4En1diW6UokiWO4SIAVYcnKwYXUNu8bJD0UgvuVeCQhD6kq9rX5aUHAwwttHqHa86q/HwQBSshdoDZBquWt1s7bsCJDi35sFQGpKJ2VX2IuPkSsGa5pQN+t00saleYDxgPOAFK+tpCQSzsIzdgXLVfwtBtJxSdyusrCWgBcpoFW8NhTTo0SUnMdJSGdcKzLDmP7kglB0OB6F34vi5pzxFDnKdsCUdhQH8ntwY3EfkCJbWn8kTIzB7V2v4uzeahgGtYNn9m/4bq0ZfO5Qe1PZZUDqet0XasCPu8CXK+NoSh/XjSFFaSwpjlUAWjyR9FQ3DODfU/NzsZoTh70WgBTZvK3mdExI2MTQW+2nxnYVkBJD9nhNLDWwyIy9/yhCVgUbXtG0kD02VOMkCdWQhLyRK0EBYsI1agmGlH1AimgHsdeZzRznyO+0NpUQhkRkpJQ23xzARgSDYQjE6PkxaHuM16uRi2rLZmdDKfYsL0QWqWsvfbtTN7DrgBRA6cFwfZBQ0rFUKKk4ZtkmVs2m6wxIEfHqY7LKokAAACAASURBVLxeGAFJnurCCfxTmfeY7HhE08nB0ViOQ+/ns1pb/KGSZU094x9f0Yqqo2fxyUYWLBP1h5oCSKmBRdRYm8yQosLsuBBmMSsjDYj5YvDfEpBoN2SPFrF3Vqyf81+TGFJm7OHWO88+4Zg9XtTpU5sBLgFSFhO2vnQJBG+0bd/B9SUGuLoO2PMFFQ5ob3ZLdJ4oTSsmXLWjWFM5y14NcrfmYRctcq8D/Dv6o/dDnZEcav+55ui2uxbnBUBK1pkGSF0L799cfTgCpPjRqobs8fpR8EBtdQOyfjnDVlHTkVICp5jN3M3lV1dH4+8dgi59ZQxe/vGxuwQ1uORqk1p5ALFdOqNtNMsEp4+C786hhhHY0A5XPRB/T6LDKq4AUmqNiSLgtAB605YK15cZGyEowVwppiUNQmQKUagYc1aCktnRdZc5RA3XaBIg5fAK2i/QJECqKUBNE+12qbrLLKsmiKnL+2q1DKms01j5X5ZGFzaiI8YObANPyyUc+aQQh35lP/OK4t7OhOxV49C7uThCNqo6H/R9Nha9Q6g8yVwIz6Y0svWkwBJLIbbxQskSxtIVVOUXYc/3wIDpYnY5+4CUN7o/1RkpEb6sqPkv+di1uQ61nGAwm6WuCF88b0Y+87cQTHgsGmG6OhSn82LurLgwwwoiTsjJwfsf1DAbZr+UcEweGQ69jMVl3yYdIsZ2wIg+RKS8Crm7TNjNCwCP7IxJTHan6wBIoRR7BSFekSnmq7OirqwUh3ZeRuTUGEYbhyx6ZXuz8OkuoinjiZhHojEsMZARH//uA1YomhddJywafjwMICWkYK/BiXW52E+E9SWZzqw48+VZmKLDkEKE3FGNE+vPceUoTZ0miprT2kaOFg8xvEcpzI2gcJS4dztfDJjaEV07+MITV1BTaMaefQ1ImURlRHQDkKJFmiNGd8YDKfZEu8URqYJAdBYzSlieHiuj4cUz37j750hdJO7nsv+RLHtCljzChnouDjF20tgr2lKRjy9265A0NBzRId6wFubik7erUcVppLHZ0Sj9odBADHsqGjG0rpgdfwIVOPD2eRwrJNfOH6l/7Iz4wEZWbJyIhxNXSYBOdt1iADZu3eqjsG5t5NatwQyjkWLSEbvvCseDw8IRRNaRw/lCNkMJEOMi48bRHGXONwmQAkTRcR3CUg1IvYuIjnuyyQp+KMF5YywGUx8IXAKk6OyURDRdaJ8I5iuImsPJdUDNMRfPY93rFbJ5RApLAcKUlxIYPSzxoHTNaD0wKmufPjkMEx/qwCalOJqPL7bXwcI8IkUAkSSx2MAksfBBn+fi0Tek9QNQclfygJR8z08DUiXnLqO+TiWzpFOTViv0e/CA3s8T7aMDmKG+OGknLHUNYlpybgdFNE9sACmFjHrV5XU4sv8U/K50/j24rnnH2MaEvvfcptjmwS9Poe4Ep5XavL3e1K1d1degy8hARMTZsvd//vwH3GrqelOPvyUGVxJUhPhpVOiASieOASnlUD0hZI1DtGkAiYWllAXMeTNs9JuoNUxR24mrqIyRsDUYYIwJp+Oy6jFIlEi3Ep7DHJmJ7ZL9IQBRNAuKOy3YTM5xxjF28HpStG8F9pUHCEOKoFtJ0ypwbkP7lrjMDttsEiDlsHUXCzgLcDlbzlH3LgNVDhpUsqvVMqQaS7D77yXIVdNZIWO9tS1mzDTCzx5gQvmEziwn/lkEnxSz7AGoJSmz1/Mv+XInswLTg7iPPPbBH5ULRLLIPR6PvlzqerKp3q2Uep6vrvNByuIu6O4HQMVPtJ6TYphk4yXsf8eEk2RjrHQYQzBmbjQiGHDregBSrGC6PS0tkg6dAGbMOqiall0cnP9dkZhBRLxphpQASJELTWn78KDIFQrckflJ3zccj3LZ0KRhcs4ySZzRyVFoi8qiFzq6MyYLgIxooKM07xKRZDcAKTV/q2UQ4y2zx0oSN800S60GWfa0wSSi3RR4I5/TDBskEHdOi0Z8ILsZV7KFzrwmaUIS1kQBX3QhntlkF5AC6HEq33yeSJzbBYM7snYqlxfnhbJPHfgt0BeDn05AIllDyNEKASlwa9QJO2sUzZpzDZAi68t5bHinAmX20pXx6wMN8tpZB9QfwRSzURBWl4HHCuLtpD0alBW14myZkrZ9i3Mkd+tJ7FJ5pngafdF7bGf06SD9QKM+lutzhgBSmafOctl6RBtoQMr8Ww0Mt9hPPHJ9rNd6bU0euHC+Bu2j2XlCAKl6i9VmXpFzTgFSFXU4su8UQupub01DvCFsqW93zD4g9UsUPKukGqc3xMCuo5ENhny7gFS/M3dBBwfaI9fR/tbYdVb7Ey4CUvY0otgRigLhfAY6daUoR9G+jO61wNp01YMi/GUTKkj9wakQQq4ppiyrYa4uWM6VUbKWB7fYzHyixBJpL2l6ZesDpHjhcWZMTlwIZ8Ade/pQtNOaC3Byddq4W96eva0WkCKDLSvEN5+VITffymZMC/BEWHIIYlCBQ+lWICQQQ5+NQYyavpKNw2qQ/60J3+2rQy3JdU2OAH/cR7JQqTGkuGLWi4XYv6MCueeuwMLV9Qz0RsQdUsFj+4CUJ4KMV1HDZ4DjxjNgqBER/MaQ9NdYgZM7inA4o561kxF990VyLyBrRw2q4In4GV1wXxz3lbusEF+sv4R8Rs2ZIQMhbGQ0JqSw6tyqul2N1cg9UIhDe8VMX8yYBrXF4BTCqOAdeJ0AKdI9yTb4v0s4eVr0OwJ0CI0JQt8HjIjhwAVStPbceXyzswomzg9kLJGDghCaXY4TOY3wjGuDiY8RZhAVNkUDUkTPiICP69hU6Iye0WBv5KYX4eCeOpRx4CjbrsxHTWRIqd/byuAWA1J864VhL8QhRuXdgszZ7zaVIZfKUOkZ6InQpFDcM7IDwnj2kDuAFPHVuTzs+qwKxUTojRxeOsRPT0LqreqjsR8mV44Db+ez7CEJAHQFpUfP47s9dSg1i3Nc384HHQdH4J5efCIEwJJ/Hl+sr0AxCW1VOqhwOFtbrLAUl2DfdmrN8dLBn2zYJ0QjuR21YW+swImthThw7IqQ/dOzUxtMJCxHB4AUCVE8/4MJB/g5xYn6J/f1xrmvq1BaA4SN7oyJ/RkOJPE0zn9rwp59daih1i0me56aODtTT8FvzJoju/6kaGsEpJi1kF2jDlJrFJln+ggfJI/ogL4xYmIBlwEpan3JyOKuIwEu433g+Ws9y1bj14eGKufWAfWpDyEzIBVGKYbXksyQCRjbyzbMAo2UWD8dulpdgv2bSpF5hno+3hqI0PIKnMklhlBrR0URvlhjxnleE01up58vBi9KQKKDpB12htfip+iQPfEF3AO+AV5Clr2MtBJUXbLVp2px41p5B+QdmX8PpN+dlcyWl+V/2xuiK+3L26HrknOO7CNl3K3D9x0SpkeP+9gwYJ4hxZ9jv9azh4+PN+4c0QVDJkdLMkrRmifVBJDarwFS7twCGiDljtfs19EAqeb3qeuAlKgRJYqEi3bZ/s0eGEXYSszKKDQg/E9Bt5rWdbIBslQFzNn2aTkoiRfFDpk/EzaTB7dI8iwqobwQachTp3jbOboU3TCjWcUyn4R1nX0IiNHPskFoDKkmzG8pEOYciHktAa9rDUg1wZU3bFU15tUNO6BWZLjrsdGtyHjNlGvjgcY65O7Iwa50VqifD2u7Np1rvWge4DxgKcKOpWaYaqUMuOvnnyuo+uEs1u2UCdxfP4Ps9qymIeUf4I3XN4xh6n74zHEU5lS30hFoZrUWD0g0pCbvhKVWSpPkQSmGITX8VgxREzUn38y4kD2NIeX61dUAKdd95qiGBkg58pDr55sCSEnxF5JMjf0LSz4SJcX5co7YUHw5e6F4LKYj9iWVSBd7py3h/09nw+MNpROLKmpCyWMMlTZmtI4eNwgB6yDAlFyCT9YpU/3q1dbJkBIdrqRS7/qEc7VGS4JGLdm2fJwaIOXqlXe9vAZIue4zZ2poYJQzXvqdlSnOx8ZPaxA5ks9OaYWlrBQH1pUgi2FeUbpfvzPXaMO9/h4QGJiUTto1saq2BLveuwTrwHAhq6O19hIyNhbiUBYBar3R45lEpLS7Jta41YkckOJZUiRkTwOk3HLp77aSjai5xWrztZjML2+eIcUDUlKdYcZ/DENKC9lzay5pgJRbbrNbSQOkmt+n7gBS0lg1GgQS4+BEEEZ9N6OEB/ClWa0mlXA9R2F8HAjEeIvXeuIYVzJClAiicVpPitZyRCdFRIY/J4n7E+3mPwDQ4yKdCmwvHhnDVU1Dip/e1wIocrYPZ8s5ujVH3XEHZj6vLCroqK523jkPaICUc35yVMomvlkhqY2jNrTzN7EHGkqwa2kJclUJEjqEPWjExP62Yp83sVe0obUqD1hR/O1pbE1rRPLT3TCASNq1+FGFQyvycDhfvSP//uGY/GA4WmvEXqP1Kj545TiyMnMlEg3ku6pfgJcGSLX4HLq5OpAypL6ApZYkRBFTQjHvGrSoOQ1ISXaDGiDVlJmhAVJN8Z5yXQ2Qan6fugpIiSF5NO+HDZuWanfbipWrAVByoIcGhWzrCGrklDMoFhK9mRJAJqkguSR3mgJtizkvgCNi9jw6NJxnNfHAmSS0m6/CU664sHK+SZpQxfTD/UEL2ZPN7+YCg5r/tnG9xaF9+mH2Sz1cr6jVcNoDGiDltKvcLqixpdx23c1VsboUh/ddwpmjoi4aSTsZ2skfSaNvkepA3Vwj10Zzw3jgCkw/nEfxrXHoc00Aqf8vlNNQjqzvL+DEsXpRh43RR/NB1yFSLa7W6MZyswUfv3UCOafPc7iB+PKshey1xivWum2yYUjV0SF74mbOx1fPhuxN7qScd/0qB0hpGlJuXXANkHLLbXYraYBU8/vUNUDqRxGdESAbmlrJCXWzTzLheWZPC1sKaykvRc6NWtSqsrWIbUESOidnAdCdqMUM0iGJnEaUrSA6l1WPylrKgk4c6iTJ3MdaxehWEVFzLcuec5faXqnrAWI50+ddSbdh5oKeCG2vIKba9GFrLWgecNkD9tZA+XrocuNaBc0Dmgc0D2geuKE8kH2kDBvfz8Cli3wGBfGlXAvZu6EuZaswVgpIfQGLpUEM2eNYDOQfoiGVwgNSvOWyr19ayJ77l1QDpNz3nVpNDZBqfp+6Bkj9QOTBBSOc0YRytOeRaFEL65ByqJ5UMF1K57SJMuFD9GRNCViTzZd+oktFmF48eOWBRkrgnA+xU8qOx5sthhkyCJQgaC6/anIQi/ejBkhRmT+cyejXHLeDM1kBm6Of8OB2mDblDtx5f1RzNKe1oXmgRT2gBsq3aKda45oHNA9oHtA8cN08sPHtbPx84DQarByThcqsrAFS1+2y3LAdq4bssbmmGLSTTDEfPZ9lr5M4Vg2QarbrrgFSzeZKoSENkGp+n7oKSNE8I0l0nBOmubPHUcraJwqZK1sgiJfTmBUtg0Kvc3I6lawOT6uiASkhWypTl6dN8YCWmMlUPbqFDzGUBiveUICUM6wgJ+bEdSvS0vYrtT/89n54/C9a2N51u+hax255QAvTc8ttWiXNA5oHNA/cMB4oLazDppWZ+DUrT2Izv/77Bfjg9Q0PMue0LHs3zGW9robKAal6LmRPonHi4SEypIiGlArVQWNIuX8pNUDKfd+p1dQAqeb3qauAFM+QYsPMxJ2KoK9EBfURa1kgR/5HFbFyheGJGfX4cEAuJI70TjXDg1ByfSYB8qFskGTb44agpBtlgylw9CmSEU+gUtm5JPSyqvZ/2j03FCDl7FRUFA7j6GtqbVwr1pKzY2iOcmRMHcMi8OADPXD3Ax2bo0mtDc0DzeoBm3Waat0ZOmyzGqM1pnlA84DmAc0D18wDny3PRsbPZ2Gpq2NecBnQgOr99wNI+SN5QhSS7whG+0AdvHx1aKhrREP1ZeT/ZEb6JjMuuHJVwoPR5/4OSL4tACFBXvDyBnClEQ2WK7iQXYoTn5twQooButJ6qy5rw5DiNaS4TRSZX0yWPW9vpIzgNKT4EckoDBog5f6l1gAp932nAVLN7zu1Fl0BpN5/kmhIiYd8jyL8psEfJxI0Od7r0AsTCavTMTTPq8yfbVWcGJCHRp3YWDoq5R5llBwp4oZnLwTQrtIVyerHSfWRpvjmbfd6onYUj9h10zSkrt3EF555Qmwn+wLmzNEUdtWg7j0xemoXdEoMdqYrrYzmgevmAY0Zdd1cr3WseUDzgOaBa+aBn74qwo+7z8JkKmH6VApn+D0AUm0GxGDC7EhEBNhx/eVanNzwK7Z9cdnh9WkzrAumz2qHNgSEUjusDSjedRqrPhB1uxw2fIMUsBE1t1iF+UUPwcfHhwWk+Cx7/Elqg6YBUu5fdA2Qct93ajU1hlTz+9QVQOq9J3+UfDBhnltysgv3IFNiTLm6v+Ez95F+eEyJJyfR0AEfTifAPzzdiYMXGIBICWqQo0QK7pXYTGXNU2JISYA1xyib5LlPfrRKhpSz4Iu7rCZn23d16rvSLl1W+CpIqdLL+3albbouqafz0OHeHr0wYko8Ot4a5OqwtPKaB5rdA0rMKDnVtNk71RrUPKB5QPOA5oHr7oEj35Ug/ZvfcOb0edkLPp8FjX0Fv9k1pNo8mISZ00IQ6OnMJWnAuf8ex7rtdeqFb4/DE8+EI8weGCXUbkRpWiZWrqhwpvMbpoxNyF5tg4RJwOuf2IiaK+wWNUDK/cuuAVLu+04DpJrfd2otugJIEYaUPFRPst+W6DSJjF8JNkODOlxleVie1FZR1EnUk+LD9aRhg7w+nhAmSDekRKQS5J843Sce5eJiAQVQjY8NJMwsTjNKDW+i93Gke9Z6dscn5XmxxtF7wVYJSF27qdj0nhwBRWrnHdVrumXSFrx0nhiQ3B19BkThjqEdmrt5rT3NA255gF6MXP164FaHWiXNA5oHNA9oHrguHrhiacTuDXnIySzFuVyT8EKqZsxNDUhFRmPmP40w0kmQrY2oLq5FaUkDfMP9EBbhAy8arLpyGenzjyGtSMljoZjwXld0aU+d49s7Xw8vox/Conzh63R712WKNLlTNQ0ppmFqt8QAUkoMKcoCDZBy/3JogJT7vlOrqTGkmt+nrgJSjiwQBb+llCQnCUOS5lkAylaCii8k0aeSCEMpCFkpIUWMFJRypJaUscyF16mQZhyNTYn9TA+Ur3/Thuy5oyPlaKLdSOfVJllC1C1IuMWI2wdHIr57KHwDvG6kYWm23sQe0ACpm/jiakPTPKB54HfrgYqLFvxyoBSnMy4hL7cQ1dXVNqEPUuewr7ABgXq89skDzKmbTdS80597Y/oACo2qrMCeJSfxQw7lids7Yea8KBgptYXqozl4awkb5ig5Jt6G5yYHQXijq6xC+ju/IO1nqlRkJCYs7oQukeRLN3uU7z+Jf//z5mFJqQJS3K6HZxkIIXuTuSx78s/3HoAGSLm/ZGmAlPu+U6upAVLN79PmAKREDhNrnz0ARrI3Z5hHfHkKwOL+rtoWx1iiw/josvz/JfQjuZEyVzJ2cX9jpakoRhMFRDEkKq4tOWglZv/jG+chNTpvhKgdJQeybgpA6lqzjdRuidZih6NbVqfTITosAjFRHeDr643AIG9468UXFEf1m+e8E8Grqh25UteVsnSH7tZrHu84bsUZzFlYlhw3p5VokgfszRYaaHP0JUHRiKZMRbVpYi+e3NHUapKnrk1lOfPOLb87NNWdC0O/FdwEjnboo5u3gNrV14B17ppf9UBdbQNqqq7AYrmCgt/MDBAlvqranxvkfcrX3/smzbJnwOQ1CYhrw/ugDtmvHsEmGjziT93eBX96vh2EopcrkDbtJNJl7rvr1TswOJF/j2uEaWMG1mxQCO/rnoA//dUgtnfhItbNzsa5m+RWVQrZE9BP6rnn46tHyvAEWw0pyg8aIOX+pNAAKfd9p1ZTA6Sa36dNAaQcPuvpNHhKpnt4CNpOJBSQDnAjxSWkJk4HyoboJEvYp5RBTxCgIv+RhO6R/oW4PVYgXQI+sedosIrdVbrz7it1gPztl/R0w4XstRTo0xztOtuGs+Wa/9ZTpufpvbyh0zklYqC8X3aQwbAlxuFsmzx90lnxeGfbbc5yzs4HZTRavsEVLRPCfp3I8iCH9O0ttGIcs7oXpFaxlrMLKXvGWZDGnm94O9TSsNpYJ0cp+IBrtQcFxXp1FTqQ22ZvvtiYpZIAQ94GnXJWDV8SnE0jMkqFhawc0kGrATmO/aE0qua7axy+CFBdOTOX6TnEV6X964rl0v5cgS1kegBcp47CvoW5JqdTS148qBHQn8FkAxOvqzwDivz1SDZKN58B9nxMJ4UR1gybPMfyLDN8Nhm7eWCYdYhdkeytYWIZujz5v9L6pcSId2beqK/gskksu55EpFSJzm9zb9rRpnTGPuqJwulA0GEE4py1mVZXAWtjI6yNVsFfdu9FyRxiR3HzhuzF4Ylt4QjjnVtkxr/nnka54gXxxch3eqNnFH+yDifnHsE2SdieDOBSAa3YFnzx/9i7EvAoirT9koRMCBCIJAZJuBJBwhkOIeKC7oph5VoVUDAslyuKK8juz+EBqCC6AddFUKOwgiARUBAXFFfEA3EVWOUQJFwJhxkgJBCYQMiEJPxb3V3d1TXdMz1HQkiqn/9fSU+db1V/XfX2+31135td0f4mWt5l7LpvJz7xbjJU2dT6oOafosRZKreVeweqLntUIaUaGa1rgpDyfZgFIeU7dmY5BSEVeEx9IqQMlnXkFl2rufsA6hr7mnfJk9+pNBA5VUFJJkzhi9iY5er7nt3wqTBxbJVyX30Pc2sDSRXl5XqBXb/Qat2tjzRTrAexyhBSVjfkvkxFvuyKrMuX9vF5qlL72IBm/hA6VtwnA9XvQJUjrU183GQFYh64zAvlBkvq8CS1p/Za2cR7a4zc9VVPyugJKbr280W5IrWR3YmZ7fmZxvEfKjSbqxhsCRzGeKvGXUPNCrHhOm5WqTc5p9w3/VaZ3lNfW0xn1K0xg4FbTJm3h8t8YQIZ6hbvXKeMNtAudla34dca5yvJwzbBdUSYrzomO3T+i44VQoKtMwhBHgkM4zntjm7kd0nyCHt6jo3eGfQetdP0OWafQXVW8eQkG0eafWbYRY0HGbo3Nk99fvl55cHe8s+f6XvFC8LbU7spfkHKfNbZXwOsrNgz/r1K8XAXLFU2Dq5xIaT2KV84Te2TwQKTJ630ZJJBRYbknclzzdgwLQSqYt84kl+Pv2u9deqGYN7K+6Rk1cpl7862+MuTkainAFC89xjmzbSbTsfkWT1wdwfqjFeKY0u34731bPIWeGRNLBrT74r2XMx+gvX90xftUt4/t+O9Tz09DdfH75ZiSAFQg5rzp+wx3fSJkKoPtOoFFG0F7IXXB2YV0cpAEVJhSUCr3kCdEKD8PPDrv4Dcs362uA/QvQmwY7mf5VRy9oARUpEA+gAgZ1yRQyizAWyt5M7w1fUEEANgXeW2w1tCyuWDj4fmGnMQbCbtS5PL+thg+UjJKPqVR/2bXyNorJPCZMkn7ckEl/yjm2+TLlsATjzFrQ454ZUOEwsbNKUz7Uacx7GVbBDEypsLtfqnvOH2E6W3C3OjpgeijMos1xv4fWEzvSm/qvbbrA+BIB/9mS++5vU2n8yd6JnvWrWC1I0Jj48VIorN4y8ppRlVRu7JPOlsf7017rp2eohCYqYqZe20XB6DEGN1jbZlhs+EidrCH/KFHTPz+aFHmlWUsLiqm2SWSVJluNoryWieGL2wWEJI3kS7Xjzhw7XUPEqjUpSnV5gLKcX1jbZIfla0r+OkP5RccDeWvo6d0Xw2Jr/kBrPNJv/2ZMPM5oK6wFDJCWZUTAyAtDjhfqNHA0tf55glh9l40DRWbZgrcamg4GHArdowqXxuDlnNq7ctcrsoiefNfDB8Hjiyzfz54GalNA5KO3jFmxJ7gn8XGJJiDCnFQq1/jpSczArXPXGrzV6r+Hi092rsDLmz1VYhNag9poxpABpByn9CilNcncjF7CfNCamGT3bFhDtp7UYEl78rxWuX31QhxTWpogip+rcDtzQHirOBfbxfZUXB0gbo3AUoeB9VxvUyIIRULND9z0BIDpBnB+q3B+pdBva+ChSYYNl9LuDcAOxxR7A8ANzZDPjmlYoakIopN2CE1BhiXAEcAkDIqQYA1sIcVLPu3Argd/8rKy0A/e0HgJy39c8AlOVFEV4TUryLnOFC0sCPjq7NpLUAycStrpWXI7+O1xXPLi549kSnHldyKUHLlQo5bz25MMojkP8GkX2kG+W40dqCX7qxH3/NCC9+KUP7eF3EkLK62PViDl6TpFWlH962I6hWLdS11UV4qA11wkJhqx0qU62W/Ug9bS+vyXAwlbrbbrnlTD003Jt+m+yomU2hvjLjb/GuxsG1iVa+4rvrmLteUXcWzR9aq41XAHjcnFTQtNCrZfjtGTuvJYqAkyUYvn0M0ujHU3vmXLerOlKCq05HJplNRfcDQj+J6NvIFswGLyTdYzf1FieLJ5Q8kwI6FCTUr5SVobjYiZLSUlwuLkZp2RXd1x35beo6REw8SE+Upctg0o01naseVStc9RQHogwJs4XBVtsGW2hthNpqG7fFE3AWngGWjJLab/ZgWRxLFlej5pmPpafO6MfYrGtWbJgFWPxKwqs7KT1nZT7Qis3CRxi6IrKt9fgqUBKwnyyN4kCo8nuWWDP4ksmbPNoWo/ly9SqcxaUouVKK0itXUHKlxEWsaqZcYxfF+jlk/iaQCal7pRZVK4VUpzaY8DwTF8qei4VPHLHssnfg+Z/w4R520ugJKU8EF57oghl3kR0puaovITVj+EY4i68YLp10hJSJbfRFIZXwB8B2mdh/4PAGQBJJxQPxjYC8/8p/x94GlB4Fck8D4a2B2KZAWR5wpS5w+Qcg3016W3Mg9magthO4eBKwZwNRyUCzeKDockxtggAAIABJREFUMGBX6vDLAAYgc0AIqV7Anb8B9ryscCWtgORHgIKpwEEA9W4HWnYCkAuc+QYoaQ8k9gdKDwC/LgGIV2vYbUBCRyAoX04jqasUQurwUSCqAZC/CbDLh36CKLJa9gBCTgNH/wVIUe+6AYkxQHEjIKIcyP9GSx8AqCwXETBCahKAHwBsN6i67f9USgTTPACbld87AGhEAFeILEL2nQZASCTy2y4Am5S0vf5HKsUpZNdPyr0UAOTchHgABOfDAEi6ywD+oxBhlJAivxPlFq2DFOGuTYRQK1f6Qtrk5eU1IWWmLNK98LVVjKaAJg3T3PFoMHNW6URS6HYk0ouSWRC4vKtdiS8pP0N+0fcujQ2lejuR+FUmWNH1D0so8TslAjndIck9Yy+5BHrpzSv7vpfT0NQVoZCK/v0tSBlUF3nrDmHTF1oMS77rHhVSXs6r6y65t8SQbrh9cCfzpr6G4fXQovFNiG7YEOF1QxF1Ux3ENAlHw6g6CAkNAiGpxCUQEAgIBCoCAbLxLy+9iqLCUpw5eRFn7JdReN6JS5cv43jOGRQUkmgrnA0y2Mj7Yqb0ZITn3tHXax1bHcTe2Ag3RDZAnTqhaNQ4DDfG1UXDRjaE2oJRK0jYTM9oihRVGYGr5YSQKsO53MvIO1mEs7nFEkF1Nv88zhc4UHLlilsS2D2ZSZe1Wqpq67KH5hizMg5x6iF7XgQ1L7uEbUN24wvdRBGEFIXDNKg5Rzq5KKQMSCmvCal4oFM3IP8zoMEAwPk1kEU2yclAtzjg1zUSd4L2DwFXdgIHnUCnZKD8DHClPlAvHMgnKiez9CVApx5A2SnAWRsIDwPsG+Tyqy0h1UOvZCIKqAtTgeN3AN3uAUoOAaUxQMhR4PApjpDqBvQcApSSNDcB9S4BO+YDxYSQ6gaU5ADF9YGIUmBPGlBACK+HAZwASiJd0xdnASU2IC8D+NVft0EfDH3ACCmikCKqqKMAfgFAxZTkwMmhAE4qvxPCaClDPBGyyCaFoQPeNCCkBgC4RcYPzRSi6qv/HeVJCDByEa9kcp+wGaQs4qJHGNplTFnkeakr8eTAIgCe2kTqCgVAXJjNZHNusPaWkKJFmZI5yt5c75ovv9vUtaXy1ZQ1OUbfm03flwbf/ozU59p3Zy0UCN8uHeflYU7ypJSVb5wsqaWl5z9Oyti0DZDLnq3dTeiWHIq8r0+hKKk1UgaF49z6Q9jw0XnJQ9XoqjWg75tXWSbPmzhF7lwXfC3TB/sQkCyBcr2zgglpsDtiqsWNTdC6aRyatKiPzj1jENeqPht0PyD9FYUIBDwZdYGQQMAIgbOni3Hgp7M4uOcc8s85kHXCDmcJOUlKe3XLiqGr0ochQpxL7wOLXJAV1yPejalRg0gkNG+CmNi66Pybxmjauj6CQyxWKIZZIHCdI1B8qRQnDhVi99ZcnMu/jF+P5+LSpUtSr4zcs6X78o+up0RzWITXq42571dDhRTCcM+rXdGtJdNhRyG2vf4zvmBP2ru1BcY8EYu4CCadoZpKEFIUISOXPXUeMru+0LBQ9LznFqSQoOYm5tpbQirqTqBZKLBzE9DsHiDyMrDnGzeEVEOgWzSwdwPgrA90GAgUuiOkQoAuHYALPwMF54FzNOxYdXXZIwopE0KqdBIQ4wC+X6I3GqzLXsxoILEh8M18AKy6ihBSLYFtaUAxc//MCKBTU+Dg50B5DNDqDuDUU0BWFXHxCxghRSAjMaRuVtRIhFwjOP4BADnsgKiTyIkL3f9HDs1TyCKieiIEEVEkjVPc9HiXvcdktZrkCpikEEWE0CKEFFFCEds2XBmvlYpKqisAMj5EIUXrICTUg0od7toUABc/bwipxRNJJ1wvd3tqbb3I0DnK6XoSQWPwIVWtwUUuxZySJ5VxFVfV2K806Dlz6IiikpY4BkqJKfVJplD53YDfMuqliepJWW8rSif+pc6SUPquyr+wdQdGIRWEuGEdcM/vbTj9QSZ2hTX3npCq7DWZN2ohtm2+5gtY/8wii/lZQdNGjdE+vjm69GqMpN4xCA4WGyo/Ia3x2d0ZOTG7avz08BuA4wcLsfWTEzh9ugCZ2SdQViZ/+5DjCGkvbm9VUrzbnllDb6jfAK0TmqHtrY1w629vgq2O7yeV+g2GKEAgUAUQcJxzYvvnp3D0wHkcyz6Jy5cv6+NWMG3Ur6WM3wjVl5ACwMWRotAUn7mMi4RjDw5Gw8ahCOHMyvnv92HhPOL/wl6CkDIlpIpLdYQT3SBWRAypNg8A4SVASYm8GQ8LAo59BOSbKZ4IIRUF/KgccUiUUxfdEVIHgBtvA2KaALVDgKArwK8fAbk1kJDCZKDBCWDHB+aEVNNHgeb/416+e1tOQ9VVBzmCid4vehRIaAIUMY9X7qvA8epISFHYCME0GsCPCiFEVEsOBlNCVPHxnaaZEFKEeCK2i8x/chHFEglSbkZIEULrdoaQYgkmWgchsKy0ycf3n1+EFCWDlFAJrrGhXGNKUBc+2lyVlFLIcimuJz2nhyHQdWokExKL7rlUFZS8IFZDW6itkRpai/3JMnpqHUpsS17rxBdE62SJOX5vSP/2nZAKQuN7E5GSUhvHMw4hq2krmZBam4ldtS0SUp6CmpshZBajgA3ORfMGgkDytwx/81ueKRYSsvFGSPK6tjrokdgWHbrF4I4/NLVQgkgiEHBFQDNSHj966zILYkrMJn8RyN53AV9/fAKZh48j/0KBor4wL9VdoGZeIWWUtnZIbbS/JR6t2kXjd/c1RWiYIKL8HUORv3ohQIipLz88jhPZBTiaJQdncbX1yoJY/lSrVzkqd6qvyx7pcxiSZ3ViTs+zMgeKse/5n7BOFz+K5BOEFEXP3Sl77EYo4IRUe6BLW6DwV/ngMnKFNwWu/AwcDAW6tAHyPgPO3AC0uR0oJi574UC3m4FTnwH5jYE2twIXCCHV0SR9IdAiBji1E3DGAB3uUhRVrYHO3aphUPNWQM+HgYJVQOZuIGYYkNgeODodKCfkUUMg85/AhaZAg1/l+FCsQirsASD5FuDwm8CFZKDLbcDx6QrB1ArIfAu40BXo3hv4dTpwdKDsype1APiVxPpqDdhJrKXqREgRVz3iWkdUUMTdjcRn6g+AKPlI7KaOigsdmcBEqUTiQxFCisR/ygDQGkBvRTlF1E1EaUWDmhNXQEJIEfVT5/8RXccUUsoqIUXqI3nby3G78A8laLpZm66xQsrso4pqZ9R/aGog1spLh8fQk+/IO0/5m98kqToUJUg5e7KuTGixqijlfarEiFLfrAoJ5c5bwIhc0rdcH/NJ/97WO+fRfNrBR3LprJ5K7id1ZQR8J6RC0HxkO6T8rjZyVh3E/obxSPGHkNL7NRp5U7q+rFlXN4+kD3t6lg/xl6wsFSo7DU8uWa2fYtW4QRRubdsK/Ue2wo1xNMCl1VJEOoGAu02/KzGlU58qWa34IAucBQKeECDvgo0rjiJz72nsO5SlJmdd9tyfGCZn4eNH8Xka1K2P9m1aou+weMTdTA9t99Q68btAoGYicGhXAbas/xVHDp2A0+lUQdCWpvTWVcW9T3kOlZVxWHg1DWquIhGJu1+6GcmJJAiK56s08zhefkaJvqxLLggpCodpDCkO3kAHNW/6eyC6DNjJBPeKTQFirsr3WvQDohrKsXHKQ4BLhJA6wNwvBsrCNFLJKH1euBzQ3BYid+bKaeDAVwB5sm4ZIvMJNE6V59lUsSkCEtT8f4cZNB0NtGwDBJGTQkqAs18Ae7fIQbY7jAMaKUGtL/4X+HEtkDgNiGkEnFICn9O/Sdyiiz8AP/5LIZjayfGgQoOAoh81pdUtfwVuaixjU3oSODwfyK1OhNSNCiEVrYw/ieeUrZyyR26NBUB/O8PEkEqUjiiW/3/v/+RmG5X8ND4UcbsjLoADFVc9Ui5J928vFFKE7KptUIdZm64xISWtGVU+gXmrMRyDy75HCuekkTBSLqPNER/MnKYjyamaisnLcijSyFACimqUmcOK5GwknEU5pBPaldOyDZvBBSzXPizpU2tEk1y6johiAr6zH6b4GFpVhpCSwLPoW+GRfAqwna3M+rypy5u0PCSJTZuja6eWuP9REoFOXAKBwCDgzk2P1iBUUYHBWpTiisDP/8nDd/8+gZ9+OYDyq+W88MItZJ5c9W5seAM6JrXE/Y+0Rli4UEWJ+ScQsILAuVwn1r9zGIcP5qBIiS2l5TMX/JNfwqrrKXsccI3vao5ed0WhRctQhNQOAq6USzKbkLpk90cvM3UU+V0QUhQlT4SUqcse+4FfKczbGFJWngc+TfgNQNE5wNYRaNcOyFspq3Ou9ytQhNT1jkMg2x/QGFLeNIx32fMmbxVP65fLntQ3edfDf8xUzYnmR6edfqdgogUdZ0Di9TjMpor3RKHKKCkWFH/SncEpenI8VWWly3EuWvvltrDN0K+NjQbUdeenmVNKThl9hpLLoqsAf4KaR/ZqiVu7hyDv378ir8MtvrnseUuqWA3c7esz4G17DIeGU2C5DXh2DdRa7ZvHo+dtCfh9KtFgiksgUHEIsAaU1iJUURWHtygZIC58n3+QjR37fgHK3Qc0NyKh5C879OUpv0wbN4pG124tMfgx8glPXAIBgYA3CDgvl+HDhQdx4JcTasBz3omPfkRVvxiTE8bDa2PuyuoY1Nwzep1n3IoBXTTlVPHeY5g3k0ax5vMLQooiYhTUnPUIpba9dmht9Ox3C1IeIn5CxleFE1I3A51uBYLLgKBgoPgosG+b57lxPaQQhFTgR0kQUoHH1CtC6snv5QYwxA6NGyXZFfkwOxdyyFQAxYaY4tkmUg/H88jvRu2TvstBcPQ3Rd9jvNfStEy8OMC1nXIKqnbSc/ZaajbUhT5qFktLaWOn6zajnvKHkNJKD0LcA22R0i8Mp1YdxN5wizGkBqS8IY+lD1cgiCOr1VbVunxpV3xMLH7bOxH9RyZY7b5IJxAICAJCGRUQGEUhFhAgpNRnqw/jx32ZblPzhJQUDF09+0POSoKXd+/eCg880cZCzSKJQEAgYIRAibMcK1/NxIF9x1HsJOeJ04uNJaWtt8nisFoHNXc3TW6KxyMLb0JjKsQsu4xds3fiE5fYUbQQQUhRJMxiSPGuJrVtgT9lz9cn30Zc+ZyA7rHwtbAqkk8QUoEfiGtGSJHoBIQbPxf4Pl3rEr0ipNRT9vhP7bLLObmo8Ig93FmvNuJ6bMRW6cMx6TNwsaHUeFI6DzP5dGlXpzNzHxb+F1cxgVFeTR0m9d3DYHraAwaGkGIbEYS4+9tWvVP2WPLGFyLnWj80gai/Ub2G+F1yBwx/kkSxE5dAoHIQ4I2QUEhVDu41vZbdW/PwxfqD2H/kqFsojEgpei/cFoZbk9pg5LR26oKjpuMq+i8Q8BUBEuz8w9cPIfOXbPVUTLYsfgFdp25tzH2/5imkeHXUxZ1H8I/Z5Dx1s0tPSJUeysHL046bJ3+iC2bcReOGluLY0u14b72vo1q18vEKqSvOUnWjpDmNXEVtmw0972l9bRVSVQu6gLZGEFIBhVMq7JoRUoHvSpUp0VtCSnZt0y4dn8RudoyClXtiZJiCdZwFUx8NYk5u6QKWc4SUMT3kSioZqreY0OOkHp6couvjciX2lJxGj4t8hJ/ygVf5t4FXtG4eBJ6QAiJub4nf/T4ceZ9m4T/bSMR946uWr6fsBXImWyGnrKTxt02+Bii3Wm9wUDDu7toNf/y/9iAn17hcl88h+3iuFBxRf4XCFhmH+Bib1apM0jnhOJGD/LIIRDWLRgQXgsVZkAN7biFTfygiYuIQG+lnvUV5yLY7YIsKQFleIeC+v14VRROXOWA/kQenLRrxTSJ8KkKXyZGD7FwgqlkcIvyEmZZrzr8bnbLkfxdECQIBdwj8a8kRfPv1fhRcdEiyY22eyq549EVqVkaPju0xdHwb3NA4zDWJ8wKyj56sQJsJOPOzYC8A6scmIDpc34TqZzPd99enmR5Im1mUg8w9+5F9KQLxbTsjsUmAjCbtGH1XRcYhNirAZfsEXsVkOpbpwMYVJKYUOYJJoQioqwO3YK+RhBSvjrpyCdue3I0vTrkbDz0hBXsuZj9xxDRD8qwezOl+1ZuQKnGWqjs3dnoJQqpinm9aqiCkAo+vIKQCj6k3hNQ/J35vqgLiuCjp1UaDj7PkjK4HzIZJ4pMUEotNo+MfqDpKUj9pBJBUjwvZ5W435oqjO66M9yyk62YzYk5fur5xEtdh4htXEYSU1RnjQki5I2UCQQoFogyrnfMmnZF6y5u2WlF/9WjTFkNGdkRCB3Lmp+tVmLkOA4c8hXyD3xInrMY7jyS5kEgkqePAFnyR6UBCzxQkuSOtnDn49Ol+mHYoFUvem4bu5GQM9XLCvm4y+k7fxNUeh/7P/B3PDjOu2wrGjp/mY8TIdMS++CXm3xcH02V+/m5s3noEaJWCPu19IXucyN66CbsKopHcJxmxwe76a6XlBmlyt+C54eOwpedCrHkhBVH+xFUuc2D3kkcwYr4dg19bhxf60GM1fGybq7uzS0GePg74XrPIKRAwRuBKSTmWpe3DD7v2ykHOlYuPEWWUO75pLPoPbYfOvcixNK7Xpeyv0H/geOSZ2MwlJjYTlm2NE5nLx2FIWjGmrF2O0W1Y6yXbzBQTmzndT5uZOjIdcZVtM8Pd9dfHGZ67BTOHj8O3PRfiwxdSEO2TzXTC/sMSvPjUfHzLvCBjB83Ba08PQaIvrwuD7jj2pGPsQ/MR/fxGzB+aYP6u8hGKqpRt0/vH8N2mQ7h46aKyNpUXrUIhBbioo/57BP94yZ06ioxsLP64ogVa1FVG2XEBn43ahx9NBv3uV29Hckv642Xsum8nPqlKE8SPtrAKqRkPbUTJ5SuMQkpbhdS21UbPe65xDCk/+lnVswpCKvAjJAipwGPqDSG1eKISQ4oJSkctiqxcYtpHb/Dki5SGuroxOiZ98CU5hVKg9G+FhPKEgC5wOZOYV0Ipb1wlhfx5Vr9H0/XM9Kw9bU2tVaaWxZ026KntVYaQYo8s5AN1eUPOeOpwQH734kRAX+qz0l9PadjfG4TXwz29u+KBP7uJgUIVUs4z2Dp/HBYcSMH0Vx9Hp0h3Ciknsj+cgEHP52Dc8lWY2NXNytwCITVo+jb0mbEQo5MaAAW/YO38Z7Eq8w5MX7sQw1r59sXYmbsbm78/goj2KejVyrx9zn3pGPHgfNR/ZiPSU33YDJTlYfP0fpi0fSDSP5iJXpEOmaAquhnJdyUh1rfm66dPIAmpgt1Y8NiDWLQPiBj0Cj58fmBg2mhCTAkyyhdLIPIEAoFDu87jo/f24uBRosiQpcXkcqeQCg2pjdu6tceoae3Mm0AVUs4z+JaxmUlubSZAbE3qg/MR4dHWMATN6uUY3d6VkBqo2MwxjM1cqdjM4X7azPrtU9Dbg8201g8TCBWb+aRiM3tHAXn7NuHbw0DbXilIjArA6AeCkMrdghdHj8PK3GQ8+vJf0Nv2Cz5ZlIaVe2zo//I6zB7k5kOHF11QCakZGzF/mA/vIC/qutZJCVG8/G+/YN/Ph+Vn0uQFUeMUUrw6qrgQ3/31Z3ztVh0lj6aeZCrBkdf/i5VfGoz0TS3wyKuxUEWf5wuwbsx+7LvWkyJA9esIqeGfwllcypyApUy2q4AcQ0q47AUIdpdiBCEVeGQFIRV4TP0hpCi3pMaLMnPZo2SP7uQOxc1NVTvpA4BLBJRCStW6qqxWDU7Oc0GEYZZYkknRIjOeApQUk//LByzX35VXzvKlkVdGwcxpe/h4Ulb2gNeUkBrQ982rLlHiDeabJ/LF1ylqpVwraXytn89nlQH1tr47OiYh9c+dENXEwO2EL4wSR3uHYMnKmehONgXOPOzeuATrtubgAiIQ32soHuqXhKjz27Bgyigs+gmI6p6KCdMmYXBLJ3Z/uQaffL0f+WU2NEhMwajUFMS7VQzJX/sHTd+PYf9chSm3yWqd/K2zkPrYJiQrCh6JXPr8G+zKdiAivjN696WqLCfsWzOwdP0u5CMCURFOFBZFo/e4SehTugkLlmxDg36TMK5XNBwHNmHVh5uwv8AJW2QCOvcaiH7dbdgx/wlMysgEmt2BUROm4dFW+/H2ok3It0UATgcQ2RkDhg5Bp5D92Lh2A7addAC2OPQaMhaDu0bDsWcJpj2Whq0OG5Lum4TJEwaiZP18rD3XGaPHk6/o5Cv7Gixdvw35ThsatL4Dwx4ciMRIJ+yb07Hg8xyERdpQnO8AItri7tRU9OE3gwohtdaWgsFdbbhQBMTeNgKP3p+I/M/n4+2tQO+xk9CfbETzd2NZ+gpkNx+CCanJLmqq/B/SMPZPS5BNgA5PQdraV9C/mbzhdR7dhGXLNmC/w4YGUTYUFwAJg2T8UJSDHZs3YcueLDgbtsVtdw/EXW1kok8nEHVk4tMlK/DFCScaREYADgfQYQQmD4tF5rL5eP+QEw1swAWnDQk9h2J4vyTYTm7ByhUb5LGJ6owBw1PRu5kTmevTsXRPNAaPH4seUQ5kfjQfSw/ESX8nFWzAgkVbUBhB6sjDBUQjeeh43N89ulorDLy1ATU9/bt/24fvf9qLK6WlylzVXo/sqXoUp/at4jH44Q5ofkt9z9ApNnOqYjN7SESK9rznKc/7cPK8h+dg89+fwJOKrRk9YRom3hWBTMVm5ik2czSxmaxiyJSQ2o/hjM3MY2zmrD7RsGIz8xCB6AgnHEXRuIOxmRH9JuHRXtFwEkXXyg+x5ahDchdu2z0FA3rFIXMR14/bCvHR6yuwrciGBnDgQnAckvun4u7oHHzxsWYze3M281vFZk6ZlIro3el4+xug97jx6NMMqs3UYajYzNc4m5liYjOJQoq1mXGMzXxrK3AHYzPfZWwmVVNRoggTVkNVveVuw9vpa5DXagQmEjWaMwfbN2/Ct4pdTL57IPoQu1iwGytfX4FdzghEwIG8IiCu+xCMvi8Z0TbI47P+c2w/lIfikiP4dHMmelOFVJH7Mnmc7+8eB5tPCjDPU7wiUuz85gw+W7UfZ8+aR8oNrxuKtPf/IFX/zpQ9OHnkYkU0pcqUyaujzn+/HwvnFVhqX8M/JWFCfyqRAkrtufjwiSPQO+6FIXlWJ8ZdD/Acn8pS9VUmkREhRdcnciNl2y8IqYodMkFIBR5fQUgFHlNvCCnqssfHd9KROS6+e7LJUXUsJpG/eT0Sf5oeK9phUeCVTZrySV+RKyGlx5Lu32g6+VcjX0BNymUUT4tvG/t3EKOYYu/Tvl1TQqoqxJAK/PQmX/vkCPeVcXmqq35YXfT/bTc88LjFE6JcCCknstc/ixFPb4DDFo2o0jwpDlT/eevwbPtdmDl4MjYXkZ7GYdQ/1+HRyE2Y8/iz+DQ4EfHnM5FdBHSftBrzU6Owdbp7lz2dQqr0AvavehbPrYvCxNWLMa6ZHcv+ei/m/QDYIm1wFjiBXtPw4dyxiD+/AS+Nnoy1JB5SFJAvuVUkYuLq1RjmTFdd9tK67sKchybj0wIb4ltGIPtoHhA1EGlv/RH5cx/AvB3yiCVN+hhpXT7H+JHpCmFDiJpkTFn0NOK3PIXxi7MR3yYC2QdygCZDMP+dmUjKTsOQP2fILo9RQzB/2Xg4F2j9bZObgUmDZ2EHIhAb5YA9H4gfuQhLJicjL2MchqbJZ/1S/gvdp+HD18bq3UEoIUXU+8HRsJXlwYkkTFy+GMOQgYdHzodt0mq8OTYJJV8/iyFPbkKPeeswqx/3Bb8sD1vThmH8550xfVI01k5fgij6Vb4oC6uevg8vbnbCFkM2tLJDUi+ySbo/AnvefARj38oEwiOAIoeM37tz0L+lpt6oVebALskdcDcQEY0IRx4cIEqshVg/oy12TO+HqZ+TaGU22OBEbOpCvPXwjVg78UG8vQ+IbhKBPEL4dZqEjAWpcL47DGNXJ2AuIc1iHfj2lWEYv6Ez5n4wB71OpYO4FxFizRZFNs95QLNUpL8zDb0DHeOlMh5oUUeFIHDk5wtY/c4uHDnxq0eFVEhQMHp274DR09pba4sBIeU4ID/v2/nn/fEb8enEe3W2Zm6vX/AaZzN7EJs5NhH2DMVlz4pCSrGZMxWb+WgzO941sJlrFJs5R7GZ0USZxNjM4U75mZJc9vo68dFf++HFrUB0ywQ4j2bBgQQMf3UqGq96FP9gbGb6oDN4hZA/xD5JhsyG/s/PR1/7PEzkbOZr78xEp+w0DP1zhuzyGDUEr62cidjNWn/vD1ljjOHkZORLuLjazDUGNlMipAxs5nBkYKxiM9PHJsH59bMY+uQmdJ+3DrMZm0ncvgke0TM2In1YApwns2B3lCj2OhaxMU7sNrCLc4ldDN8muQzK9UfAVuaAE9EY/to6TO+er45PRMsEQMIWMiF1f4S1MinOLy7D7PuuP1XVO7N+xr6fj6hrb158XqMUUp1uxvgZMdrHo+JCfD38Z3xnzQpJa7AxK5sjjvnuWHr+Eo79Jx97jziBRg3Q+beN0CKWjSFajH3P/4R1pqf3Wa68yiR0IaQulyoHUrCbKxHUvKIHTBBSgUdYEFKBx9QrQurJ713iPDEeeBqFQwgoSn3rzY6URv14z7BQcjn6YIpmQcvpfZKHBKIwVx9proF65OQYqnoSSmsZIZpIwPIgPlC50kNWGUVu8cHK+dhSRqOmEzAoCa5bQsoTEWM2ba3EWwrUlPe1jYGqn5TTtdUtGDW+G+JakXM7LVw8IRWehVVkQ5Ijb/K7l23DvIfHYV3rOfhw7kBgvYHLXhH5kh4BW8E2zPvTKCyzTcKKNwbC/pK3MaSApMeWYf7jyQjdkYYRf1oCR99pmJ2agOwlEzDvmziMW7ocg/P/hkFTtqDPy6swq68NO/4+CuMz6rsQUtOjliD1sQzETViGtJHJiEUe7OdtiG0SIbnRsC57TiX2VNS0j5GemghccsJGIn+XOeG4BBCf9BrqAAAgAElEQVRBTvaHkzH0+W3oM28d0vra9C579dkYUuMRuoYQNE5MXL4c4xLzsPa5YXhuRwrmK5uwoWl5sttjErDjH8Mw9v042VWRIXpACam4SVjx6ljEZadj/Jh02CZ9jDcfBNY9eS/mOSdhxYKByJ8/DJO+vwPzV85Bnxhu3HM34bnhE6RYVBkTZCJoUf1p+HDBWMTbMzD+3lmwpy5Cxv8lw/G5TEZ2Ipuk27Pw0vAJWFt/CF54digabH8ZkxbvRneC0chETZHk2I1FjzyIBRiPFW+NR7x9DZ56aBZ292cIqd1DkL5yJno3dMCBCDh3piH1T0uQ8MzHSBsWC3vGBAxJy8Podxaj93ePeCSkbGOWIX1CZxSun4whz+/CgNfWgShExCUQoAgsnv0zvt+p7bz4lypNF9e4MYY/3BWJ3XSB7syBdCGkHNi9+BGkKs/7o8rzPnNHCl5bOQe9zhm47HE2813bJGQsHgvbx+4JKdcYUprNtO2Qn6nCvtMwi7GZjyo2c6BiM2f3tWE7YzNZQoqQ+C8+OBmbu8/EkhlDkETUSXYnomKjgUyuH4p73CdJr2DDywMRS8gX8h6A3mYOUWzmXMVmai57rIviG0j64c8mGFLiKg+PKjZzO2Mzh3M2UyKE4iYh49WxiGVsZvqDwEeKzcxQbOaT398hjRFrM3WE1H0R2Dz9LkzdKB//Yev3CjZMtOHtEbJdnKXYxScX70YPYhf7nsGc4ePwSdIcbHh5CKJOrsHUB55F5pBleP/eLEwdOgs5w2Rbix9kgi5RsbVzFFtrXiaH83WkjqIP01cfnsBXn+xHUZH0VcvlqkmElD7QOHB+6z4sfPWCVwa8xeNdMPzuOjA4tsawnOI9xzDvebtXdVT1xLpT9oZ/iivFZYbxT4RCqmJHUhBSgcdXEFKBx9QrQkoJas7Gu9YF6WZlTu6aqrAxlISiAhZalhx+ivxqRNt4hwFLOvHByXkiiZbscmIedatngq6zpJjbFnGn7bkT61xzQoqSNqSRQUFBXiuLqgLp4930CHxqUwyuXsU93ZPxyMwk65XyhFTwbiwY8yCWNScE1BDElykEVcF4rFg8HhGf6wkp58ltWJY2GQs2M6F+W43HireHwJ7mSSG1CYnDpmFAPHHTmo+1pwfKhEoTwL7+WQx6egN3ohVRaq3GROc/MGh6FkYtXYWJ3W3IzhiHQS9dcFVI9cjCggnjsOqAAkdwIoa98DImDkqELdOYkNIFQy9zIPPT+Zg5PQOZZI0jb0nQ58WNSBtkkxRgagwplpB6dyycr9+H8V/fgfkfkM2OvGEdMT8M0z9eiE4/TMBQErh49XKMag9kLh2Joa+EYcraRRjFBjLmYkjVt2/AzAcnI/PeZVgxuTPySTyv2Wcw7sWhsM+fhd19FyFj2h2cu54T9o3PYuiUDajfdzzGdLXJWO9LwsT3F2OUbQ0eHpwGTP4Y74xJhHNPOh5+aL6koErrug2T7iUqL/0VO3IRMiYz9ZD4VMqcWT93COIKt+DF4ePwUbeF+JwqpJTg9j2kPb8T9vWTMfDpLAxfugpTukcg7weymc5AUtoHGHTgr3jUg0KKBmB2SC5LG5D06jrM7Rtnfd6LlNUegU2rjuKTDbtxseiS275279gef3q2I0JCg6xhwhNSkXn4drb8vL/GPO+p0vO+CPc7l+hiSOHkNrxrYDMzlo6HbYMnhZSrzZQIFcVmDjSxmU86/4GB07MwmrGZAxWbySukNr80ClPXUXtuQ49HXsH0sSmIPWFMSOkCiCs2c4aBzZyr2ExDQmrlq4j/6EETDBci6QdCWMs2c7RiM4coNlMX/J2LIRVh34AZis3MUGzmwNln8OiLQ5HD2Ew2+LmOkBoaB/v3m7D9wDasnb8G9kELsWZ0HmbcT9RwBnbxj8DCEUxQ9fxNmPnABHzbZxEyBhNCSra1SxRbKwU1Z2ytpTKvQyKKIpV/shirF+5D1pEThs9ajSGkeHXUpQv4YsQ+yBpAb64wdJvSDnf3DPNISl3MtGPDM8c4lz5v6qqaafmg5s7LVxgFgbZjFKfsVez4CUIq8PgKQirwmHpDSJGg5oYkktQsha2h6ihjXzpFOsUdK8sELNcJqqT7hBcpl5X98v/pHOl4NRJLMhkTTvwJ03IqzdVPr7jSSCxX9z2WLrMSI4qOHp+Plpw44jyOrTQ+RCjwI68v0eWUPbMKqwPpZLUPVtMRrDypvSLq1MOQfj0wYPTN1seSJ6RCFbVL+DR8+MZYJJZmYtET92JB6SR8+NZY2FhCiqh7Fg7D2MUO9BozFnfc6MC2d9OxOcIqIaXFkMr/ZhZS/7wG8TPWSQFeCzcTF7Q1sPUjJIqifAmOQGy32xC/9wUMejoLwyQyw5yQIqfsIT8Le3ZsQ+ah/diybg125CdLxM+w0iWGCimWkHIeXYNpDzyLzfFDMHFQWyB7PRasyrRGSC0ahvHr2uKFta9gcKxTVUGRv9tu9ZGQOiG3Jzt1GVZMSIZN+Vt2oUzAqH8uU+NxqRPAmYO1T/fDc5LLnP5KfGw10u/6RfpqX8ITUs9vRFq3XZg2+FlsbTkEE+9vq5y6aENEfDLuIvFLaHEOhZCKk0nMBIWQ+rQbo5DSEVKAfeNkDJmyDXe/sQ6z7oxG3mbZfab3K++h/y9/1SukiLvhRr3LnkpIfTMLQ/+8Cb1fXYdZfYVCyvqDX/1T2rMvIuONXcjMPqa67fG9rh1SG3fc3hEPTUq0DogRIUXm6Lq2mKU871TBM2vtQgy4xBBSw6KxW7GZvceMRW/GZlojpLQYUnmKzUxQbKZDeobWINTAZibsfYEhgGWbaUhIkZNJHXnI3LMNuw/sx66vM/DpHqDPyxsxO34DxrLB2Q0CiBObSRRBRjbTIyH1yUgTDGWb6RMhdUJuD7GZGYrNlNqn2MzRBjbTeWAJxg9Og+Ox1VjyuHziq/NABsYPnoW8kcuwdHAOZjzwLL41sIt9mmdJCimVpLNCSDG21lKZ1zEhRR6ypS/uxd49cnBz9iIL8LC6IZj7/r3S7eocQ4pXR+V/uQ/pr3unjmKxa9z/Ztx9D++eJ6coPXsJR76044uVeThv3cpdNynNFVL6rZxQSFXskApCKvD4CkIq8Jh6Q0j9k7jsSZcclkc+jMONLMpD5B7VTc+gWzr6h/mDvW+kn9KIIeqW55pKK8OInCKn3ZL+KSQYQ4DxCitLo8EopPTvd0KCKSfrKkHbr7lCylKHKiGRr0SQFqnMv0aanTLoTbv4FrRq0hTj/nw7Ejo2sN44npCKdCgkUyiGzXgcyWVbsOClNbA9thrvPJ6IwvUT0Hf6NnQfMxOPDbsNjrfuxaSNbTHx1b+ge/BOvDs9DZsjFULqlX6Y9nkiRj3zFzw0KBmx4bRZBkHNHZlYRtwp8oir4Ex0L6JkUCqmj00GMjdgS+EdmPjEEMQeTsOIMUvgHDQNE++0YVfGLKz6iY8h9Rmm1v8QM9Jz0H3oQHSOcmDXujQs+iZeOlJ9WGkGHn4wDTl9xmPK2FT0KCXxRdLBElKOfel4+MH5cAydg7T7bob9389j2vJsjZB67j5MWheFYaR/fROQybgoxv8kE2pxY+ZgdFsHPnklDZvjiZtcKrCGxJCyrpBaW5KMUU+mIv74O3huqUKIkY0jGbvp92HaRgfQnrjLTUIS53VENoiTBj+L7EFzkDakHWxE2+/8FV/8fQIWnRuLJfM649PHJmBtY4JzZzh/eAfzPsyUY0j1LcEqMiZ7kjFqRiraFm3DF9/bcPek8ejPBmB3ZmHt1Pvw3NbOGE3S5W/CvPkb4GRjSHGEFN247ug+CdPvi0PWmll4e08y5q6eg8TvJ2Pg7F3o89g0DGyehw3z52Pz5YGYu1aLIZV/21hMHtoW+Z+nYcHnUZj4/nI82ilA57Fbf3pEyiqOwNvP78b2PebnSUXWb4gHR3ZD9z6NrffEIIaUTKiuQeyYORjT1oENyvO+hrjFZi/B2AfTYCe2ZvTvEbT2j5is2MwewTuxVLGZhJCK2EiIov3o/cg0PDp8IJJiKO0r28yB05mg5o5MvMvYzB5FlAzSbOa3jM1MVWzmk4rNXKnYTFYhNbv9NiyYvgLFvx2BAe0iYP/+Hby4XLY5s1ttwnjaj7Gp6NN4v558CQaIzSSkFbGZcxWbOVWxmRIh9dx9eHJdFIYTmzkwGU7GRbH/6VkmGMo20xtCitjM0YrNnKnYzLmMzZyq2MwMA5uJoiysnNIPL36TgP4TUtG5oRM536Tj3a02DH51FWbdVijjvidZtndF27DpextSiF2M2CXFkDIkpEY78NoDk/FpM8XWfpOOeeuz5BhSfUuw0mqZ1zkhtWFpFv7z5QFccZYwZ/3Ij1+NUUhZtzZepgxDi571US9UoqKQ/00BTntZwvWWnFdIlVy+YhhlRRBSFTuygpAKPL6CkAo8pl4RUhMVQoqJE63jpPjmXaWudySoucxO8UISsx5ph5y5d9vzRpnkWpdctuZ+p5VmRD6Zqa9ctVPux0kXL0tqgewkeG0VUne/TilGtfX+EDCepqpaNh8501PG6+x32s9e7Tvi4SldEHEDe1y4h84YnLLnPLkF8x4fh1X0I2absUh/cxJ6xdjg+Ckdj4+cj91KUPMxwRmYNIb8zVzEZW8piYcyAUNf2QbEpCL9g5nopR7rbXTKnuZa1umZjzF/WDzs62dh/PQ1UCMedB2P9L+NR6+Gedi86FlMW7yNcekzIqTWY/bT6djBhKuIH/oK5k8diPgi+WjvVUf1Qc11LntFWVj70jg8ty6H6ZzisndfNOyriMvcFsOg5t1tWfh09ihMW09dX+Rg5OOIy9xyhZBauxyj2mgue9OJcsvAZU8KkEuvNmOx5O1p8mmIxPVt47MYNGUDEklw80eSoKdknMgkAdRfypPcG4lrnHw5kS21fT+GLXwPgy++h5lPZyCTqUYipIYmwLlnCWZOTMNmKQgyiVR+B6a8PgejqGpNuZ2/JwPznpqFTxlPDF1Qc46QAnHtWTUZqS9tUcbQhj4zVmP20ETYcjdh3rgJWHmUaVCEnpCSTguUG4TeE17B9DF3INaLaX+dPeKiuT4isOxv+7Bl+24loKPrq/yWls3xxwld0KSldlqVx6qMTtkrkp/3qdzz/mjXCCBftjVkPpMDFF7s9A2mG9jMjKWTEHuAnoaZyJGsBoSU8vwPmbIBSYzNfMzAZvZWbOZUA5upI6QSd+GtWZOxkg163Gks0l+ZhN6h23T9oEHNdS57is2caWAz5yo2c6BiM3VBzdcux+hmOSYYyjZTIqRIOsVmEpc9YjOHczZTDSrO2Uz1NMSNz2KgYjPTXWymYiEPb8Ccxydj7UlaSDT6TJiDqSPvkD6skFNWZxjYxdFx+00JqQ+ndYZ91bOYlLZJDuyuXPSUPWJrLZV5nRNSe3/Ix5rFu1BYWOjyqAlCyqP1EQk4BPig5iXF5GRV5Uu8omwgWWqHhiL5963x+xEtTDG8eKEYP337CxoU3ypw9hIBQUh5CZiF5IKQsgCSl0msElLncovxziSZkNIRMPwJekb+aFw0KFWrKamHlBLpv9mA6EpfWEUTuUXIG/5yJZA05Rb/Gx8jilBSbABzngLzlfTS8TmsUqpWLdRSVFFy3Cy5N4kjCqq+y57Z/NIYRC9nIMdSep+7YnL4S8bx+VO6dMdjL3T2srFOOE7kIL/MhqhmcYpbFgBHHrJz8+FEKKJjExClqpvI0dXk1CEgIiYBUeRwpfwc2PMLAVt9KaCtk5w01Sxa+nf+iRzkwYZYtmxCiRSQPE61DKnRTgfsJ+xw2qKU/Eq63EIgIlYKRk45B8eJLOSXkSxZ2LpwMhbsSMYL/1qIwTEOZNsdsEXFITbSBjhykJ1bCGcZYAvXypXqk35zApFxiA/n8lEUy+Q2OZyhsBEMnOR0N6Vs2j8n6V80kEtwjEBUs2gZR9Kfk3LeCJInSm69Mz8L9gLSJRlX+W8bIprFQUki1y7VTU7Ws8FWWghniNJ+uiEpI7GpRmLEmw0w/QOOzJJrksbWLrUvDiRGu3pJ40sGMQ6xwTmwk72BsxCZ/yIqMDsGv7oOL9CYTM482E/kwxlSH1FNuHKo4S3Kk3AHSpC/ewVmPL8GtpHLQOK2wM7hojbCiTwy94pKYAuPRWwzbXylsTlZCGdwKCJCAGepPD+xTz4BK26a4p4YEY34GKGM8vKhrzHJP37nMD7ftAvOEvmUNP7q0i4RDz/VCXXqWQ0LrD1XLjbT5Hl3sTVRNnObSVRGuVnIdwD1YxMQzdpdxWbWj0lAtMot+2Yzv1Vs5iwjm6nYYQeJmxdcX287WJtJAp4T+2SLRnwT5hn0YDOlZ16xSbZC2RaqffVgM2k6ajPrN4tDNGvXLNrMVMVm6sgsfnJINk1+B5J3XSxvZozsIq2fYkL+zs6Ds66GkfT+LAAQbgOcTtgitXcDrJR5nT+9J49ewurX9+DXE3rtTk1y2bvOh7BKNT+uTX2Mebmj1KYZwzeipPiKokogd7StXXBICJJ6JeD+8a1M2y8IKd+HVhBSvmNnllMQUoHH1CohZc+6iPen75AtCEOuyH8z7aI3FEWUenKekkTdpxNShusOrzSyqjxinQZdmsLUoSei2NKpRkmzkUbxoVSFlNJ/s/YZuhIyqjJSi9pmhZAif1snpJrinnnRuMHSdLiMg1My8aOHtJZjSNFy/CVsLLU9EIlMFFjetN+btHyTad5+PZLxp+mdAtGjKl2GY98STHowDTsQgahwB/KLgKhBryDj+YE1RyVDlAh/fwZ/X7Ub9YcuxJKnU3zre/42LPjzKCzaB0TF2JBPCLqWsttk7xjteE+jCaGy/s48fDF3GCatyoEtJhrOXPL9X1aESQqRAF404DCNISVEUQEEtxoWteVfOfjogx9RWHRR7Z38kpZftT06dcCjz9ccm7kdEYgOdyCvCIiuoTbzFcVmLvXVZlbD56Qyu1RYUIL3XvkZRw65BjYPDgnC/LWDpea8N3Mfju31Pa5SZfZJ1HXtEIjv1BCpz7eTGvDU/RukWChmB6O3TmqJUc/IaY0uQUj5Po6CkPIdO7OcgpAKPKZWCam93+fjs4U/a+STns+RWSnqlmcQd4n8LrntUSJKSqtEKfeiWzKNpbnZ0ay8Ox1d1+pJL/kv8r/liqOc272c0mZPxBktk1ViGXeJKlWVX1Whl5zTOiHVCqmrYmDtHOwi7B+2E195wNiQkGKPU/RijLxK6ikYuFeFVeHEg3r2xOinO1ThFgaoaeVOFBzdiz1H81BcHoywRgno1D4BRBBVY64rBcj8739hL70RrZI6oLkkyfLtKsrNxL79x3DuChASfhMSO3ZAbESwxwNIWVa8/OKvyPw5EzkXy4DgBmjePgmtY8Lhe6uM+1J27hC277LD1qoHujZj5CO+dV3kquYI/Pj1aby/dAfOFxL1nut1W+eOeGSm/HW9Wl/CZgIBtJnVeq5UcOecxWVY9tLPOJCp+WTTb8dk2f3y8kGo18CG9QsPY89XZyq4NaL46x2BLnfHoP/jN8NRUIw5YzfxAgVd91okNsWoZ9oj1Ga8MhGElO+zQRBSvmNnllMQUoHH1CohtX7RERz8WvlowkmAtBhM9BA9mcJh40axLafEFLlnpm6S0xvHj3JHEOlVS3qdk6F6SpF30SDmLLHlC9pGHouU16ECVcm7je25opKyTkjVQ/NedbSDtABEpySgc6tSZL1xHFlKw+V7Jb4TUr4A4G8ef9RI/tZtlN8fV0S2vEG/uR2jp7WviCaKMmsoAsbmUQ+Gr/7GNRRS0e1KRODn/+Rh+dvbca7Q+Hypnl064k8zagAhVYmYi6oEAu4QKL1SjiUv/owD+7VIgGz6iS/eiVYdovHfjafw78XGaQTCAgGKQL/HEtC1b2Mc3pOHfz5PYr6Yr0huiInEwIfboXVSQ0MAKSFVq7y2ANhLBMLqA91/Z/wu3b7xF1w8TXzAxeUtAu16N0Pjm13n6383fId6jsB6IHjbtus1fWKq5zXf0ln7kH/gjOb1qzI/mjJK6r+BKx65zZNTOuJI+YMntozwVD1RXH40dJTTpTKKDcUTUEZ/e7On09chK6IkYZjUEkXZRX0cqUpM+cWfU/Y6z0jG7e305JPRPbM5qiqkKkMVFcgHxVcCy9d8vrZdEFK+Iify+YKAkc+xL+WIPAKBikKAEFLLJEKqgPlCo9UmCKmKQl6UKxAwRsCIkGLdaPs91A73PNgWZ+2X8eYTOwWMAgG3CDyR3hWRjcPwxcqD2PzBQcO0dK0SEhKCW7o0w0OT2xqmcxZdxaULmnu3gN46AsEhtdEgOswww3l7MUpLyemH4vIWgTBbOOo1dlX0FduLUFYuSD5v8STp6zat7zbbod0F+HLZEVw8XWgmWpLyS6SLLqCUxES53lNq8xQjinfPY0OZ64kpMzJKTy+peVRVlFYiT3S5iw+luh9yqKn9p/GzdB8D9CUSakoNaK4wXompvgc195uQGtD3zauUNfRlEvmTp7LJIV/a6i9RJwgpX1AXeXgErKii2DzesOkCbYFAZSIgFFKVibaoSyDgGQEzhRQlpZq3ugGTX7lLKkjEkfKMZ01OEZ/UEKnPyTGhFvzfFtizzWOO0XVNXEJjDBjbBk1b1avJ0Im+CwQEAiYIvPfyL8j9JQ9Xy8r1gkuJa5IlQLqA31w5uthRilqqVq0gw1hQNCvryudpf8V+wKGMGWkPe3IeJcxYUsuoLm/2b0YklloPDVYuwUPIpyA9TjTOllIISd7mWhJS/VPeMMLGp4eiqhJMldkunjgQhJRPU0lk8gMBczmpH4WKrAKBACFACamzAVBIHf5vAWzhgY6KFqCOimIEAtcYgeDatRDb2v2XZ9JET4QUWWz/Je23aNmmEQ7uOIcPXs68xj0T1VdVBIZNb4tWXSNxLPMc0p/5Tm2m7sRxacekbSJDQoKR0LEZRj5lHty8qvZXtEsgIBCoWAR++uoMtv3rKIrOXJJjkF/VH+6kUwXx6igaBYoQVsxvZqSPGcHDEkes5oknovQkFq+ncue87B2GEq9BsjBB3KU/lWI0MY18Q+MmNJWUzpVPie3uDyEV0a4RGt9QjoKtBSDHaJErbmAC2jYrRc4bx7HfQxc9nrJXmWSO1eEwahO9VxXay7Zl4O09RQwpqwMr0llGwIofsuXCREKBQCUiQAip997eAUJIGV3euOzZD17E6pcyUVIsZPKVOISiqusAgZadGuLO4U0R07Kux9ZSQurg/qPqaZfyIlY7/bJrr2YYPbmHVNaaeQeQ+f1Zj+WKBDULgXa/icL9/3eL1OmMeT/i5+9P6gBg18Z0I0UT1I+MQNffNkefYc1rFmiitwIBgYApAqeOXcRnS4/i7CGZ4lBEPzIppTAquv0QvacQNipBJCmEzLVHRnsq2iiGwpHej3IpLHUlBwiXySD5f9lDQVgayqP6iWXuOVQ8ecpobVA8FCXiTglezsSRYu/RKmi7/CGk/J3GLoSUv4SOv/l97VDA63Xjc+pNG4VCyhu0RForCLjzVPZo7KxUINIIBCoQASOXPXZOC0KqAsEXRdcYBPwlpLQTeLRF7fjnfoPELo1x8XwJlkz9GRfynDUGT9FR9whExoRh7NyOCI+ojcwfc/HunO1qBmubPaBJyxh069MU3e9uLOAWCAgEajgCBWeK8a+3jyD/8FlcLS2TuB6ZU5J3OqxCSGaBdOfGGR6lQFzXgqi6yABfd3solmpiiSnt3ywRJRdu5LGii+RE2kLJMjXuk9YwlcSn7nX8f7n8ctmK3IlWJLkzaj3T8XKK2ixI+dk6IZWAB9+NwQ2mc7QI+0fvxhbE4t7FLRGH8/jPI/uwy82ctqSQkgbeAKhAPyu+kEq+5Al0u92VJwipykS75tRlxpQLQqrmzIHrtadUIUVO2dO8/rXeCELqeh1Z0e6qhIC/hJS8mJbfNPTLa0xcBKb+4y7UDg2G/VAh3p+9H8UXS6tSt0VbrgEChIQaPqMtmtxcD87LpVLsqPxTl1xawm7OzNbuTeIbo/1tjdH7D3HXoCeiSoGAQKAqIHAy+yI+X3EM546ck8goaa2o+KPpPKLIe0qJH0Xd2GStkufdEHuiHttn97nZdyKrjJKYEvVd6fMeTSHV3HEubNmsiyB9T6s914u4NHc+hSmj73e55fJlPah5K6SuikGkO0Jq2E58hZZ48L1YROMidv1xN/7jFSEVIGWQLxO6Krnd+dJ+ozyCkAoUkqIcFgHOzkg/GTHxAjWBQFVDwCyoOZ2/gpCqaiMm2nM9IuArIUX7SsliVilFfut8exzGTE2Wkp3Kvoj1rx3GmRNF1yNEos0BQCCmRV384clWIP8l13tp/8W+baeYmCVyJfyaxd128YbGNyA2/gakPNQCkTcanxIXgKaLIgQCAoEqiMAPG+3I3H4W57ILZGUUw8Co/2TVUIrCSFUaMX1iCRtqh7R3nL7ztGw5ELkW/0kVGjEfaTSrpqe+ynFVCmTOn4LnmR4zbgvbZqp+ktpG+i+5LTJxpFR3P7n9qlJKjaOl1KEIqHirTMq3Tkh5MXHiI5FQ5zKyfil2m8mtQoofXCtqJCtp3LXISn4rabyAynJStV4vSDtBSFmGt8YnNGPUzYAxSu+t0avxoAsAKh0BnpBi49SQ+Xtbl47404yOltolYkhZgkkkqoEI+EJIHdifrcaN0hFR3CfjHne1QOrEbhKqZaVX8cW7R/HfT0/VQJRrdpd7DGyCu0e3QC3F32P1azux85scySWmnPGq8OVjWagtFI1b3oimN0fg1j43IapJnZoNtui9QKAaI3ClpBz7d5zF7m9y4Th9CcXnLukil7uL/+SiaGIUU5TQYUkl9h7/O0tWGe+neIpLc9MjeV3DmMv3zPZmbtVYEunEnB5IXfEUDkpSgkkn55GTB0mQKCXIFqMmM1Iq6BVW+p2kdZe9wM5lul8AACAASURBVE9GHSEVKKKHLaciygw8DHKJFdFuQUhV1GjVvHLdSUCtCVRrHmaix1UPATNCir6wBSFV9cZMtOj6Q8AfQkpblCtfWbkA5+T3dl0bY9gTXdHgBpkoyDtRhJ2bTmP/92dxsaDk+gNMtNgSAvUbhaJtzyh0SWmMqDh57C+cvYy1b+zBwV1n1DL0riT6os3XK66rHFudMETH3oA6dUMR3bQO4hIiUC/ShuBg8fnN0oCJRAKBqojA1asovlyGMycugbjnXbpwBRdzL8J5gahoGPc8eXPu2gPl1DxVIKT8QyauNDuikeFU9aT/zZWA0tM18u+sxdKoLTaIuNRMpTA+Na3DpRdGAcyZQO30JFIdnaU0T1VJuSCjRC9X7lPoeKJMPY2Py2+dkGqKe+ZFu4khxTfsMg5OycSPbuaixxhSVXEe820KFOnlrq++1iEIqethBl3/bRRLs+t/DGtKDyghVVB4gTvRS0bAX0JqwOu3o3OsgualC/hixD5sCyS4T3TBlBtzMW+mPZClirIEAgFFIBCElKcG1YsIw6CR7ZF8dwtd0txjlyQ3vksFJZKCSlzXNwLBIbVQLzIU0c3CVdc82qMdXxzHZ8szUXSRBLiXVyK+rkf0alnNbYaq9UJCQxFSOwRhdWsjiEbh5aCVN6TMufDqjkyNiCznkCMiM8oCriBVbaAmVhJ4+jRIEXDdxFpVwfuKn9YDGh3Gt2ePPSGMd9mV0dCI6kDMbF5z4o7MNKzPzclkLCZ04Ok8k+pRlSUG8hZv4GMHzWS3bzT+/o+1PyOgbxH7/Olxkzuk/919AHG9m5urSogIKEudZShzlqK8pAxXy8vVKqkaSoqjxIytOi8U5RBPVFHYg9wolVj7pLnAac+4RmDRHjPmgrEANIc+vYaaIeluME/NbYL8ixagXFZKqairGa8ypw1qwcx1Vakueq4KLr6d1gkpTzGk+HlZhP1STCnzq0oRUr6SPv48joZ5OZc8f9olCKmAj44oUMf/u75uBUACgaqMQEXHkBrwehfgiZ34pKJAEIRURSEryg0gAr4QUgf3H9VtNq1uPJvfHInbfx+PLr2bIdQWHMBeiKKqIgIlxaXYvdWObf8+Bnv2BdMmetpsG8WN9XxOlntEpM2su0OYGAJCVVfQXaqyO9O1m9+xqWn0cWaoiML1dEp2C+xmM8bErTHb5OqUH9LpWq7bYlPMmUIlYoFiJG1Wtb91ZIDiOeLtHDRvv2tJGvkl98WIAPOmfqP9mnxPK1+ya3QeeFO4ktZFQ8POOaN/cwofFh+r3g0aicbOO4149AU3j88KqzRyM9808kkjUKRtNMXW5JnUDYFK4und1KQiGFLZyHVPGluGdOGHlH8mWLKMffTV5jJ+btpYa3OTaarO1Hiydy5TjXHJ40lZNq069gqOV6mKSsFFpSx4GRQthOHd+XL1FBVgnZCqh+a96sBm+fkpRcHWAuS5Se8/IWUQT8kKgWPmHmclr5X+B6ocK3UZpaEPzcDbe2L0tPa+FiPyCQR0wUGr3hcWMUACAe8QcHXZ076ekfepv0HNDQmpJ7pgxl2ye0nx3mOyuokQS20AxNZBGFFSfQD0GtMAYSjFsaXb8d56IHlWD9zdIcQ1n6KQ0tRYWh7v0BCpBQIVg4AvhJQcQ4ou0fXt4t89RotvolppkxSDZq1uwI2x9VA3wobgEPK9OnCXy2aQK9rMFSFwLfC2JH57zmsH5PLMNqlVoT9lZVdx6YITefaL+PXIeRzefcaU8/E0PvQkLPX4dRKQWCFjWGUOG5nFKjGq32wxf7mQBBrg9Bh5LYg/zWc045lNqULoyP0xIlI8Uw0sIUcBNc5VSxGKGM0GiySO0QRjNrBG/TAKEm1l9rvfmPMN0fDW5TMjFvmxVLLL5KLSISa4s1SmxFFSnGSE9WPGoM4qcigB4OHQIDU3Szwpe2P+eWDH19OzrbmEaTZDT0yRzul0M27Va94QhUbWnz678lylc5IlnjTvNl2rdDGdtElnRoTq6qHjoaqieP2TYUtVjRQ7pzzhTdHUgprLiLkqN5U+c/ODtkQ3Hzhy3Gj2m95T3ffkFNrcUbBXh18h4XWkszzx5XmuUb3avGfRkP9N+nlL6jkcW3mjlcc84Gn8IqSuJenD130t2+JuVIRCKuBzVhRogoDX7LxAUiBwDRAghNR7b+/A2cICXe10/gbUZc+ei9lPAONXhGGX4rqnElaEpEoukVz6QIin+Euye5+hAupmrQz6+5kYxnXvZox/HUh/4sg1QFRUKRBwRcB3Qop5kxjsjvkvueRvY1cPSrMYj46n95WnNZ3uS7nSTrrpVBUQdMHON4GqQnQhaOVEPDki3zX4Ou7lpGNx0/fd8/bdq6qUTTG7Qde5eVgszLWNZp/f9QUa9cZ1GvFkj4a9xeYZJtN96HZXECvNYJqi7n2Npq7hs6BXSVlRqZjNa0/PA0XIbbfMfuR35Rz8vCqKLUZVEllooDnhYTTe2j0ruPkyL4yfZYOSlKYYkYH8c2tIGErPHPcL96f8PGr+rBbg1NkjVxMml8C3x6wPLvcZosetolAXj8lIneUaO8kUI5acITaYetbyKj1KJ+nIQfdElIGJN8XH9fFm56eMKzuirLMc7Rs5TY+ft9bHlL5VlFZzCjCVWFXeRirC+kbpuqyRYJq/IifMMwyuzo+VdYWU+RPZeUYybm9X4tFFz2XM+qe8wb5lTGswktb6YiD8yeNpgSJNIklWaKlL/jTFI040gSCkKgTmGl0o/2o3X+jWaJhE56soAqxCSr9glO22/4QU57I3qD2mSMoneilqpmZMLCiWhCLpU4oxj5BLjLIKuIxd9+3EJ0rarYhT1VNSyRURr6qKjqFoVtVHwG9CymQDLn2pZcLx0GfYE+mgfe2Xt1HebELV9Sfr1sSvtuVitTWg6x5D2wVwOwdWmWPULqP9PJ0B7JrTcCPmoq4w3raw73G6IXI7y5hNjJpOJaPIOrhcxYL0iSpgpLS0oSa7WeoIpNVvtMow7q0ZKaFfm7uSEVyEFI9d1+1tlXW/iixLykn91TqstkPFT9l8si4/ZgMp3dfYC1XJwago6Pwx2ouY3SPtY/UKxp3XFCnUzYY+U7rRMeB+dIQTP9G4ylii10whZbQGlSEzIp7YWaQpk1iFkqZOs7qlN9nr6ZRRzIziAWLcFVnXMm1TzwWGNiF+pOfUQBVlNH5mz7cxgaSPn8bjw2LnHnF9PDezx566xBGCSCZa5Eubr67Pv3THzMbSU+CUbARjcvKm1A9dIxj3PKKAUupVk+gfcsOg4eZY82SxmUnRaqVz2MiGsc8nzzCYzVq3Y86623HqJwV8xYYHqbZcjXtHkTAwy0ZtMf5gZDRzaqGNFwqpiLtvQco9DRB5QwhkPwLlqh2E4GCgrLgcpb+ewuIZR93ac/VdOqDvm1crgsDxhRjSfd1wQyz5UrYlNAKYiBop4bIXQFBFUdq6k8PCbP0kIBMIVDUE3MWQIm0NOCEFRt3EgsGSUIaEFBjV080Yvy4CvzKE1DydQqqqoSzaU9MR8IWQOrSfXTgqH/eYFa66UWGIIWOcjQgMklJPRLlby7nb0EtbF6PNkIsqgekDv6PQ9YvZvFBSi2mr9W2yGRoaHnK/3M9OHj32g7CEIuuapBQl5SH7PSWzrs2eFggGMUb0fWb/0hfmreLHSI1DMfEfZxNcOaJOi0nD8EtuYtBIpRqQdy4f6hWlhze2x32ftUnuOm80CsiIBzLdT7FqFK69lIDyxlVPbr/mGuTad37jK//Nu54Z4mDmtmcKsOba6DrP5N90hIjZdDHibFnSk2+XG1JKb6aMSADz2WLYB4OpaDQ92VLNrLFnK8S6q+npRoaX1fYlJt2TeVyZ5HOxFwwRpdo2l3vGB+0Z9VG+p28Ib241lzxaAk9BcTaOnw88AW4yJjQgu641rOpLIZZUtzrJLZHplZSRaYvRo6Taf9dnkCe5zT4asa6h1hVSMRj4Vis0b+jB2l06j/88vA+7LBjFWgNS3tC9G68Xsocl0SqrzUYvUmnquyHPhELKwiwUSbxCgH+n+ruI86pykVgg4CcC2il759VXKX0hkxuBJ6SgVzpRJZNHQuoy/riiBVrUJa0qRfGlK8gcoSmkSBwq9kQ/NTaVn/iI7AKBQCDgCyFFgpqbXex7xsxFz/U+3cTQjY31E9jY9Za8mVG2Gtx6S+eex+7M+IU91zE+Lgjfb6O9Fc+B0QW+a4wRGreDVY1496a2nJpi445Q4aQRanuV+xo5wEekYQE1n5Wy+oFunrQwuZ76oHMllMQT7pVzGgEk79PkOaJ0glG9GM4ydjemziWTPul2bkodLrs5/dz29pnVEUbqvpgqcxTSRhdImu41tJrU3rOMg7QpUZ4VNng5fdtSZYaiVuFJNZ3iR31Ds2PKqnfUhmt+QpwLr/ZseKOJ9BZNpdOqG5g8wLyCjC2V37d5s49UMWKkouz04OkNfW+0eUPvk7yuJImrRTIZZl1CN5wFNaBKPC11Qqj5KRkio+diNGSah392KAlOVbM6FkRrjTQW7DPK2HNqOhiBm2vsXIXMcp39nucgnQuurLLrPNNa7KrZdD+uFF62n3oFGH00ZRxcn3H1PWdgOFnslcmtKII9Cl5NHiZj9tA6IaWcsnc6D1vWngM5Y5Ve0SkJ6NyqFFlvHEcWPAczV0fQqsueT+aBWTh487D7Uldl5vGmL4KQqsyRuX7rMlroWumNFQNppRyRRiBQWQjoXfZcF123demAP83oaKk59oMXsfqlTJQUl1lKLxIJBGoKAj4TUh7UNO5JBvZXrSB2I6Ujttg1YlAQ6oSFITKqPsLr1kFwSLAUEJ1sUgjhUaGX8dq84qr09YXvai6N2R93Y+hhfCuu04Er2YwY9K8GfyeB8dz3r00id2UhwM8pUi9HyVRWU677egjfUl5WjrIyoLy0DE6HE8UXilHuLFX7Jj8ttWRFJ6OcMiJEaSZ+v8OPD0PzSJo99mLTsuWxAe5NzTJVdykZ3ZlQI2Wi/v2nKJkUsllup4yDlI7/kMIRgOUK8WeMhf8vFuuEVHMMebcpok/akfHMUTgYsCs8hlRVfkK8IYgqux+CkKpsxKtnfUZLpQpeoldPIEWvrjkCclDz7ThXeF53agh9E/urkLrmHRQNEAhUAQR8JqRM2m7+8cPdRl57S5nlr1u3Lm5qFoXwujbEt2+AFokN0ahxGOqEB7uEHDfaNFqC2l+uwVIllZjIHUFncPK11DJ+F1UNiKlKRFxUJRAQCPiAQOH5EuTZLyPr5/M4lX0JzktOOE5exNWSUhfuxchMWa2SJX1kqkt/sZ9HtNeBqxGU8ikEVKAISVUlKFXMuD7ycevkIIhSwxWeThfPXOWrGBdrX9+JrHKRjUnn6yl7Ee0aIfLyWRzPtjpirumkU/ZMfcADECCcl11XRLwqd933V5bpb3sFIeX75KxpOa1y2+I7XE2bGdWrv+4VUv677FUvtERvBAK+IeAPIWXkkmftA4hxKvndpnfHioxqiMZNGuGWpBvQ8TfRqB8ZathRXxfcvqFWybksn3SlbZLUFpoEddcdD2WlO4KYsoKSSCMQEAgEAIHcX4vw05enceroRThyHCi9fEUzaWaxmEzjp+uDv8sFGWmh2IYrhI/Eb5Qr5I98z0icpFc3GQNgtHejxJbu5FelNh1bxrs4Km6N1BObBt1nXxVsL/kWsfGg+LMC9e91NiaYFivMukKK1FwP3Z5qg1s7hElBzKWruASntx7FpnfydKopK1NHIqSMEvLxkq61Cula128FTKM0gpDyFTmRzxMC1jYInkoRvwsEKhcBqpA6W3hePnmFi/ArFFKVOx6ituqJgD+ElOvyXb5jFjtKS+/6VtKLk66ibnhdNItvjI63x+DWPjGWwRfvOwYqnozSbWqUdFaJJqO8lkdFJBQICAQEAt4jcMlxBd/9Kwc5hx24cOw8yktlcohebt3iGBNH07t7P+jLop9HaHw/87azql4rbnpmQlwa0F2ifZSGupzuqNp0+SRCifNgKTITO8332/M72vjtTtvuzSl7bad0x++6hgLEPbM8CMG1gbIrQHDtchR8uR8Zi2mcWGvzw5SQ8pS9sgkiK/W5S2Mlv1GfvclnFPRcEFKeZpL43RMCpkbOU0bxu0CgCiLgSkiRRspvW2JDkzuLGFJVcNhEk64zBPwlpNjFuPRsWjhZj39XsYtl8mzHNW+MZq0aoW9qC9Spqzso2vTAeL4dVX4YzF7YVhtu9WQxT3G1PPmbWCWsrLZbpBMICAQEAl4icPr4JWxeeRxnj17AlcJiE0KKf/voQ+Wzh+Lw1RvlLDc5QdUK6aSjc/gPqkysKaks3Wl8mgqLNfHquQxU28W88FwP3qCB1vW9lNtt/uJhjxOgSmVWscz+27rLXizufacl4oIvYu/C3dhyaxc8cSewf9hRhMxvh9ZhBfjqsV+w34v54EJIeUPAeFGPV0mttsFqOq8qN0jsTz2CkPIX/eqb35t1KysbpYiIL8bVd25U5565nrKnP6lUKKSq8+iLvlUWAv4SUjIJ5f4yikPB5yJl1AoKxs1tmuG2lFh0uD3KEgRWXCUsFXQ9J3J3vLxZv8wi/ZL0goS6nmeDaLtAoNoisGnFMRzbdw6OExdMP34YffAwFg6ZpZTfKp72Xux7jzWZpuGNdI6CcunsWYosMeVyjqjqi6f5DKoqKuZDkKd3sac3tfw7ixbTEuY9Y52Qkk/ZC9+bhcVzTgGPUUJqJ75i/+3FjNURUv4QL9IgUzYwALGnzPpg1EZ/2+2uLmkIOZcSL/CFIKS8QUuktYqAf8bJai0inUAg8AiwQc210rUlgiCkAo+5KLHmIeAPIeVOlWSulGKX+drCPygkGK3aNEfKQy3RrFV9ywPBv+MqjUvxtFux3AMmoTexoozKZ3coTOBbt01hAbMKntV0vmAg8ggEBAICATcI/Pjlaez+6jTOHy1wSxqxZA9bHDXdQcqnFL0J1HRELDUjcRccV2+FhKL5qA+e+h2AnBhIG6UqpJTo5S42uZZ0wqBUFv0n8+LTf5RRTudTO6z9St/Jxu9m7V0s91upj/ncxMZtsu6yJxNSwVt/xPI3inWE1OmnuuN3HUqwK3U3/uPFjA+oQqqiiCEv+lPlkgpCqsoNSZVokJU1r9GmQIR7qBLDJxrhBwIyIbUD5woL2B2b+vVGEFJ+gCuyCgQUBPwlpCiQ7j2/eB2T9tWV5AsOCkKrti3Qf1QCbmpR16uxMftK7VUhVSWxlRe+p7bqgo8o6EibGbrZYXY714zN89QJ8btAQCAgEDBHYM93+fjx3zk4n13A6XnMFbs6AknnWu7qyCaZRtaVTudW53rCHt9SludQtVASmaTtzgh1xNJcqpscPVVP97PCRDEn7un3efoPPdQ9UR+8nNJjLLXEtpx12jPGnjbJukIqGgPfugVxeb8ifcZxhZAKQ1FeOcKjQ1B2zI6Mp456Fdjc5xhS/j5QnsgrT797W78/5fmTVxBS3o6USG8FAaGQsoKSSFMVEdArpNgNrdxaQUhVxVETbbreEPCVkCJfl+lXVM+CGdfnly6UyS+tE1vg9yMS0LS1qzKK52iM/iaYe26DjyMTCJLIx6rdZnMXQ8pd3CgjoMQXrIoYIVGmQEAgUIEI/PDZKez58iQunXQwpJRmsDWtE8vs6AkY/s1hxNFTGkd9z1iI36cXCnCBx2spBBgJSs5wRDz/JLVUClyuCKSUxln/jmD08mJbpn8ZaCQcCRyv6ct0NJXSGOuEFNB8dHv8pvUV/PzMQeyV3PTCpa6V5RVg25xfsOu0d5MkYIRUZbjredc149Q8ueQt2WSUXjrW0WShUBMJqe8+yAnEUAW8jN88EBfwMn0pkDcbnsowUkp5yiN+FwhUVQQ0hRQ5gYPKlclpe3KLb+sigppX1bET7bp+EPCFkDq0/6jL0dfmPTZeANNFNQlgfue98ej0mxt1RVjlgarNRxezTY6FzY8L9uw6U5BN18/DKFoqEBAIeIXAhsVHkLUtF6WXS9zEMtQIIY1ckVW6EiWjiY/07zXG9nrzwcP1jVcLV9VvMpornHRPIaXYgOGqmFVBwugjjKvbHe+qJ2fWByqneixez+wSscpwDFgMvCGkdIXFR6J1bAic9jwcz/ZqqNXEASOkvK3eWyKILd/bvN6m96YuTzGtaiIhtTE9C3u/yfN2SlRo+pDQIPzfe90rtI6KLlwQUxWNsCi/MhAwjiFFa64lCKnKGARRR7VHwBdC6uAvR1W/CHeEkHnMCnmZHB5eB0k943Hfo60MyahaxQXIOnYaTpdRCIUtMg7xMTZl0a0l8GbjUKGDW+aA/UQenLZoxDeJMKnKCceJHOSXRSCqWTQign1sER97SvqbiTbv7t+aSfWpcmdeFuzngfqxCYiWP3x7f5U5kXciB4XB0YhtFgF5VI2uAOHFFe3My4H9vNO/Pnjfa+MeBgLPALVFFCMQqOoIlJVexYq//YL8A/lAudHpchqdo7mvkV7p9VOmZlAh96mrne59Z3SYhBrrSYv7pNI9DLNEW0oVUtJPvJ1WGqULDQiAVSdrPfE8UvozB+lnXj0ZxXMVZu9Tnwkpz830mKLWgL5vXrUStNsfUodtRaDK8dizKpJAEFJVYyCqGiHl7iuxkYJKkFFVYx6JVviPAEtIae8DzddfKKT8x1iUIBDwhZAiCim6EOYXx+aI6qkr8tctHeLx0F/bIrxeiGG2iwc/xYD7/wqjz1aJE1Zj6SNJvpM4gR56Zw62f7kNefU7o3fPBETkb8GM4ePwbc+FWPNCCqKNyCZnDj55uh+mHkrF0vemoccNzAFHfPusKKhYYkrJ78jcgi8OOJDQMwVJN9r0R0f5vWBwInPZIxic5sTUj5ZjdBtzKskt3AXbMHfESKxMeAmfzBuCWLNiCF5P3SPjteIp9IgMxCA6kb3ikf9n70vgoyjS9p+EYwRkECVCSEQFdAVZF7KuoH4L7HL4IaCswCqHEfCA4IGsCIqCSpAF1EU8CMcKGkE8iLLr9YmyH7r77Sf6CVmPZJXLZRMCTjAw4Rogyf9f3V3d1TV9T89kJqn+6Y/MTB1vPVXdVf3U876FYQvCmPb6a5jcg608gt2fbML2QxnoM7APsrwSbhZmhv/5MT4sVfqnPfzB0w9YRBkCgRRBYPc3Yfxl3U4c/v6wajEbO4lST9r7lEZGsU2Mx2aG3t1NocGYEE5EJaWKp9Q9BOUbyatKtpDqquST+XRsieGpeNSdXl86yWccJ4qssWuZQOu8hoofCs4JqS648cX2IFOb8XUMJROK8bGLsWarkIo3gRRL+bq8hIK08K/XBSJzcQpgLPaRfhCElIvRGMekyUZIuWlqzGtLN5WJtAKBOCMgEVIrP8OPYRrUnJ2G60QMqTjjL4pvHAh4IaS+LdkTdeKQHi39Voq0BFY3jOUd2bPOPgsDR12C3oM6mC6vcaIKu4lCKvIDPnn6Djzzz8GY84ep+FlbTSGVNC57hFQZewvW93gS78wfjqyaMmz96FOEMvpg0JXZetUPJY5qwtj9103Yfqwr+gzoaU7EGA1FnVue8oYTdQRTBLs33IVhj5Rh8suvYdrPDZRaMb2FMYTU64WYoCNzXNw/kRCKN3+MXS17YdAvu5iTjCpeXdBnQC93eJmaY0FI1YTw4UNDMG3rcCx//RH0zXDRJkdJI9j9hr5/Ql9vwic7gO7/MRjdfK/PkVEikUAg5RDYsPRb/HtbCLWnThuw+vq1I2Xl9Yop82DoZmBYu5UzgdIZ0klXFu9OzTyL7ec1XvnFsFxRZw9qtliVy04FLKdhNEU4J6TkU/bM9w6OoeSmbfiLixFnS0i5KEuKo+REbWU8B3vP68ZGktZzHCmO9HLSXkFIue2d+KRPNkLK+oEXvdlJUIlpfRkfWEWpAgHXCEQHNdefzCUUUq4hFRkEAlEIuCekvsK3Jbst4nVEgywTUvLajS6IL/lpF9w656eWbwHq/Bcpw7tESfTVKKxePxe92wFphMR4bzWK/lqGMILo/MvRGHttT2Q0DWHr6qdR9B3QOhhBZVUEwQsHY+Itw9GZ42MiO97G0pUfozoYBMIhhJGBPqPzcMMVGQhU7cKHb6/Dh8UhREj5/cdj4tBuCEIu/5XvIggGgHAkgM5XjcDVJ17DffPfRqhJFwyaOgsP/6YNPlq5Fjs7j8e0m3oieDqE0i2bsOmLEpRXAVm/HI+J/9kOpS89jaIfe2Fi3nAEPy/A0v8qQ+u2AVRXhoFgdwybNAl9OwUA3p5fjcfEazV7dO09vz/GjhuJbrVbsXRGLlZ8AWT0Hod7Zk7HyEuCCH+7Cetf/wAlVREE2nZBr77XYShLBEXK8MnqZXgnnIOJeaPQrVUYxWuXYFPL0ZhyQ3cEw9vx4rNrsev8ERhStwq3Ld6OntcOR3YNsflSDBo/DoMuksEO7/kY61/+s1xXRg6GjRmHvhdyEqjwLhQVLENx29G459Y+yDhN+vYFFH2i9G1f0re95L59YQmKqohdwxH8bJmEV+DsACKh6LojB7bjw//agu27wwh2zkG//xyMnoqbZ+ifm/DuO1tQsj+CyIGP8eEX2VEKqfA/VmPm5IX4JBxAz99Mx53/GcRf3t2Gc6+djsl9MxDZ8zaWry9DrwmT0LcjUP7BMiz97wj6Tp6OYWftwjuvrsUn34URCWSjz2/G44beHDF54FN9/8y6E33KXsby/wb6Tp6KvpFNWLpiizo+I60uRd9r+yBj7xa8s3UXwk0z0Oc3U3FD7wyJ8LRqb/ifNn2u3LZm/SXdKys+QGUgCETCwNk5GDZ6FPoq/QxEUP6Rvj8C5/fHsF9lI7T1A3xSGgLa5mDYhHHyeCbp/74Bq//8v6iMBBC8uD/G3jQc3doq5bxbhkAwgEg4gtbdrsGo3/RDt1YhbP1oEz4u3olI20vRZ9BwBRtyMQAAIABJREFUDLrEzB1WPOwbEwIVe47g3T/uxKE9Vcoco23Rq6fXSeoiY32RHQEkxX+u0+uO9BRQdH3yJoxSp9nLnLSxIM+LrMtetGrKujfZQ0I0dRO7Zta+ZV3p7caIGX/hnJAyquEMZA/IwuUjM3D2rn9j9VPldmbofvdESDkhYlxZ4SIxDR7ulfiiVblpg5u0fFMEIWXcuT/pfQ669DwLzVt6Da4gl1tXU4eKXUew/aMDOBUhJwgYX8lGSKnj0ELJT9Lw7nt2D1cXt5JIKhCoFwSig5rLo5qO7T4iqHm99IuotGEh4J6Q+hLEZc8oqCp1LKB3qZFqlyyLzzyzFX49ohv6Xm9+gIguL3Vt+2oU1kiEVAS7/vwQxj34NsKBDInACNUEMeyJt5A/APiQkFcfkMhTQWS0DCN0DOg9ayOWjuumU9+Ev3gaY3MLQGKrBtplIFIZAjqNw/IX7kV28dO45/51qL6kG/DPUoTQDROWr8LMKyKym51UfgABRJA1djGmtVqDaatK5cHR/3G8MysDayYoLntz+6D8pbsx9ulPAWJvJIQQumBCwUJ03zhecdm7F8G378DIRZ9KRWS0CyBUGUHw2sfxymPDgS2LHNkTREQ6QrvbHYVYcX0I+aPvw4fHSInZmPDHjZiWTVwJ78M7VQF0vjCI3XtCQMZwLH5xAYYRokh6bwmjdOXtGPk0JFe8MW0/xeJxt2N9MA+vvDAVnXcvw9ibC5D92J+Qd+z3GKPYTLkK9H4ARUsnoVvNdiydfCNWfA1kdAwitC8M/Gw6XlmWh57slrnOZW84Ih/MxtgHuL59cqPct6rL3nQE/0zcBWW8oupGCV783Qgs/jsQaBtApCoC9H0ARYsnofPBt2UMwgF0viiI3TuIU2j3KEIqtOUxjJq6TnYZzRiFpU/3xyf33oVP+j+HDbP7ofJVUv92DHr8fSy+FpI74RziTrjyVkReuhFT1pYBGdkIhMoQCfTDnPXPYQzj1hjZ+zZm3sD2z+sYvuN3sgvk64W4ISLjLMX+ldlP7eFDP3cch+XrHkHfFhbtPaS016zPaalV5v3VefcSzZaWhFDqg5kvPoUJPSghRNVyXH8oZQdaApFjQPDap1D0+HC03rMO0254DFsRRFZGGOUhoPMtq7BmRh9UrmX6NQBELsnDmiXjgTdux8SCEqBlEDgW1o/bhvVYFq3xgMC6RSU48FUIdbXyKXFm70/SL4wwxu59KUqcEmWbMltJZZKatRDl6l80rB/jpGXksMWKpvQhpSiVxqfQVsWsV7dsEQ3crpXEa8XYNbUbyGMjpJSaftoNuQ8EsGtcMf7HReWeCCmr8t2SN0an86lluHDDc9Fm26Ru22BVoCCkotEhZFSvgfqTd2w7xSbB/j1HseWVvaapkpGQslJJGQlRY8VI5BcIJAMC0UHNFUJKcf0RCqlk6CVhQ6oj4JWQ0hb73JHWSpQKednMLISZiazLJedjzL3d0eYchzGHGIWUREi13IX1v7sW+WWEPJqF3jWfYvGtd+DNix9HUX4flDx6LWb+tR/yX3kcw9qWYOltt+DFtrNQ9PwkdGPiAFFCKjDxJSy/uxeq/zwDIx/djmFL30L+wAxEwmEEgkGE/1GAKWOfRmjcSrxybxdsffhazCweheXr56LvWWFJoRU8xrnsHWJiSE0N4Jnxd6AoIw9rnr8XvVuWoXQvIYQiMnkmxZCihNQujPzDq3i4P/BJ/k2Y9kEv5L/+JEZeSNQiij1fLseUMUtke6Z3xdaHhmBm8XAsf3WBTEzcOQKLT09H0fKJCGy6W+eyF/rkMYyasg5ZdxfiiVv6IAshlFcFkJWlV5qEvyjAxJuXIfux1zCt7RuYeA8hZrpg8ppV6PeP+zD22QDmvPkcev79LoxcFJJdAnsCW5fciInrsqXfBlYswdjbVqPL7I1YPCYb5WvltBPWvIaZvZn6WEJqXi988sAQ5P97HJavfkDu20m3482LF6Bofh+UPEJjSFFCyrjuoUrd1dc8gPzxXbD7hbuweEs2Jq95DaMOPoaRMz5G34UbkX9NEMUrczGxANExpHiXvWAZ3nloBGbuGIU1z16H0kdGYPFWIHDNAhTdE8SaCXfh02tW4cWbI1h601345JdPoWjucDT/agmmTCxAYMZGLJ/UHVrLeZe9gBZDiiGkMmZtxPLxXVD5wWyMnLEJvR/biMU3ZKOcuPvNK5PwnFKzTMLaqL1jI0ui+/xQAFlcsP3Q3xea9teUpi9IhJRsS3fgaERSMGkXJaRof0TwySJCymVg5vpVmHBJGO/MG4GZfxuMpa8/gIw/3Y6xT0cw7eVCTO4WQtHcGzHn88FYuv4RZH9ICClaTgDho0DwCLmf7kLRmaOQ/9BoBD9biGkrt0tE8/JbulsEwk/1J7Sw3ykCJZ8dxOaXduJk1XEdGcXm58Oee32H0rZHZYZJVUJxxuoIKYVLSlfIKTap0eYN/T3a60X/VqjfHKKKK/kEQTV4u8vTWi05FxL/cdyP+H59rO/nJL5Ua+z3I4aUHSFj97vTQdYY0nklpMq3rEbRV2Q/jFzdMfLuwchKEcDsTtm7dkoXBM9p7ntrNq3egx8rThiWm2yElBEZxX7nVtbpO5iiQIFAnBDQx5DST7Lkk1BIxQl4UWyjQiBWQsoYLP0sxS76ybrwpzkX4eYHuktZzeY4upSW0vAKqSbFWDrxRrx4/uMoWjwKnWsUgqoqD688PwplC5hA4YFdWH/Ptcg/di+KluehG8ODUEIqe/5mLP1NNsJ/nYexU95GryVv4f72H+OZh+ahSI7fLl0Zo1diw0yFkKKByKnSh48hxRBSr9wcwsM3zEPk3tewnARipy8HuqDmlJA6gZmvFWJCtwiKV+Vi7MpzMafoWQwMbzCwZxU2zOoiE1I00HeLXSj63QjM2T8Jr7w4FcH/ugvDHi3D5EI5hlRk38dYfPftWP9PpVFNumPMvAWYdl13TT1G3mQObcfSW2/E+uzpmNh8LZa+J4eW73zTAxi0dwlW1ExH0fPjJNUKVfRM6AGUrs7FyCcDmPnmcxj03WwMe2AXxigElEx4rEOvJ99H/rWM+xpLSD3UBRvuIH27AEVP0L4dgvwf8/DKstEoe5wnpGQ1UXTdj2HYA29zJzQGMezJ1zEt8gcMe2iXRORM6x0wD2oeFUMqgvK37sOwh8pww6w+KF20GsUElEA/TLs3AxsWfYy+yzZiZoe3MfGGhcCMjVgzqTuwbxPmjL4L24euwiuz+jEB7p0RUtmP/0Uen588pozPjVh8TTbK37sPI2dsx9DlL2PSoT+YtHcj8nvuwuK7bPqcuND9+T7T/prZ/g1MIKo4xZZoKpmLJ0bG70oyfjMkcnJMpzC2PnkjJr7VC4vf+B2Cf/wtpmzph6WvL8Cg9mEUryQEVQBz/kRJTtqvck2RHesw5XqiqNJfWbeswiszWEwb1eNbNJZBIHK8BusWlqBqx0F1bqHziEr4WBAz7PsULZafn3RxpqO0UPKMppZDPNUlN780LXQ14+cnhwGkGzp8RCu+a63e9pQg7ZxbvNx2LYC7XTgXu99Zi9wQUuffcBF+kgmEi3fgUyKF6nAWuvdvg5Y7DuL/vjjiegzHRSElgaUckejaojhmqA8izRMhVfk28p4OYNFjgx2dNLN93QQs3yID12v6i5jSHaj4Sz4eXb8LwABMWXUzesURV75oO0LqN9MvRiBGVz2j5hCFFFFKGV3JRkjJjyv5Yv2VjWy3k50msGtFVQKBmBHQFFL05BS97FgQUjFDLAoQCCA+hBQLLLNARx1atWyJATdc6shdTy2FiyHVp3kxVtx+I5a2VFRPp0ux4q4RWHr6XhQ9Mxy7jAipk/ei6DkbQmrLPIy6cxP6Pr4YXf40EYu/7oMxUweja2Q71j37Nqq9ElITwsj/7UPY9ZuVeGU28/JsSEgpJ9Z1PYHiZbkYu+Zc5L90J6r/8FsDezhC6uUH0LvVLhRNZwipD7ig5nVApHIXij//FKXffYOP39qAraE+mPkmUbEwNENNWFY7rSbrQ+LyWIiJVQsxZWWJ9LmnpPbpgnJ6yl4UKbQKg3YTRc+nGLRsI/L7ZyD00WyMumcT+i4hyiTGXZMlpOZ2wTtTb8TSVg/IirbTJVhxJ+nb6Sh6djh2OSKkVmFo2WMYdc8GNL82D5MuV3bymwSRdfmV6PLVoxLx4p6QAiJ7NmDmDbPxIfGe6zQOSx+7FO/cOVt2iyRufesXoO/RdZhyw2MI3VqIV+7ug8DeDZh2w2yU3VSIV2b0YdbrfhFSr2HKySUm7e2HvhcGEQnZ97lMcBn31/3t3pDdNP0ipF6+GVPe7I78N5/CyKyIqqwjn7t/QpR0HCG1R8bwkwtHYdoNlyIoHcwZQOsL+2AQH5tLPNcbLQLrFpXiwJc/OOYWrN6bzLxTpO85YouPTaWuVhVFP8nDn6dmd5KdeSdGW8arpPh2+RXGiNrknJDKxIhVXZB94iDevrsU/+qQhRH5FyK7NSmpFqH3tuG1QmOBiFn704Zds6yOkkduCBs3aaWXby7gudv8hi/qlDWMIZh6vO9uT4RUTTGeeWQnRt43GFLfIoBgW3MJ/PZ1LwPjWNKpFMt/vw/XPzgAmSUvY/L2y7FiXLd4N1UtPxZC6tst01D0lVzUT65fipFt/4aVL76BSlp6h9G4Y/R/oJ1Ba1KNkDK9KbnDPhPWcaIigUACEIgOaq5Vmp6Wht69euC2OZc5sqT82yN4bUEpTp6ocZReJBIINBYEvBBS9JQ9bRFs5nAQvTubmXUuRk/9Kc67WF61SOs+k3OR1EU9p5C6om0Ynz17Eyauao4xc6aiT83HWLpgAwJTXsOaW9vhE+JS90E2Rs7Ik1zY1uSvxu7rnkTRo8N1J7NRhVTllZNw/+juqPxgEZZ+0A7TVtyNwwun4sVWk7B05nUI7l6Lhx/dgJN2hNTNt+BFDMfMe2/FDd1/wBPjlRhS95+Hd+8bgcX/m42Rs2ahb2A73ilug7GTByP0zIioGFI9x83FWOL+tnIeiiLjsOa5wfh42i2aPXvW4uFHTOxptVtHSGVsvguDHvoUvSc9giljByO7ZBnuX1aG3r+9Dr3OCWP7WwuxYksXKVaUjpACQNz7xk5Zh/JAP+S//hQGHVuHiWOWoJTEW1pfiMk/07uY6VVKqzAm8DZmjp6NrVdMx8M3ZGPXhseworgPFr/+FIZJga2ViyWkFg5G2cobMXFlAGPmTkWf01vkvs0jfZuBT1Q1GHXZM1JIaXV/2Hkc5tx6JVD6Z3wc7o9pd49Cu6/kduG6BzDtVwFsf+ExrP86OoYUiEJq7ghMeysDY2ZPx7jr+qFzU6LGG4L8T0jMo0KsuTsbW4kr2p/DCF73FIoeG46sSAlenDYCi/89HDN/dw1af/UC5rwUwphlr2FOf/boPKK40vdP8EONjKExpOwVUq9h5nkfS1hHt3c4gl8s0fq8XRjb3zTuc4lsM+mvviElbpgfhNSbC9C7RCYMsyYtwMTuYbzzxEJ82OUBFD3Dq+6UcRJWMC3ugwlzx6P70f/Fh38PYND0qRimBlZvLE9t0U4zBP77jb0ofm8v6iLktD2DixJJDl3YjBRS7MlRRkHL6yRllH5iYw9A5d0EZVVVlJO7YjxXkOoSL6c3CmZu1Gwz9ZNXzsU5ISWfstfk069R+PQhZN99OUZcfQYioWOoad0SLU9UYdOUb/CdiyHtm0LKLcHkNr2LNiVVUk+EVLgYr760BT+oLbF22YsipA5uxvJ/XIYpvyYTJENOJQiZ2AipN4D+o/ETI1v3voEijMbITsYNSRVCyoydZ1slXPYSNFhFNQlHIFohpb28kr+EQirhXSIqbIAIeCGkSFDz6Is55pr5kc5jhEQmi3cSPyp3Vg+0PLOZmspqrpPmuKig5pBdz6begfU7lGIumYTly+5F37NCTNBx5beLRiF//iyMVAMwy9+zQc3lb4Loe/eTmJPbC+G3HsLYBZt0Ll+WLnvExkdvwsw/h6KDmj82GIEdGzD/7ofwzj7NpsWP3wy88FvF3U4fpFtK1aQnJjyxANMGZmD3q0b2GLjstdyFovtHYE4Zcdmbjs47CjDl5iUoloKav45xR1/Gww8WYKsU6Fy+Oo9+Cs/MGo7OTHwt6YcDHyN/3O14s7viPkeIFhKf6igJbj4dPdsybloSoaW57M15cxXGXBRB6fr7MHbBxwqOAQya+xryRzPugaQeXVDzUWh38GMszrtd37cF0+W+jQpqrijKouoGdv/5MUx+aAPUM5x+nofli6ai75m7ULToPsx5S1Z/yZcBIYUIdr9K4jR9rKqfBnWMoJQE3V6gxcIq/2g2xt7zNnoufB+Lr5NdEUNbCzBtIsFdvrJ+8xRefGg4sjiMSawutn/UoOZvFuKGo3oSyNxl7zXMuTpo0t5b0aXkBTz8gIM+rwmb9heK5aDmjhRSZCxcpLns5b/5HEayLntvLsCws8rwzrxc+X6Rrl6Y9vIqTP45Q3JyJCk59XDOPQvxIc0S7IeZzy/AhJ+zJB/TpeLPRofAd8WH8MHKb3Hq0HGVN2LDgOsAYUipKOKJSciTOWp5ahBz45Ol1PDWSgZeIaXvHL0FrAOf/AtPTPGaLOOuZjkUO5c8Nyoq14TUX/8Phc+3wfDlF+H8M6rx6YR/YP+9l2NEn1qU3LQNf3ExUlVCyjeCyCYQuZFtOt/NJFY7ucBVTeqJkHJVUQjv/f5+/Ek6rkNxzyt5GY/u/0886pCQOnbsKFq2bKXWeuRIGGeeqQVkqK4+jNat2zC/V+PMM7Vd0BPHj+OMFi2k30+fPon/WvEvfPOJ7OtrdFm57H27xYyQOoj/2VKKn/Q3VkeReuwIqTuWXYLWrbV2HTt2DC1byquI06cJ616Lpk3l2FZsm8jnI9XVOLO11uZoTPSYsZjWnD6N2rpaNGtGyz6GwBktJNWgVPaRIzjzzDM1fKvDOjuruc/Hjh5Fy1Zyf9XU1KCm5jSaN1f88U8cR/PAGUzZ+r7iy+I/Hz16FK2Ysk+fPoVA4AyprghX9tEjR9CKsbv6SBit2XHDfWbTkxeYUycjkq3kOhk5gSZNm6FJE/nURdYO8tnO7iNHtHaSskl5BGOp7JMRNGnSVC2bxc9Z2Vr/kLIJDme0kMfNqVMnkZaWjqZNJZ05+HuJxyRcfRhB9l7ixhU77k6dPok0aGUfP3YMLZTxamS3XdnHjx9HC+U+PXX6lGRvs6byy2OsZdfW1iI9Pd3wfue/ZE/Zoy+zrNuqCGruCEaRSCBgiYA3Qup75ahqLf6FVol+2aucaq0up3/SozNue0SvbLTffImgem8ZKmsCOKdTNtrQQ3fDIew+UIkImqNdVhdkkMctJa9KR2HpE+PQJRBAu07Z0iFl/KXGkJr1EmZemQEEM9C5vXZqWHhfGcrDJxFo2RqIRIBWGejcMYCwZEsQ7TplaO5XpBEnwijfW45IoB2ysgKo3BtCJJCBzllt5DO9I/LvYdXeCFNWEOXryCl7hzF5+e8xvENzBNp3gRRrXAIxAsmewxEEWgWN7TkvA8GmEYT+VYbq2iCyOmUg0ASIHNiF8sNA6w5dkEHKC5dh94EwIjVAoGWGnM5wlEQQ2luG6kA2OreXU4T37UIlCA4yTsQVrPwQ0FrBX/4cQOtO2ciQsshlVB6LINAyG1mdgtF1cYRUFskn9W0IEQS0viUYMNgHfrSrG4hUlaH8QBgIZktBvNV21kQQKi9DZUQ+wI50L22DHgrF/kgAWXQcEfwOAu06KuMqEkL53jCa0zGoFCBhcTCCSID0RbZpaA2pf8JA6/ZdEIwwbUIIu8vDCLTLRhbxfpD6LaJ+ltpWGdHGCUHbrL0u+zyqv45xthiMl6ixILVLGwvS2DnK3I/kfthXhnAkgOA52ciSB0zUmNJVJWEdQqRpUMNfPOMFAgoCB/YexZ+e/xbV/w7rwp2oqiQrZVSUG54+VIpcBpE/yY9z3dxm4Psnn7inZtHyqL2lp5qiT67lFVDaCtiMjuLJN1MyzmLE2AU0J3VfPO6gw6DmGRi+/Cc4v8kR7Pq+KS746RmIFO/A6oUHkB0rIWXWBt+IKoe3VTzr81q213ykyd4IqQiKn83Fk/tycMmx/8XuHo+i4Pae9qdNHNyMR/+rIx79z32uFFKVoR/Q5qy2aNZMfjk9sL8c7TtoIdT3V5ShQ6YWF+CHA/twbvuOUlry4n/06BG0PVt2oiNEzV/WVOCf/3PItMfNCamD+J835uHj/STrf2Dk3YxSau8bWFn1a9zxs3NMy7UjpMY/kaW2ixAJ4cOHcE47OQYBITzII4oSbz8eDOHM1kGV6Dmwfx/ad5DbTC4eExaz06dO4tChQ2iXIZdNyJLa2hoEg2dJn6t+PCgRSpToCf1QgYxzM3VlZyp4k4fO/opyZGbK/UGIs6qqg8jIaC99JtiT79q0UcquOogWZ7RQCZMfSNkZHVSCqqKiDLRskr9ifzkylb4m5NaPP4ak9OQi5MqpkyelsUGuQ1UHEQi0UEmRUGg/zj47QyV6ospm6qqtqcFBpuzjx49JY6fNWWdLZR8+VIVmzZurxChf9v795ejAjEm2LkISkfTnKhieOH4Mx08cR9u28lg5fPiQRBi1aiWTfqHQAek3SiJVMPhKmHAYEQzVsk8cl8ibtmcrZYcPoUl6E5WgJffSWW3boqlC9FjZTeo6cKAC7dvLfU+IsyPVYZx9jrwrSAgmMkFQEvVg5Q8ItmmDZs3kxV1U2fvKkNlRu0/Z30+diiB8OIxz2sllE6KM4EbJsYMHQ1I9lNjcv38fOjDjvSKqbO13ci+RGZySW+pANvlDC2pOnhHy8bXsJRRSdgiK3wUC9gi4JaTWzP8K35bsVlwFoiMb8ju7vAXdf9YVkx7uoYuJaLY77SnGRqQM7z08HLN2jMUf19yP3jTouAEU4W3PIHfCcmTN24Q/jGCCbNvDFocUEfxzbR5GLz6BGevX4JZLOYqI3V6nb0P8v8SqaA8P2dZkDTIZLsWrS/Lx7IbtwG+ewcZHBjFBv+MAsyhSICAQaLAIVB86iTeeLMWh3VXGbbQJaq7OaPR5K32hj1+qK5h5rkYRUGwMYGafRoonpQYzpw9nJ1GC9S7wsh3Ra2M/O5clpwgM9NRA54QUcP6UHFzbvyWkfaRTx1CyeBv+EsrCiMcvRPYpH1z2YiFf/AQrlctiMfRESJGg5i+eh4IZPSUYPlu0CM1nzYL8yeJSlVGVuhhSmlrKrgB/fo/FZU+1oPpvWPlFe9zR/yLpK3PllGazHSF138tX+NNAB6XY7wxbFyJc9hyALJKkJAKsQopOvOwJJoKQSsluFUYnGQJuCanV879EtMuetipn5zQjDqRHr664ZXYPSxT4iFRednmTDGb/zTGKkMvWkqwElP9IiBIFAgIBgYCEwIljNXhl4deo2ikTUuw7EvvZDC5p7lFIK9YJnUZsovmo8onurLD8lUo2MRMXS0Dxs6WRMkqzT78VG+24p62OafvsXPNiHSruFFKktjNw8W/PwwUZtQhtKcf2b9wFMeft9S2GVKxA2OV34wNpV5bV734Tcp4IKZSh6M552D1wHLpHNqHo6354ev5gMKcaM00oxfLbF2G79I12ol7Kn7KnU0TtQNEbB9DPJJg5BSOZCCk3Y9CMvBLrTjcoirSpgoCekBIKqVTpN2FnaiHghZDaUfK9EtOCXQLL7U5Pk11yzU5QvjSnKyY8aE5IGW2y+L7AjnUnKBFdrL7hMDvnbEBeCWQuIrwZk+fkTSwRbRJ1CAQEAgKBOCJw4thpvLKwFId2RoeDYckmaoJOAcTYpXJJ6uNX8dFjJiNWESU/ixlqiUnONtfJ+xof4px9rFOFUhwhjCpaFy5JUXY5jyHlv6WGhBQlf2h1ZgsQXWc4iP3klOxxms5/OPwv0RshRYIDRRAOk/NnrU/Y89/i2Ev0rpDagaJnn8O3kgmMy17131C0uxtGWrjrkRypQkjZrZmdPNhi7yVRgkCgfhDQu+xFe5wIhVT99IuotWEhEAshZXbUtBWB5ISQYp0XfJ3n7CZVv7qWNdrOE0N7M5IDk5hdRhFxjYBywt45SeMXFqIcgYBAQCCQIARYQsrLY46qojTnOGK4HFKcXDqXdCP5lVKpnkSieeV/eVf0aPc9ORUfpkLiPGS/OceXE57EiHDSpiUSMEtx1WOOCnTjsufYWIcJLRVS0rGH1uHjDauxVjN5GUoOW+MgmdejENmiLQcCE9SdpBt+9VWYMMtaxs6WXf7RJuCKc/FXF6fsOWh2QpN4J6RiMzNVCCndWGI+8GvQ+r1TYusLkVsgYIYA77LHb/4LQkqMHYFA7Ah4IaRklz3+VL3oOBtGc5MZIWUWRyqmFhoRUIkipdwaziqi+L+tDgFi/Rl5wMXiwG0viPQCAYFACiNgpZBSm0Vd8pR/9Y9QOWh5mo6E0Tgg2VVPJoZIGi02nzGtJCfQM0g0JSWc6Al6ckotLUtI6W30FjfKjHPh7ZHpMN4OjaIjfyUtIeWEgYvX+PZSt9M8TtP50TbXCqljESKKUtRR1ILUUknZEVKDJlyAc7LkE9D8vN5dvgvVB08aFtm0eToSGUMqlnb5unMciyEir0AgDghQQqqq2vjgA0FIxQF0UWSjQ8A7ISVDRU4PjVbHmy+YCSE18UF9UHMWdJ54lhfHSl1OeseOcLLyfXex8+zEFOkYJivVk67hXFo2ry6gORegnN9ud2SYSCQQEAgIBBoeAlGElMEz2PTdXnK54+YbZU4geWqJ+IZCJvNW0iXvFygkVRSkepop+r1No50oCWR9gl6d5Bavs8VlN+rbSE/KpXOs9lkjqqSZXvkvTZrvk5aQcomFZfJEkkB+2u2kLKOjFGk+14QUyRguxquftcNNA+UTs3Z/sAmBawZDO/fOiVX1l8aOkDrvkiCuHulva3ZtP4TP36sf6nmGAAAgAElEQVQwbXQyE1Jx2UGuv+4XNQsELBFgFVJG5KsgpMQAEgjEjoB3Qipq6S4ZY7dRYueyx5bhu8DHiqyyI7Jih9pdCfyLlFkQc9ZtxOhvd7WK1AIBgYBAIGURMFRIsbH3mA0C+Z2cNFX28pJjQslRmiRaSiGonJxcyrvoafOgkfOedjwPjQlFVVJ0/vN97lN6lA+gbuSuZ0SI8RtFF407iO/XyyfEJ/qSXPYaMlnkJ6BecHJNSFVuwiOT5+GdA0F0zmoumd+6x1QsnjMY7fxsTBzLsiOkSNXtL2iFC37aBs1bSAdGer7qautwYM9R7PjC5ChQpeRkJqTYxtst+j0DJTIKBJIEAVUhdeSQslDQGyYIqSTpKGFGSiPgDyHFnn8pw2G2DuIJKZ7WYgU/dHGe0gA7JbqM1FR8EHMKBA+SWByk9BARxgsEBAL+IGBFSJmTRnLEJuU/LcgTMUl51hKyKl3211Pd2fj3MJZEsiOUoh389DlI2fwcalemEYJ6t0BjjI1dCKNJM3U6AlDvhJQ/w8W/UrwQP/7V7q0kM5tdE1KkehLQPBJAsKU3W+o7lxNCKtE2CkIq0YiL+gQCxggYueyxE7IgpMTIEQjEjoB3QorWzbocKGSUhVlWCqlGL/AxdPFjXnvsdqK8vLHEPoRECQIBgYBAICkQMCKk+HlFF4dXOWiNVwVx4aEUtzytiRK5pZykp5/15NJpfo14Mt564ZVH8fDA5lVR7Mxtd2qf3nNccyuvV0Jq2DXL6pycoud1RBoSNSaBHJOFiLKzw+53FitPhBQiKH31ITzx1k5US4Vdh4dem4SeXjshwfkEIeUMcCtW31kJIpVAIPUQ0BFSyjzIvo8JQir1+lRYnHwIuCekvsKO0j2qqwPrpGfHl5DWGxFS/KLcMUp26iO73x1XZJHQaR126XRxopg3HaN1MPudCGTuRy+KMgQCAoEGgIAZIcWG6Fb0UAqPJC8upceo1UmmzCSlP4mPJan08Zii4dQKiXbk08ddjIpZ5bJvWBJKv2WkzNKG85HxjoberU82pF4JKeKy5xIPd8mtThFxV5Kvqd2QSm4q5sv1REiFN+GRgiAeG1iGouzhOPfldciaMQmd3RhSj2kFIRUb+E4W/7HVIHILBOoPAaMYUuxzUxBS9dc3ouaGg4AXQuq7kt0KAMaRMqzQMSOkGg6iMbTEyEWPro112/ox1CGyCgQEAgKBJEWgSdN0Q8tqa+oMDs+ITsoTUlG8i/SMlcJDqZccO4pcil7IQKrL65ucwafliordJLn+aWfwWbn/OatLn8pcFaU/888sgLrZ/gm1s2ETUl4Q95gnXiSTF3MoIzv86qswYVYPd0VEPsb8pwK4f+h2LCjvjyv++gGyfn+vUEi5Q1GXOhld9owUUkKZH0Mni6wpgYBMSG1FVfVhQ3sFIZUS3SiMTHIEvBFSe5jTiOSdXadzEn/KnpHLAoGswW+4mJ2ix48XKequcqSTGchG3zvtkCQYnxX7ypDZUT6cpzFeBw5UoH37zMbYdEROHMex48fQtu05jbL9hw5XIdC8OVq0aNUo2x/6YT/aZbRX1UnHjh/BP/7xZRQWF190Mc45xz5CMiWkDu88qMxJvGqJJYk0rRQvjqIueZIh9PGrnrjHkzp6c1l3PfILPT2PTUXnTPqdX/Mdr4xSXfJ0DJNmkR0hZcDNSSYLQqoeblerk/HMzPFCeHlSSAGIVEcQaA2Uf7EdobO7o+eFwXpAyVuVQiFljxv/MEihNaZ940QKgYAFAkYxpNjkgpASw0cgEDsC7gmpL/FdyffyyUQuiChqqVkMKb8W5LEjkoASeDKKnvxk6DKibOdThZSZf6PV4iDJFw7hw4cRbNMmAcAnZxXV1WG0bp06a3c/USShYAgpdUaLFA2GGyMYkchxNG3aHE2axHZwU4xm1Fv2I9VhnMmMfb8IqUM7DyqbGvIDU5qtFJapTlFJabsq8il7esJI/sQ+dqXPzP6AHjReUySXR2unWyzStyan/vnZCXq3wujZlZ4lqJ0rqFc7U1vMpo6UJqS8kDR+do4fZfFt8LNNnggpxWVv9qw+CPjRwASXIQgpY8CNpKH8QzHBXSWqEwgkHAFBSCUcclFhI0TAOyGlgeWGTLJy2Uty3iQ+o8NKKWU08ccj6m18WiZKFQgIBAQCrhDwlZCixBPV7yovV1GPUCWwOSWQVM7IQKmrzVFWTm3aZg2rpdJOvJPpKcohsPOeH3OgVI/aVi02lV0Ac9pRTubzlCakXI3IOCX2k0AyM9FrHZ4IqZpiPLPoB4zN64PmkkEBBNumDjUlCClnA91sQ9RZbpFKIJCaCAhCKjX7TVidWgi4J6S+wncle6RGOlm4yov7NDX+B09IsWX4sRhPavQNT9Hjdsz5BrBvTxT0Bg9UUveiME4gIBCIEwJ+EVLEZU+epOS5R1JA1TH0kMTZMAwVw8YYz0lmBJRSjaQWZkOny5/15JBGRNUqqlinc6gp56DMxGZugdp5f1oJfPuYpuuqiZpmmPlLEFJxugHUzmAWTXGuKqp4T4RUuBivvrQFP6ildcfIuwcjK9HGe6xPEFLOgIv1geWsFpFKIJBcCAhCKrn6Q1jTMBHwg5Byw49QQkrMawoRZTes+OOEGiBwe3Z/hws7X2yHRIP8nbws7927G+ef36VBts+uUUePVuPIkSONNoZWZegAAoEWaB1snC6bZWX/QocOWWjatKk0VPwmpHQUERMDRZ2z1B1/5ihnRpnq5nHLurDrCSLWfc/5Ro7dvWP0u1aTl9zOg6ynHCHlxcXNSx5vsCuspgsSykj95FURxdvsiZCqiSAcCSBIXa+PRYCWQiEVy3ior6Dm1ty7MlZjaZjIKxBIMQTMCCn6zBUxpFKsQ4W5SYmAW0JqzXxNIeWGiKL3LRvU3M1i3xQ8J5NnUiLPGKVTTinuFmY2++3fkQTYRE5GEGieOmtXvyE7dfIkmjWX/Rwa41VbW4v0dOPT1Ro6Hqp6p6E31KR9p0+fQtOmzdRffSOkdv0ox3tieH/10RlFOPHqJimXGo5ccq9j9MBU+cS6wMlFRsdVdDNHOhkCmtufXKMuxIvqokjbnYbaulo1HdsKjZCTiTgVEgMVr5SW+z7lCCkn4NZXGr+IJL/sd01IEXXUc8uw5usghl5JTieJYPeWACYUiVP2YumT+iKkeJuN4kjF0i6RVyCQaggIhVSq9ZiwNxUR8ERIlX6vRHeVHQLSXWzspZRCKl5kF7/oZ4PsxjKI/H77icUWF3kLH/7aRWqRVCAgEGgoCFw+pAO6X62dnucLIbWoFId3/KiwMkpkcqPYJ8rzkv2JDdunD+GnnwzMH7XR2yzxCruikWT2p+ax48Xs/dJNeMJ6J6Tckjhu06fyDeaF5WZP8Bt+9VWYMKuHcwiIOqp8O977ug2uvVJx0msZRDCFNpmEy57W3VbrXl92kZ2PLJFSIJAUCAiFVFJ0gzCigSPglpBaPf8r7CjZo4sL5QQiGsOje04XTHiwh+P4U07KTpk0/OlK7GfSCLKlz572ZBQ/KmUa69zQ5fcUo2r/cecZREqBgECgQSBw/bSL/CekFpbi8E6NkKKPUZ6IYR+3evKJQGsWackIdrlk2WWPxKtKVzds2Pd8whO4uZxyKCoxJYmd6pCunH6rI6EMXjKj2+zMOmJX17GV+H79uc4y+Jwqbejg5yXbzQByCpyVXX6UwZZPSSK/y/WCrR1h5VohRY2oAUBOCz0WRiQQRCCFTg5trISU001XQUR5udNEnoaCACGk1q78DD+GDxk2SbjsNZSeFu2oTwTcElKsy55Tu/mg5hMfdLH55rSSeKRzOlnzK3/2xSMtDdvW3oKNmU9g3q8ztJQlL+P27b/AqnGX6EkoksLBmwIps2CLXFzmmCcxbwBTNo/Fwc2YuwLImz0AmY5xCuHdBTOwcbecIWf6S8i7lHz3PjJn5yLHcTn2CZ+ZshVHf5RdS8QlEBAINB4ErrrpTFw5/Cdo3kx2WfVFIUUJKeX5XUe8oLlnqvZ+Zf6QpwSTWW/QmFGUjHLaa244CTNCi27w0DqjT9CTaTiz90gjNzw3Att6V0g5BTtql8dxRn8Tuul0f2t2X5onQqqmFCvzd+KGSWHMWfQpIoHBWPyH4dDEj+7tSGSOxkhIuVnfxkvmmcg+FnUJBLwiYKSQYp/pgpDyiqzIJxDQEEgUIUVqJBtzNIaU9NnFSX0p12dU6VRXh23r8rERVyFv3ABkSt+H8O7aAmzFaMwb301rmhERxftRKJ+3rS0ExhNiKHaSqGJzIbb1zMXQc1iUiY1fImc8IbFKUbBgH0bMvgzb4kBICYVUyo1uYbBAwBcE4qWQOrTzRzW+kkrKpCnn6uk2DJjT9nQtMnLkkxOwRJSmpLImgGIFS1VfkdqV+OtkBtWmDGNXQTrP0vr5VLZzMDOPqW1IS8NFyayQihXsZM8fb3LLEyF1YAPyXu6KRT9dixXtnsSg/14EzJiFnskOpmJfYySk3HYNLxoVqim3CIr0qYqAiCGVqj0n7E4lBBJBSGmL4TQQlz2ikLJdCFuB6GZnx0tneCnfIBgsrXrbupdRkfk99naYg7zuAA5uRsE/0oCKTOSNJ1+UouC2hdgmZRiAvD/mIqcuhHd/ryiU+j+AVSxxBUAjpACJUDo/C3v/dRnyBmRIiqytvRRFk0QqdcRGhlBC739h4/qdsrKqw/u4fclmqWZZBUWtZgkpWt8QVCx4HzQ/iF29Psfc/UNkhRZRYr3fEfN6fY4C5MplfVOo/W3SF4KQ8jJIRR6BQOojEBdCalEpDu3gCCmGX9L+lP/Skzq8W53mjmeGdrQ6ybpf3PAJVAlFrTTXPMl10haxJ/6x1hjNu1b2SPUrm0mUCUsalz2pwS4CWKb+7aJ0soc2W6xPomDxREiRnbHf3YInvuuHxa9cg08f/AYjnx8HJaJU0kPfWAip9HSZ0fbjIgcmuPVD9qNeUYZAINEICEIq0YiL+hojAl4JKbeEEl1I0xhSdPGctJh7IaVMGkMIKYy7HFvXAXnjukmKqYoho7H3/TqJkKrYPA8bO8yVyaqSQpng6fC+TOR0Byr+wimY6oBt63iF1C+wlZJOm98HMARDe36JgmJCUlUyCqcZ2NqbuPhVouC2z9H7j7nIdKWQ4vMPQYWipMLmfGwkpBsYEkoQUkk7xIVhAoH6RiAuhBQbQ4qbaIw9T8we9kZhwzXE2BPv7IiiWHBmORf5VdL+hdJKzOB07taRUWwDkkUhZQaqqeEWvWBHbNn9HksHu8rLB5pkMvtlozdCimsFjSflqnH1l7gxEFJNmhAySv/woJ+swttZuevV1NQJUqr+hq2oOUEI0BhSVdWHpRp5Ila47CWoI0Q1DRoBr4SUtCw22Kiz+o4s2qlCqkGAakdaKXO/pGYadzPAElPj01CwFsgb302ndpLUUmuBEZkbMHf9ThUmvXqJKJa0GFL0N6meIVmo2H8ZsP1L5PQqx0ZJqWTkcqe5+pkSUmoMqa4YsWgOhp7DugdG588s3ozMAQOQyZJQDgipZ6dsxRERQ6pB3BKiEQIBNwjIMaQuRvNm8olcvsWQ2iUrpMhVy5wVwb5/GdM61q560lpUVSJpn+wpomhU7GJyszGsWJc9de4llhi8SBq9PxrFjGJ8/2TjlPlKys+4NapqK+IqKC/GkToxpGxGo18kjlE18Sybrc/vetwSUsVrVgPDs/HWnctQohp2HR56bZJw2XPzNOTSNm2ejvteviKGEqhkUr63mzRJj7ksvgDynKipEQFAYwJWZE56BIRCKum7SBjYABBwSkiRReqpU7XwEtRcWuuS14M0oHsv2WUvJS43MneLBskKqZuRU/Iy5v7pe2ReP1cmiVRCirrYyS5uRCGVh+Wy2kh1odNXwLrs0V8qNuejYOv56D05FznFm7Gxohy9pThTHgkpNYYUrcGYkMohLojFQCdchqHEdU9pA3HjIzZZtYOULFz2UuJuEEYKBHxHIK4KKYUlstrgN28QLx3giSqnWiXvkPGElI6D4M6+YHkpnhzzzFcwp8DKJJWizUpD/Z+yxzfKcyMVVO3YQe/d6Cyn1/bEo91uCSlnLUzuVA1dIUXGCVFIubnYDVeznOTBU3NaEFJucBVpUw8BEdQ89fpMWJx6CDglpEjLTlsQUmbrKZ0rg0JITXiwhwOnAwss7ZRJRlm95KHlGOXlySrd5K1GnZVKUAmptEo5ULgU3FwhpMZ1A8jfNIZU51zMk07DY0+5U+JKMe0yIqSkGE70NL1vCuVT/KTYU9aEVA5Ju2SzZQwpuWoTQkr6fjkwmaioSDqtPZmduyLzenNiTRBSqffMEBYLBPxCIC6E1KJSHN7xo6TmSVcexQy3YjOxyD9rj3O9BIlXKpG0Tl3g2IqtvMrUOZPjxOgcy09Hjt4yWU8dVv1EVM6sYepvWqgZopZSPX2IKCsNyRHUXLLbwoWN7+lYyRu3gz6R9TmqS8HKLq0nQqpyEx7RKaSArF/cinumDkfnlm6RS3z6xkhIaQ+SEjw/UQli+qsH8EIuCR6hPAS/KcStX1yO1cp3fM8IQirxY1XUmHgEhEIq8ZiLGhsfAn4RUhQ5o4U2S0qlrMueF0KLDx7Jr51l/wd55rfyJTF64/HyFhS34U0JL0Kkub8K7t6OQwdOuM8ocggEBAIpjcDQOy/EZf06qG3ww2VvPQlqvvNHHVPkiLTRPYRZWkp7+LNzmRrM3IGSllU7GXUYH49KC7Uup1bOB5T/oiSbUpBuKlB+NJ0eDG1V2sf+pvzNh5yROSCg67hKfL/+3HoZe2lDBz9vFfKmXoxKaKXcQsKOYHJiG1uGJ0Iq8inmL47g/jn9EEAY7+ZvQOfRwIov+uHpcV2cmFCvaRojIaUC/s1HeKf9QAxrB2wrnId9186V/iY7kO/Mvw9vdXpAEFL1OjpF5fWNAE9IsRMj2bERMaTqu4dE/Q0BATNCyoh/sVJImWFBXfXoQjYhhJQX8og2wEj5RF5U2KPCTRtrkc7oZBPteCetxKQimhyMcEN1lYN8TJLnpn6O6srT7jKJ1AIBgUDKI/DL8WfhyqEXoUmTplJb/CSkeBJIc7IzpzNYBZTR6XlGj2y+E5zEVjRTSBkSXspZgOnQ1ExGBJuTqUNnGysbUwNjKS2k8xWnjpLaWt8ue8OuWVZndLqXE2Im0a55Tmzy4y52U49dWs+E1O9KMHLuKGRFSvDi0yUYlAc8s+VKFNxOZNrJfTVUQkr1NOZc9szWyJSQGt4O2PfRPLyJq7B/X0fMFwqp5B7Awrq4IiAUUnGFVxQuEJAQ8FshJa1XmaOipb+l2Kuy7N/XGFKxEE9O+19a+dsQTUZkFb/bTIpR34OYKLtO3nCc2pqi6UQMqRTtOGG2QCBGBOLiskdO2VOCmvMkjfxZk6NqpJU+JpSsUNJTWCwJ5IT8MYOGbtJQVzjpX86JncyVtXW1uu/lqUiei9jA6lHiWgvFlo4Ii0rHKnUVmzjmS6q3vhVSwxSFVCJkUnbkTYzjPymzeyKkAET2FuMf5bLUufVFfdCtZQiVyEA74bLnqZ/9CGpOK3YUQ+qbQsypGIL8gRnkvGc8Xwjcde0+PPyeIKQ8daDI1GAQMFNI0Y0RoZBqMF0tGlKPCDghpCjv41YhFbXb6zchlUjczBb5zE6yao4RGaUjpJggJc58SRLZ0oTX9bcNZQmvU1QoEBAI1D8CZ2eege5XS+4h0uWnQkribzw3kXWS81yIbUa6YaNPKG9YSPMuR7qYkWKWBBk3d2kci0xASaRcXa1KdlG3QCvju45NIZc9swCXtr3DJeB32oxUWnyZvhBaJnGyrAKRuW0bm94rIYWaCMLhCALBIKRDM5vEYkVi8zZUhRRF0Y6QImqoOftGSa555GGyrbAQyM3Fzys/kgip/Nzuhg9TEUMqseNU1FY/CFBC6tCRw+oRtOyzXRBS9dMvotaGhYAdIcXuvjolpOh9yrrr0V3gmF32EqGKctLFDuKGaME+mMi6ZmXbbbmzW+KxvWk5aV1C0xw+XIU2bdomtM5kqix8+DCCbdokk0kJs6W2thaRE8fRomWrhNWZTBWdOHEMzZo2R5OmsstaY7vC4cMIBrWx7wch9cqiUoR3ykHNWQLHKI6T/B0bxJz0gMYC8colP/gGNl6U+r5oQZ2pXjcGg0NtY5SruV7Vy66dVR5Dairjoie555GT4TXZLkFHSsIASf7skkyElBUx4wch5EcZ8byxvRJT/KCgBJs3QiqEd383Ax9GypA1aSXOffVTDHxiHLLi2XAfy24shBS7oFfhU5RR8wdmyLd+5UeYc38h9jH4dhz3FMjv/CUIKR8HoSgqaRGwctkjE3rvnB64bc5ljuwv//YIXltQipMnahylF4kEAo0FAacxpMg8dsrilD11YU1O7WFcEPg4HL4RUoYTq8teiwe5pYvLwbjmuTStMSU/sH8f2nfo2JiarGvrDwcqcG57L+HgUx+ykycjOHr0KNq2PTv1G+OhBYcPH0Lz5s3RokUKuLV4aJ9dltAPB5Bxbns1mR+EFAlqfpgENXd0Ap48CehPttPc4kgZTlRWUW7qEtejlzfpXetYmknvgMe74Em/Mm7wUTbZbY5wcxItS4+PPG9TLOQ6ddyU2kdJR0jZDTJ+cUI/644PtCjET0LKqiw/63GKiVE6T4RU5dvIeyEDD1+8Gq90ehZ93nsarefMQs9YDElg3sZCSBlBKqmj1u1Uf6Lkk0pOCYVUAkeiqCoZETAjpGSJcx165/xUEFLJ2HHCppRCwCkhRRpFFVI7Sr83VC1KC2U2ZpS0+1yH9LR0NX3MhFQqocsHjSXbT7rjt5m3HXYX2k4tlUoYCFsFAgIBgYBDBPwipMI7qxjlk17xRDdJ+BBEMv+ikVNGQc2NmmEnUGFjVrHaI7Ysti6jvRYrlZTOJgNySr/vQt305FyUNCPKKNkGxYVPpxKLbnW9KqTMgprzZtYnwZPIup0Saw7vQXgipBBB8bO5mPtWKSrRGT+b8Hs8ndtNdt1LgasxE1LSwl3pI+0BpXWa1XpUKKRSYHALE2NGgCWkjHafevcSCqmYQRYFNHoE7Fz2KEC8QsosLINhTAxmsmuwhJSRy4ST0cUuABopEUWCmh8OybFQxSUQEAg0HgSG39XV9xhS1GVPRpGXwcqTkZ0bHPuORv62ezRbCl90ToDUKnmzRrNGq0X6TlEas/Ov4ahgYxjSuFNSUZw6SypPe/GU6jBolIqWsncSPT3JKeqVkBqqBDWXcaLSLnc3jdd8bC1uynCTlm+JUd5YyrNDyhshZVdqcv/e8AkpoEkT4o8b/Ug06hknslD6DKk5XZvcnSusEwjEiAAhpNau/Aw/hg/J95A68coFC5e9GAEW2QUCNqfs8Yp9Jy572gLaeEZrsISU8hKhi8lhNcL0Xhpyykaqknr+zv9DOHRK3I8CAYFAI0Pg1xPPRe8hXdRW+6WQoi57Ue/2impXfi/T4kfFA3Yas4qNGaWPSaWXIxiJFFR3PeZkPVtblc0RibOQ5hX5hFvNhTBNFeqqU47BfKSn7rSZPakIKVswuAReiRyv+dzaR192NOmac8JNtZELgu7WdteE1L5NmD9vHXa37If7509C1u63saKgDIOezxMue14GgJLHz1P2SJGEkGIV+tEPRzZ8nDPDa2vrQP4Xl0CgISNgpJBS21sH9MnpgVtFDKmGPARE2xKAgFOFFDGl5lQtVs//Ct+V7DG0jI3DEXWUtbLa7t6rCyY+2CM6P89+pfoUZzXxG6FnJJWWXia4ICbfFOL2JZulEjLHPIl5A6LjTNoOm28KUYBc5F0qp6zYnI8CTLEpK4R3F8zAxt1a6Z7r5wxcdtcXOPzDSVuzRQKBgECgYSFwzR3ZyBl4ntoo/wkpjebhCSL28co/Zu3e4Y0CpJPyovVYcv28+5+RO6CRastuj4Laqdqrns7HTaDK96ajR1JEadabnOumZq9XhRRx2ZNAVWRgdp1l1GgveRJ560V1rI+V25XtlpAqfnYeqm+di19WrkPehD8j644HMWV0T7QTp+zF1Gt+E1LEmCZNCBvtVP9kYX6dfP8JMiqmLhaZUwQBS0KKKKSEy16K9KQwM5kRcEpI8S57fJsMVeX80Tx1gC8KKX7V7wZgIw8OJ+SXWeBY1mVCeiNxcKKeG3t1aUN4d+2XyBk/ADGFwOYIKXfmlKJgLZA3vpu7bBapicte1f7jvpUnChIICARSA4Hrp13ku8seG9RcQ0G/48GqkejfsXAUpi7skgH69z9HZJTZvMJ1K/tuqYqcWJ6GpieEE+Fw5BBS0UoIjpGze2OtV0KKddlj8bD0m3Tj2mdHxyXg3oplMMZqnmtC6slFwIxZ6HlgA/Je7oqCGakSylxDqqG77EUt2A38iGkau5s/1vEl8gsEUg0BnpBSFRfKukK47KVajwp7kxEBp4QUsZ1VSLFx3fg1oe4cbY4A8oWQqi8g+ZcEIzviTUgtWA5MnoOh59DKWeXSAOT9MRc53xRi7v4sZK4vxDYo37G28oSUlH4I5g2oRMGCfejUqRAbtwA5019SVVRadj0hVbG5ENt65kr2qH/vt6mfw00QUvU1oEW9AoH6RSCehJSmYtLesPx+1zJVSimHe8jcjxwonQ9cropiyR6GQhIZ2afjijgFFMtbqC56lAJTMurc8ig/RgNKKQSVnEZP2smxso3HR1ISUvU7lK1rj1ow+Ux6eSWwjPK5J6RuxPrAlciqLsG7Xwcx9MpsAN0x8u7ByErmTmFsayyElNlmrhFDnyJdJ8wUCMQdAUpIHao+rK9LuXGEQiruXSAqaAQIuCGk6Cl7ti57DG7yIpnIe+UvfSWkvCqlvOZzMh6YFxEpudkbkF0wc9MougoBhVzMm61XShHXu40d5iAPxK0PEjmVaeSOZ0VI3bYQIERUh82YuwLI4+oAnPc4sdsAACAASURBVBFSlvVzOD6X9xmqD9Y4QVekEQgIBBoQAr8cfxb6XHsRmjZtKrXKP5e9KokK4kkpJ4SUl3d7icyRxLHyg10fK0rrML5+VpxrZZuhTbq4qnIUcmlq06RScsWsux4fK4qfZxSD7Jx6kpKQ8tJxdvdSqpRJ2xGLvTSvW0IKx8IIR3gkAwi2TZUz9oCGQkg5XdvaeQo4eVDa3Tvid4FAQ0FAJaSOHJZeZqWXWuUi065QSDWUnhbtqE8EjAgpszmNJaTYnWFzdwXqH6C00C+XPT8BM3PFM6vDKD2riqKnG1FiyugNxHYb3EEDD27G3Pc7Yt74bti29hYUbJHzSKomUMVTBqCqn5hYUzYKqRESCVUqqaXkv9nLGSElK65M6ueaV3D3dhw6IE7Zc9DrIolAoEEhMOyuC/HTvh3UNvlHSP2oBi2nuyFmJJEVoGZKYMs8CjnFLFllXogJCRi136B4lOk1Sga1GClwmRP1VJUUQzwZkUvSz0oavTJKO6DPnJRKQ5exIXy//tx6GYtpZi57Tq2RpV/eXrljIXzUFxiH7oNO63KaznxNow+c7paQCu/4FP+sZEuPoPilT3HF8lkiqLnTQWmQLh4xpJyYw94ZphujTgoSaQQCDQQBncseezKKMo8IhVQD6WjRjHpFwIlCii6SjRRSdGdYt/hm5b90JU7+TUZCKlb0WeKJqvBZUkppN+cNodXqecJXCKPry1GgkD+sQsqSEPKVkFJUWZcC29bmo2LIHAyVXPacE1LCZS/WQSjyCwRSE4F4uuzJiMizF3+inufHLgMz64and8vj6Sd93/j5vqfjIpS1saySUpzwlEDl0tSkEiJa/Bh2f0XmaFgJFT+mtIm90Sik/LqtYiWN/LLDqhyvCqloQgpo3qE7el4YTITZvtTREBRSf9vwb1+w8LuQX47STq3wu2xRnkAgEQjwhBTVIlNfd6GQSkQviDoaOgJeCSm6dpEWsUZrWEkcpcXNkBbIaYDpKXv1CbRTmbORjUbBZ9l0Ji4Rhq58bFrDN6ZSFNy2ENuU8uUYTwbfOVBI0ZP6QGJMTQc2MjGk3CikQJRaswpRQU796zwAvSfnCkKqPseyqFsgkEIIxIuQCu+s0qnqzZ3o/AFLU18xvthkDtS81dWK/BDIaoVRNz3FVVCnzKUHbOgDGPPaIOfRjDTLk1IhFW/SJypgFyNNczqM4m2jUzus0rlVSPlRZ32X0RAIqT/c8jlOnUiu2Ac9+mVg2NQu9d29on6BQEwIEEJq7crPUBU+LAeD5GZRoZCKCV6RWSAgIeCEkKJQUYXUjtLv9bEyeD8DjlhR40iRGFK9umDigz1SF32zoOVMkFjDxhkRTE6/S120HFn+7JStOPJjraO0IpFAQCDQcBC4asyZuHLYT9C8WXOpUfFx2dPj5c1XKxpzndu6ssNAlVJmrneOHvlc4HKpZmb9q9qvhLLg18a6A4BIXoNAVdYY6HdojNrZOZVd9hrO7ROflngjpEJ49/7b8WJpJUKBIE4eGI5lf8sTLnsxdJFblz1BSMUAtsgqELBAgFVISfMxlRQoM6kgpMTwEQjEjoAXQooGNdfdk8yi1+hYa2qpr0HNY2++fyVEbTszQUNoLb5ujftnen2XJFz26rsHRP0CgfpBIF4KqcM7q6JEqOw5Ek5baydoMZoDreIF+0WGsfZTG+qYkI1WLnpO225Ewcnf1SEpXfZk4k4fD8lJY1m5N41K7ySfWRovNnipLx71kDKHX30VJsxyuWtY+TZmbeiKRb/4BkXZo3Dey0+j+Yx7BSHlpWOVPIKQigE8kVUg4CMCkkJqxWeoIqfsGczigpDyEWxRVKNFwI6QYhfXqkKq5Hv1RCE26Gt6WrqkZtTFDOW2hFNeIcWPFI+xURvtgDNouCCkxGgQCDROBBJJSFkh7PTd3ixuVLqqkNIHL5eUTXXakTxslCbWHmmaZNKmS6fT0iPzlJRqjCiHPubywXvSqXs6F3s+2rpqCB/8kf6gfU9jcSWNy57TjmtMt5eXSPwsPp4UUjXFeGbJCUy+vgSz/hRA1p4whj2fh24pArxw2YtPRwmXvfjgKkpNLALqKXssIaWeZwtxyl5iu0PU1kARsCKk+BCnRqfsqbuzSuBYU5iUNW2jIKT4mFp8FFsCUjy2ylN0jO7afihFLRdmCwQEArEi0KXXWWoRfrnskRhS0XsH7sUz0qPaQHTj5sQ+L496rU45tzwXc753FooolUJST9LTQj2a95dWi137koaQinXwec0fbyJMKr+2Vuer6dVWu3x8WzwRUqQSEr6oCRAJhxEJBBEM2NWcPL8LQio+fSEIqfjgKkpNLAIqIXXksH4mVeZkEdQ8sf0hamuYCNgppNhWszGkyPdU3a4LbC79wBAu3BrakpByuPEbU0+oW8ZcbA23heqCxzKZ+QixBvE73FbV0NOXlnyFbt1/2tCbadi+mpoa7Nm9A10vuqRRtr86HEb1kcPo2LFxHsRzYP8+BM5ogbPOatso+3/P7u+Qdd4FcYshRUH1cqoe/56uhA+XJjfeLZ1VN9E6XRFRzHF3qgpLUUTp5lmlcFWFzDSMTj18vfyhr/qBZjXpsmSYfg8lqWNIxZss8nKnGrKaCtOZDPayEjrXLnuRMhRvXofHP8rA/aO7A4ig+KVPccXyWcJlz8tgUfIIl70YwBNZBQI+IsAGNdepCQQh5SPKoqjGjoARIWUUA4PgdOpULdbM/wokqDm/WasGUiUJLYKcd+/VFRMfvDQ5YGfPvHZrkZ2rnhUR5SWYiVv7RHqBgEBAIJBiCMRTIRULFBIZZcHd6KY8xvWOElVWeXV2qW558req2LZOPthH2+9QSDGDzR/dwbeMQsqs/WzQco12Uk7t41wRaRlJSUhRli4ZCJ5YBptpR3mIj+XUjpgJqS1v48XPghg7UD5RrXmH7uh5YdBp9fWeTiik4tMFQiEVH1xFqYlFQCakPseP4SrO/12epYVCKrH9IWprmAh4UkgpMaRUUooNPcGHoeDc1VwHNY+naoolpJyQU+wJe2ZnZbPuerzPIyXrGuZQ8tyqH/511HNekVEgkOoInHt+q1Rvgm/2+01ImSmjnHAWlISKUgLr9ly0Ggw3chzMK3xMbflUWr0iiQYpl2NNyYf8SC588n/Kd3SC0XZDzKYprcP0VtMYUQwVFuVfTnIkJSFlNQqddLiXUewmXpOuoxPkjhfVJvsRAc8ue14ATJI8gpCKT0cIQio+uIpSE4uAGtScd9kjZghCKrGdIWprsAg4UUjRxtecqsXq+V9hZ+m/ZHc9PkIrr/zhgqmSPK4JqXggr9/OplFf5X/NLiPyykglZYCBYbwoLz4k8cAiCcpcfs92VO0/kQSWCBMEAolFoM91HfGr8ecnttIkqu3UqVNo1qyZapHfhFSsTWXVQzSukp7CYQgpgzmC/hrl/se540l26jY8lI8s+aVMuep8wsWHohtEbDFO2q+RUGysKusoUklNSMWLfDICM5F1OelMmiYWu7wRUhEUP5uLJ/fl4JJj/4vdPR5Fwe09kSphpAQh5WZ0OU8rCCnnWImUyYuA6rJHgpozwczpZCxO2UvevhOWpQ4CThVSZBGuc9kjTbTgb1QEFIUUXdjbuuwZbTM7qSdRkHtx1RPkk2XvPJf3GaoPkoCo4hIINC4EfjboLPzyxo5oHWzTuBqutPbf//4emZnZaNq0qfRNshBS7GEd6ju+svjk92H4jnP/uFdKVHztdFMMo4CS6lFJKDlAO0lbq5ymZyRUdjOotDZruczamtSElJtGk7SxkDdGdfldntv2xJreEyFV+TbyXjwPBTN6StV/tmgRms8SMaRi6QsRQyoW9ERegYB/CKgKKfaUPeYlWLjs+Ye1KKnxIuDklD2KDlVIqTGkuOip+lgUxsHNk0Ihpb1haKSaA9cKafVPLzZSrFFMKOnFIYR3F8zA3utfQh4fNouP/eEqAi6Ag5sxd1YhKog9nXMxb/YAZNoNYy95EMK7a79EznhaPv/ZrlL735ffU4yq/cftE4oUAoEGhkBjV0jx3ZlIQsrMG1wNKq4GL2cnDDbKkvwQj3p0m7iCG7rmSaRSuhIknYp0FYZJmWOoV1jUtKUkc3JLRM3NnNWcZ71R2Fbdd0lDSPlF/rDlxKNMJ52ULGk8EVIoQ9Gd87B74Dh0j2xC0df98PT8wUiVKFJCIRWf0ScUUvHBVZSaWAT4oOb84kEopBLbH6K2hokAJaQ6XNjKUvBE7j9yyh5x2dtBY0ip5Ax3qh5zs+rWdmmA5Sl79Q0xT0pJq/S0aFc+K58IVs1FCKCVfwc6jcK88d38bd3BzSgovgx5AzJQsTkfGzvMiSa9+Bq95LEipJjyzBq3bW0hMD4XORatF4SUv0NDlJY6CAhCSt9XCSWkmBjR2gl6sj1GolyeerJTSlmOQsMNEJkWij7A1WAOUtLJdbgJtMjTZ/rg5UZTulE7koaQYo1Tjx70cP8b+VTS4GEeikuKLF5JNreEVPlHm4CBg5FVE0E4HAEQQLBtqjjryV0lCKn4DFlBSMUHV1FqYhHQKaTonMuYIAipxPaHqK1hImDnsscudalC6ruSPcoymFncGq1zDb5LiELKKJi4WfdZKaOoIoqPA2oVF5QJal7xF0IUTUGnP72PzNmElGHVRdrfIIQSrkLF+kJUqGonWV21cTeQ2X8AgF/oSS0duVSIbT1zMfQcSOTU3PU7pdZmjnkS8wZkaC03yYNvCnH7ks1yuv4PYJWOPDNTSHXExtsWYhvN0+tzFCBXJsW+KZT+HrGf2tIVIxbNkewzupbd9QUO/3CyYd5golUCAQsELr/2XAy4+QKkN2nSKHGqrj6M1q01d8VEEVJR/INhoD99l0QpnKx6jJtXeG6AZGWDpauCWf5QDIUcS1fUWnTqYdPbeZHLZuoCJ8rfcIe28Sop2jwj8W5SElJsf/ilcnJ9VzoIGu66TCcZuHpjab9bQqr4yUXAjNRxzzOCUxBSTgaZ+zTxJKTIGHf28NPbTW6VVCeb3feEyBELAlQhdag6LJ8mIs3g2rwqXPZiQVfkFQjICJgRUvzyldx6US57Cojk/tQdix299lW3nLvndMXEB3n/NZ96w81GsbraZnafzcgpM0UUuwaMcsEjhJJMRGWqCiZzQmru1qskt7uKtbdga6+XkIdCzN0/RCKUJJKpYpSeKDJ0vytFwYJ9GCG572n1q+okwzz6dNvW5qNiCEseacSY2kuUNGMVUgoJxRJS5G8nCqnn7/w/hEOnfBoEohiBQOog0GvwOeg3NgstWjbOk/ZCP+xHxrkd1A7zk5CKdlOLHhesMooG96bzGV13Gimj+JLo+786DTBzCT01L+rQDGZe0e2hSG58Cg3EuOVFh1J1OuFZR5cy20sy8kSn7U56QsrtI8ArgeM1X8z2xZH4ck9I/QJzP8/iAphfh4demwQ5olTyX4KQik8fxYuQSktPQ5N0t4EutDbW1NahjkTfE5dAwAECUQop9QVSnLLnAD6RRCDgCAG7GFK0EENCys5ngY/uWofkOGXPCpkotz2TOc8uci1L/pD6JOVROyYeE6eQUlzuqPvdiP2a6kmKF/V+R1OFlPr7kH2qGx+psmIzUwb5giWQ1DKBgrVAHlVFscSShJNFDCmfCCnhsufoVhWJGiACwmVP36l+ElJuh4tGPGmxoYxd95S9UUVhZE33yFZIcaLqaukHA72Stt+q2s3NMUYzkaqYUgOby6nUTVzDaFCKGQ5UYZIJBhs1DY6QcjpYEkVAmdnjW/0WhJZ7QkoopJyOHzfpRFBzc7SaNCWiUe+X9EJzWnkgey9G5GwkCOhP2WMUx8pLcJ+cHrh1zmWO0Cj/9gheW1CKkyfESU6OABOJGg0Cdi570mJaESeqCimrGFLyalh2B+AjcUiElEeFlNPNYNZgp71opIyykgKzbhW0Pq4ufVwnqkIaggpFNZUDTc0kuexFEVL5KMAU2eWOuNRt/0WUQorGkGIJqbkrgDwLhVRUnvFAwW2fo/cf5ThPhgops6DmHCHFKrpoe5wopAQh5XSginQNDQFBSOl71E9CyolCKj0tDbVEkRRF3CjxnJh4UkbEDLXeMASRNBeyOiMlXpPB3BK1v8F8YbzvY6Rh5u8Os0lTHzHLzXsdLTFlCSnfCJ0YnkTJYIOV+W4JqfCOXcBFXVImgLlR24VCKoYBbZE1Xgqppk3TYzb4dBIQUtJc4NbvULgcxtz3bgvQBTU3mGdFDCm3iIr0AoFoBKxc9hRuSc2kI6SM1r70OwP1kLQGq63TFFJuCKb67jiz+cJUJaUQUA/mIkdZ7WvKJy2uUmb/q5A3fgCMCKm8S0tRQGM0de6KTD4wuk6BNQB5CqHExpDKmc6d7meSh40hFRV3yvKUPcVGSf1FiC05plQmsfd6Oci6bA8sY0gJl736HuCi/vpCIOeac9Bv3Hk444wW9WVCvdZbGfoB7TLOVW3wk5BiG2ZEThmcj2eKhRMVlHlmPii5UrOVr5zym50I2b7zzOks+7zmKVKWkPLSaCcEkl0au9+92OV3HmqjW0LKbzvqo7xUIaSs1s1/uOVznEoy1UW9EVKVH+Hh5cDUhweio8mAqm9CKj09DeR/LxfZ6KipEQovL9h5yUMIqZdXfIZDRw7rtczKS2CfXkIh5QVXkUcgwCLghJCiT0z1lL3S7/UqKBPFEP8SQD5369UlfjGkaMPU2BwmxyXp3lS4lwWrE/R4ws0qyIYFOed2BBJSR1VLuc2cAulFUPMU6CRhYlwQuPzaDPxq/AVo2rRpXMpP9kIPHz6ENm3OUs30m5CipBMbF4oloozjRGkue8SwqLhQfHwoVQUlb3az5JWkkGLiQSkTZ5S3ifqeyc0p3t5W2Fya+styujKJn0jyECkC67pH/k4qQiqVyB5tjZLmKbCy27bSYGR8EGercgQhlRyPTScueyxBJQgprd++KMzF83tzMT9JCSnyvG3SJDaVV21tHcj/9XmRdpB4Xm52d6RJta7+bXeDm85lzyCjUEi5QVOkFQgYI+AkhhRdkPOElK5EdUdXdtVTXwSkBbns9keubr08uuy56UD2dDwr8smoTD6vkTrKIDaW4cnb3t4mZKvYk+/Uk/fcgJA6aYXLXur0lbDUXwSEy54eT98JKf4kOYl4kWkmjWTR22CkKaKrfuLiZ3hAkw1JpdagEFRRwdSVeVLlK5RT9XTUEsNtGY9Ccx2X1VTkZF9FN42Sw1DGhvD9ek3Z5u9dYV1a2tDBz3t+C3NL6MTaMP5oxljLi3d+Yu/wq6/ChFk94l1VUpUvFFLx6Y56UUh9U4iHKzoi81PgN0lKSMWijqI9Vd8qKfKsaNLE+1tOfdvvZsTrXPYMmiwUUm7QFGkFAsYIGBFSRstaKQbgqVqsnv8VdhCFFHuxCimJfFJIKXbxrsSViotCyux0PLedzpJRbty6TV333BrQONMLQqpx9rtoNSAIqfgSUqR0jWBy5gCnpnI7rxgciMEKGNjapSnDKNYiJ6iyW+3TkwFlFOlptzJpptdJySmsyjPiaqLjZslze1IppFLxQZJoYswNRkIh5Qat+KV1opBiaxcKKYJGCG8X/gM/z+2It+bvS01Cirgb3l+IfQA6jnsK8wdmGA6y+iZ00pukgezQxHLV1NR5UorGUqeXvFFBzbnZVCikvKAq8ggE9AhQQqrDhfbHjqsKKRrU3OHWKqvmjAsh5Vensi8UPDll1Vaz3wRR5ahnvvtmB7LPu8BR2oaWiLw4VlSUoWPH8xpa0xy15/jxozh29CjOaVc/agtHRsYxUVXVQQTPboHWrdvEsZbkLbq87F/o0CELTRSXRd8VUpzXtplngc7Nzoa4kZkdJQfnrhftoqcc8EEIIppFIaPqFOWwbppgCSn1b946rT81t3jtvYB/Q+D2i1wNBp5QkzOn4cKxP6SmQoptfVxJIYtT7Fz1AD3mUHFzcZI31nYJQsoJyvFPIwgpc4zNgprv+6gQX/TMxfB2JXg+RQmpfR99hIqBA/FzQq7Nfx8dH87Fzw2gqG9CirgcxshHSS6H9e126OROtnPZEwopJyiKNAIBawRYhZTd/rGOkKLFmnsJKEtXOYHsxhdHlz3Dk/IcxJDSL1C1U5GMYknZEUx2v4vBaIhA5MRxBBppUGcCyMnICTQPnNFoR8fp06cbbQyl2poapDdp0mj7/uTJE2jeXBv7fhNS+mlK9StX3PZY2PVxo+gvDvdcDAkqNXwPJaAUHktSL3ELeUuXuihXPTm1nQKKjfvEtofP50Q1xavMUtZlz/c7zQHxFCtB5MZmu7rsfid1CULKDeLxS+uUkKI3p1BIleD5iQvxBdslv3oAq3O7G3ZSfQY1d+ayl+KE1DeFmPTF5ab4k05JRUJK3QWqg6QQq0UdBCEVv+egKLnxIOBFIfVdyR4thh3HYkn3Ko0bpZysJ8eQkpe9cVNIsVu5TrvPzCWDJ6OkXXAmEJbZ6p5/v+HfGpzaJdIJBAQCAoFGiICfhBSrGaLByzWCSq8oYmMS6QgakzlCeq+XZgUy39WqBJNReEGimpLmP/awDZpX2aih+Ui6WkZNJdtrNLnx20dyC3gFmB2hZjZtqqGPFPd7DTf5r6QlpJwQLom6r9za4ia9VVqe8XRTriCkEjU67OtxSkjRkgQhxWKaugop2op9H83DW5lzceelxmMlmRVSclD5rujYaRTmmxCCpFUpR0iFD0c5vhPf+9454pQ9+yeaSCEQsEbA6pQ9fnEd5bJnUHR6mnxwRG2ddiIpJanIusiQkOJXxV7IJacdbRcXJIqMYraihQLKKcqu0v3jLz+4Si8SCwQaEgI/+3XjdFc06kNfCSklgDk9ZEMSJSkMDevGxlM+jt331LkkTeaaSEFUMGMUgJydPwwMsFIq6bGKliUbqaVou9zcK8aC5+hvU85ljw8u7pakcQpiKgYxZ6P0k7+v/+V/iKDmTjs8jukEIWUOrpnLnpvuSGaFFCF03upoHj+KzjU1NdqLlpu2+5HW1mWPxMJ6r2PDIqSqD6tBkrUJNg29e12KW+dc5gjW8m+P4LUFpTh5osZRepFIINBYEGAVUqa7xAoYhqfsMUHMWcwIMVVbW6sIi7TlcrdenTHxwTgc4OIXiWXnqmd0vI+dr2NjGUwe2/nslK048mP9zasezRbZBAIxI3DZgDb4jxsz0eastjGXlYoFfL9nJzpmd0LzZs0l8/0ipKp3HtKf9oo6pEtqH+PLlITiT89TXgRYlzu1TEnZRDZk5DitbHwnuRiqlNL2WFVeyvYEPWo3ez6fZAyjVpYqUZRbWuwqN+OClq53YNSvDEhbLhiTJDGk3BBLZlHbDY9NdIOah7Ru7HZbfKxlC5c9t4jHJ70ZIWW21hUKKXf9kKyElJ0yirYymRVSko0NlJDSpmJtA+qKXj1wmyCk3N2AIrVAgEPAEyFFg5rL62GdgpF1GaBxo9hzjuLmsuelZw1ORbIsxs7/wYsNIg/EKXtiEDRWBMQpe/qe95OQih5TGs3iSOyqzA/m7/dKLCeFzZJd1ekH7U/VDhPSSVZW8cHPzSgybRJyvA9ipwq2DeIeHXUqJRRSRsG64vmgkQcK2VnRi90MB5CD2FNebHVCRtmlEYSUF+T9zyMUUuaYxnrCG/GLrq0x25/wvy/5Eq1iSEnubv+t5fj5jEJDtz1BSMW/n2gNclDzz3Go+pD0FatwJk97QUglri9ETQ0XAS8xpHawp+wZrIopKcWue+S1YRyDmtt1Eat8Ut0qmPmIDTIbdXKS7uxw65os3nS2rb0FBVvk7JljnsS8AdGnuZI0W3u9hDwTt3HjyktRcNtCbCM/ds7FvNkDkGmHh8Hv29bmo2LIHOQU56MAU3T2sbZLWfs/gFXju3moJTqLIKR8gVEUkoIICEJK32np6fIBGPxVV0u+k93Bra4Tx05j/aJSVO+sYvZK9PGi7MrQ/c6ROeqcximn5NhPRBFsfI6fKmpQmmYkxDW3i5VE8I59jEKKKcBo78Roaoqmmsz85zXyjczlSRtDylXnKontCBqnbnh25XixzWueWGwRhJRX1P3N54SQYnnrxqSQIkgTUoqMc+e+zjKRQB5g9UlGSbanp0n/x3IJQioW9NzlVU/ZU2JI6XquDrgiRyik3CEqUgsEohHgCSmrnWM2hpQc1JV1SzBAV9n1ZX+Jm8seqcTBTnCUlWwe/m+amF/d8+w4Sedgy33b2kJgfC5yYhiIRmVUbC7Etp65GHpODAX//8N1KCFlV44f7WAtFYRUbP0mcqcuAoKQ0vfdyZMRXfxB+itx6UtPtz+NUCOk5I1M9r1cFwmJ4V3sXNWNRpfufV+npJJTq/Gqohkf5f2JV0DxtZiTUNGUVPSJe+TwH+qJJlF5ymd2/0inF+M3bHTmMDUqBSS3Qsqj+kg3WBgA6/vxwpNLXsgmN3kEIVXfPS7Xb0RImbnrkfSNjZBKjl7yZoUgpGTcUiqo+YrPUFUdHdSctEOcsuftPhC5BAIsAp4IqdLvtWOzmRP02J1tZT81CmxTlz2riVZa4WsBaR33oFOCijuCW92gN/Ka8PL2ohgcReQc3Iy5swpRQX5XFEcVm/OxscMc5KEQc/dnIXN9IbZhAPL+mIvMzfmYu34ngK4YsWiOSkCRPLyiCd8U4vYlm6WaZTVWJQoW7EOnToXYuAXIma6osNR0A5DT/1/oNGQOhu4ndQ8xVHCRcguQKyu4ePuH7ENB8WXIG5ABTekVwrtrv0TOeHPV1jNTtuKoiCHleFiLhA0HgcsGBHH1TR1xVpvGGUNqz+4dyCIxpJoHpE71n5Di5g3lWS/Hc1IuO9c89nfmZD15WpI3ZlRXPQP3N20u9OIhwjNaTJ1K9CgHeyHqDSPFvqJxpgznR6NJj2TXuwpeMDZJYkilwqPADRmkjUmNUZTglyTmzhQVbuozUn8JQio5RpUTnCDzhgAAIABJREFUhRRrqSCkkqPfnFhBbmUSFDyWq77JHNug5g4aV99tcGCilERSSCmEFD3BhJ0qe4sYUk6hFOkEAqYIeCakaInKapguzLVArvLuNF3H0nv3kl5dMPHBS70RTFb9aEU+mf2mxvuwiChrREDxbwAO3whYtzeVEJLaFMK7C95H5myZdKKE1O1LoBJRlHAyUycRUmrueuiIKhmuUomIGjG7IzbethAgRFSHzZi7AsibfRm2KfXmkHS3bUAnQnSZElKlKFgL5EW56lH7f4GtUl2XYdvm9wEMwdCeX6oklVn3CYWUeEA1VgSEQkrf834TUuxGBqtakjQ0NoNOVgFz6tcod25NJSx7j2ilkjAlzp0ytB0Xdg4l1dMyo4W6+phYclrzS1NHUXUzzcFOYEbOfnKZrIgqaYKaJ/LB4Ybo8duuRNYtCCm/e89beYKQ8oZbquRKU9z27CYio/bUdwwsYlOscbxIGTW1dZD98ZP7Ul32iEKKWRTQviOElDhlL7n7UFiX/Ah4IqRsYkjxCiP1XKA6oFtOV5mQSrbL4eZjLGZHk0lM7CdGBaUppBSV0jeaYsnaXU4jtnJY9ZIUV6ojNkpkEVEqMSQVQzCpLnsmhJQT+0HcEodkoWL/ZcD2L5HTqxwbqaLKBDxBSMUyqkTeVEZAEFL63vOdkGKKVwkZp8pZo4HFhiypU/ZbiEqY37hgOB737xtmOTRfcf3hIZqhRjmjPL7U5LzsmCWqSCJzy5PbZY/z1fTzAUFVSvE+mS8WAiqWvAQrQUj5OWK8l2VHSPFevU/d8jlOJdlR8j36ZWDY1C7eQWgEOZ0qHzUoyDGu9Q8MsbtJE/fTG7WcNKHmdGocr02DmldVH2KEyfICgBzfe0WvSwUhVf9DUliQ4ghQQqr9ha3UzWSzJwyNIbWz9F+6+FHaDi6zW8wfNKNsNMftlD2nLxlGsTL4CLP8hnF04A1Pvc4TOlrMJmOFlOo255iQonGgpgArZMWVpHyiCikjQuq2z9H7jyQdsWE5MNlEIcW66imtN7O/YOv56D05FznFm7Gxohy9beJmLb9nO6r2n/CEqcgkEEhlBBo7IXX69Gk0bdpU7cJ4EFKaa548CTkN+K2dmCfnkJRLCvkk/St5UjEH69G/lTqIOso4mpH+TVL+xL9gaLOwmee44TzNB2FnyCf11FsmnpRGOhlNekpmxlypzrQ0XDDmAL5ff2693HppQwc/79vrWCzkTSx53SLnRxwpp3UKQsopUvFNZ0dI8bWnusvezm1VOHHkdHxB9VD6GWc2RdecxulTbwcXeS5Jwdld8lJSYHmijPLtSW5naWy/RymkVOmyPHWLGFKx4StyCwQIAjwhZYUKG9RcWaFHre51LnvMQ4rGrlBd9uobfnfHHOmDlvvgsifFjOr1uRrnCQ4VUkaueboT8JhYVHK8KXrynpFCagDAxKXK7Az0NiSkWCWX0nEm9kvKLMkdcAAySXyq7b+wPY3v2bzPcORgTX2PCFG/QCDhCPxs4Fn4jxs7ItimTcLrToYK9+7dg8zMbDRr1kwyxy9C6sjOQ7qlro4CMjvIQiFb+N1ndgNbFsaoml8mDpVMdrmdVoz7QF7c/z/23ga+iuJeH38SSMJrAA2SF4ga8IUXIaFquPb6UuMbUhWv9FYKRMWipFWrtypKBRWqFrW3vlSD2kuVF2krXvF6EbVitX5+vaI2IAJBJBEQSDDhLQmBQF7+/9nZ2Z2dnT27e86ek3NyZu+t5JwzL995ZnZn9pnn+x3rPgjb7PG99DcCu5tu9axW8SVCQkrxZJROsGnrhq4eQyoU2RRLIko2QNzqd/vd7cZXhJQbQrH5PRkJqRULvooNuD5qmTTrDEVI+cCrKyZlMaQONTXQ00Isc2cKipVCqit2u2pTjBEQXfY8EVIkqDm59FP0WLxNtssrKqboOp+uZqNGSIWKEyWJ+2E9kY9tdwtvAU5gyGJGeYwjFePuTYjqlMteQnSTMjIKCCS7QkqENFhCipI4xuVHRatn4pedOhelzWMGSWXEUNT3ZjyRUqKvDX9arUl2sUmWEkn2k/R45ZTT/jRTNEkDmXMxHsV+kEHFyiLzfcIRUpGSNG7EkFF+mCf8RfpsCbJ9ipCKtDeCya8IqWBwjLQURUhFimDi5zcUUg30lD02hRN3vXZ0KIVU4nexakEcIBAWIcViSDH7ucDmTk1iC+ZACSkvLxiy3XBZvCiL74XsbYR7I/AWAzYOejcxTFCEVGL0k7IyeAQUIWXFNEhCymtvGWGBSAaDddJd8TSnAtNljyxEnSgHGSkk36cQYzcxS+W+4V7L5TkJkfLSajDmQr4eTonFKaBMi9gpgjohRnwV0YG4OmUvkrhOfN5ISSUtf3u75chFO9NnPT3P6yCNZbrOIqRqPpiPh5ZXgcjFZ740DUUxbPTb5VX48sO6GNboXpUipNwxikUKP4TU/j1HYmGS7zpOyO3pO4/KYCLACKmDDYc0v31+yiZ/q6DmarQoBCJHgCek3EQ+vMsePYFI39nVd4yZklF0aNA+a4vdDkQthpQfKHhCytz2ti7YfbpE+6lepbUi8PxtFUBihDaMSte1d7QjNSWyE4CjYlgMCqWnmHk/0TwGJsW0itOL++MHU09Gt27dYlpvvFTW1NSIPn36GuZ0FiHFVL50OJrBw43dUH2cElJHC2Cuzw8kqfeT9MRVLPtsFhjEtMPmX6NU8TRZS0BcUZFlHRlWF0Sz0XFFSHkazFFSLnlVJnlNJ7aF5fOT38JM6gHDvGDE8nUOIVWJhY/twTX3lyBn8xLcuu5svDBluBezA0kTr4TU3UvO9RxmpyvEkEp0l71VcUpsknGkrvARYITUocYGukNF/l+fD8mCoHisOmUvfHRVToUARSCcU/ZYUHOSn7lEkLUMebHm3fWImlEUE0WNkOIX3XznOqqo9F1iIx/nrkcbpq4YIbBnz7fIzR0So9rir5q9tXswKDs3/gyLgUUtR4/gcHMzTjjhxBjUFn9VHDx4AOnpaejVq0/8GRcDi77bW4OsgYOQmkoJ2aAIqcZtB7XyrJEeOBZJ+5EjYxhfof9ruMMxFzySXJvM6LxB/ktCsrJ0zPst1LRhxnCi86J4WXVLcvAFqszwHLBMefoBIuJ39LNYi518I+00vmUnCAoNO2Xyd50X1PyHlz/fEc4pd95IHbd9uRjcFZ1cRacQUvvWYOEXozHz4oEAOHIqRljEKyH1Sx9EgiKkojNY/CikugIh9belO6MDZISl/mBqfoQlhJ+dxZA60HTIUgiZF8nErk7ZCx9blVMhwBCIyGWPW8vygV9Z2UxBxeJHkeRRI6RkXSoNhEGkWnpibW2uf5C58fFlqmWqumkUAgoBhUBUEQiSkApFDpHHOd0wEaghboPCcHtjZwhxcwBPWLGQEt6BkZNCcoc9b6UaeUO6sRtWS/3PpfU7gNiphJSXU/a8kU86R6eDJrKEfsqwsYs+lEneujh2qTqFkNq8BA/VXoGHFCFldLRy2YvdmA9VU7IRUr8t/RTHW+LLZ+GsCwdiws+GdtqAsCmkdEvYnKFO2eu0rlEVdyEEIiKkCA6S+FFGkHPOFYctdsMipMSVsl/8xThSFqJJjEqr1FF+4VXpFQIKAYVAEAgERUiRU/Ysl0MsQbonYbqMWvYqmJ6IV0mxQm3f0UnK7hhmTl56CunJGTzv47b3wZNPmu2cIkqsTWdcqLCL238xsOEy6+IvOqVr6a0Wm3im4JTJeztPIeWFkApiMCZrGZ1CSPlUSO36djtOzBqEnj1pbJyvt27GaaePMLpsy+YNOHPEaO1za+txfLvzG5xacLr2ubGxAY0Nh5CbR2XZ9XV70XoM6N+fynT37P4WA044ET179tI+f1O1FacUDEOK7le/9auNOP2MUdpv7e1t+HbHNzj51GHa58OHD6Ox4SCyc/K0zwf212t304ABtOyaPbvQr98A9OrdW/u8/ZuvkX9yAVJTqc/2119txGl62R0d7dhdU4Vhp1HXxebDh7F/fz0GDzlZ+7x/Xz3a29sxcOBJ2k27fdt2ZGYOQO/evbXPO7ZXYcgQ4g/eXUvP200eHNurv8apQykmR48ewb76OuQNpiqUAwf3ob21DSdmnaR9JjLu3n37ok9v6l+9fUcVBg/OR/du9HjUr7duwmmnj9T+JmVXV3+FoUPP1D6j2zF8991e5Oefqn08eGAfjrcex8CB2RSTml3o3acv0lMpJjt2VCMvdzC6p6XrZVv7tmrbFgwdRssmEwaR2Q4ecor2ueHQQbQcb8HArEHa5+++q0GPHr2QmUmPsSXjgPRNml72tq8rDXzJ7/xnUnZt7R7N7h69u+PQoYM4cuQwsrNp35KyM9J7oF//AbrdVRiQmY309AztM28nxchsR+vxY9i9ZxdOPrlAS9vY1IDmw00YNIhK5evr9yKtexr69T9B+7xr1w6tnzMy6Hivqtpi4ivg39rWil3f7sApp1ACp+lwI463HkZO7mDtc913teielmaMyW93bkdW1kno2YuO98oNm3FKwWnGyR38uGlra8W3XNmHm5roeNfLJmMyJZUb77u/Rf8BJxplf1O9VbtXWIwK8V7auaMap5x6mmYHGe+HDh0w7D589ICmIGBjktynmf36Gz7/Vdu+wimnDjPiH2ze/AVGjBijlUVi+1VXbcXQ0+i4aW4+jO7duxt9pX0Z4jKCmjce0mXRLGYNzaRiSLkhqH5XCLgjEBYhxU7Z04u3nGQkWdwzK8jyNqKg5l6CmLs1WVRC8W8g2oNLEVJuEAb9+5vPbkIPfe0XdNmJUB5xW8vokZwxJ9vb2tDa1ob0dLr2TLorpRUXTRmctP1fv68OWScSLx16BUpISeaLkKIXPT4UHxrCxvZ4PIjVeRxbYzaJZBKfz8tURHkmvhT2mZXEy34c5E7612ZsLLM80UWQlRr3CikeSK9KJ6/pxM4Nlc+9TC/dHOxj0c3eq75/Hm6cRQmX2F3WGFKmWip2FnSVmkJJQ7tKG1U7FAKxRMAIat54yDj4hJ2wR+43RUjFsjdUXV0VgXAJKRYPw7LuY9Qxp1YXnQQiIqTC6QQxgLkY4JWUGaV4p+GYm4x5nr/tnzj03bFkbLpqc5IjcPb4gbhoar6xYZtscJAYWv31DWbS9kAJKQFM2Xs4ET0QIQK5LBsrTFGk0z2hKJ/QfWbPyQt+pXkFIk2ca+2fJSfo8dHIRU5KFsCKGaK5J+qujJoKjJ/BTWvjipByJ32S7bby314ew05RSBGlTCeesucfsejnEB8d9CFlhpzg7lkz6Jv40Iu+maoGhUCXR4BXSJHGiv7+ipDq8kNANTAGCIRFSG3eTi1jO6uSCOAiEcWOnI45IcVj6BQnijvq29IUqf+GUlAFPSwX3rEeB2rj87TcoNuqylMI8AiMuzpXO2VPXRSBaBJSbA7SKBf91FdjIqO+e5SUEv3nuLlO+JPrNpnjnGXyEbpYP6HWg+KKes+l6Kf/2UcKH6NRPOHWy7iibba7G1LpjjiT00kxrggpL41kaRKFvPJ9Ul4Eu2piXZ2jkPLTiyqtDIFQckuFmEJAIRA+AqLLnigdVoRU+NiqnAoBhkBYhJTEZY8FMDfWffofokdcpxJS+sJe2vsy8imiYVKHVUs3YOzUEuSgDqseXQjcOhN4YTVyZpdiLFd2xdIbsLboFZRRD3zHi6RbmfMk5pXoLi6bFqMcpa755AUSm+y2uDW5Zs18zF2+TUs29i53m93KI78rQsoLSipNV0RAEVLWXo0aIeUYRMkImGRSL3p8KNt483j+hf2IVrvbXKReNfb8nO5KpqJwuHnEQ2aNZPqC2ySl+BV4AhNSQT9EmISMP/VPLsVzZhT92OSbqHIqPASB1VkKKT84qLShEYj0AaPwVQgoBEwERIWUeWQuTaMIKTVaFAKRIxAOIbVtyw4aCNYS9NScAUWXBD5IQtiElMUFIZTPgYCJmM/iwiemFaLDRgSvSUjVLJ2PmvFzMOHE8EggZkbF0sVYix3I18oCEHNCqhLlS4GyqTTGZlDX73/2GRrrW4MqTpWjEEgYBMZcOgAXXJ+LPn0zE8bmIA3ds+dbLY5rt240pm+QhJT27s6MZaep6p8N5Y9+6KqmwO/oAIkfpcVSYl5w5A8WwJybduxiW5msSi/HcpqfXXPkhqfMac4eiUo3VFQrO5BTMs91rc1IQTtooHT2mZbM5nv6d9wqpMJVQMmIJbeO4X8Pt14/dQSZNpS9ipAKEunoleVGPCtSKnrYq5KTCwFKSH2Gg40HJXGGU1BcNBI3z6GHKLhdu79qwp8frcSxo21uSdXvCoGkQiAcQurryu3WeBsSxJziZIRNSEXSKzJSirnpiZO2KOkKu15KSOXk/ANrs+foKiZKSKF4B1YSldFF9+GlqcNBVEcrSRosxtzaPOQsX4wKlKDsD6KSajEwPg8rV+diHiGFOEKKqKfKPyTGDsPEBYSwqkT5o+SAkMVY+aGpZjIUTgUlmkqrmKi1Ni3GjN+t0VqaM5kosKDZuTN/DWp4RRYqUf7Tz1BssYu06W6srObrpmQZLZPZ4wxk+e0VOLi3JWykVUaFQKIiUPzDHFxcSg8ISsZLDOgfJCGl4Skqo4TYShYaSfDWY0QUKSa8aUEkqehnq4ud2eteo1uz/M4BZTyMJLGtRhY6c9tjRFoibOHkZDplL2iyKZzywsnjYRhIkyhCKlzkOj+fctvr/D5QFnQ9BOwKKXYAFp3UFSHV9fpctSj2CIRLSGmW6kFP+d1TnoiSLbB9EVJuYTnc4LKdqCfxxQjvTcOtZnK2KiVq8inpRC/63dpiQvrUG+RODkdIzfgdNCKKfFeOmaZ7HgCikMJU+hsjsGwue5sIqTVeL/83AHGry16DuS8AZbNzsfLRPZg4uwQ5+9Zg7qzdmGghlyiJNXH2aFQ8ejd2XiNzySOk1G9QoZNphHii9Q0ESJkaWZbFuSu6q6qUy56H4aSSdEkElMuetVuDJKQM0QurgjsBlpFMeugog7fi1VBydzZRluCkB6YTi5XGoYbI5kVxGrLXYp4ybeZ3m205bJnyS8vCycBsxwh2CL+bZbC2xLVCKsinRCxJoCDt9lIWa5usjYqQ8oJg/KZRyqj47RtlWWIiYDllzzaxdyiXvcTsVmV1nCEQLiElW2iL4U9lTfVFSIWDlUzG7BjM3LpgN94W6JtEhJfusle0G+WMsNEIKRa3yfybJ5gMcocnenRLGCE1liiVCHF0zW6s1GNI8bGdqMqpXieXSAwrPf2twMr1o1GmxaDibNHIqcWoIfUUlGKeRki5xJfS7SvDalQUllIXQlKmFjcrFysJacUQ1MokdsgvRUhFONRU9oRFQBFS1q4LipA6vO2Q5lpGmCZKOnVoyiTec88QS+nPewtRxO1duIeLlu2cWF3Ywxmg7mIHuQ5ZOKSPj+VOpzWvUizDaH2217gqqp5KKoVUqM6LBWnltQ6v6dwGoyKk3BCK/e9u7nnMoojXrbFvmqpRIRD3CBBCatmLn2F/40FuWjTfFJVCKu67UBmYAAiEQ0htq9xBF/uSHWDZIjqQGFJOWIqrb80o7Qglaw6bWioI0ilUB/MxpFjQ8qAIKeoSN/fNHci5Zg5VQHFufIZCiqmhOEKqXFNK6SSV5n43HjUG+cQrpFwIKV0NVZazwlRyGQopcGSY+03wbNlaNO2jR6+rSyGQTAiMLumHf/1xLvr1759MzTbaun17FfLyhiAtLV37LihCqmnbQUpA6TUZ81JHB1JTUrX5y4wvpXv2cYk1lzWNxHLrFnMbxnRzs7rqmcoic5/DxglJ5iyTbpJs9ZgNkk9k+u/UfvqBEmuydtkJNamyi1OYKUJKGBehyKCgiCK3oej3dye7FCHlF8ng0nslnmQ1etkRDs5SVZJCIHkQMBVSDXqj6QKCTZSKkEqesaBaGj0EwiGkWAwp6WEyLvE2wlZIhTNRO0VudTpRz/fOsTdCip6yR1z1ZqN47Vr9lL1IFFKkXlomdavj4zixOFAShdTsEtRwsaZyCk7GxNnUBZCdnBdSIcUrqYzYUHzdXNwrW1wq/WRACWRKIRW9+1uVHN8IKIWUtX8CI6SqDlk2JSweSqRK/VmvrSc1pkYYJ04n7RnJrO5yWjmM7NGDgMsd9vyNR2qW+KYpTlTOfufaFOjooseHwTDjRvFkFC3ZDGjOrFeElL9+lKaOV6JKEVIBdG4nFuFKoneibapqhUAiIsDHkCL3F919opMj+Xdc0SgV1DwRO1bZHFcIhEVIbd5uxFNlcTrYspnXJcnmxbAJKS+oyUgrPoitWAZb10ctjpQXo1UaRUipMZCsCChCKkqE1LaD1F1Pxt2Inm4GOaVzU/rEZXfVEycYKynFCCi+Si/VG2QZt5nDULESUvq3WrVcyYJZTvswHA8nud24QjQCS05EKUKKg84roeQ1ndHpOrMp9hJfjt8y/Txgk5eQqsTCx/bgmvtZfIFKLFwGzJzi4VjhzUvwUO0VeOhi5503sQ9qPpiPh5ZXARiKa34zB1eSuAebl+BW7TQY7jv+vg9x65oL7jqseuwevKmdNEPLoTEVEujavAS36Cft4KJZeNFLH8RZ89Ytu1E/aQgouutllI2IMwP9mMP3Bzlx6aVpKPKTX5KWjP8HtfFPdtGfwMPk3jHqia9xKxJS5oki9K5TCqkIB4PKrhAA4JuQeuRLbNu8wxE7fonOB0FlGXwTUrwrg1f3PMM6x6OEzGOTSFqHFxQ1QGKDgCKkYoOzqiX+EFCElLVPAlNIMUJKK153WePe6ywn1OlqKOvBq+6SXNFFz9QxMbWRv1CE5jRk2mt3nZPLeC1Od4xQI+01lF5mCua6p/1oqKf0WFtGgCm7KorvKaWQir9nSdgWiUTXVd8/DzfOGhV2eYmbMZaEVB3e/qAeV148XDsN5qF3cvHQlCy8/dg7yLl/GorIdy8CtxrkmDdU6b1fh1XLNmDsFHp6zYPv5OJhB0Jn3bIlwJTIyQVv1vlItXkJyjFNI3HWLZuPPVc4kWqVKF8GlMUhYWViW4nyx/ZgokNf1nywBBVjpsUvaUhIojdz8TCzX/zso1v5pPZ2EyL1HeTq4//BF4GZPsd/mKa4ZtMIqRc+xYGmQ8b7YqqhklKElCuAKoFCwAMCvgmpX38J4rLHLtkObijFsC9CivobWMkjD22iSfS8GoklIZ30xbqRlP/MZY88uLlng5M24csPfop+mf2Ssv0kTs3hw03o06dvUrb/eOtxtLa2omePnknZ/vQ+rfj+j3PQv/8JSdn+b6q3Im/IyUhPy9DaHyghpYUT5AOZ08DmhtqeuepxCin/nWDOgE6e4HSO0WM3uVRgklpsFnOaTUP7l/Oxr1xSGi55fjzWuyQhJY1B4KBWMhZA3O/RVC35H5jh51AKKVEhRYkiFG/Hm8urNDUHVUJVYuGMBVgHoOiiEtTmEIUU8DZTJ100Cy8QooSop0iiD4FrZMoSg5ACp8iqM8kpj11pUUhxhFT5F6NRJlGfjP2CKVSG4pqbT8HOTEIAEVJgIXALIYAY2ZNlKq4MtVIlyvW2U3ULNDKBx0hTvIR7WQgpRppxyi/NDs6ugmm4Pn8PBhByjZBwjMwwyhHtlalxKHGUn78Eb34YuarJQkgZpJlgR/Y7hhKs6K4nkL9OJxIJ6bPubE0Zxogbs79MhZKpMtK/27wED9bmInv5EqwLSMkkIwS174aegk+br6DKJoP4tI8VYuPKmlOwbidHagFGu0z1Hk8ucuRUuGMowHwWhZQ2U1plDEohFSDYqqikRSAkISVsErceb8eiX3+Jqi070dFBglCnmEFSPSLoi5Diy3TasBYVVBqxZIlOa7VM5k/hxa/CY/tUMoWAQkAhoBAID4GgCKnDJIaUNhfQzQhjT4IphrgYUt6Dl4sO6WZUUysZZU4oqS58BklJ0tB4FHopFiWw3S1QhqwxPZredro8i/7C1Fx86AtGeWl8mc/u6pKElE8MOjW5SH4FSYYpQkpGSN2DT4sJEVWPhTM+R/FL05D9wXy8mT0HMzUVz414M+cJPJT9DhZimvYdIRLWjZmGK/cuwa1v5uIhqdqDI54MYoq4CHonpESFv6aQsrnscaopcsqNTpAYpIlBKACrln0OFE3DBOgqJfav3iai5hn7hanqoWVcgT2PUYwevrge5TM+x7hI3LpkLnscSWWqa8y2aMRH9hyUYQ3K1wHjppQAugIsm1MhGfYy0s7AAxrJBuJeN4gjtcK802Uue7wqiGFvtY2qwcZ+sQYrAUy8eDQqNDtzsZKRWvvWgJKM9aY6jH2nEVzQXOrI+FyImZQwiuCSqehoO87Gzhep8gsM372mss1CpNVMsrldmvjo7nng1XzxSUgdbDSDmvMTqCKkIhhgKqtCQEcgHIUUOWWPLWL5JbqXhW3YhJRWuMPpeeJZ3jwpJW4VOxmp4kipe0IhoBBQCHQqAoERUtt0Qsr+smZrH3NW89NwLXaiLt61uMv5KISPHWVXUPmjiLTUfBZbIHOO8NIT8mosS1YXgoqkzZ+8F9uXn+SjtcElTZlw2XPiuoMuSFzYP2ZCuLGYvJbvt6nhlkuZ1NADJZyyk5eQqsPbyzagiLi6aZ3IYkhxrnQcUcTIDi2Wjh5D6lYs1ONC0VFAYgfNhFN8KaKwWoF8Fj/KqE9OSDltyhrj2hh4PPnEXuzPxie6oklLVjBNc8GqNVz29DxFQMWgXOx8B5iY87nmSmYqc8w2jVtnxkeicapmAi/q7lYaIcb+9ns36Ok58olg+2DtFZiJhUbMIYZt2QhOVaOTMuOwAdnZe7ASVxiKo1ounhO1dxJ23kfVbSYeuVhpuNaFdrPz0iqeyGEqo9x3RNwI+cS57GntvgL5tfUYC4L/2VpflF2xBw/etwQ1rGKiEJN9V/S5hhWLx2T87cVghzRyhRRVrUFzp5wJvEOVXeDiQrFVtkIFAAAgAElEQVQ+mlirE4WOMbQY1hzpFsQYiqDNYlary55dFq0IqQDBVkUlLQKREFL6OdIGdvKVkTmLkr/OKBqKm+4f6Q9vttrmiSe+BD5wuT0SLU0pI5xkrnx+/Bb8tUKldkCg9fhxdE9LS1p82tra0K1bt6Rtv2p48iIgjv2gCKkmEkNK5ygsLtval4y7MdkqppKyTh/iG6B1hhO5Lqc9jVCcgLmy5dzKjclKN9aYwPT6tYpNP0ODWGKxsCyEEr92ttI4vGqKH4Hk2CB77CrrGFUKqSjfs36IJC9pLcdMOi2k9DYlNSGlu6uxAOM0UDlxw9NjO1kIqRuxtuhlXQ01Hy9gJgghxVRTxhCRBjyXKaCc1FLeBpv5eHIgpCRxjETSZOXOUzDx/mma4uWTmlxM1EkGTXnEEQp2koInoaJHSIl2ENLQjCFFiI0VqM2fhIenUKXXzpwrNHdFu70ywon/LlqElD0eliWWkuZu+A9kF89E2ZgNWPXOHuwsmkYVW2IsMFl8MJ28C5KQ0gKNizGkdHdC4qpX/s4eQMfZUKlxY0X2nWVEW9z9uBhSIWKfebsjgkvFXPYONuo7XULkYUVIBYe1Kil5EYg+IWXF1pdCSrYjFEol5bRZKHpaWFff9JO/DenkHTBRaPkLd32KjCSNIUSY0mMtLUjP6BEFZOO/yPa2NrS1tyEtLT3+jY2ChSed2g3f/3Eu+vXrH4XS47/InTu/QU7OYKTphHRQhBRx2TP2FmSbDJx3nDkByPS+dprJqmzST+bzALU3JZWoVXKfnCwHyWrm2k/Jo62g/2Vue5FMeV2WkPJC7njo64RNQtqfvEHNQQOMG0qUEszU3M548kggjfS0OQVDgeKZ1hhS0PNLCSkz/hQdLGZap1P2vAwq+pAhNrJT9rhYSJwbHDvVjMYgAj2Jby8ft4h39+JdAFn8IjMWElVbjUaFoYoKhpAyTtnT1Vw5FldEZoduG5ji60Z8UkROtONjYRHkRHtLkGPDo54LPh4EIWWqoYxT5ELYQU/iE2J4ca6P/Kl07NQ+23egarJACSkt3pN5Ih5T11EVoYizfawQ10E7kehwEmRcn7L3GUxCylwskAn13KKRuHnOaC+3KHZ/1YQ/P1qJY0fbPKVXiRQCyYJAuIQU2UUlhwwYl4wo0n80TyMCfBFSfjtBJKTYRqBxDjZHPMnUUX7rU+kDQUCdshcIjKqQBERAnbJn7bTACKltOiHFT1F6VUa4phCHsNKkogbK+g0/hfCp2d9ehqNZgze6SiubhZxi0xnnOmjfWDG1TrzyyVxNu6uhZO3odELKl9udg2w6GuQTc6EjkjuvV7h2hJvPza7kVUi5IdO5v3t32etcO1XtCoGuhoCpkGIxpHSZsu6+oxRSXa3HVXs6A4FICCm21GWEU6gArixOR1guezwwfhVS1mizZklOQTMictmrw6pH78bKalrN2LteQdlI8t1q5MwuxdhIOnjTYsx4Mw/zZrPwBqSwSpT/9DMU/8Ff2RVLFwNT/eVhptesmY+5y7dx7YukUTSvIqQix1CVkJgIKELK2m9BEFJ/WrAFTVUHLZ56qWEND97d3JwwvIYbZFOJqahKASGFyGV3/mMGmhOQE7dhUUQZ2XRbLQVb6S6SlNZPv2fztxcXPcsUHK8xpEL1cbTImyDKDYfECms8e8ykCCmPQHVCMpkXcURr1k5og6pSIZBoCIiElLhXpRRSidajyt54RCBcQkpsi1f5f1QUUrKT9vj1Pfvb6ya01zcOW4fWYdXSDRg7lZBGlSh/dA8mzh6NioAIqblvAsW3loKdklqzZjHK1wITfZJd4RNSlShfCpRNJTE3g7vKb6/Awb0twRWoSlIIJAgC50wYhIunnYLU1PAokwRppqOZzYeb0Kt3H+P3SAmpluZWvLpgCw7rMaS0gnUllPje5hRu0DSWbaOwU+pMIsnvO6CMt7DEj7IhZK/BWAMLky1tB3dSn20y5lVSpCJ/qigjRpVuI/kcF0HNfamkfN4p0TzFzqcpnpIHQYyxihQh5QnyuEvkdREed4YrgxQCcY4AJaQ+w6FGKr1mB/eySVkppOK8A5V5CYFApISUbA4Ul9Js4U12YgMhpGRBzPm3i1CBzb0YHHbP8YQUQImf8ah5dDVQvAMribLoovvw0lToZBUhrnQF1TXAWpSijMR737QY5exvZgv5rjYPNTW5mKcRQrQuYDdyiNpp3xrMnbWYHsKh1TEcRM20suZkVOy0KqtshBRRX/1ujVZTzuQnMa8EmqprZ/4a1OSQz+zUWJkii1eFDcPEBXMoYWaUyX3ngOtzP/sMDfWtYaOuMioEEhWBwssG4ILJg9GbI2UStS3h2L23dg8GnpRtEHJ+CSlRMHC0uRXLF1SCxJBiscFdziEzzDZdy00FkdXvis5sXt77eDd1majBipWHEpkAiktqTnPWGliMKFIH/cWMHSX2USg7WVqZ/XFBSHkacO60o6dikimRIqQSp7dFpUbiWK4sVQgkDgKMkDJiSAknnCqFVOL0pbI0fhGIhJDysIzWGs7vz0bkshfKXU+riOwS60cNOUHud2vbV9c5KaTuxtpiQuzUGy52OWsWo6KwFBOwBnNX52Je0WcmCeVESKEUxet0d7tNizG3djwm1qwW3O9MF8Ec4l5XM0kjp/jLWSHFq7ruxs5riMuhCAAhpX6DCp30IsQTsUMjrQgpRtoyNcuqFHNRVSmXPV+DTCXuQggolz1rZ/olpMSh4ERIcY5wxuam9ehVd99u/t1PTC3OheJ7onN6j7MoR0ixKc5oUweRgFljrDLXPF7d5LEmC6SiOor92OkxpLw8A4JUDXmpL1ppYt0ORUhFqye9lSsywKFyhXNTe7NCpVIIKAQYAiYhRY7vtU7v5JMipNRYUQhEjkC4hBQ/D9oVUWasDEpImVdEhBQrxiCejIOD6C/hnLIXOYRcCTK1EB9DivubnJa6fjTKsjdgVXYJJtRyqqgQhFQZaDpGTMGIB6UTRZo1JSj7QykIIaUdbiGQSjZCildXFZRinhc3Q52IKsNqSqwRVZSu2ho7NRcrCWnFkNHK5GNfWUFXhFSgg1AVlkAIKELK2lmBEVLbDmkTjxHHiYUg1SYj+Rsfrywyc+pTi4cxxYcCMp392PxH50SmFjYmRZ1HsqmQ9L0VNq257bMYUyNIPYxz8x8nirfDXHXbY18ljkLKQ8clWpJoE1SKkIrtiHAjoLz8Tiw2T0IbSk/NI4uyoE8t28yd4sZg2rcGD7LTBic/QU94476znsoWAltZOXrydcvY6XmR9826ZfOx5wodH0tx1hPjTDzZiX4e6nZoQ1hlOVVH6ngnFw9P4XaapfVyJ9ldNAsv8uk9NEUlMREQFVLijpMipNRoUQhEjkC4hBS/rBcXsbxVbGHOluVnFBXgpvttshvnhshUT/wBNraT9WwRY2nZYceF8oOx1WWP5nQgpJjLXQ4wtqQEOZzSSHO1E4kkg6QiKqYVqMmfpLnuMXIJS+ejZjyZY60KKXdCirfPR9wrXQ1VlrMC5ZgpKKR4l0R3/J7/+ec4VHfcPaFKoRDoYgh874osXDhlCDIyenSxlnlrzv799TjhhCwjcaCElF6qV5c9+7wVug2heAHKe1FWiTn6mYSUvCaZeyBXDM2UAu10W+aGR7/iCSNGfJnbQJGIgs352zqFdioh9cPLn+8gp9iFEwzcqdO8kjxe03kb/vGRSmyTIqTio1+crJD50GoLzQ/qMeHi4ZQM0giLLKx67B3k3j8NReS7F4GZ9zvvDHpqtYSQqvlgDWovLkERsYGrr/yL0Sgj5JTviyuHBGOdsQC1BUORfc0clI3wXZgtgyMhpZF323UyrxLlj+3BRIIX+X7d2Z4IHScsbARSJM2QEVJGeRx2XF8FSehFYnqi5rUrpKxKi3OLRuHmOWd5at7ur5rw50crcexom6f0KpFCIFkQMAipgt7mitOh8a3H27Ho119iW+UOi+rJy4KX7Qz7JqRCdUSoYOYkH7/CF/0toiJ19kNIQYvxZJA52ol5VFWUUzAMOWTu5Xk7TjVFgpkzVZKhduLiQLkrpG5A+Yc6sBfdh3k5K4yT8xBKIcUrqcBiQ/GqMKrM0k4TtMWlcl6XPH/bP3Hou2PJcsupdioEDAS+Nz4LF03JR3p6RlKicuDgfgzof4LR9sAIqapDnmI9WUE39Esh4y65dZT8fZFXSPElODvVWaY3ksU2Z9n1TObJeZLkboYLv/NoiFnjgpDy2Z5AkodLSIWbLxCjtcWQSywDriJFSAWGekQFuSmjWOG254JBWADly4AyTRnDkzx6TkM9RYKHEmUTNEIJxdvx5vIq/TuycKOk0DoARReVoDbnCqqCsl0BElLLNmDsFJM8IwojbXdVIKQI0UIXs0wVRomk/PwlePNDoOiul2keo60lKLpoO/JtCimW7x8A+Q1rYBJqHDnluUdNLLI/WIKFa9eghhy/XTAND1tIQU7FRFwbXpqGIo1IykX28iVYx77T+u8evFkN5FxUAuBsq0LKsKsOq3Ts8MESVIyZZijlHqx16jfPjUrahDKFlPZY1edlpZBK2qGhGh4gAp4UUvrE6ERIOZnDdm556X+ghJS2SOdm41DHKJmnXVNzo0JI+euYCkPV5C9fV0utXPa6Wo+q9nhFQLnsWZGKlJCip+xVormKHYZjusy5x4yynqon9iE/hYiKfT4tPfGOKaNkIyFUbiFAhZ5U4zPI/xFaQTs20KqnYpOal2lNRpjZpk6XKbJTCakJlz0na73Xe86SjhFFkSqnpN1MOo2Xc4ewMNxT/cJRibkBpQgpN4Ti53f7DW8lhUxljoSQMprBCJfRqHjsHnxaTMipepTP+BzjXpqGbI4MIgTQyhzdLU+AwUIa2cguL0opRrpwLod6HU6ElGGCoQYidi8ACBE1iKnCSLt0pZhGrq1APnNpNMqn5E3uO7o7317eNdE/IcXby6uTQimVjDwgSi1o5BTBfiFm4uHsd8AIJc39r2aSoNiyY2dRgslcLeNnGMe9JcplL+67SBnYBRCQElIOOzOhCSl5JnO+pH+5ElKywOUizm4+GOG653mRegXS50Jg8EDKTNxCFCGVuH2nLI8MAUVIRU5I8TOPEdScxJAKEVaQETi8jDYlJRUdHe3GMRzh7mHwGzBy2TEhlAQFr2asjoVGOtHPLB6Ubcoz5ipRJRX5XouoE5ORXHFDSIWjPOLd/Vzzc8oi17SRPQukuQOtU2+LG4mlCKkodKSHInmxpIfkkk1VkWypDK2QssV54okbk8DCsiXAlGkoIkY5EBuhiCrnmE1OrbTGciKpnAgpMzYTU3nVm652hHzS3O5ysdJQigE2e0hAV9290PgtAoWUiIVIDJVjmkXpZaq8dEUXODJMx3sm3jHVTq4uewuBW+Zg7BdKIeXlPvKShiek2I4Tn08ppLygqNIoBEIj4KqQ4ta7jJCqqtzhCisfO4rGzvBISLG3CHFjka3IQ33vRlS5Wq0SdAYCv//ZZ2isb+2MqlWdCoFORaDw0gG4YHIeevfp26l2dFblNXt2YdCgHKR266aZEI5CiqdkiEJq+YJKNHly2ZNRLXQ3w3R9M+cuESODeNLnHSaG4eMuWfVOLII5F21dEtScEUKaxorFjNIIKJEiYxaJ2z5WS/kYU7I2kO/MvRgrU8biX4lB3vMn12L78pM6ZdikBKmQ6pQWRFqp4H4XKGkFQBFSkXZQ6PwOG76eKpXJG2lGmQLKSS0lpucVUkxJxBNSZkBxQgBpih3OZS+0eimUMsu5ySJpJK2DJ2Z4hRSL/cQTUrrai8a5ooQNPYmHEFTM7Y/ZQ1znzsYnXAwpr+5uMjt5zGxkGEfw8Qopoz6DkFpo4u4S08qog1N5+ScFPQ3HpEnECKlDjXSnS7wUIZU0Q0E1NIoIOBJSkknTi8ueuPg1d1tpI6QKKS+qKCcMZEHPWVq5V0MU0VRFh4PAR3/5Bmlp6eFk7RJ5jh8/ltTtb2tvRbfU7l2iL/02or29Df96Xb7fbF0m/dEjzejRs5fRHr+ElKgPMhRSVfJ1o1U/JNIwlHxyEth6ee+3qqP4iUggvxzUEEwZZe1gJ/WxjFATqSNvQ0VeEivLXn+nK6S8dIaXpsdTOX7c9oKyW4aRIqS8jJz4SGPeuGacJ2qZGY/olt+t4WIsmXbz6iIa20iukNICorNT9AqGAsVWQkokdEjcpom18/Hg8iqtMhqfyt1lz652MvPISS8+/lIohVQJQNzcNHuGIqcAOJcjpPie5ImbcE7Gk2FRNiLUaXfWftNiXkkUUtSFksbxQsFQ5ORPssSQkmOnTtkL6i5VMaSCQlKVoxBwRsBVIcVl9aeQMjOau6wSQkoko2SBypkqSkZcOZ2yFyrgRyjXvJi57alRqRBQCCgEFAI8AuESUowyYQqpwxZCys7+MOLJpFpMJVQ4U4BJRJHWWD/R9rn7kRtTmW6AOe2ZVppxGSlx5kQkhRpVIolHymzX7eO1VuapgDQHT9Z1qkLqh5c9Z4vMFPLIQx+xnNxux2gSQW51x+p3RUjFCunQ9ch4aPGGD/chEB8tVFYoBBIDAUJILXvxMxxspMEpyX1I5oJ2ctorAKWQSox+VFbGNwKeCCl9YvRCSFmPoGaLc7YgT3GPIeUXLsOVT1idy6K0Or0r+K1TpVcIKAQUAgqBwBHwS0iJM4yckOIf/LzJ1rc7Os1ZVVNeG2ihoLSNE2tOM1y6vUSpp3mHNXA570JIWxM+IcUskJFZxOxUnaCyqpv5CbUDnaqQ+uHlz3d4DRbutQOd0vEEVDKQUQQHRUhFOmpikz8cNjo2lqlaFAJdC4Ev/lGHV18wCSl+4UH+jpyQGoayNwYhC8DRL7fjibm7Aci+61q4qtYoBHgEXIOac5vLXggp+3LfOmu6BjX32j2iq55SPXlFLu7Sfb11M047XTjON+6sjI5BbW1t2Lm9CqcOPT06FcR5qU1NDWhqbER2Tl6cWxod877bW4OMjJ7o179/dCqI81K3b69CXl4+0tLSNEu9ElL8rMKLYZ0JKX4FyWt2KUAszqEXwYFVYURPv5Nporzql+RueqzjeHWXVTLBSKpIutj+TivKMuQt61SFlCyGlBeyKNw0snxBlhVRBwoBzPyU5dSGH553Hqbff5afolTaABEQJYz0AWVeiogKEGxVlELAAwKfvl+L1xZ/joamRqnYOVJC6oe/L8aA99Ziyf+Yxsi+82CqSqIQSFgEwokhFSqouVUhpUv9udOLwiaknFz7eIUU/84h9ojowpewPdb1DF94xzoc2Hu06zVMtUgh4ILAuKty8YOpJyctTvyBZwQEL4QUT5GIjnDWGFKylGySoBNCKqe61zpBmGcMdb6D051lWjHy6toiIpSSxTHUe9vYU9FNEkJVs1Q2dzmm5PISeF02sORB11lK822Yd9GLK5c9kZDyQg5FcofFSiXlpx1+0koHQQgia/w5xZgxtzASyFTeMBGQuemJRSlCKkxwVTaFQJgIvP/adqxauR7NR45IS4iMkBqGsqUnok/v7ugBoH7N/0P572XfhWm8yqYQSBAEgiak2HKfNV9zATBCOATgsud02h7Zo1YTdYKMOquZC+9YjwO18ud8QjZIGa0Q8IjAuKuTm5ASYfJCSPHUiZhfHtTcLjngdUfinOXWdaJmSUtvi28YejJiXn1GKps0iz+n1upKKLafP8XWzXbW1lARrcxNJec2xI1CihEz4aqYvAAWWBo55RhY8V5IKrc05PeSwu9h5oNjkdpNragC6xyXgkIRUZE8rGJlv6pHIdCVEXjtua/w4Ucb0NraaokdxdocESF19Sjc8+/Ax1M34hP291+A88XvyO9dGWTVtqRHwFMMKR0l3mXPSXBkdSNgETnMdY1vhZQY5FwMcG5b2btsZXd6j1ei/Ke/QQWxo6AU82aPRsWjq5EzuxRjOdsqlt6AtUWvoGykf4Mrli4GpprleS5r02KUo5TWuWkxZqw7By8VfYa5teMxr8T9kBT/ltIcipAKFzmVL9ERUISUtQdDEVLdUrtpiUORKc6n7PFRnOzObuJ8ZjvwTIvZZLrmUWJH3wQxZFCiMx9nK6eWsuypaEXoMadSTDmVLEaUX+JJvDdMvRjTWIl7ODJ3PfkdFneEVCwfBKFIMCc73IigUPbHmmwrPnM4pt95Dgbm9YwlrKouHwjwVKEXP2MfRcdF0ob35+HlzFm449yMuLBHGZHcCPzxkY345J9fOp4kEjEhddlRPHHbNgB5mPb7Afj6PeB88bvbFCGV3KOw67c+XELKDRlzvrRusvkmpOjKn/6H32BkfzsxY9YYrHGjnqpZsxgVhaWYcCJDsA6rJISUG76hfhcJKc9lMUIqew3mrs7FvKnDNWIqEkLKiy3PzFyLw/vbPZupEioEugoCZ5Vk4l9/nIv+/Qd0lSb5asc31V8jb8jJSE9L1/J5UUiFkm2EVkjxzmrmqXp+DHbRPTkWZdlXYXOa49wlD2jux06+CjGfu+xFVGeZJTDKKm4IKb+gxHP6SEgrv+0KVVdO/4GYccv5KDw/ertQfu1NlvRelVLuN3EiI1aH1++5Acuz5mLZrHFglFRLQwsyMjmCqq0FDS0ZyOwlaWtzA1oyMpFBNzG0q6UZyGBpJb/bSmlrQQsyLGUkMqrK9vAQOHq4FX9csAHrN37lWEBEhJQWvDwT315bgf8lCimNiILkO0JYqUsh0HURCIqQMo+j1pfC2sRqj8RoI6Rsrg4OWEuPIuLSiot72Sl7cTCJ16yZj3LM5BRHlJBC8Q6sXL4NuOg+vDR1OEi6ldlzUAZCCOUhZ/liVKAEZX+gyify+1ySnvuOoSGSQG5lGShqhNQ5wJt7MHF2CXLIDxohxeofhokL5mDCicTmu7GymiTQbbKko9/lGDayfPK+VQqprvt8US0LjYBSSFnxEQkp9n5GCCteIeX0KHdWSNF6eG2UqLTyKjSgdXNvjmIcQ0mX82dwyHko+5uoqOPyo5ASvXyISeT0PKpZ9nOJUgza9k4lpGJ5yp4MqlgSR366Kqi0PdLScfUPxuH624cHVaQqxyMCMpEi/6AKJQ/1WEX8J9u5DPd+PA4/qVmE+lsewSWZDXj/gRl4q+9IHHt3BQqe2IB7Ct7D3F+8h74FDag79xE8fqVJnja8/yuUvZWJ4a1v4b9P/T0qfvAuLnq6ARNOG4iisjuR99aP8cyusUjfkYGbnrsTeW/fgpfzX8Q931uPJ2Zuw40LL8Tff34t3s++Cn2/bsBlTz+CS5Jzwyj+x0oMLPx6/UEsf7ECu2v3OtYWGSH1/weOum0s5pQQRWortv9RD24u+y4G7VVVKAQ6C4HgCCnqniC6BYjSpPAUUpw6SqaM4sFLAH97SibBQu6sLX4S80rqUf7Tz1CskzmMkJrxOxgEDyWz6lG+FCgjCqZ9a1C+fjTKOJe6UISUvSxuE5S46f1uh26XDqr2nVi/mYcnu2TpvCikFCHVWXe/qrezEUh2Qkp8/wpFSKWmdnMNEygPas4IpNBC2VA8gzWAuFmeOeuR7+SUlsxFj7n/mePPOnGZGzyR7aLIPXtM90MLsaYZY6PbDBPNuR0YMrkW25ef1Cm3TwoJas46i0TFT01NBfnXz9XVSSUvWDhi0NGBS8eeixlzCtE9LdVLUSpNQAjImGTZ+jag6uKymOplt2Ptec9i8v4FuHdvGR6/sloniibh2Gs34NWCV3Dj7lvw631T8JMzq/DqK5l4YOEksGXp+idvQdW0F3Fd2wpMf3UYFv3gXTyBWbjne6S56/HMz7dh8nOTkPnxPDzTay5u3CkhpBZ8hHGzJiHv0wV4ohvLG5dwKaOijMBrz3+Fv/99kybfdroiJqSi3AZVvEIgERAIipCyzpnOsShCElKWbWRufcl/z1fkdhSu1y3vTuko5qo3HjWGy57pvkfURaZCSo/hxNznCjdg7qzFqGF266oq9jG0Qkooi48NpSmkxiP/TS6mFe+yx/1N4lKVf0hrHHvXK7qSy162N0JqHQ7UqlP2OmUYqko7FYFkJ6Ta29s1PoFdbgopt0e6XSFlJXRC0Tuhyrbn4+c4FkuKtsL4Rf+DJ6S0v0M2wqwpMirKSr6FFlY4zdemoaLZnU5IeblrO4N0CrpOr+V5TacNUOOUGevfPKZDs/Nww83jMGpclheoVZoAEXAipYRHToA1xlNRlXjhul/ir92pD3d91lS89twwvKwpl0xC6tb6u/FMt1m443sZQLcMZHKufK6E1MxtuG7hJPR99268kPVkSEIqSyetKJmlrmRD4MjhVrzy+JdY9+UWrenWU7pMNBQhlWwjQ7U3GggEQUiZrgUyPzm2RKcHEZ1RWIAb75dE6haDl/ONdYsdxdK6LvajgWD4ZVYsnY+a8TOBFxgB5IOQYjGeJNVHRkiVoozEkHoBKCNuezJCKnu1EVfK6g4YHiH1bNmnaNrXFj6QKqdCIEERGHNJP/zrj/OQ2a9fgrYgMrN3bK9Cbl4+0tLStIJ4QoonZNI4lz22LpQRNiYh1cCFHqTzEiWGuOjiEtOd1ps0pwtFpP9MYpNb9kqMDRWejOLfOvmA62y+1G2OAF5v06FcQyVWK7Y8IQipCLCLSlY/pFFUDPBRKPGPvbK4GDfNPstHLpU0FghEylTHwsaw69hYjrKNV6H8+sFaEZULb8H6K5/F8LdL8cKOYUjf8QkG/3IN7hm+Hs/MfAxVA4DGwodQftNwM9bUF+WY/mIVhnb/Fp8MuR/vWRRSwO7/uRv3vkvULkV44D+nY/jBt3Dvz95Cy8nf4YvmqXiNuOzdcxtWtZ2EjPqhuHXhnSiUxakKu5EqY6Ig8P/e3oO3/vIFDjQcDGmyIqQSpUeVnfGMQBCEFGufbJ5MSeHV9B04o2gobpIRUqFA4uNHtR7F7i3rsSt9BIpP6wu0pQDduYW+2xZ6J3cGryyi8SiMyEIAACAASURBVKKyuKDmHgmpkoFcDCldocRxfGId83JWOKutbAop7pQ94qp3F7CSnbJnkFPEtVA/KdBFIWV1T5SDr1z2OnlQquo7DYFkV0iJwLudsuf2eKeE1BYcrjpkmxS8US+mRQahY4lz6ETzOFimi6fspZrfWHPaFVJubZYNXj/vrMw90F6Os1qrcwmpS3/fodOLhs0xIXv4nbFOe2REr2IRw6Jhp2HyTWMxbHT/6FWqSg6JgKiW8nNjdyVo676pAk7MxBdPz0NL2bOYEEq4V1+FagxE3/VP4dfNZXj6ar/B+evw+pMf4YK7TTfAroSlaos3BMix8i8/thGfrd/kmsEPIfXd9mZ8s4EsUNSlEIgfBE7Ipafq7t9zpFONGlrUHwOHuJ/wS+7PRb/+ElWVO8x1oOUYbn6xLkZipDPpmUUFuHH2SOsWcqjW8wFjj6zD4z8qxarmDNRNeAnrLv0QP1kyEn988jJkyqvrVFxV5d4QUISUN5xUqq6HgCKkrH3KCCnRO0VUSDmNBJOQIhuadM7xS0SxPO5Bz90VU/IUXOs0tolXSIXWYcnIIxErO4EVKoWpxKLtpacPurW9cwmpy57zFzBKGC0k3hQhX2J5xYQwC7hBad264fJzzsX0X40OuGRVnB8EvEkd/ZSYgGk72tGuPatSkep263Z0oF2LKZeCVNfEciw62juQEmbeBERXmSxBYM2KHXjvfzfjYMNB24QoJvdDSG1pbERuXyW5U4MuvhDo3a0bGpq5Y0k7ybxvdx/HmAL32JVOhBQ1m1/00s+ykFAaIeVHIcUVUvc/MzDzwH14fdRrGPHB5dh8N/D4yHdx2eb7UMhW4eFsJ3cS7qpaikD57RU4uNc5XqDCSSHQVRE4d0I2Li49Jebvx/GC55Hmw+jZq7dhDk9I8Tb6JaSaqw7pJ8oxssce0NxtqrC/B7q9CJkzoTEfEg9BgRSzY29334u0f0iJpOXtGsEkXk4ElTOVldAuewlDBjkosDrT/pOzcnD11YX4wbX5kY5JlT8MBJRCKgzQVBaFQIQI1O5oxht/2IJ1m74yXm9t0ygXi88PIbXt6GE8tW0rjrarOCURdpPKHiAC80eehXVbe+HZvwVYqM+ixuYDN43rwGlZ7a45ZYQUpZ74K/Si3RLUXOSwZBZwG5kN7/4S163/EV6/6EOM+/hybP73zZg5vQG/eL8MwxUh5dp/8Zrg9z/7DI31rfFqnrJLIRA1BAovHYALJuehd5++UasjnguurdmNkwbloJse2LzlWAvaO+hcxM8kfgmpw1UHLTGf/EwPlhnM5q7njKaF5uEOhkUH8duTa3p4PZQ7cSWvW5xxQ5cjS82j7S12VUIrpIK4IZxIos4kj8Jplxd7LxxdiH+7YQSGnJ6cD6lwcA03j5OTASsv3IdEuPaofAqBZEOA7Au88ptNqFi/BUePH+OOjndGQhFSyTZKul57uwIhZXUwcF/2hzxlT+xi8Xiitl346yP/gTl/Wo8GknbAONz7wku4cVSGmZOfsNXknRA3jXKnTohuUkZGCYFTRydnQHMeTvYeFpRCisSQ8kfUmASYOW3YVb/UZg+Uj1a5np8QUuxKoS5x5vul6SLnRX8l0zbZ6SQZsoYBwii2uuhxVtuVVRw5l/SElAYUt0MepWdDXBSb1j0NJYVjcf1tw5F5IrfYigvrkscILw+I5EFDtVQhEB0E3nhxK/7vH9twsMGM88Tfe7LnviKkotMXqtTYIdAVCCnr0te8a821q3Xx7sllz7IrTWNsiFfLYSCDeHroruLa72rCjt3gVTUpBBQCCoEAESCPb6KQ6tAVUnwcI/8KKTshFcpU0TOGTid6RHKHgEWMc9KmIP3yFpnILg12PcGPM14kpfx1gfMk6XX6JLYOnlyD7ctP8ld1QKlTJugxpFgcKBITKhGuRCawMnv2xgVFYzD59uHo2YccI6OuaCDg5DXAP6C83qjRsE+VqRDoygi8u3w7Pv/HduzcUws2r2jzTEdHyH0oRUh15VGRHG3rCoSUNRyrnRVKTUnR4wvSPvVESPHdL67w21rQ0MDHG8pA5oAMM0i6mqwT7ubZV/8dTszqnJebeABr//59OOGEE+PBlJjb0Hr8OI4cOYK+mZkxrzseKmxqakBaegYy0pNTeHDgwH4MGHCC0RVEIUUIKVGD5JeQIjGkyCXTMom8gPVdT6aKclZEGdOTkITtk4Sif2hNVKFEYz3Rb/ySU9ZxzEqlhBr/ycsk6TZ90rU54oOQiocbOJlsOKF3Js4bMwr/XnYG+vRPT6amx0Vb3W7OuDBSGaEQSFAE3n11O9Z9uhPVO3cbLfB6zylCKkE7XZltINAVCClKQckcCeR3sm9CSqtAL2vvW5g54WHsKhgM8/Xtasz583QUMlS9PkDUOIwbBL6q+Bb9+g+IG3tibcihQwfRr19ynqzd1taKzEGpSUxINSItPV0RUvpNxwgp8R70S0gRlz06N7lfTuIDK3HF5rgQFJP+Uwj6ymKMe4nOtvsXTLgj4ceeLuOyF6+qpVjaZeNgQ7gi9uvZF+eNGoEJU4cht6CP+92lUoSNgIwbD7swlVEhoBCQInD8WDtW/uFrVG7cjd21e11P1JMVoggpNbgSHYGuQEjRZa47IaVxSh0AiSHleMoe76rHH9Gnd3TdGzNw7/EH8cd/H2xu9vJvHe4hrBJ9yHRJ+xfesR4Hao90ybapRoVG4ORRmfjJ3JEKJoWANoswl72gFFKhYCUbKVSHz4gr+tmkbkTaR3IKHcfzyM5IY3XwdbEtHNE2ppYKbTNTffH0kTjx8c6ObHaW02RONBWfWmwD4UoGXx8HLntOQMWSzInlfRvNdrGyvbhBZnRPw/dHnYWi83Lx/fF5sYSgS9QlEk2O41iXePJr3C4BgGqEQiBOENixtRHv/2U7tny1A4cONxpWyXZnQj1/IyWkpo8qxoWoww0bqzlkcjCrKB/9D6zF/dsdADtlNMoz6lD2VU2cIKrMSFQEHAmpscDKCwC2/dT0LTDxdUkrSbpRwMTF4SMQ7il7dlWUuw3kHtcIqdmj9NhPuvrJKQSE6K63sRw/+fhCvDpzhFmZyIW5m6FSxBkCipCKsw6JoTmKkIoh2AlQVVAKqVAue9r7nRin0IaNTtVo84tOz3BzjezwPTuRxZNB/Ful80l2budwWOugxBMfhN3+rushALtrmHZ+uqVxteKKkIqUqIk0v5/7iq8r8HpllKgf4zyk5W0+PTcfZ54yGBf/2ynIP0OdwOcBPt9JZC/Gbg8J35WoDAqBJEOg8cAx/O2Nb7Fj2z5s/vobtLa1Gb7ybGfIjww5ckLqbJyTdgyfrduARawvCNk0IB0HD3yuCKkkG5+d0VwpIaWTUR8/BfxWN+qXpcDIGmD6X4EfXQeMb6B/o5MIqerKnbadZWqqwy6sPqmSXx1d9jwEMkfbZrz8bxPx+Nd8b03Hq5vvM132OqMjo1JnHVY9ejd2XvMKyjQBSSXKf/oZiv9QSrrd81WzZj7mLt+mpR97FyvLc3aacNNizHgzD/NmlyDHyBqePbKaf/+zz9BY3+rTKJW8KyAwZHgfjL99UNLGECPxwzLS09G7T3K+z9XU7MagQTlITU21KKTEse3XZY8RUnw5VtVPyBkr5Fxmee3v4CIz8XIjjStK0bzN7RG3SSb6m5eLT8biTdHSQ11WBZVV5UTzeamexYxiSjK9VfEdQ8qLyscL8F7ShEMqOeVxc53zU5eftGI7He2TuPL16J6BMcOGIXfQAHz/isEoGKWODPUybrym8eNH67VMlU4hkKwI1O0+gk/X1ODbqkP4unoXGg83GZOhOFGLE2R0FVKjgSbgHE7tNH3UaAw8no7+LZSQGn/G2bi+bzfN3ubGnVQVxSukThmNV7J6Wn9P1o5W7faNgIyQIuRT9kbgngprcYvKgNXbgFuZd8t+4JKNVCH1dW+gKANwVFKFsCwchRQhpOzL+Q79FGTyi9WFgNzX7F6WKqS0LB3W0/Qkm311b87AT7bcjNfvHodMelvar66ye7RvDea+8A8gfxLmTR3ue2zRDJUoXwqUhZ1fr3bTYsx9Eyi+tRQT9NjbNWsWo3wtMHG2P4JM1pDy2ytwcC8fqD7M5qpsCYcAUUhdd9+wpI2hdPz4cXTv3p0qdpLoYq090nwYPXr1NsgR/pQ9Ho5wCSk2HfAH5ZByGdFCZyszoDit06r/tc11+kuic5fZXf1YoHKmafITuJzHwfsoEdkxa04/77nstEHj0KF4OWUvHu4X3tUtUU77ixQ32YtZj7R0nJ43BLlZWcg+uQ9GnT0Q2af0Qq8+aZFWl9T5/dyoSQ2UarxCQIJAW1sHvvv2CL7+ch+qNx5CQ2Mztu+sRZNORNFtIdPH3fzEfPmJH7/77k3kCqnRwMYmnFaUgb+vq8TqQcPxWP+D+DvycIFOSJnNK8BjLJ1BSPU0vwNAyCxs5NRWanQoBFwQcCKksNhUR7EiNEKqHICokLoA+PrvlMBadCewiVNWeemAyAgpupxni3i3+gyXvfsdYsbI3CjYqr8DaPm/h/GL3Tdj4Y8Gu1WV8L8TZdPK7JnIf3M1cjTShyim6N855Leak1Hx4RrgovswL2eFpoLKmfwk5pUM5NouVzHxqikjD1FB/W4NgGGYuGCOQTxphW1ajPLaPNTU5OrkWB1WLd0AYDdyppZiLCHPZi2G5sR80X14aSpQ/ugeTNQUVabdTsou5bKX8MM17AYol72woUvojE6e1kETUqFAslM0LpDqGby9I1pTeSeSQtvgropic7KY0twkomopM/KjrExDUSVIvBh5N3hynMaQIqQQz+5GohTyeod5qcNLGll9tnw+3fKM/Hq+cO2Q2SZizdJk9uiDvIEnYtCAE9AjPR3pPbqjR69uSE9PRUpqULeC195R6bwjIGr0SM7QzLb3ss3XBNcXfKu607kKJ3OdpC58xeJ7C/9EZDWqoSpgLwOcB0vsWRnI/sG1KUf1IsTuZN11/FgbWprb0HK0DcePt6GpuRm1tfvQ0NwEtOtiXzaZa4WY+0P0uFu6J0X+psJtu/OP+BwNhpDagJozztYIqK/7nI2BdZ9jQ3/6WYshxSmggCP46PMNWMQIqYP9UT4kE72MHmvD5m8/x4K9fu9QlT5ZEfCtkJIRUlwMqSfKgNpyO5kVCt9wCKmqyh3cHrLzfGVuHpq8lTSoOb/VzK+3WOwOnfRqqFiAm25dhxE3jEMWa1THSEy64zLkySY514kvXkeeQD5lz0HZSOt3c2sm4aWpWZpb39piQkTVcyQQ3y5CSv0GFRpRRJRWlRKyaDxqlm7A2KmEQJKoqgghhVIUr1sMEAKKKKZqx2NizWr62aiOt3ExKgpLMQFrMHc1I7LkeCtCKl7HYfTtUoRU9DHuzBpkrxahCJ0gCSlrIHH9fcjY4DCd0OgMxuYxyaTBLYhNokZch9tRttdvrcmpX3hLqGVmsHX37R+zDvO1zEpGhTMeeJc/kj9uCalwGqeBrA+MIFVOQZI/zMYg7fOElUCAucZe0wsV257evTtSU7p59lM1bi/BTdAPptZbQbzBHeJLeALFmiglJZWucD0vOJ1e7OUMiNMDU/qAM16gqezTy0kJfGu8cDAyAalX2Mzyra0S+9X2WahA1nYzCQ10R/rDqEWAPGRXMRbeAxiyvgltm+RMi1A8D7ufjElKt9zIw7VEmG0NDHU4vPeRveFu48gDVKYPu92J3atp5lQte+/UoehoB8jxzYRQ0i7D+4Y40Osi5RRoZBOTLLOREq50OShCahGI+ukE9D++H2UbqzU3PUpIFeCxUcD9WtDzAjx2dh98zRNSX1kVUr4AVYkVAgC8xpAiRNOJ29xjSMWWkHJZxNvmD/pFyFP2xFHBqaPITy0167B+u+jaNRDDzxuKzK40onjFEWmXRiYR8olTSGkkFVCxdD5qxhNFk4sSSSeR5hVuQPn60SjTlVTE9a6i8BzsnPUbGF6iBaXWeFE6IVUGKzGFpTpBpcW3YvlLUEbiXO1bQ+vJ3oBV2SVWxZXQV8+WfYqmfW1dqQdVWzwiMPjM3ri07ERk5yTnYU1139UiI6MnMvslV+gVtpzcsaMaublDkJZGPXuCJKTchiBz46PpQtFkXAr2nmNZgDu/X3pbp8st9ZqXKZ5CtddrWbYp2OGdNu4JKT/EhdtAsa9LUhApMRRN+5i9sajDT11B2sMTiCbpYL5w6u+hQqA0h9tAe2GnfWp9KDiPjHB9rHnFBfUWNo/4tN98oUemSHzYPssj2FkL1duu2aITONZTsznMtLd3/e2eKe5sC30rCcYHnzPGivHAdWmfTkby/tZOlJ2MbmSPdctmg9UI/ZOeWycrjDo8ElOiTdbjW+mvFkLHCwHFtd0cl2xU6y3jSSlup4VXtbGv3caKCYs7iSk7OtZ5grH+4j7NmmOCv8f45y3vJu3n2c2IVHrP8Ufs6sEe2fgPUaidKKXlBEdIEXe7YpzWRE/WMwkpeuLeCC1WTRua2/QA6A4xpNDWgD8R1z8/AKm0SY2A4yl7lwLvc15tOzfpQcwJWuwEPi6GFDtljxFSO68Dbu0NXLLYdONDKXD+YftpfeEopKord+jPWKcDrIUpj1NEnl54Km50ctnTHrMOTza/CijPm1XxNwSpux4lnGC4vI1HTSSEFCG5iFJp/B7MfQEos7jTnYO1houdBA9GSI0k6qoVqNHjWlXohBSkpJju1pcDjC3hg6Hby194xzocqD0afx2hLIo6AkohFXWI46oC8ene3t6uBTRnV7QIKXMdzL8MCH97ek/g4OwgL3NyVw9aFFv5+usCfs3uVRFlrcH6lsuX4TgtGkSb/v5E3s0FsQVfR9wTUv4gDz91kCRLKCsidd3z28JYtctXm10aYSemxJvduQDvKc2joS2kWJhBAOntJn9Nl9nk9ELMWma8rDMWxsNDTUTFSsgweYn5MGOiOfeHk/Ai4EOx5as/uGpowDtKTOreWCbRxpvDOChGCHKqHVNZlGI+3x3OufBCsIRS3Xi9z6R9IrXZdEfxMyTDUQZZSZ3QNye/ayKSh36eTTYyip/RhJkuNYW63TmPJesvkUza5xaNws1zzvLUlG1HD+OpbVtxtF3twnsCTCWKCQKOhFRMaqeVhEdIkaDmzoxPqLnEk0KKV0bxbzAtm/HyXTPw9Id1MHVSwil7CUxE0R6xK53EeFJaDCkvCimL0sqMDSU9ec+IIQV7LCqDkAKooooGN2eEFHHho/GnyKUrpEDSzkc5ZgpxreyDW7nsxfCGj7OqFCEVZx0SgDmhXoGcN1JpxdEipPi3PvY3rdHbm48lldYIviUyyod+x8drCgWt/b3GdNOz5nNDl3nquMdhDW1P6I3yxCakJHGYvLwY8mm8pPd7L0WjTD82iAQLU2ZEqgbjbXB7AIj2esFEfEk1ou8b/oWhaxVvKXp/c2or2RHQDgohGd78ze3sKOj8i5NSRIYVf6anm5uVPT8XE9bSaVb8eB9ia99aVSfkN2aDeEynrW6HqmXp6JNV17voqiabzkx/SGtjmBUi62hhQ8GixnJhdJjixm2M0jIFlZSfG5NT0VE8+YlLbx2n8mPDV9Y3ohsn6xeZe6fX8WMdDzzdZLfTclv5xIC2KwXt3G6J6Gpv7KIYcj/7FG8+/q22ep2sZWZHqpAKAwqVRSEQKAKJSkiRGFLmI16cq6zHXIsrAYOQYg8mr4qoDqDhvV/iuvVX4/XJdbj3zaFYWNqA+fMb8Isnr+paLnuBjrLOK8x0JwxtgyKkOq+POrtmRUh1dg9Ep36R5vG6TxAkIWVV6NN22rVDsndVTgzA3gX0ZKbTiowY4t8UTIWRG8LeKLFQpYhvvDSt101vC8+iCQysL4ey95KEJaTcXh7dOiuS36Ndd7TL99r29O7pOKF3JoZkD0S/Xr2R1r0bunfvhpRuxDXGLyXltdb4TMe/8jo/MuLTdmVVZAjIqJl4KzEyezonNyEZ29va0dpK/teqnZz3Xf1BNDYfRkd7uyUeJO+1StTMmqrZokjkGUkp1We+7Arx7PjWK4VU54wFVWtwCCQqIVVdSRRS4nHZcmLKcMnXnwOGy57TBpTFFdrqwlf3xgzMwaNYeN5HmPnyYCycNRSvz/wvDF14HwqD6xZVUsQIiIHUQxf4zMy1OLy/PeJaVQGJhwCJIVUyc4AWRygZr9raPejRoyf69x/Q5ZsvvomSleA31V9j8JCTkZ6WrrU/WELKruMNFbJF7ICQEUQMdz09F/fZdHVzVyk56Z14rOw2m/GKae3Wt14Zzk4sgBgOhHfToyXLcyYEIRUvBE2839lB4ERulrwBg3DmyUPQb0BPnDFmAIac1h9ZOT3QrXtykVBB9rdCLkg0VVldDQFyml5dzRFUbz6IbzYdQlPTEXyzswaHmhqNqVH0qrdPala/v3B2cpRCqquNrORrT6ISUuYpe5SWEl3gLapXvVvZmsfRZc9JMcU/KraU46a/jcPCmZlYft0vsblwMDZX/gteWD4FyRkSuWvcM0oh1TX6MZxWKIVUOKglZh4v71ZBElIMJXNDlMfNA22js0V2TYcsL6OG2ME97mSUaI08JIu4zW7NRU3kYolw5JSbB4It9q7mpORN2dWphNQPL3++IxI3MicCJhxiRubmZgQhTsD71C8G5OY4c/DJKMjNxZjzBmJU8UD06N09AVseO5OdWGjGLXuVk8bOYlWTQiAxEDhY14KKj2pRtekgqqr3YH/jAW1Xhbj58WHVzMnPVEURN1DD3ddnc5VCyidgKnncIZCohNQ3W3bSwzOZup990Nyb6YLcWMTza2XxlD1RJcV6iA/xIE7OJAwciYHbUIX1m1qQVzwCA7WDB9SVqAgcbWpNVNOV3QEg0KOPen8JAMZOKSLUuxX/fsX+djMyaELKrjTivnFyodHnLG0OE5RPJvljdbTTPhmnS7u10vq76XBnlsmTRVYFlNNbq0xHReuREYF8WBNmjdeNYZK+UwmpCZc9JywrvAPul3DxXnLolJ1VrzYAQriahNM+Vl52vywUnT4U510+GCOLs8IpSuXxgIAXJt9DMSqJQiBpEDh+rB3/WL0Hlf+sx5Zt29F8tJnu2+iTtBlk3XxpNSdCl2e5JDj/OUUjVVDzpBldXbOhiUpIMZc9p8DmbL1CDjkQNzJDBjX3El5A3EZWu0kJf3OIJ20lfIN8NiCRN9R9NlUlT0IEQr1PiWM/aEJKTsg4W0RJKK6T7F/You/6cdEL1f2h3zvlv5pklnPJ4hRpJbus+bySUglLSLndf9EOXO5Wf7R+D5KUIoNu3MhRGDFyEC6/vgDd08xjMqNlf1cs14nNt3LdXbHlqk0KgdggcKi+BW8vrca2bTX4ds9ew6XHlBZb94O0BYMHAl+UFytCKjb9qWqJHgKJS0iZQc2dHBOcFtcaITV7lLmd7GFbef2Tp+Mni5z6QThlL3rdpUqOEgJfb92M004fEaXS47vYtrY27NxehVOHnh7fhkbJuqamBjQ1NiI7Jzmdbr/bW4OMjJ7o179/lBCOfbFeSBJm1fbtVcjLy0daWpr2VZCElHUOCm2VOF9pa9KQrnAma+WVxOF7QmaN8zFbJKfzzovs/TXUPo1ISBn2S16QnQ5a6hKElJcXj7BvHw8LGz9l+7HVT1o/NpC0PdMzcP6oMSj5t1Nx2piu89Dyi0Os0it1VKyQVvV0ZQQ+fmsXvvhkD76o3GYENU9JSTUUEzL1hAwPfrLnJ8dzikbg5jmjPUG47ehhPLVtK462E38fdSkE4gOBxCakvC/w+fWRXCGll+VVIdVeh7Uv/hL3/nUw7nj0Plx3ZmZ8dKiyIiwE1v2VbFyoK1kRKLp0ULI2vUu22w8hJQIQFCF1pOqQBFuHtzs2/XDaJ+lUpLvv8Wp/UkkkhBQz0ln/xMgoWpN4TqDXASSe6u31RG9b+boJnU5IBRkHSmykLC6UV6CDSCe2zQ/B5CetX1v79OiFfz3rLFxz4+kYlN/Lb/akTu+khuIfAPIgckkNm2q8QiAwBL6qOIAPVn6D9Ru/okSUNutaz9wLd15RMaQC6yZVUCchkLiEFD1lz7zs+7GuCiltnc0H69BLYxuLDpNzw5YVeGL277Dr0t/i8VvGqfhRnTR2g6xWBTUPEs3EKksFNU+s/vJibXwRUqbSSVt5somJc8vT7BVeGCknYT+eh3znFizcC0b8e6hTet4VkE8jvtv68fBxI6ZsRJXDi3SnE1Iy0HgiyVcneHDR8FOepbN8lO2HTGJpZXlEP1g/5Tq1s2d6D1w4Zgwm3TocJwzKCBeOpMnnRkDxDwD5mQQ0hVJIJc2QUQ2NAQLVXx7Cu69VYd3GLTYyynEi1ren+PgzolJKEVIx6DxVRVQR6DqElHXvNtT6x6aQcjpdT0S+rQ5rn78Nv/jbUNxDVFFnZFonaxVLKqpjNZqFl99egYN7W6JZhSo7ThEghNSPZp+GtO7pcWphdM1qPX4c3XV3tejWFJvSRRrH7X3qyJFm9Oxpii2CUkg1Vx3S3+XYyRucwEgChTYNkSQdlMAyFVIig0U/m996O5XOmod/1xTpJNlOjL+A5RY+RI+/Kn7HPntSSkkYxsHX12D78pNiM6iEWlLCDWoeBDHjtcXhkmNey3dMR45JTDVdUdzK84rJZWPPwbU3n6mUUW6AOvzulaBi2d0enGGaobIpBJIegcrPD+C917di01fVwmTujQA2NgNYcPOUFJxTqIKaJ/3ASnAAuhIhxRbcbusbSwwpLRM38/LqKO7rlq3LcO9ND+Ovg6Zg/p2XY7DlUK6BGP4vQ5EZwAResfQGlH9IB1XO5Ccxr2SgbYSRNGuLXkHZSD+Drw6rHr0bK7XHXwnK/lCKnDXzsTJ7js9yZHWSshcCt87BhBPJ75Uof3QPJs4uQY4PE0m7VuYIbd60GDPWnYOXpg73UZL/pL//2WdorFcnUSpjHQAAIABJREFU7flHLvFzDBneB+NvH4QTszrn5bazEdy/vx4Z6Rno3advZ5viu36ndyw/j+I9e3YhOzsHqan0qNSgCCnNZY+xTCHiL7EFaYrO+fCiXfqVnZCi7e7QZFVevMzZ3Oh/z0SmffKuRpZ1KKPTeCLKQkp5fHGOK4WU26LDbWRHmp+uY+wnuEg7wGM6Pq9Tn4Q6DcOrPayeUOnPG3EWrpk8AqcVqphRbmMp1O8e7y2liooEZJVXIeABgfdf24GP39+K2rp6I1QkP9WTv0M9E5ncWnsGIwUqqLkH0FWSuEYgcQkpEtTc+bUj1H0tVUiRXtLeBITdbL331i+aiPnvOHXl1Zjzl+koDKCnK5YuBqaWYmwEZUnL2LQY5Si1kE81gRFSAPatwdzVuZg3dTgqls5HzXhGTnlvCMm3EuehbCojsuqwaulCrMUkrdxoXsplL5roxnfZymUvvvvHr3V+yChZ2cERUg18RChpM5hXnqFJYiopS2qekvKuhrLyCQaFJUSBEs3S1VmWVCYtxnv2aByIS+eI7nksuUwVxX9nBD2XvUDr38UVIeV3kMY6vfTFJuCg5zyxRNdT4nAxW+2HrMrul4UJlxdiwrShctiO7Ef1jr2wC5zTkTFgMAqUe5+GmzcyqgWNO3ehri0TA/MHIpOS9JFfzXWo3t2AjKzByBsQBXfLthbU7dyFxm4DkZefCecaWtCwcxfq2zKRFVj7WJkZyMofHBxmkaOuSohzBF5esBH/XPcVjh07ZiOlZM9I6Xf6NKwIqTjvbGWeKwKJS0g5x5Bii2SnEAcWQoptL4trM/9bya5Ye0lgJ5NCKJuwGHNr85CzfDEqONXT3OXbAAzDxAUcKSRRGmmEFM5DzfLFqNHzgxFihGB6ASgjKieDzKpE+U9/gwoH9Zam3MopRU0NJaZI+dQWqsgaC64tF91nUz2Rttfk7MBOptratwbl6wHU5KKMEFKkDb9bo8FI1WP1KF8K+htRZRl/e0HamkYRUv4x6yo5FCHVVXrS2g43ssSp1cERUnxQc7k12rcSdzR5S+zv916DmYtV8JGpRMusAdOZnklXZHEUlBHiymX4OJFSYY06riFx5bLnh2ARG+4lr5c0YQEa5UxB2H3FOcWYfv9odE9LlVrbWPkGrpp0H+olvw6//c/4rxmFSU8SiEJHMWaU8bllF1bdfyVmbZ2CRUtm4dwB7qyztFPq1+P9j7cBp12GS0ZlouGfT2FKaTkG/3oNnrp2cAjCKMwBeeATPDHtBiwf+gjeenwS8pwYKb199+rtKx4QZn18NlLmA1fi3o1TsOjVWQikzADMCraIFlR//B7WHRiIcZeMQ546TyAQeGt3NOP1P2zGl5u3SQl8/vlpBnS0Hq/LdnIUIRVIl6hCOhGBrkNIeX8ZkRJSLLsYQ5Z/YWB/R7G/eJe9sXdZ3fKYomlire5qB0LQwHC/K8dMzcXPUWWlEzqsXI0wWnse5s0uQY3uBmiWvQbl64DiqSVgJFXOmsWoKCzV3PKkdRASa9Y/UKwRYRxBpBFLo1GWvdpQadVwZTE4aZnnYK1OLFGl1STsXM1IJ5aSuQTmYmVAhNTzt/0Th747FsWeVUXHKwL5I/vi6v8Ygr59+8WriVG16/DhRqSlpSM9PQob11G1XL7p75eIOnjwAPr3N19MgiWkeGusuxyU0NEDnnOxznnIeHLI/Jum8NtOUTVMypDvu8htZhorJxLMUDUJfS6uo8X8MrWUU1k8eRdXhJRtnIepPgqCwAnynnPa1QvHznDyDB9yCiaXfg+jxmU5N4sppFq+w8dP3YJntlyGB/7zZxgzQCmk3MaCTTUlEFLhkistG8sx5cdPIXP22yifMhQt0SakWuqwfs1HqOpVhEvPH+pMQLY1UGKleRjGlRQ6E1duwMkIqfWTsOgvc7smIdVWh/cfuBK/WHsVyv8yFxeEuB39QKfSAv/zx2346INKNB5u8jyp87s8ipBSo6irINBVCCktfmcIhTjfX0YMKW1FTk7e9LC096KY8pLGZeDIiB6RpOIJqbm142mcqU1ELUX/dnP7Yy51Y9ebMaQM971sSh4VYwNysndjJcYjf90GjJ1KSSsW38qmwNLaRVzsaNocjZwiyiv9uug+zMtZoSum6Hci4cbspgQYI6ZgKp/4MgtKMW92gITUzz/HobrjXeW2Vu3wgcCQEZSQysxMTkKqqbEBaenpyMjo4QO1+Eoqki1+HsUkhtYJJ5gL7OAIKeKyF8JVRn8ZtE4/Tn411pOhw0E/VRJc3CyHR5AZLdZi7tZ4PeWPJ5a8qrlcXYs08i4FedfvSbyg5iKkoU6qC6eTo5UnHDKJt0WWP1T8KZb3yuJx+OkDY7w1i5EpX07CouVzcS65pwlR8fYivPHxLhxCJgrO/xF+cmUhsrrX4dNFT+H1rUDfzBbUH2hBv1Mvww03XIWCTL66Fux+vxzPvL0LPTIzcLShBX2HX4brrr0Qw3vV4dP338NHX1Shpf8IjLv0KlxyZibQ1oLd69/C6299guqGFmRkFeG6G6fg3NwMgBAi/1iBV99eh/qWDPTLHYHzr7gK548aiAw/tuZfiOunTsJw0sZQZepNSan/BC+Xr8C3BVNxx/WFyDxciddffA1NPyjDDd8bCHJ09AuvrEO/i6/FoNXT8at3C3DJtcOA5hb0y78Qk0ldoGVUD56E20vJ8dItqH67HAs/bsGFt9yJCafqOxotu/D+b2/DL5ZVAvkX4sbbZ+GmQW/hptJyNP7LVbhgQAsOYSCKrp6OyefraqnmXVj7/nv4uwXLDFS//RQWfgxcOP1OTDgtA6hfj5fLl6L65Em4fQp3xHVDFV4vL8cXJ0zC7dPHYWAr7ff/1vt96Pk/wuQrCzGwex3Wkn7fX4Sbyq5C5qflePrdXegxIANH6xuAzBG4bMoUXHIaHQR1W97D+3/9BJUHM1Aw5kJcytRBGuZv4X8/XIddDUD9P9/C2ozpUoVUwzcfYfnSt7D5AB0LP5w8BRecmoGGfy7DMyuqMPT6OzF5TCbqPl2EZ9/YhTFT7sR1edVY/vul+KQ5A/3QgEPdBmPchCn4t3MHI4Nzo5Ta10z7adfJU3HrlEJ7Pw2qk2CdCRxYr9W5riUTmWhAXTMw+NxJuPHaccjYsgizZi7A3xsyUHjtnbjnzukoHGCO5Tp9LF/AxrK3O1alAnBoXwuWPb0RX2zc6oqHuFNDX3xpNqWQcoVPJYhzBLoMIeUarcPsCEMhJSOiRF8G2YFDpCg/bzw+xoCNTOKIJplCKhxCylbOSGjudTTAOVEfrUBNPonbBKxa+hl25oxHmUZ0ucWGEggpPaYUa75bzCqj7aTNb+5AzjW6PZoKKgurHl2NnNnE9Y9TSLHg6VwMKx9wG0mVy144qHWNPMplL7H60ZmyCeaxHDghJcAr8xJ3mk6CdHfzsO3C3l4dB4Srd6EehJ1t2hrqJ5f4NZb4UW4xt7sSIWVD2mWHzOLC4QZUwPe1V1LKSzovafJOOAk33PAvOPvibG8tsRFSLaj+n19h6v1voSFjILJa67TYQROeeAPzSoD3iWvauyTyVCayejWgvhk4d9ZKPDVlOKewaUHl4lvwowWfaDZkZAAtZ5Zh0e+mAH+ZgekLK4FemUBzA5B1FRa8/Agm9K/EK/fPwBOfDsTwQVWo3AlkXDIXrz02BZmfzsOUny/D7ozBKOi/C9V7gYzzZ2Hp41OQ8aEXWzOQiRYQrnv4jFfwX7ePw7GPncqcjuGMXGupwn//x7WYu3s6lv6xDAXV5bi5tBx117+IFfeOQ92fSRuP4o6lDyNvyb/ruFjrWnTLYHw8/1rc+48L8fTyR3BJn2q8/IuJeKLlTixbWIZCVldzJV7++UQ88SnttsI7V+Lxse9iZmk5tEN1MjOAhhag12WY95cncV1+A9Y+b8fy8Zcfwfn7F2F66VPIuPPPKJ9eiJa//Qo/+sV7OPeJNzD/Ss71z+KydxVa3v0Vpuj9TsgpEhOL9Pt8vd+py96dyHzrFkxifZsJtBBgz52FFU9PR8G+Fbh32q/w/gEgsxfQ0AwUznwF5T8bhxaGOQZjeO4uVO4BkC8hpA6sxzMzf4wXNgIDczNRt6cBGHMnlj1Xhrx/krZ8hEueewMPXDQQu9++G5PuWYcJC/+EB07fjLmTb8Hre8mgI4ZlYMKvX8H8a4ca7o4t3zjYd7PeT2svQ/nyR3BBz0qzn56bhJalcqwn9PrErLNbJjLaGtCCgZj89Bu4tXs5fvTzZagj/Zc1Sev/MVvl427Z49y483bnJn2qFc9vxccfb8LRlqPOk6/D856RUoqQSvphlPAAJAQhxS1mW4+3Y9Gvv0Q1meTZAXmcP7wXnsiikIqzHuTVUNDiLMGI20RMJaoiN4UUjd0ESwwpM54TAE1dVAJwQc15ssg8xU9yep4eQ4qVYT1FjyOkSOgnI4YUU0PZ42HxwdtNMo4vx3T9k7XBUG0VDEOORqIR4oqe+Jezmp5GSPBi7oxO3a0IqTi7EWJojiKkYgh2FKvyTriENiIwQqq6wdi8ZDVy+5nab/Y9EbtSyZz+6EQXSmnEE0ZimBhrq0WGyB09NzJK9CIw2swfFMIbITaVNk7AjLBP5DRBmlFbe+tXpyqkfnj58x2hgnabHe7t5Du3+8ILgeNWRqL9fknR2bjp3jHo2cdyprFzM0RCqlcV/vQfV+LXu6ag/L9m4dy2T/DEzbfgjdMfwWvzx6HyoSsx6+ML8fCrj+CHAzbjmZ/egFcGzMJrz03HcCNGDiOk6nDL4j/hjsIMNBwGMps+woOTb8frfSfh4V/9CP3WPoY7X1qvEVrlpcOR0dKABhClyS6smn89Zr0xFA/8929x5ns/xdSFx3DD08/i1h8MRcaBXagngbgzdrnbuv4qjWA4v2clXrltIp5ovROvPTcFLUtL5WVagoe3oHrZ7bj60UO459XfYvjfbsP0lyqBQZPw1H9NxaEnf4wH68uw9LmrsPvRKzFr/SSUL59LyQy9rhULy5D1qUkI3ZP3Hu78yQLg7pVYdNNwS1woJ5e9gQSfKQWo/9s8TCHE0n++gcfPIuQLxXKejuUvXlqPYpJ2IrCckV7PXIX6p67HLxghNogbCjwh9XAR/n6f2e/Fer//9+mPYIXe71ZCqg63an0LrP3d9Zj+6mA88PqjKPzw55j05HoU3/4s7hhTh1d/NQ+rMAnlS+8EXr4eZX8ajAf+8iwm5+7Gy/8xEU/sthNSdf+3AFN+ughDZ6/EguvzsHvZ7Zi0oA43/vFPuLFhgSsh9b+FT+Ktx65CHiGHMjI5dVQDKv84Q27f8kcw/EtKdl3w9J9w+0DaTxkEz0u+xSNOWF/+HR6ZfAv+t/ARvPXYJGTtWYF7//1XqJz0ClbcNRSfPsi57A1owPrnSzFl4THcKI7laAStT7SHl097t29pxF9e/ALVO3bZYkmFCm7OLwYUIeUTdJU87hBICEKKQ00kpMT1rWdC6v6R+tuAvtLV/tEXu2IIDe6nuOtAZVAgCDz3s8/QUN8aSFmqkMRCYMjwPhh/Rw5OPDE54yIcOLgf6Wnp6N27T1x3XLSUUbW1/x977wJfVXGujT8hJJtbdrgkQEiEGkQIUg14gdpP9DtQKFIoFCxiKAIVJVYu7QfkyCUqeCliWwQ1XCxCSg5aoKBUOXKgFf0+C1ghKBK8JCgSEtiBJDvkskMu//+s25611qzL3tnZ2TuZ9es5kr1m3nnnmVlrZj3zXi6iZ8/eaNdOjJkcMEIqX86ypyF7qI7oCCnmAiZWsO3yZjCKohYsFki/wFmVMltntdmofZ5UjIFWe+RHCEReixJS48e8apxCziBdd6iQSio97MYssEhBrh3kpvY1OjIKE0YOR9rvbrE/f7SEVGQu1s+ehu39nsOuF6ciuV4iqEoJ8TJVJF7k4N2OfLy54H48W7UIuzamey2LIBNSNVjyVjYeHiK6pXm+zkH6pFWQjIAUHRNnbkbO4/2R++flyNhylMr8l4ole7Ix3r0Vi2avA0nWIlw3TsCKZzIwObkQm+zq2ikfe343GU8VE2unRUg6m8WWeXu8miQ6uxWPT1mDxrkZSD60Bm+eIwrEY/ziNHi2rUPh1Lfw51/H4f+SAN1y0G+prcziOch5YxFSa4/g2V89ineHZGJF4i4s3RqLFX/djOmD1AEIrWJIeY6vQdrsHCS/8B5WpxzBokmrcEwz0gKWi0egYtd8TFh9GY89+wAurFuF3LGbkZNxL+LpDIA0IbXsJux5bBq29XsOu6Vx30mIydJ05EjjriakxLGdNQTIe2Mmpr7UAUt2PY/kPdOQ/qZgE0Rd92LF355C4s5pSP/nvXj5r89hdFcpqLkuhpQHhe8sxoQn8zH9jTex5C4nRIIqB6lr38PC6CykWVhIfXj3Bux6Zoy6r0Sbehc+fH4yW799GzC921E8O+tRHErJxJLEd7A0OxYr3tqAX2C3MG+ZWP8K2DDjUShtlhxE5i/n48PRm7ErYzBO0YRUHOA6zp53v9DMO/sPcNsuueWZU/j3qTM6EFR+75SVlHpD0Ig7hw7Br1f+0BaI39RUYt03X6Gmod5WeV6IIxAMBFobIWWEmXyySg41mRZSrH2ZXfe9YAwUb6NZEch64gTKLuvzRjdro1x4SCBALKSmZCTD4egYEvoEW4naWg/at49SCJlgt2/Vnj9ElJ2DCbndqspr6ESRcc1FSCnkUyNl9aPjqqQg55JyWpc9O/1Si6TR0/6bNGLkk64fFdpCyjDouGzBJYR09I9Es5LdSCymAIR2UHOrWU3dp9k2O3GVfBDNLNpUsshO+01to5ezB2bP/jHuGq02wjZtW0tIRedi89xpWN9Jsnqqy8PmJyZhPbEsWj8BBSxCqnYRdr1ig5A6txuLpizHRzdOxYJfDJZc/ByISR6BVDchGnbDeX86Hrrdie8PrcP2f6UIhNTDAwD3+Twc//cJnPniKN7ddQSFg9Kx40/34fgSm7pqCKnUzh62zNcXIZXOIueWLKs+JSim4NFX/xOxOx7G2n+Rv/vjYUKa3ObGe0+aEFKd3Ti24UHM2ZIvDIVjtET6aBJi+ERI/fAoMqYsx4caLJ3JIzD6riSAuKb9cjkOVYl6znp9O5b8KF49FWhCauVN+PtvRCx3E2u3ujxsksZ9tzTu1oTUH5Dy3kzMecOFkbPTMTJJ7GC0Ix6D7xkK1yuT9YQUI8ue6IZ3FD95dS9W3RcP1yHRwmzkH/difmQWZSHlROF7yzFhyUlM3/gmlkgue8aElFu05mLpd98YpDjJOM0UreDIOI31Wj2RecvEul++YCFll5AisdLoufx3aS7naOednRcGL4Ndr5zFkY9O4/p1+8FsuYUUnzitCYGwIqQigLpatcsePRZmTgc6QkqxkJIk0IQUvUe3v19vTdOizfWFuOzZ8cBoc8C0gQ7HxkfjoUwfDuLbACah1kW7DmZ2CBurvjUXIUXaVVlEKcqyKTcvMeO7bRSLelL321tCnb3POu+eEX6+a2kgycw8i7g5Si6AIW0hxepaU0kaq4lrdT8Q7fsiw5eyWt3vuHkQfr3wTvTq60N+eS0h1c2N4wJ5Eo0HVz6OEfVHsP753XDMEy2BPlpBYkglYcridNzT8Qy2rd6KgokvYdfTE6jsa2wLKRByh7iSnRqBh1emYXDVUfzPxw78ZNGvkZK7DBOfPonxyzZg+iA3PsxajM2EkNr5R6R8vAzP/rs/HnrgXiR6zuDvG9bh3c7p2PH6HNTusNBVtuaiCalNaajdvZgtk1g00YRUvRu5W2ZixoY8IY7RjlfT4Hx/MSauPgL0TUPWXzJxT8wFvEtia1FtCbGnZAspJ+D+NEuI65QHB8YTC6eJVCwnaSA9p7dizrQ1KBydjiVz0jC8LkcIap707GGsm5wE2kLqxfsqRLe8UyMwS8Ly4McOjFmUjvEkuDgZ1xWTsfQ9NzAkHTkbNf0ibdKE1AtjcGGziOV0adxflsZ9qzTuloTUns34yQXiVrgb0RMzsPA+Jy58cBD5KXOwZOpgFGbPRNqGQoyen4kJPc7gv17cimNxepc9Ic7TL5fj+F2LsGJyEvJ3r8KmUyPw4lsv4Z7SrZjz0Dq4Jfn5u1Zh07/iMcsOIQWg8NBytn7TRiCehOk6lSXIz4MTU/64F8vHJsHhluJJsbB2nhRiSBkSUqsmY+HeOExf9ls8NHYwXAbzTrCko+ed1YuJ3xcQ+Pc/irFr+wmUVZQriNDmxuIGQgxizkpNy132+EQKdwTCipACQLvsKQlqTAaBTmJDipHt9sDUGzFr2RCxltYySmsVFe4DzPXnCHAEOAKtDAHriEf+dzhQhFRNvluxPxL2krQ9kvSHYCylvqO457H2nFa90sZ5Ui9nNNOj/zeL9LN7HuN38HWte7xgPBYBwQqK8onTruMEh5AipOgTL6tB0t6n69olcYzKCb83NJimDrbbhq/9CGT5UUPvwGMrhqJ9tOhHa+tiZNnzXDyCtY8/ije/liQMmoOs1xbhnq4ukXgRgppL14CpeObZDEwZQqfZowgpYuFEuaa5T21F5oI1OFQi1XfeiyWvPIcHE05i7fz5ePMsrXWqSEh9+nssfekg5CrEZW70yi1Y9UAKHJcsdKUJqaWT8dSFOdhBCKn9q5gyVz+QghjarQ2ETFonBDN3LN6H10jcJ8nSK2/yZuxedi/i6i7oLaSWTkbmBcllj0DjzsX6udOwqZgEt87EaJI9UHuVHBFcxnaeUwc1ZxJSE5PgObUVKxlYzrqdWEJ5JOuh/Ughwc3npkKVCJG0rQpqPhVxV0Qsd2rGfaQ07jpCak82Zg3yuuyt2LMZ02904dC6J7AwW7QyIldK2ga8vGgM4koOYv1/zse2U1THWUHN693Ie3Mx0p4/IrlvOjB65VsgY+P05GPPUw8j8z3aLTDJNiFFiDoj/RIJjysHlycx1HZkYqQUc4vMWybWSWIgdSYhtUx2nTwiBjXfvggx/1yFjJcOioHOhUucy0LfNPPO1vPbxgtdyL+GnA0nUHC+UEHCzroinwRxQqqNT6BW0P2wI6TqGrF19WdKUHMyBO0iItDQ2Cj8V7FyUQedUIKhEv5p4FCKkJLHkD4Y9uWY3ZeyrWC+tNYu5H/zJfrfNLC1ds+0X+T75bvzBfjBD25qk/2vvFaBigo3eicktsn+uy4XI9rRAbGxXcOm/yxqxV/lz58/h4SEJERFRQkiAkVIVee7BbKJEEvyxUrsKt6TekQFOidrlRDQ2yKQuSJb+ofWwFdLUqnaMwHN1OJY6peuf3QcRtMgS5qGaSUZ0dhlkkqxwmoEEqdfxLc7e/o77E2qF0FiSIUDsdOkXkqVW6KfP71zOB7NTPVRfeJCdAEl9Q7E9U3yfhS7XSi4VAIPohGf2B9x5GNdJq/ypmLd2jQkO6Q6DG7FU5KPQpJpTa5La+VxofB8CTztYxDXJ0lIICdcVS4UFIptkt88Hm99zyUir1a454hLQnIc1ShLV5JVT+iXE3F94+GM9KDk/AW4651I7BsvBLo2lanS143Ciy6gR38kElanXpTliUlCoqCH2NYVqi3X+QuooNs6vx8rpy1G7v2bkbNME8uJbstNsgh6gG5JSO7kRkGhW+hvIgl6LfST+lt48xpgKVl2pb3GjlclNKkhpBJJVygs4xL7I14wtlNj6SgVxzZGui+OtQMxfZMEKyNyuS/lo6QUou70WHncKDxfKIy9Ax54oJl3ChYeEAxLqmrh6JSIxL5Ob2wvSYa7PhoOYV4Cjl79kdiZyHbB44hHch8d/aZ6Lgz1k3X3xKvbNMK6XtMm+bvABU9nWQepHx4HEsnzRea12Vz28elt68UrSmuxbW0uTp/NFz5YWS4bXisMcWPBXfba+qxpXf0PO0KKyrKn3cOanppTBJUQQ0p22TNy1aOHmZNOrWvSM3pTV3ddiKPTVq/6+npERvJTrbY6/qHYb7PYUYHUVzv3A0lIET3lpUcgo4j1D9lHKouXupde9zlx0fHHEsy4DssXzluahbdelr6Uz1pa+xOqhleQr5Bzsj1ZIxIfLGpZQiqQk5A+CW9yHCkfApUHpA822/OF2Br/ox/h18tuDYh6TCGeQrz/zFQ8lT8Nr2xahDvCh4wPOCba14LZS6fk+J+x9g+v4YNv78SC19ci7YcxAddHJbC6AO+sX42X//YZYn6+Fln/5z+QoCUNK77E7g2/R9bbnwET1uKtJ/8DcXwv07zjwqUHHAHi/rNldS5yT3/JlM0KrsgJqYAPAxfYggiEMyElw8Y+AaZApb8IjIKay8VZx8stOD686eAgcGBTQXAa4q2EJALjHksOSb24UnoEAmkdxcI3YIRUAbGQki6G75t8zqHeZ4qrGb3P9OU8RJWQx2BXK7E7hlPLF3yZrnosayczdlGwCvMeCAsyZZc9zeJO49KiLns/G/tao3yC7QvR4ktZMkLa8r7WN3uB+CNLY3nebO+nif/rx5iVIcVVaLZWuGAWAv6w4BxJjgBHoOkIbHoqFyc+97qI0hKNzJHJCVe7iHa4I3Uwz7LX9CHgEloQgdZCSFlBSO+9mFn2rATQHxZ8wbaLVtiUI0HNS4urw0ZfrmjgECBZ9nhQ88Dh2VyStOGGhO/1ZmgsUIRUTX6F4nKnqElCIwlxo9QXHVjc3z5pDY/MiSx1Kz4aLSnK+2wdZTVeVAJCmY8Rqiid8faqRQkp4rJn1Rc7930lhXwtb0eHUCzDCangjoovLHRwNeOtcQTaDgKbn8rFpwaEFI0Ca+HlMaTazjxprT0NC0KK2i3TQc3lMbG7gRf2ctqg5qyB1e407TbQWidJG+jX+nnHUHm1oQ30lHdRi0DSoM4YNa8b+vS5oU2Cc6n4IhwdOqBr1+4h3//meBUXFHyFpBv6ITpKdAUJGCFV4NaEMhcoFm9oc9kySM242CbZ1CQSHVLCG3eKjl8lDq5D0QGyAAAgAElEQVTXAssoYLldiyzaOkoJZ2FmCUURS0JMKDq2lpQ5T/5JsJCiy0uo0GEzWgUhpX3i/CWc/K3XUk+8lb6ckAruyDTHizW4PeCtcQTCHwE7hBRZeOksH7KlLiekwn/823oPwoKQogaprq4BW1d/LgQ1p7PsaTfRZvsdnYWUVUBzuzv0tj6ZfOn/lcPIyr0V6aPigSuHkbkJSF82Cgm2Zbjw7vOLsY/ytEuY/hLSsRH7eq9E+i1eQUWHVyML87CKtGVwcQsp28C3uoLcQir0hzSY30uBIqSEoOZ+WB74YnXkn2WTMZpGdwyDl/s6dVj+9dog5hJRp+HpdJ6GIU1IWREuvuLWkuX97Yu/9UhfOSEVvBE3eyaD+eINXo95SxyB0ESARUip/PAFn2nyP69fv/xvTkiF5phyrewjEHaEFAlq/tznKDgjElIQUhGJlxKTwyBBgVAoIgIDU6kseyyyiUVQGR0n24eal6QRUAipEmQ9fxGTfCKjaEF5yNoBpM9IEX4k5JOWkLIDPCek7KDUOstwQiq0x1VrdMP6fgpkDwJFSNUIFlKaS+evZz+LnrB8ee2rVBn85FDf2ub0cVC9X5i+klksUkq2chLaZ1lHGfwmyJLXbqGqqJcSz1twbRQ23kqGXLpvpHSfB1s4y56/k64pRI2/bfpTTxXYy2xTpezAqByRPjaobWvCj+/mMaR8xLApxZv7pdoU3XhdjkBbQYAmpIyCmKsWXQoYTki1lVnSevsZloTUs6KFlLxBNxwdVXojYbfLJqQsBdExLFrvXAhqzwRCqg/6HvsECctmYpjQOG31NArpr49D0fMHlPsndqxG0biVGN+D1pRBSOFuFO3MRhGIjJkY9kU2MovHcQupoA5w+DTGCanQHCsjfqO5tQ0YIZXvFlPsKX5odNArkYDxw4BK6b55Xa98ttueGkUrQwjx8MdbRz6U1WaeVjqlPcBhBVzSfAQLbnwR4sGvKtGcRHNoRYS0hVRzT1K78unsfXbrWJVjEVWBJtm4hZTVKNi/b+RGq5Vg9RKw3yIvyRHgCPiDgJnLntcliP2kckLKH8R5nVBCIFwJqXNnz6s2yDSmzD2Y7DthlWVPOzjcXa95pitx08vIRsJvt6vc6+TGFEsnZCMLM5F+S56BJZWekMo8djdWLRuFoh0P49jQ7UiHNSG1If0Yrl3hMaSaZ7BDWyqJITV6Xnck9EkKbUWbSbvLl4rgcHREbNfQTX3enAf4336bj8TEGxAVFS0gHDBCimUhRRoQrKTkhUX8r7/fgmpcZDspI/bHeALZaZ+VUY9JSGmZNrlZlkkWRVypMwR6e0bIqXZS/EdaREgSUr4SQHaIHLuZ9uzIaqZ3iIlY4x0US1/5N05IBXekWOw23/sGdwx4axwBpsue4vgv4WOQToMTUnz+hDsCIUtIadMLSztROqg5+UnZ09DlGamJ5YDmpM7NxGXvySHWx9N8QW6+6S257A0v2qiyejqx42FkfSA2O0wgqyTCadxFvFs8CuOp2FBiKWOXPZrU4hZSzTeU4S6ZW0iF3gg2JwFl1dvAE1JSb1TridfJzg4ZRHM6Aqcl/aB21dOaQmgd+bwkGJ3Vj+aPrLARy9rQ2MwqQ0NMKe56VFgM0f/eS9axPOZD1mVPZd5lB1GqTGiSSqKCPrvw+dJ3yXxdbic8XfbysHHuGpwknbgvA5vSSBwBF957YQneJsEuld98ASZ4ZVvypRu8XvKWOAKhi4DdoOZyD+gTIU5Ihe64cs3sIRCyhJSB+tose0ZbY92hInEDEBbcRuiCmtNtqQ+u7YHIS/mOAB1D6pFPMFzjWkfHgjqxIxtFCYlIGDVKcu2jm+OElO/g8xo0ApyQCv35YIMCCVgnAklIUbyKFPNJ+rantDW0MjLpkRoP8UtSHXLCy/p4yScvI+YrnloSylRn2tpC7oOGoJJjTglxpKgYUlaDSIsOSQspssGIaNfOGyDLqkcBvu8PoWW3jt1ydJes6hjdD0sLqTOH8V6vUbi/B3AyZzWKfroS91/6C54u/ime/o94nMyZhWNDt2He4AAPuo/iaOJJu9/lh7A+gsmLcwQCiICWkFLMkhUXH+PG7hw6GL9eeastbb6pqcS6b75CTUO9rfK8EEcgGAiEGyF1vbYBb5Cg5iTLngSQ4Z6HctMjsTxEPooipFjHrkYLMl2WL9pNn5raLHsZH2P4mqk4n/F7nJCkixZSAL7IxtyTd2KLFLhc3XhgCKms+SdQdsnT9H5xCWGHACGkHnjyZkRFRYWd7oFQuL6+HpGRkYEQFVAZwTqwr6mpRocOHRXdA0lI6c1wvclxSIO+kFGs70hZabIktSOHLnSgJ+GmUbhz71CxyCnaPc9SR61iYrOQY0LJLSmBzCUCikVGkbbEfujjNmr1DFkLqYA+BW1UWFgSUtRYyYTU0FN/wcnbfiWQVDjjJadCcVh9ZalDsQ9cJ45AOCNgZSElB3NkLcp3pA7GI5n+E1JzhgzHvR0IetU48u/PsBXAuIF34MEYsjn0/hbO+HLdQxsBU0LqJ8ChBGB0dvP2YVhfYPaIRgyIs47hU3WtDn958TTOnf1e2m7b0E1y4ZOJK52FlBnBxMknGwA3bxF/M+f5otUrj3+CipI6X6rwsq0EgaSULvjpb3oivmevVtIj37px5UoJHNHR6BLj9K1iM5XWElHN/Qq+ePF79OrVRyHlAktIURnkGI52vn4DarzdGCOgLSFbTumL+tK2LTc9bRN6D0JvCTl7nsw80WEyDAZcsY6Sgpy3OCGlBJm1k4GumR6WcBBrFiuKpT8pH54ue1JvKOJJsZSySUhdvVKC7j3iFFjKSq+ia7fuwt/Xr1+Hp6YGXWJihL+rKivRPioS0dHCVyTc5WVwxoqBAMnDcuVqCbp398q6csWFHj3iKdlX0LVbD6EsOZWoqq5ETBdxEaiurkK7dhFCcEFBtrscXbrEoF27dsLfpVevoFt3b3qZq1dc6E7JLr1agm5S2w0NDaisrEBMTKxQt6amSvhvhw6dhP9WVJSjc2datrcuua+X7W2byL52rQJOpyjb46lGQ0MjOnaUZF9zo1PHzsrLvbT0Crp18+qtxeQqhRlhzEm/YyVMa2trUHe9Hp06dxbaulZRAUeHDspJFj1Wot7qsaRlk/vlZaWI7dpNGlsPrtfWeWVfq4DD4VACG9JlBdmasdW2RZevq6tFTY1HGD9yVVZWIjq6PaKiHMLf5eWliI0V9WDhrcW/vOwqYruKc7Ku7jpqyJyUZItzsj2io0XZZeWl6ErJpucFC6OysqvoqsiuQ011tTLfxTnZDg6HON/L3WVwxsQqaVi1svXz3fssCfO9qhIx0qaHyCbvHflkiox7TJcYwdqVXHq9NfOdmlcNDfW4VnlN0M3Xa/NTp3DidJ6Y1UM6YdIHV1RLldfZoT8ciEcyUxEZab206y2kkpExsBprviwCfnArshwupH/ZES8MdeDDk3k48INbsb3LNTx8mvge84sj0DwImBFSa9OBoZWhRUiVXKzGW+u/wPcFRexIFpQllBI3Ssge3SiGQAAwUI4hRSClfQBY/24e2LlUWwhIWfcwUwhSnmCrjn+FNi7IRWlxtX+Vea2wRoC77LXM8OmpE68eLfkqDiQhJbvLqb3YyIIUISTgo7kXbUhybdZnUYYRJcU292XFimKVlJFXJfIh+hGXOil8kKysvFdmqmJxuOON+ejtC9FRy13RgcxpkELWZY8Rt7JlniofW7VyqfNRnK3idtoMVwupon+sxtNFU6X4UUDRP3yzkCpxXUZcfE8FR/pD+Pr1WomQEkkjQixERrZTPqLJxzwhTyIixI9o7Qf5lZLL6BEnyqYJK/Lvuro6VFZdQ6xTJLQIsUA+xjt2FAkpQnCQEwvZlPZKiQs94rzkVonrEuLivSc6NIlRX1cnfKDLxE51VZXwTHfqJJJG5eVl6NK5CyLbtxf+1hIgWtl024RYuFbhVoid6upqNDY0KMQOIS06d+qC9rJsLUlHYaLFrLGxQdBNJkiIKW19fQM6S4RURYVbIKSipWwYWtJCO5YlJZcRJ+FPXnBkvGRyzOOpEQhHmdghsjsQQkoidnRki0ZvbVtlpSLZSC5CpHk8tQr5Qgi86OgohcikywoY6GRrxpbCsO56LapralSyiam5TBoR2YS8kpM96GRTmIhj7yXxrtddR3VVJZzSnNTOd0KMxTi7KiSppd4UaUqItMqqSu98rxIJKWW+l5eiSxfvfLeckxTZK8zJa24VyWfrxQiA5bKn1JUWZOV0SLNqpgxMxszf3opuPUXCzuwyddmTCamyrnihaxmeJCQVkr3klJVwfp8j4CcCRoTUA1OAcQC6dwYmhZCFVP7pcuzZ+BmuXi5T1lXxH8LDqkNBjlVB3xCCmi8bIv5ktjv3E1NeLfwQeHvdV+GnNNc4YAj8fNHNAZPFBTUNAevjvabJt6odSEJKWJokFzRx+ygRPNJJiJa/sTAqYjrgaUknO4sajbGW+BKXU4kto8HSKmcGpBwXSuog7Uoou/KpsvZRMa1VYslBMZVhj77XohZSPxv7WqPM1llNKH/uM0kbA5DsEDzyoAZdZ6rzdvUkVcKSkGK55BlZS/kzKXyoY/dZbUnm34fu8KIcgTaBALGQ+vTzM0pfzYI3at32EuLj8NDjd2DAbdbpko0JKYp4UiylOCHVJiZfCHTSiJDaOhOYcxrYNySIhFR8g3cvbYDNB/su4IO9eait8bDjhsrElGQpRcSoNv2NwM1DJUJKS0Y1t29ICIw3V4GNwNXSK+hOWXK3NZzKykrRVbIeb2t9JwdaNdVV6CxZnbe1/ldVXRM8A8j/tfTVEmSUdu4HkpDyZpATVyJ6f2kWm4nGgT5m8f4u/ostgxXwUFzcrPA1IqKUxHFGouWJI38IMxpixaXSEnQCb0KdE9FitXOzRQmp8WNe1R9/mTw9uiwrNt38fCFxrB7eQMqyasvX+1rdwpGQEqyjduYrXU+YvhZP/wdCJsseyyTV5Hn1dQh5eY4AR6CJCBjFkGKmolVOjsRltFOHjhj10x9i/MxkSy2YhFSvFGTdEIVPpPhR6JXCLaQskeQFAokAi5D6PzP/fwO9bOAPw4JMSNmIIbXjpTyc+Xe+4CZuurkmhJToGSFcSlmakJKB5ERUIKdUWMpyXS5GfM/eYal7IJTWWsUHQma4yKi97kF1VbXiURAuegdKzwq3G9EOYmXvDewdKNlWclgWQcF+HWs9WwJFSHkKKoTui8SFl74wo4X8sZBiBU6nVjxlCLTrpSo0hTaGEz1wklIK+SUJUlz3pLIqiydq0ZXraQOuC5ZSiiu9mqxTrdmaQyW5nbAipKweBH5fjUA4ElLhOoZWLHW49ovrzREINwTMgprrFlhG5+4adgvmrPihZbdZMaSUeFFKbSNrKUvxvABHwC8EdIQUIaFGAl0oade+Bybt8Uu8rUp2g5rXeuqx7fnTOJd33pZc2Y1Pdl+WK6lc9uQf6a8g7ZF0sL+Q7PWOl+IIcAQ4Aq0SAe03UjBfwYEipGoK3BQZJMYvDISHjPH3I/sO3aaWZzKbPNb2VAa1DawudK6B0jorr89GBhxGOoY1IWXXpSoUnm5fg5IHQmdOSJmjaMTk+4s9J6X8RY7X4wgEDgEzCyntyQ5rgU65+UY8+PgP0auvGJ/N6NIRUoJ1lBNKrXo33jyZB/Ase4EbXC7JEgHTLHshZiF19tNS7N96GlddYvwo048U6sRXWLulWBSknkJIsQQE88vHcnR4gWAhsDXjs2A1xdsJMQQ6dI7EQ5m3hJhWbVedlv42ChwhRSyk9K5yiqURFV+JFdibzAA63Ld6aaJZH28bRm5kdjBl8g4sO2QDMkUXhF2I/SRkFBHOhkhvVC56VIdULoFC/CnrK7wJKZsue9YwtM4SnJDyb1z9ITrtPGz+acNrcQQ4Ar4g0FQLqZhOnXHfmMEYP7O/b4SUL0ryshyBZkLAlJBqpja1Yu1aSOW8lIe8E+dQX1dvSzN6g01bSQmE1JND9MEq6IWZE1O2MG4thV79zb/hdl1vLd3h/fABgRsGd8H9C/qgO5XF2ofqYV+UJPuJjo5Gp060XWzwu9VS30XFl4rQM76XkqwncISU2kKKIGoWN8oIcT0u/to86YkeZkBzKtu0TictD2YyTQTZEZq4WUJcbpGn01oui5SVeNlZfsOakAr+46Vv0d+YUtqNlVmgdH+zD3JCyrcZYvRKYEnx//Xhm068NEeAI+AbAmZZ9uxuHob+MAUzl96Cjp3FrJWsyzTLnm8q89IcgYAhEC6EVNG3Vdi3JQ/nv77o7Ttrs0P/ZhDgfKBMSMmSWupLKGCj6KOgK4eRlXsr0kfFA1cOI3MTkL5sFBIsxeQh6/mLmKQq68K7zy/GvgJSeRTSX58J7HgYx4ZuR7qp0Ukesh75PU5QbQ77rVUdqjDROyMbJP2DeN2ESWtWYryY6Nbn67UnTqD8ssfnerxC+CPQ7xYnpmQkw9Eh+DGUQgG92loP2ke2R7vIyFBQx5Z1TCAVrbxWoQpoHyhCisSQsruHpJcitce4FGdJydYnUzUsWyj1QmbgOSc0ZUZEeXXRWDQZWUZRllCScCVklsxdyOQTbamsGkOTbHpGY80JqUA+BUGQZZcAI+Um/PhuzMqQUiEHQbdQb+L43y+iqrwe96XdEDBV29q+N2DAcUEcgWZCwCqouVWz5JmO7eLE6PGDMXraDwyLE0JqV+H3VuL4fY5AUBGY9YMbcfKrTjh0NqjNqhrrGAXMHtGIASZBzf+6/kt8cfxb1NbWGitqQEB5XQbEqroYUnaOY1sOnsC3rBBSJQyCyaw5BiH1RTayMNOCfDKRSZNj/vY0ADI2LshFaXG1vxrwemGMQL8hTu6y10LjZ0aatJBKCBQh5Y0hJfbSbkwmbSwlPQ4sZsg+GWWEq139VGZMkjAVwUWpIsg0XF/plH2iIF++kdsEIWWXxAnUwxLs9mS9W0OWvUCNAUvOxidOotzlwX/M7Ic7x1ufHZrpwj0BmnOkuGyOgP8I0ISUnSDmwqJJuX/Lz/atQwZi2uOD0b23g6nMl5UViI1u+bTK/iPFa7ZGBDq2j0RFhYMEWWrR7pVWNuLWPkqUU1Efad9d8EU5DvzlK3xfUKzatBpmUiYZ9qTesPbCpjGkWCi0NsJKIHD6oO+xT5CwbCaGgVg5HZD+DZzYsRpF41Yi4cDDyPqAACJbH7EJqbkn78SWGSkKckWHV2Nf75VIRzYyixORsDMbJyTrqWFafCky6cQOdXvDciU5xNLqCyJrHFYRqy7V5cK7Oz7DsBmihZdWxvjibGSeBPABMOl10lf2xQmpFn38W7RxTkgFH36jUCe+EBLNpXVACanGCCl+krG2WlKOHSuKpmv0RI5Wui9En7JamsWfMWLJaFWof6v20pokIVqrMWsCjo1dmyCk7EzyQJBIdmUYbrrsKOpDGe6ypwZr1wtnUZBbhqRBMUh7xjzgodlzzBqCUHjp+jA1eFGOQKtFwMxlz6jTiiEG5evesUMH3H7HQKT9zvth1mpB4x0LKwRY6431ljZAXfR1cdQ0W3e9AdlrzuCb09+hsaFBuWu5f6JIKW16o5uH3ohZy9qwNbjk7pZAu8gplk5s0kkkgwwsqr7Ixtw/HYbsckcTUnP/BMGNL+HwamRhnp5QYlk3KeRTCbJ2AOkzUhSSTOuSV3Q4GydSZ+pd9WQZvQ9g7tuJWGXhkrgh/TiuXbEXmyxATwYXEyIIJKV0xpj0OPTq3SdENAquGq7Ll+BwdIAzNja4DUsWMS3N958/fw4JCUmIiooS+h84QkoMam5keaRdGmkSybs+s+gaLQukt45iDSSNs6wTnbjH0kJKa1lBc2RkLBslFz/qNEgdJ0rUgCak7H4Ls1wMWxUhZbmhCfqjab/B5tCdE1Jq/M8evYK3//S18CMhpAgxpb20rwqrM2ZuKWV/jvOSHIFgIEAIqROnzwpZuMT1Vb1gmumgPYVKTOiNe8f2xz0TA+fmGwwMeBttAwG7m79QQmPflm9w6uPvUFNZpbP8V+2DVLGjZKZY7LGq342AQEjJQc1JgZb+Igo24BIJNLxoo2AJJZI8eSL5M+4i3i0ehfG3AIRYytz5jaBdwvSXjAkpSX/ZskqxbBIspCSrJiMLJ4qQ0rcXjxM7soEZ41B0uATjR2nIfgaZpZPR+4CBZZUa9I0LTqK0uCbYI8HbCwEEiIXU9JWDmUGWQ0C9NqFCS65N9XV1iGzvjf8ZOELKbWs/yfqOZOPBsqXyrnBeOd69rC+Tx5KQYn0Ay+unbqH1Bi4XCChBJTp9nnfR9cWai1YhpAmpgJM0gsl40x4TOYBXU62cAt43xizlhJQelD/MOA5yQktc9ojrXqCups2qQGnB5XAEOAKbnzqFTz8/I25GNfEiyUIaGdEODQbuTKzn+JaU/hgz9SbcPLQbB5cjEHQE2KesQVejaQ1Knfh/713EJ4fPo/h7FzO2hOG+SNq3kU2wkGY6IgLtiJttg+gGqHLZY22k5U12a12o6RhSj3yC4ZIrGyF/ihISkTBqFIYRK6oDfbCKuOLRFku6oObeoZYtoyYV0y57Ngmp1M8Y7cULbWcVJ6Jvb5Ek815qVz3hd5bOtgkpHkOqaQ9t+NbmLnvBHzvKiManuEHB0DRQhBQJau7LpT4MZfnC0dK8hy3m9lJsDWg3PYGnkMkijXudsCeW10jNv2l9STY9ev+syDMBoKnLa0gTUr4MPKtsMEifpurYnPU5IaVHd/eLXyL/01J07dkBv/7jrWgf1a5JQ9DUB7BJjfPKHAGOgA4BVlBzuydFRs/zbUMGYuy0ZNx4S/BN4PkQcwS0CITVuiORUSePuPDx++fx/TcXdR8sTIMmTcY9VkppARfZQsqOy15rtZzSZtnL+BjDSYa64mx440HR2fOMLaRoiyQkzxRc46CKIWWTkBoFKluf3B6JF0Wy8XlJM3luq9oVfiRxruYBm+SMf5IMTkjxF6IFApyQav4ponVP01Mrza+D3RZagpAytxLSome9oluXEL0B5MunbIBaVx+Zs5LUFJZNG8Y8dnQ0GjOie8KDhfh2Z0+7wxrQchHjx7xq5REV0AaDIcwXEsyXsv7ozgkpPWqfHriEQ9vOCTcmLhyAlLuNcwpbvXC1xLM/Y8TrcAQ4AoFFgFhInfg8T/Fr92lhNsgKQt7Vt90yEP97cj9uKRXY4eLSLBCgT55DedNv1o2j7xfjxIcXcf7rQjmuufUpuoaQIlZRRhveNp9lzwB8JfaTecjM4D6DtNVTM7a8ft4xVF71xihrxqa46BBDIGlQZ4ya1w19+rRNV/tLxRfh6NgRXWOb36pb655GpkJL8/4FBV8jKakvoqPFhDQtRUgZPxbGdJXW0sxObEij+FGme1/GwMkZ9ATrKJmUEtkoVZwo5Z70Dzs6Wr0iwpqQskPm2CljBVKw7jeHrpyQ0o9e/okyvP96ASqu1ApkFCGlzC4Wjx2Ihy9Y84q3wxFoawjILnvafhudHqnWZe1HsEYIcd9LHZGA/zUhqa3ByvsbQgg05SQyqN2IiMC72wvwzecuFH13SdW0cOBq90hSS0ZpvngEQorEkNLulEPh6yiogMuNSdZQEC2cmpZTOHAdEK2ggEnEesv4LDAgDfIsewGBMSyFcAup5h82IyKKtBxq61OwCSlr90UWetrFSnS7syL3fImRajgrtKdeJDRUoxgfSiG1NIrQlFqgvolDxmWPRcg0B0nTHDID/egHSkdOSLEJqdMfXsbZf10V3PWI2x5x3zO6rKyk2ux+N9CTnsvjCAQIASGo+ednxYVUjiNFySaxZ+obG3SZUsxNrL0CkhJ748bkXhiXdiO6mbw7AtQdLoYjoOJZrDaoOrh8IX78WQgN6hSeq8T/vPUdvv/6EiorrikfKT7rL8gX6WRpj6xrUWchxedMm0eAE1JtdwpwQqr5x97osD7UyCiCRLAJKRp9snKJWGkCmupshdUroxWpxcpSZys0hZYLo9gkgYSSLmIlpYopRWUXlGNpy2WN6DU7s5DuR8gQUnYUVzpPzMc0QWmNSJymkDty3abIELZSDH196a+/ZTkhpUeOWEiVXqrG4W3fCTdJYHMS4NzsYu3nGYSyv8PE63EEOAIBRIAmpLyfsuYNGG2imFm/IiLQsUMH3Ny/L26+rQd+fH8iHB0jA9gDLooj4EXAamMaMlhJC2X5FQ8+fKcQF/LLUVhQjLq6OqaKzGdOtlCkLBXp2BXClp1xHKsipPxjvEIGRq5IYBA4+s7FwAjiUsISgRET+4Sl3qGqtJlFlLjPCt2ruQgpMw8aY0xYjJD4my1CyQBmpqWU0cer1jJZMIYSR1AgzqQ1VPxFP7Ks79+mLLuy7mFJSLHGw5L0CUCGveZ+3Cz74KMCnJDSA0YIqYqrHuQevoRLBVVIGhSDtGeMAyxYPc+h/BL2cbrw4hyBVoGAQEidPiscWhgtqEYdZT3PynuZ/liWBHSNceLGHySg74BY3H5vb8QndWwVGPJOND8C/hou2bXks90DfxXRNFBYUIlPDhfh0oVKFH3nQk1VNVMF22smI4ZUO8GFQdpNUztgxWWP9YVgGwhesDUh8OXZLzBwUCgFzwoeug319fj23DdIvmlg8BoNoZauVbjhdpejT2LbjCF1+VIRHI6OiO3atVlGJdQP5M+d+waJJIZUVLTQ/+YipLTg0muztRubsV2R7TWSUsAvMsuH9VIrX6kqJr3169LGvmrxoOb+kDD+1PELLamS3fbslqN10dbxRYZVWU5IGRNSrvPVOPF+sVCAEFKEmLJzGTHifj6PdprkZTgCHAEfEKAJKdW7lpUGl17QLeJHCauu5mBDfh906dQZfW/oiS5dOiIxOQYDhnRHjwQHnD3EoJr84ggQBHzhfszWmqacRupGwhelpMqNDUCpqwauizX45s3S/RAAACAASURBVNQVXLpQjcqKKrgulsLj8ShOCtrTVe2GXVk35R2tbPmueRbbRbQTreKFR1CT0joCYLrsBRQkPn85AhwBjgBHQItAwA9ImgHiQBJSZoHC1d+B6tXO65qmpfPknYHccXHhsvNNSYekYOrFaErv6hchEkrSekkf+Hi3vObaCHdtrrdGsVxJu23HQsrmJLcieeyI8UWGL2XttE2X4YSUHjHZQorc+SDne3iq6gSXPeK6589l56Xhj1xehyPAEfAPAUJIffp5HuO728aiqqmlc9mj7ivSNAtxp44d0S3WCWfXzohuH43IyAi0a0cW/Sa+LYwYChZMluSaDwGlhf0SQ3eq303smX8DzWsFHYHGhkaQ/6uvb0Dd9esoL61E1bVqXPfUakIT6GeEzuDJUntqwrMy7BlZSNFybW6SLVXhBcIOATJP+dV2EYhox1el5hx9K1qlOdv2VXYgCSm7bbNnH72J820/qo3nJGzLKIthUwrL5NBJZaXkwx7VqiesGFc0dixiqkUtpH429rVGbSwoce+rjxHF3nPbjyVldxI1tZxd3Y3a8aW+VVlOSOlRpgmprz8pRUFumRDUnAQ3J0HOra5wOA2w6gO/zxFozQhos+xpF2qjEy55e6B7rzIso2RLKRLPxijQsnbxVU6eNOAbbSTo7YpVjESZ7FKsR7RtWKypyntN+vBX1mUTqzBf34V0xhgVT6BhKuh74gmgOhyoGhfJckbizES9xRKkqiouggHu9LjYyVhD95u96dIjw9q82eVKVDGUZOsg9eRS98zCV4Ceb0R2gybAvy+fcWqTe3GLbOeolCQWIGPFnAfaOUdZTalIYLk5GFhIteaXHO+bJQJZ80+g7JLHshwv0PoQIEHNf7lsINq3b9/6OmejR/X19YiMDE5cS3tvfBtKB7BIba0H0dFe6/TmJKS06yV7XTeib9SZ9OzuCcSlT3RfV9ZzI9LJjIwi6zCR0eiVRQczF4ZEcMkThXjXe3GwyK9WxBNrWI32vC1KSI0f82qjFakSqDlKtxOsNgOlu79yOCGlR44mpKrcdfjore+FQhMXDkDK3eZ5iLWvFF9eHv6OIa/HEeAI+IYAIaROnM5TEl9YGT+bfoCryBLRtFn43ifEgEDeRKBBWKjZC7PVYi3qpn+TaPcQViQBq4+mpuVKP6iYlaJHlLTTkNwThV2HvnWmPmYvROGed1NjxJmQ38mxAG3bYI4QQzfhJy+CVmOgdNnESJ5uxTo2hNy+et6KGvkXuFTbB9V4W00OaVNJp7mjSS6rdc2qv97mzRUhJFSDRC4xS7Ks+qi5Z/bho7js8UXZt5dlKy79yuOfoKKEHVC/FXebdw1AUkpn/PQ3PRHfs3ebxOPKFReio6MRExPbbP03oliarUEfBBcWfofevRIRKRGSzU1I2V921Cufdk2zWmvFnYWGiNLiQgs1MRIV5Agnqpq45TIBpfldECvte+30V2u9Je99zPZALU5I+TDHdJZT/hJLqtNkm9ZYvuhpWDbIgdU5IWVOSJG7x/cXobS4RiCjCCll9Gyzfg/InOBCOAIcgYAiQLvssRZvsiCKwZHFi/5Qlv9mWe4KmwHhREmiO6T3ubL+Swu51hKKZWotUxbeDQib9LGz8MvgaUkp0/WRWA/JexHKCknWSxkQAxNuLUFjRkVoNyaybDt9k+WqcfLusuQ+Cn2X4gvR8RcEgks6BaQ3c6yNnXejxDB7Y2zO2JOWTSVq8bGzd1EdohmZ5ttlLin9vSSovBfVb5LVfTMm99TPl5ZGNEZIeZY02ZJNo6MqZJY41sIl9UsV1Jz6PaAvlhAUdmJHNjBjJoZJuhUdXo0szMOqUfHm2n6RjSzMRDqJ+f1FNuaevBNbZgBZz1/EpGWjYJ532AcgiOy3E7FKkZmHrB1A+owUhpA8ZD3yCYa/7u2PDy3pim5ckIvSYnZg/abI5XVDHwFiIfVQZtsMaB+M0bG77ARDFzttNCchpW1fXJrowzfZCkpPN2mWMWVParSfMtpLWWKgHTCvispaKsiWCCctSdWUwzR5r+Xd9xkfyrU4IWU3qLedDRw9KKzydtuyHFwbBXzVVxbpbz2WSpyQ0qNCW0iRu4VfVuD0hyWCux5x2yPue3Yu7YvETh1ehiPAEWh+BGgLKfnjO0IKiqw9nZFdwuxqpbyfNTFtWKdBdmTSLk/ahZu1KaEPU5Q1g2HZw+qnlmRTnc5JBzNCm5Slithf9QmazyejjZRlmWQhJBpMqd3xVHskSh/2Nk5USvHuoqyqZA7NrmWUGY5mYyiPj3YMxTo07aOWYm5HZNyi3B8lwLdXcfFfdhg+qpxo3yeONz03vCSTVhfWrpYOW84+/dVKkQlgUtrQPda7IRKtEeWEBLL+qsnSdl32tISUnXeOUEYmpHofRuaBPlglEER5TSKkmLqQdk4CRQnjJJLMjJCyrb2tgpyQsgVTqyzECanmGVaf1/7mUcNnqYEkpNR7Pa81t9W67q3n3Xn5+x1pi5gyGixpnyCsqcLZm7SXIi70VJgD0VXP2z+yRyBrt9FlZhFF77G0IRJoeS1OSNHKBJKM8XnGBrBCMPth1hYnpPSDqiWkyEP3/uvnhIIksDkJcE7vdVnTwt+XSACnGBfFEeAIGCAgZNn7/KySHl5lRWNQhyZnzC2LNERDE1Le0ou08m+KHPDVqkZxw5IYHNsWUhSXIXMaoiWYl+GwccDmRZZBjIibFe8l7mv0hJR2eFSkhWGgdv0mSRbv60OitTIT6ltYRxkTX96zUu34WnFHRmOnsu5mZY3UDpT0tzKe1Nxgrm1UtjsrHcURpFdD74w23LTqyE56VtBkKNURJa6ZRH5p+2QUQ8pOB3ydICFWXkcCfZGNzOJxWNX7ADKLE5GwMxsnMArpWqsjgZC6E3ibtogSCam+fbOx7wMgYfpLWDUKePf5xdhXQDouyRHaUMtOOLwamTu/AXATJq1ZifFy9AOhnXHo+/YBJCwjlk8UIUWsp/50WEDU25ZYjsjbh7tRtDMbRckzJQsrYkH1e5wAMOy+URTJxR6U1574FOWXa0NsxLg6wUCg7y1OTFrcD507dwlGcyHXRk11FdpHRTdrDC0rAqYlQSkvL0NsbFdFhcASUt4tAb3ESLSO1KZmXdOB4d0b+LNMKYdGNGNkBTi9yRXCM4g6KAQRta6KN8SwFEY98Xf8WV4LsuotSkgZBTXXbUrpTbpVcNYAu+AFk1ySzeWa0iZdlxNS+idUR0gBOH3EhcKvriFpUAzSnmGb+WqeZUGwvw+k1XuD3+cIcAT8R0CwkPo8T4nXIy+4NNkgW4aI5j8WiTQ0p0JWz72WoGD9LfeO5U9vKd9gjWOSKVTcIrN1RU+yq5kNemNCvwv1oyTd1e2yZCJPfYPVV8VqTbGSMmBZBAspr3WPWYIYthWTV3sj7MxmIa27npRSI8rCzGwjqrPmpjaPIj4azWhlZMHUf0nGKdkKStBFuqe1ttLqydJRb0Elk5fmyaqNxlroCu3+SoU2EHWVNsayOwFjUJQYUv6/NsKyphkhNfdPEIgoQu7o3PgEMug7NXlEyKJHfg/8djvSieXUJiCdct8j7oD7eq9EOkhdvWxDCyniGqhYYoHhsidbZt2KE897CanMY3cLRFTRjodxbOh2TCqW2r8FOLHjYexLIISZsWviq7/5N9yu62E5rlzppiFww+AYTPhtImJjuzVNUJjWdpeXI9oRjQ4dOvrVA3rF1a6+tECrvYpfjQegkst1GfHxPRVJgSakWCqaE0siivLBnBdTNY2l4z7odd9uRj1JiG5PIoRpkOJG0YdJkuJycHMjY2RhmVZk+2CRrTq4Mh/cFiWkSFBzy4+BAExOKxFNIYCsZPtyX/Hf9KESy4VDrs4JKT2QLEKqtKgGx/9eJBQmhBQhpuxc5h9mdiTwMhwBjkCgEZBjSBl91OsXfb0Gqrq6fPVquxCjTZmx5Yy3Pe85GUMHzZpvaDVDB7k02z2aAK3qA+WOaHbOZ28zShMzogJ2zM1Z/IpafQk5g9jrAqchNqa7WONiRydZkL33vpeAozeh/s51lcsaLUR/RMsMUqpqlzbLl27oLKik301JM1VAftVW1XS3akhMseJJiWyVMm8YgyncvnnojZi1bIj3tj/Hzv4OTgvWM7eQktzkZKspmrzRWS6RTtAue95/E0Io6wOxk8MIWQXJCovIo2SbElICibQaReOm4vwBKYbUlcPIzMiGsPMSrKDUhJRAft0CyETY8JNUvCxWnzTjwF32WnBitnDT3GUveANgbx8QPH1YLQWSkDLYVlDNmh3r6A/ktCsnrb9XkkEgczv7Pf0WTM5D7G1KOOMyT7gSqHE2O/wLCULKn6kaKiSSme6+6qgrrwmC7qs8TkjpR4dFSJFSJNseybpHXPaI6x7rpaCVFqgH1J/5z+twBDgCbAR0LntMW0b24st8xzIspOjDg6j2UYiKbI92kSQ/XGAus3cL6xDCbJHXkg2695hsicQg3qx7Y2dHJErxkj7e3jHJCe1JnDqslalKqqGyJCW0ultTTUYlaPy9MRLU7p3avhoRlrRJOytAvvWYqJIMWhanUWD1zwhGIVi8lkSSAqM2NDSgvq4e5L/yZY0uvaenmEY53hi5baAMt5CSsFO57FkRUpLlkmIJxSCkfl6ILOICOCpeIYb8JaREwms3ivpOxaoZcXhXsoYS3PiEYOpWhJRoKSWTVFbB2zkhZfnot9oCnJBqnqGluY1w+v4JJCGlPyxjraDaVc/469HOukhbeCt7DautFy1Yc7KoyJMy2yh7SgYp5e84a/cxRq56NBHW4oSU/AHgj3UQPcRNrd88j29wpBoRVZyQ0uNPE1L081yQW4avPykVgpqT4OYkyDnrFWLGZgdntHkrHAGOgBkCxGXv5GkxhpSwLlikyWUtuMzvXmI5FBEBZ+cu6J3QA506dkAHR3t06RaFLrHR6NCpvWmSsLY7alqE+Vs0lOaC9gC1qR8dddcbUFNZB3dpLaoqruN6bT0qyq6h7Golrns8XnrYMCaYxEBKIAn60G6IIrupunSElCUZGUoj4L8uxHVNtl7Cff+JLUM/oWJI2SCk5Cx7ggvenTimZNmTSaI+2CfFbSJamllIEUumzJ1gxJCSsvlBtHbKLJqKLTNSxH8LcafsWUgJbn+SRVVC8k3AcPNsgtxlz/95Fe41bxjcBfcv6IPu3eVgZuHeI9/0Ly8rQ3R0FDp26uxbRYvSdsiTgDbop7DLl4vRs2dvpXagCKnaggrdmYi5u75+sRIxtOeqJy596ix9KnLKIoaUSjdpzRTqCxmWva7wopsem3rS0m12hsTMCj1sLKRkYsVXSyA7ADWlTCDIrpboEyek9KNuZCHlqarHBznnhQoTFw5Ayt36hUxLOPvLHDdlLvK6HAGOgDkCsoWUsphLi7axy5taHqtcp46d0K9fbzhjOmFAancM+GE39EzyLz4DHz+OAI2A2UGnkcWSfpsbIExNTlX9bcFTXY/Cgms4fawEly9UoszlxlVXGRobtMe26hVVpQodP0obI8soqLm/CvN6IY8AIeJkaykjZXlQ85AfxmZTsN8tTkxe+gN07BhYQqbZFA6wYE9NNdq3j0Jk+/YBlhwesXMrKsoRExMbcELKU1ChyJTXp3ZUbCfxpnbVVh/A+ULqmYUSkAkldWAnyrxcu8kgmolp9EQyiv63CRnl7wRiHQRbuQW2uIWUv51VYR2AQOa+EEaqshq3On/6Q7tg6OKe2OybOriraErPCSn9aBgRUqTkpweKUXKhWiCjfr5wgIoJtzig9WfYeR2OAEegGRCQY0jJollBoO1sCki9Dh064KbkJPTpF4sfjU1Erxs4CdUMQ9bmRFrxPv6cSoYLiKePXcG/Dxfj6mU3XBdLlEw+Qp/l/ZQ2gLm0AAubXCX7j7TRZ8WQChcwuJ62EVBZVBFrsBkppnW5y55taFtdQe6y1/Qh1R6UhPMBfKAspGRCSu2Mr2V+vOa5LGqKtfdUEU+qTMsWqGvNmY2CfmrECMHNZcurCH34CnEtFrk1lgZW8VFpKy41Oub9aRWElJ1HzxfCyY68UC4j95UTUr4RUkX5lfjsH5cFdz3itkfc97SXnQ/ZUJ4bXDeOQGtHgGUhJbvusbYO5DfWMtk/+Qbc0C8Oo6f2Q48E/bugtePI+xc6CND7TqP5aktbM3MsWwICV+jzo1dw/OBFFBZcQnVVtUqw95COCk5Pb7Y1jJ4uqDmR1kbc9gI3Iq1LEiekWtd4+tIbTkj5gpa9spyQOguthRQbOWukrEvoJZu5ugmlGWu7QhxJLnmqwxwh8QubcQoEGcmKhWnVh5AjpHwhjpriSudLO0aPayBkqD6QbFpDWenDCSnjF6yZhRSpdXjbdyAxMEhgcxLg3OA5NzBwtPdi56U4AhyB5kNAybLnQ/Y5eoPQ0dEBgwbeiJE/64tBd7TNtNHNNzpcsoyAGTfEspAKC37FF8IrIgKeqjoc+Ms5nP/qKoq/v6xYSJlu2BlAtNWg5vxpMkbg6P+cQUJCUpuEqLGxASSOTq9efdpk/2tqqtDthkb07CXu4dvaVeK6jGiHA06n123NVwxYhyBhsQYB+P77b4Vnv73kshhICymCCztulNGJiYi81iraipRSQhhZxEBVEVGajYPglqfErJL18JJQVi50RjqaWUhpraOsSCh6XoYcIeXrQxOS5SWz80ATVnb7ygkpY6QIIXXtqkdxu9WWzPv4Cs5/4UbSoBikPUMifqovbiFldxbychyBlkGABDX/9PMzlsHM5U0C/Z4mActTUm7ExF/3R/de3CqqZUaw7bXKOpHUbm9bMyr//udlfPqPi/j2y+9BMgMQhwIp2IV3N28CQFsNat6a50RT+0Y+Qh3RjqaKCdv6tddrER0VHbb6N1XxphgsNLXt1lA/nL916q5fR/uoKGUYAkFIvblGtJCyJuWsqCaRIqKJGjsEj79zis6yrIqBTiykNBmk5TaaMvZGBJQV+UXaDklCqjmJnEDJZsVs8nfCNFc97rKnR9bKQqriSi0+/luhUJEQUoSYYpFSzTVmXC5HgCPQNAQIIXXi8zyvEOVAyJumXllwqUxfsTFO/PC2G/HLJwYiKlqfZbNpWvHaHAH7CLAspOzXDs+S33xejn/s+Q7f5n2vjszKCGJOekhv4lWElPUXQ3gCxLXmCHAEOAJBRqAp5ESQVTVsLhCE1E6JkDKOHyWuSuKlX4Ts4qgKBm51UkX3mGHSJseKorPoCRn+NGSUtqp437/R88UiSq1+BHo/eAHf7uzpX8NNrBUxfsyrRiG4mijavHqgSKlmVTIAwjkhpQfRipAiNT7eU4iKq7WCyx5x3ZMv41dNAAaLi+AIcAQCggAd1Jy1OLI+9rt06ozbUvvjod+loF07P1figGjPhbRFBKzc91oFJhT5a9Sf/NPlOPzXczj35QUxqiqxlqL29nJQc6E+tcPnLnutYoYEtBMXv/ZmxAqoYC4sLBDoM0B/mBwWioeYkq1hNxQIQkq2kPIOj7gAqa2b9GixOCXWEGuz0ilBxzXWVL5MDyUWo0ZP2q1O/jetua9nOka6+6IrKRsSFlIsgsgf0kjxufQxFpM/bfkKdLDLkz5N+PHdmJUxJNhNh3R7dgip86fLkfevq0JQcxLcnAQ5116t4SUd0gPFleMI+ImAYiHF+MpnvesdUVFIvXUgpv92EDp0CnyaZD+7wau1YQQYh53hgYZwrCqewIqkEckxbXLuSN+XjmQ/+38l+Gh/gRDsXNgYS6e5YgY+PQzkpwGpN2LWMr7XCY9JEhwt1887hsqrDcFpjLcSUggkDeqMUfO6oU+fG0JKr2Apc6n4IhwdOqJr16bFwAzX75yCgq+QdMMPFJfV5iGk2LSSUTYNK8KHaVlkdlIlN6/ZLDDd/ygvAbGaskCLy7SfE5MVuFyU57tEUqdFLaR+Nva1RmGT0QJXOJBQ3kwz/mHELaT0E8sOIVVX24DD278TKk9cOAApd/do0kPbAtObN8kRaLMI6Fz2GEjQ5tO3DRmIyY8MRK++nfQlq0tR8F0xPLo70XB0S0Jyr6bHKPGU5KOwFIhJ7I94jQqe0gsovFRBtR8NZ68kJHZrYrtVLhQUuuGIC4Asn2aaB+7zF1BS70Rc33g4I32qzC5c70bheRc8jngk93H6J7DeAxfRy1OrqR8gvG1opTObb8JG0UZzjCLNMDZmisg+AfIekPIR+O8d5/Dvf5xD1bVK7d5ZLVHaGjGz7PkHAq/VShDgWfZayUD60Q2eZc8P0Eyq+E4vBLb9pkoLBCHlddkzc8gjmnrpGF8tjdS1fei11uyfYVVMtKJjSHmrSFZefrjptSpCysxlL1iEUVNJH6spE6x+CBNZYxnGCSn96NCElBn5nHvoMi6dqxTIKEJKiS8Knknaar7z+xyBlkZAS0jRwRS1z3BiQi/85OeDMHwMOxtPxdn9mDBlMVyMTqXMfwtb56YySRX32SP4nzw3+t89BqmmpJUHedmPYuqaGizZk41Zg2iiyYPCvYsxZsVBTetJGL/sD1jxILttO/i7P12HtJlZSHr2MNZNToIhvVWSi0MffQMMGIPRQ/whezwo+OggTpbGY8ToEUiMvIB3n7wfS79Kw9a/ZGB40w5wxa5eOoLM6Y/iw7s3YNczYxDvD8lVmov1s6dh09da9JwYv3YvXrw/0Nm6NLgwuNBm+whQFj792PxdGps3/B0bOye6rAmqkFPkprib3vb85/jm8+/R0FAv1tDu7qm/FZc9f74A7DwwLVbGhXefX4zzP9+OdCnHStHhbJxInYnx4jmZ4XViRzYwYyaGSSW0f9vt0okdD2NfwktYNSperPJFNrIwU9HHrhy6nE6mJHfuyTuxZUaKPyJ1dTghFRAYw1IIJ6T8HzZWSAP/pYVGzUAQUnqXPbFvcgoO85MTLw5G6zrLssm2pRHrNEtUTlHLKIA5XczfPQetO8sd0GoWyPVDwmXPSFlfyBx/iCVavt2MDP66F/rSF6vBM7tPuy1ylz09UloLKaP9s+v7apz472LBXY+47RH3PX8f1qaMJ6/LEeAI+IaAlYWU/I6MjmyPYcMGYdaTJq4+soWU5zI+XPco1p8dgxV/fByp3cwspDwo2DUfE56+gMey38SC282IHIqQeisbs4boCakJK45i9MoNmJ0aC5R+gT3rlmNn3r1YsWcDpg/wz1LKcykXhz7+BjFDxmDkAGP9PKezkDZtHZzL3kNWWn9j4spoiOpdOLTifiw8NgFZf83EyG5ukaCqugkjRqUi0T/11a0FkpDqlI6XM8ZSejWThZQWlzj1hjUoGfbqXfgfaWw2krGJuYAmEVJaiyerx5YuL7vuUVZS3+a58e72L1GYX6yKFRvRTkpOQLnytV4LKRfe3XEA588Dw5eJ5FLwCalsHMN36DtupUiCBYSQWo19uBvpM0ZBPAog/dyIY5iKVZyQsnpy+H0LBDgh1bQp0tq+dZqTkPKSUvrsG1bknmnsJcX7XZ2RTzWyrAboQxk5eLkUj9GUO/BxytBkmZ0MerR4mrSSf29xlz0jCym75JCP+DVb8WCRTXY6QOsSzhZSJ3Nm4djQbZg3mPQ6DxvnrsFJAYBRmLflVxhqBwxGGTsue3K1f+44j9rqeiGwOQlwzi2k/ASdV+MIBBEBFiElLpji1kH+/wNu6osps4egX4oNyx+PZNnz+VRs3ZmJ4YRA8LiQ+95W/O2jCyiHE/3veQDT709FfNlRrF/yMDZ9CsTflYb5GYsw5UYPcg/vxt//eQauegdiU8ZgVtoYJHeyQ0idwfTX38SSH4kWCq6PViFt3kGMeHkvVo2Oh0Auvf8BTha44UweipFjZassDwo/ysEb75yEC07EOz1wV8Xj3kcXYXTdQazfehTO+xfhsXvi4T57EDt3HcSZUg8c3fpj6D0TMP4uB46vewILc/KAvvdi1vwMLPhRBf72yg4crXIgFm6URyZhxPg0/CT+Av5n334cvegGHEkYOXUOptweD/eprciYtwYfuh1InbwIS+ZPgOedddhzdShmp09FitODwn/txhvvHIXL40Dszfdi+rQJSOnmQeGhLLz8/gV06OZATYkbcA7GmLQ0jNYSaBIhtccxBlNud6C8Ckj60Qw89osUlLy/Dhs/Au6dswjjCXlXkottWTtQ0G8q5qeN8FpTleZi7exp2JaYif1r05BMWyyVHMW2rN240G8GHktLRXykBwXvZWHjRx4By/G9XDh26CA+PJUPT9fBGPGTCRg9yAmU5mLnKztw0uOEE264iF53TcWsySPgOKvBZdEcpFKkVO3X+/Hy5iOocDoBtwuezoMx8v4fIf67D/D34/lwt4/HiMnp+MVd8QJJ6D53BDt37BfHL24ofjY9DSNvdMCjkeNGPIZOnIPp9yTBc2orllJjs/TxMbjw0v1Y+n4yfjL5JqDKA2ffe/HQjKlIoXSz9ShbxY4SHkJGfClNap+3Xj6LM8e+xfW662Kzms22vCgLhBQhllvbl5RA1HyGYUMLkVU8TrBS8hJSovXUvgJxX5T+utcaivxiaCF15TAyM7JRRArd95/YMvQTZEqyQe4d6KMihQQ54xKxT/5dJqR6H0ZW7q1IHxUPYvF0bCix4pL0nXErTsi6kTY0JBORWZTwHc73XilaWl0hsgjb1gfpQtk8ZD3ye5yQ9nxC377IRmZxIhJ2ZuMEo7/aeblh3jFc4zGkbD2ura0QiSE1el53JPQJtGVreCB1+VIRojt0QNdY/0yQw/1b59y5r5GY1K8ZY0jRJkls2klbQmWupJlGRuQOk+ihrZ4QASFrHj1g0mmWIFNSQs6sR2fb8+6GvcoEwsDYtlUXA4MWjSEVyCx7wSaFlPZsMI8t9QoLT0JKJJ+Kk/uj989XegmpHGBeWtNNue0SUuQ5/vL4VZw7VY6kQTFIe0a0l291+92Wmpy86XoKjAAAIABJREFUXY5AMyGgI6QYZpDtIyNx1x2DMTND8oOx0kVHSHlQ8M5ypD25H25HPOLrXHDVi+5dK4acxMopi3GoighNwqzX9+Kxbgfx7OPL8W5kCpLL8lBQBQxf9BbWzUlBYY7ksmfHQqquHGfeXI7MvXFY8NYWPNa3ENt+Nwlr/wU4ujngKfUA92Rg94tzkFy2H8/NWow9l4D4OMBVQvRJwYK33sJ0T5bisrfm9pN49qHFeLfUgeQbnSg45wLiJuDFjb+C68VfYu1xEZzURfuQNfEyXpr+qCATDifgcWD80+swtnAtFmwpQPIgJwrOXgD6TMXLf87EbQVr8MBvckSXx7ipeHl7OjzrvS57KZdysGjKKhyDE4lxbhSWAMkzN2Pr4hEoEXA5KrQtNOUGcFcGdr88ByoOUSakiE6R8XDUu+BBKhZkb8F05GDOzHVwLHoLWXNS4fnncjyw8CDuWrsXq++nXBVll73KMXjsVyMQHy20CmfiUNxzuwMfrZ6MpcfGIGvncxjZMQ/bFk7CWs8i5Lw6FZ4dczFnYx7QyQlUuUXstj2H8Z2OCq6EAlaRTjjq3fAgHtNf3ovH2mepcdn5HEb3EXEm07VccqkUuAanA3BTUczkv/ukYeOOTIyMzsXL86Zh02kgvo8TLkIK3rYI//VqOpIL1uGhmVlQyek0Bqv/+hJGfrcGU1lj8z5pywEnPCCQp8zdjjfmj7CO92VFQpnd11pLkX43AoXnKvH25jO4oLGSEnAiIQqkAOqt20LqMwybMQpFO1ajaNxKDMvVu+wVHV6NfTK5I73LCEmU9QH9YtOSVoTQOoCEZeNQREivGaMAphzR9S9BvgfZZS8PWc9fxKRlt+LE4QMAxmF86mciSdX7gOLWx7LoEsmyO3FsBwQC6oTQt6k4f0D8W9UfgYgah1W9D2DunyAQb0SXLMzzuhEy3t/cZc9qUWu997mFlH9jqydR/JMTarUCayHFIqPYX4ZW34uWMZi0RJPWNc/EBEskhkSKSVgnNcHGWaJ8GTdm8HSbAc3Dw0KqmcgdO252/mbo82UAg102PAkpEaWif6zG271bjpAiOlSWXcf/3XVB0GfGM7cIxFQgGORgzwPeHkegLSFAE1LahVheovv07olpvx6KgbfbPEHUElKd8rHzd/fj2QtpyPpzBobXH8XaXz+Kv938HHa/OAF4h+GyV+WGx+GEo/Qo1j7yMLY5FiFnyxw49pkTUvoYUkDqvO1Y9/gIOI6vQdojW1ExNgOr0vqjYOt8rP0gCY+9kY0pJb/HhCVHMPqFN7F6rAPH/vAw0nNidITUiritSJuXg8T52/HizBFIhAuFZQ4k9nFC57InkT9/T30J+1+YgERCspA+EfKiEiAGPQW7FmPq00cxmsReGutQu+zF0DGk0uHYPRdp6zxYkJ2Nx1Jc2PPUg8g8PgYv78xE4iGCi0t0e0wFjv3pQcz5ryTRVfFGytdPJqSSFiHnj3OQWJCF9NlZcBACbRrwN5k8Wj8BJesexMKP78XLhADqRT0VBjGkHPe/hP3PTkD0R4TIOoKRL7+J+fEHseihNXBk7EPW6O/x3PT52BMzFauWP4DYYy9g4ZZcDCf3xl7Gc9Mfxd9Tn8P+F6Yi7uJuLP3lcuRN3Y7dv+2P409Rrowalz0S44sQSfEZ+7AxLRkl7y/HlCUHMfzpvXjxF0ko3DUfP1t9AbPeeBOz67Pw0CNb0X/ZPrz4YCIKc+ZjyhqXcG9e5Fa1nH+uwkMLD2L4H/fixdEOtste7lRs3JkpEm9PTMKLdYuwZ2O6mgQ0e6FYEVNyXYabnpCRj44nFQFk//4LfJl7Do0N0tEvHbBVipupxJBqdS862eJoFBIk66X0hE+UGFI06TTst944UwQG4xhSeuujBCkuVULuYSSMkt3oRDC9ciQC6ueF2CfFkJKtp4qKbwVOipZc5N6k4tXI3PmNMhpGukFFTAFZCkFFx7/KE3+nLblkkkqOa8UJqVY385vSIU5I+YdeuFtGGfU6sIQU3Yr2tNM3+yCmZRTjAFVpUd+cqssRjRFojJC8ARq9FlIsXLSeaFbkmdWM8qXn2rKyB0PvBwvx7c6eVk01y/2IQFpIEQ2bYiXVlLr+otMcbdLztdUQUlcO4+n//ItkYp6BTRaWUldKLqNHnHdSl169gm7dxQigX31SgtLL1+BwdBT+rq2tRbt2EWjfPkr4u7q6Ch07ev01Pt73PSpcdbhrfAL+98x+uKqTXYJu3cWvibq6OlRVVcLpjBX+rqqqEuZkx45iW+XlZYiJcaJdu3bC31evuNC9hxQoFECJ6zLi4r16X71agu6S7Pq6OlyruoZYZ1dJz2rhv4psdxm6dOqCyPZi2nq6LvlbJ5tqu6GhARUVbsTGemWTl1WnTiIObnc5OnXqjPaS7NKr3j6T+1q86X4ROe7yMsRK6WdraqpRX1+Pzp27iLIrygW8oyT86bFiyabbIrLLy0rRtVt3aSw9wnh26RIj/H2togIORzSiosWP19LSK+jWzRsJ9kqJCz3ivPhr+1FWelWRff26Bx4PJftaBaKjoxAd3UGQXVZ2FV27inoIel9xoQc9tiWXEWcwJ+uu16K6pkaYG+SqrLwmYO1weGXHxnYT5hJLtn6+e8eHuLqQOe2MEedkZWUlIiPboUMHeU6WIiYmVpmTOr1N5qSd+U7GIjJSjDJ99UoJuvfwfnmbzUkyR65VVijzXQHWxj8IIfXp52dMU88Ou3UQHll5G9pF2lyGtYRUpBgEe1s/QkBNRXK9RFCVpiNnSzqc76sJKc/Fo9i2ZjHWH6LCow9IR84b6XDst7KQOoiUBzPws2QP8oi7W/EEkVDpAxS+sxwTntyvyQJILLXewkLPnzBhRb5ATCy4y4GCnEcx4flyvYXU8Hysn/8odp6VwI1MwfRnXsCCiSlw5GliSLHiNdW7kffuOqxckYM8Kf40sbAZ/ex7eHGiAx/RMaRoQmrbHHhemYz0f96Ll/9KCCI3crcQgqoDVuzbgNR/zReDvQuWY0DeGzMx9aUOWLJnszr4u0YnZ+F+rJy2GHmTtiNn8VCUkHheqy/jsWcfwIV1q5A7djNyMu5VBz+XCSlNDClHp0Qk9nXCUXIEz856FIdSMrEk8R0szY7Firc24BfYjfRJxMJLfSXO3IycXwEbZniDrfcsOYiVv5yPD0dvxq6MwThlQEgRSRUSISUHnXcLbpr7MZQQSWOTUPjeYkxZchLjN2ZjTunv8bMn8zH9jTex9C4nXP9ag4ceycHQte9haa/dmCUFr395chI8x9fgodk56P/Ce3hxvAMfmsWQ6pSPPb+bjJXFc/BfbyxCqg3PVqYbntUzq3HT0576nPjgEt7LPoOqa9d0kuRT2jZBSAnxo1Yj61g/DH9sJsYXS5ZDghsfy0KKHdQckqXV+B6yhdRMDJNc5vriVozXkDwqYosQQW9/h4Sfi652tD7Dcg9jX1EhhtPWVAYGqIpMlTyJeBIspmQXQDFmlWwhpbgW2iCksuafRNmlGqvZx++3QgQIIfXgikFo186fDBfhD0hTwt7Y3BGFNEjXr9ciKkowcxauwBNSWupOylSnjiNuy6NG2Nc3kv95Y0UZxmSysJDyElLaUTSOb+XreGvjXtETwddYUnJdmaAKGZc9K3LG6r7SMSrTnN06Vk9WoORYtcPqg906rHKthpCiOqe2nGKjoyV6aCLiy+MlKHNVKh/7NCFFHswqDSFVcKoEXx+vEIKaP/LHW+F2X1GRSDSBInygV1cqH/+ECCBzR/n4d5chpouXkNITO2qChNabkEbXrlUoZFd1tZqQIqQR+fiXyS4r8oVuWyCkrrmVj39CGpEFTSbmCGnUqSNNSHkJPpFoUBNrWkKq3F2m+LJ7PDUCIUUILuHDq8It4BMVJRKCWr3NZJPy5eWlIGQNuWpra3C9tg6du4hkF8HL4XAoC1N52VXEUqSRliDRtkWTTISQqvVcV2RXXruGaEcUoqJEsksnmyITyX0t+aWWXQuPx6MQaVWVlWgf1R7REpHmLi+Fk4oFoCUbdXpTRBqZk2QeymQXIUwJQSSTXQQ/p7OrQnZpZevILorUI+NYWXXNfL53jkE7A0JKi4lqTgqE1DVlvvvyHlS57AlhahrRTjBbFo0vyFy7538NwQNPDLQvVktIRedi09xpWN8pA7tfnYOUujxsemIS1tctwu6Nc+CgCSli3bPhQczZ4sbI2XMwsqcbR7dl4ZDTLiHljSHl+mAV0n6zG/1X7sW6B/vDfYhY7uxG9P3pmH27RK5GOpF4x4/Q//NnMEEiKpaYEFIkyx5K8pF7/CjyvjqDD/fuxrGSEQLxM71uqzqoOYOQ8pwTLX8OJU/FgomDgYJ3sP7NPHuE1OYHkb53MFbteQlTEj2KFRT5e/BHfhJS50V9CtK2I2f+CDikv0UXyv6Y9fp2JR6XMgHMYkiRQvVuHNswE3O25AlVHGO9Vk+LpizHhzdOxYJfDJbc2hxwJo/A6H75goWUkv2v5CAybRBSZB2SLaQIIUWIJEJIPcQkpN7EnIo1mLLkKH7y6l6svi8erkPLMXXhQYz8414sidstWEglPXcYL0/SEFI/c+DD5aKVFjOouT+ElHeHKXkLaOJE0dZTGksoo4exorQWO//wBb796oLohCAHM5fcEEi9tkJIibGVdqPvGhJgnLZ0AmxbSH2Rjbl/OizBLbvxEXJqI/CYFLicGgy1pZUm6x+x2toEpC8bhQQiV8mSZze+FWUBRvomWUipYkglz8QqSb4vhNQrjx9HRYnCkNt/1/OSYY9AUkpnjH08Hj17sbPnhn0HLTpA9m3Rjg7Kvs9uf41oDLv1Q6XchQvfoXfvROUQPbCElJ6M8vbb6yhHfjMie1hZ6QQZ0n7V1NpIal6RofEgJKQUIkTfAOGWZClFflH2wZLCOo8fCxegpmbTY80PmuAKGUIqVCZyKOrhLyHWGgmpkzmrUfTTlbjfIuWx0TjajSEl1ycfswdf/1b4c+LCAUi5u4ct1jsU5xHXiSPQFhDY/FQuTnwum/uIPaYtR7s5YzF97h249cde6zhLXLSEVDdCUBCSKRrTVz6OEfVH8PLzu+GY9xa2Pp6CinfmY8yKoxg+OxOPPfgjVGychIXvDcaCP/4WwyNP4I0Va3Com0hIOd8jlktnMHJuBh6bPgGpvWR3NA8K9y7GhBVUUHO3FL/IRVwFMzG8SiaD0rBizgggbz8+rLgXC56YisSv1yBt9lZ4JmZg4X0OnMxZhZ2famNIHcDSmF1YkXUBwx+YgNQ4N3L3rsGmD5KxZE82ptflYM60NSgcnY4lc9IwuvcZNckSCbhPZ2HOtHVwP/AcXpx8Ewr/+2kszS7wElJPTcbCvXGYvuy3eGhsf+Q9740hlfypSKglzn4Oswe7sf+lNTiUnIHd69OA3bTlmLWF1J7aEZi1MA3J3/0ZmW9IhNjkJDjI2K2YjKXvuYEh6cjZuAipWk9NZgwpMfZT4h33YuSNTrhPZWHOQ+uQByem/HEvlo9NgkMej1MjMGtlGgZXHcXBjx0Ysygd450nhRhShoTUKgqXCfciWbJA8pWQWpp0RCDgjt21CCsmJyF/9ypsOjUCL771Eka6skRCSiK2dBZS1Nikje2PM9LYvPGXDAxvCiFl+UDRBSTXAsI0CQ+rfhu/7bnT+Cr3nPdhVtJti3UEQqpVBjX3CcgmFJbjQand9ZogsMWr8hhSLT4ELaYAd9nzH/rW6LYXWEJKxlbDBEk/+4pfU7LVKR+jcjY95cOVLJCNyuGNZrUNSOgZbQwpX1z2tLMz5CykjB4ff8kYfx5HVVs+xLOSXWkIedHkS9OuP/2X6zSZkCrNR+5ZF2qVTsVj0I/6w47lflNxUFlCnfkLHpNP9O6zdtkza9sXQkp+sZz+wIXCr68JZBQhpXw1cWwqFrw+R4AjYB8BVpY9unbKgB8gbWEq4vqILpG2LkaWPc/FI1j7+KPY+bUkYdAcZL22CCN7OeD+NAvpM9chVwpqPisyB4tmk7+pS3DZW4TEs2sw55GtKCABx/8rG4/dJr9hGYQUPCh8bzmmLtmP1GX7sO7BZBS+swrzVuxGoSz69nRk/T4dI7u6cGjzcizdcpRy6WMRUu9g9ZNZOCZYEIlX8gMv4eWlE5BcJbqq7TynDmqukCzEI6IqH3uefxSZe8V4e+IluexNjkfhm8Rl7ggzqPlwRz7eXf0wlr4juzKKwcgfu92BvGyJkNqTjVmDvITUCmK5NYgRQ4oED5evQXOwdVOGmA1RwmzCkv1IIcHN56bq1zCDGFKAGKj+xfuTgKo8bPvNJKwlccNIMHEpBhXJJLhywRocEoLGkyDk92LJK89hVtIZY0Jq2QhUCK6EEi6SC6a8tvhiIbXybgfy3lyMh54/Io2zAz9Z+RZWP5AC5IqxqJiE1ERxbH7GGBuFkFo6GSsv+OCyZ/UwaS2kTEgoYTctZQp6e/PX+PTIN6irrWMeO7deCykrQANwX7KY0lpYBUByi4rghFSLwt+ijXNCyhp++pCutX/TBJaQYhNRWsTtYipnw1O5WWotlSiPOxURpBlE0TpKrYmRG50d6y3WLGIFYveVjKKDmtM2ZeEdQ8pH0kgmjGiSxx/Cx/pRD3wJX/Uk5Sf8+G7MyhjinzJnszDxV+8jZep9SFRCKg3GlPljkOifxJCo5QshJSt8tagGn/y9CO2j2glue8R9j18cAY5AaCJgRUilDhmIuU+lItJu/Cihmx64z19ASb0DcX2TvBnH3C4UXCqBB9GIS+yPeG/4OXgu5aPQDcT06o94kiWu5AIKSyoAR4wQBNxDMsv1jYeDWBldykcJKauVUUrqeBQZoipuFJ4vhMcRJ9YnP5FylyoAZ6IQjFyma9zn80G8VjzufHy4YTHWHx+BVW9vwJRebhQUuuGIS0JiN5LF7QIKLlXAUw84OnnlCu0J9zxAtyQkd/Og8LwLHkc8kvtQRxP1ok5uTzQcBAMPvLLhgYtg53EI+uISwdGJuL7xIo6kPxfFuk6iT5yovackH4WlXkzEvx2I6ZuEeIqPIu50gk5wwFFXAU97SX85fEg9iU01E2mvxWLFXzVkljyF62Udvccv4q1oOHtJGBEoyDh54sW4UvT097hQeL4EnvYxiOuTJCTGU/SSsSJ6Frjg6fz/sXcl4FUVZ/vNekOAsEiAkLAIuLApiwquoChoEaVCXari0orGVtv+RbEqWKFacalardhatSKKLVJtES0oKtqquJCgQFDZISQhgSQ36836P3O2O2funHuWe+4+53mU3HtnvvnmnTln5rzzLSp2NC5KHUVmSmMlZ3x8GqbSeFf54Ok3DPnSMCiyGlugxb0iXwfIIfOVGvegYyPLrGv3z1NLdzy9SaYrsMHO6aDm9GEex0Lq8/Xl+M8rW9FMXNX9PJXyZwqOGzsE19/tcK9jqVOiULwh8MzPv0LtYfZ+jrdeCH2dIDB4VA5+eOcQdOkih4ZItouE3SBxcdW4r2b9p616EiFxU53Xi+4kw4pyhZ+QklFzgqMhmcMK062lWgK9gKHVa+H/2RqNZjZT1F6al7NSgo1HlbQue3YJHivgRqUMh5Rzw0Kq6o15uLNtEV74UUFUuhWuRp0QUkSXj187iMa6Vpw3d7AU4FxcAgGBQGwiYOSyR7Ql24ZTxo7ETxedFJvKu6iVd+sL+OUVS7EJOcjN9qKyEci95FG88tuZyNexKS42GmuiiPXWY3fj0deK0f1HT+HF30yLib4bcjaxhl849THNsufPuLfzmxr885mvUXukloocpR4GC0IqnMMUr7IP7DmYtDGEyJhVVVagTy6dSjReR9K+3q0tPrShWZdoxr6U+K1BEgllejKRlUWdkJl0xwmZEqsIVVZWIJea++EhpOTes5ZmZoResKDgOmGscB7YjH8gTW6pBFQHFSxdFWll3FiXPLUO62IoyzS2B+NZVBnViStCKpokkpW2rZSxMhGMypjJZ38PyWVv/ysoXDkMTyyYpD8JDqUDMVDXLiGl3u+7i2rw/ZfVKDixO6653yB1TAz0T6ggEEh2BIJl2SP388RTRieHNUV7E8q3fIgNWw6gsTMd2QXjMfXssegvJ1hMjstXhk/eegfftQ3CqRdMxqjecvKEWLzoLZ3ZpjZq+hsxaXYUYi2jOBZRmjgFiIO76rH66W9w+NARKUmB7uoEjh93bHLc03ZwFmUFAgIBgYAJAlZdy+IZSPcIKZLpVV1/ApGzgqUpIUWAppPiqcAza6/0vk/IJipoOSnKklL0aukkvpUcHt1/BdXf4iQxIrXigpAyI2IsYmCpmFlbZr9baiRChUIhpIiF1JR7NzKa3ogV2xZgbIT0D0czdgkpVQdfYzs+fGW/9JEQUoSYEpdAQCAQewiYueydftoYXHeXIJVjb+SERvKG0n/FLDEVylCxllFGcaSozlfsb8Dfn9qK8n2HpQ03vUkmn4XLXigDIuoKBAQCiY5AMlvluktIGc8UO25xvGDmAfGeGIZLWvuU9VKKXd1JkuiR/6nhFo0pJytkmdk9wFpCGcWnMpITnMzqREzFkIpVssdKzCkz3dnfzcqzA+qkfEgxpMxmZhz8znsAs4QUW8boM/n+i3fKceRgk+SyR1z3xCUQEAjEHgIsISUv3P40uJMEIRV7g5bgGgUzLLKziY0LmNhYUYGbGel+1C6ehRR9QpwClO9vwKqntqJMIaTkuv5Cx5EseyKGVFxMj0gp+cE/vkVOTo9INRdz7dTV1aJ79+Tsf1t7G44/Ixu9evWOuXGJhEK1NbLLXpcuepc93jrkBlERiT7ZaePw4Qr07et3V3WPkKrTxYpS1yGrQb3VAOba8hWwNlIGWOQ3asACOAASv1wNYh5wctWpHNzIDQS1jLJw6sW63VntL2/M6IDm6u/kO6JjvysPYu/KvnaG2rWyKTOm/clxWjq7BI1bWkerXTP9eXqFYiEltdfuQ2lJEUrrstDnuBEYqgSbNdMlln93YiGlPrDLdjdgy4bD6NY7EzcsHYOuObHr/hHLYyB0EwiEEwGVkKJPb+iNmLCQCif6QrZTBNhYFE7lGNZzw93OLaV42fZUYor1MYCekKJVUNdmQUi5NTCJI0cENU+csbTbk0GjcnDZHUPQJTtZg5o3IiM9E2np6abQsWSFBX7CVGa0C3i9tToy2m1CihyGyCSN/7JysGQawNwKcBQRJVlLKQ37ZQeOoFPSkbVoUvfUdiyjeGSWUf24cNnTbUCI3yQbQ4AZxFgljazMNTfLhERINRbjkctvwpYxc3DaAB9K3liDqsufw4pbxsZ1TKlghJTpKXYn8J+/7pGGaPKPB+L0S+M536CbM03IEgjEDgJsDCn2vhaEVOyMVTJoYsYD8YioiLwUmClmNDhO6+nkKempee560nf69NW0hZQkhikiCKlkuJPs9fHZ24tRXd5kr5IonRAIDB6dgx8vEm75wR7h1GNUszVNiMHndMI9QorEkFIvPylllfBR3exk7OX63KjoVCsBHlqSnx6gc9kzDSxOa60PC8Abc9qKiedaSNch/UhFqs6NnpXJk8e63ce0hVQikkqR7lMohFTVv+ehsG4BVl09TJ5b7Z/hkZM24oIEjCFFnxAYmeypD5xvPz+KPVtq0at/Fm58+CRkeFIT9Rku+iUQiEsECCFVtHWH7uCC3jAIl724HNa4U9oqb0OfrJJOWt3cOgLEqlKOhHMqse57mhWUkkFPJZ/Us2aDAOfl+xqw6mnZZY/GSCXuBCEFbF5xHZZ9KI9B3lWPYvHUXBdGsRJrH5yPN3fLosb/6iUUuvGev205bvpXPhbfPRX+nMUlWPbTLzDxr3Mx3gXNBSHlAohxKkIQUvYGLqxrjj1VwlI6PISUrKod7Izc1YJ2ml2zJQ6LiSXFCOBZa5kdchll1ZP7aKeX/N6YyYhpQiosszKYUMn0LXTQ3dLbjLwy+53oEQoh5V03Hz8qnoNV8ychJw3AoddReOlB3PzFL5MyqLn6TGhr6cSGl/ZKw3zBDUMw4cL+bg25kCMQEAi4gEBADCkmL4ogpFwAWYhwFQHWbcJV4W4Ls0NqsRn1aF145JQSqJU9NeZZSMnV5T2bCGpOCKnlwDWEzCEk0jvIu9sNYqcSa1d8jfHXEOKoBMsePIRZOhLJ4eTathyL/gVMvHkuZhwjyyjbsBzLNgGzXNEbePrWz1FX1e5QQVEtnhEoGNEVF/6sL3L7Juf+/EhVJTIzPeiekxMwjDyL3Hgea57uBw/uQ15ePtLSZJdFtwkpFkMe2UMTPIbBvNnTKLYz1O86GTRVoTSuWVxR1sPG+QCDjziPnDIjlHRLO5V4xMzCyl8vRoKa88iVYN9ZIWPcvMGstBcYtFwft9NMH+KGKJngUZeVdtXirseQaj+I95b8HAtWlcBHGuk1Frc/uRzzJnjMuhLTvzuJIeXf9spd2/a/KhzYXod+Q7Jxw9KTYrq/QjmBQLIhECzLXmpKCiaeOlpk2Uu2SRHj/Q3bUZgd8igYRhpjJicIcHyxGfaMBAUJas6ux+SzsJCiCSmZ3Nk89lTs/7NKIKkk1UUo0yyepqJQskairKCm3IXnrhlBjQpNSMltVOftw3f9F8qWUoRYKr8Ii/u/g5se3yDV06yziBWU9N1wzFq6UCOe5E3Uciwrz0dZ2QAsltqT2wFKkaeRaqplFlU/mExmLi27rQg1Fc2Op6qoGL8IEAupK+45EWlp5DQ9+a7Ozg6kpBh7b0TUKjcK8Le0tiAzI1Nr2U1Cyr+kOnDZU4iaoOQOczqlWkPxEqORDvK4A7XjRgddRoST6kZnnUQyH1w7sa1EUHMTPI1IIStkkZUy5sPprASZpJeefRauXzDamQC1VrsP3gYgJye+iSi1O04IKZYNb6pvw8aVBySRF908FCefF52sAKENrKgtEEhMBP5yXzE2f7OD2zlyLwsLqcQc92j5dJ67AAAgAElEQVT3KhTuh2diH+3+mLYfUoc5FBxDQtHtaxZSe2WXPX+IKVkJQUjxLaTyJGJqLmZgAxa9o5I/MoRlG5bgTUIsYTmWYa5EMMlElt9qSSWK9BZSA/DmCqDwmhHYvGIJyi6iySbViuokbKYtq5Ty2pgSQgpzMbFIsepSiK1ZZe/IVl4q0UXcDo+ouvfRW2uxMpkJK1z2TO/ghC0gXPbMhzZshyDmTUe8hNuEFOkAL6B5sI4FtZIyO+NhNwhSLHM5/pRMSCmLIkcBdpk2GneWpGItvOwOWmB9vR2ZatFFk2YxQ0ip1kFmAct5oNB1zUigUH+3OyhulzfTn27Pkcteoxc+Tw48bV54G1ntPcjpFd/ElF1Cyohh/vqDShzaWY/8E7rh2sUhkn5uTxIhTyCQxAjQFlK6tUHZRIig5kk8OWKs62E5qQ6FKAoFHzZelJEs2hJcDZXA+jwwn1VCqnxfpRIMVhUuCCkVCTqGlBbr6cgGLCs+CYX9v8ba/lMlKyW23KzyJVi0cqc2Wvo4UXQMKb+lkuweeBHKNlRhxtQRMmm0YDnKiJShc7H47gF486cPYbMqVfqOihelEFIqGaYSU1DcDjUiTXLnU620TGQKQiqUuzeh6gpCKvhwGr3XJNQkoDrjNiFFu8LRS5VRHCbNSsju2qxk1OtMUQKgk3jmKXLrwaystH1FkEhEPJdCevztBDbnkVestRXP+oqdhzFDSNm9EewQM3Zlx0J5N/rnhJAqfnEWtox/EzPK70HhC9sYKC7BPX+/MeliSPEe3vVHW/Df1aUSPpfcPhwjz+wTC9NG6CAQSHoEAmJIKS/K6sZBWEgl/RSJKQDCQkrFVA8NmSl/RFiT/Nm6GFJKWTXcFDmqPn7csbj+7uQ+GPLHkKLxVlzh8oDxU6cij7I8Ui2kCCElWUpxg5XrXfY0yYrL3SBCco2iY1apFlID8GaweFMqITWKlH8dZYPmSK57ah/yNizBMtwiB2bXLKRgK4bVU7dsQv3Rjri4E4SS7iJQcGJXTL25FwbkD3RXcJxIq6gogycrC7169NJZ8ugJhzjpjAM19+z+HvkDByEzQzagcJOQUtWxY2EWqrWRUUxxHimlxZKyEHA9WCBzM9KLNyxm8vzY+dGjcYxbQooFw4qFlUrymJE9objpObh3glYhFmOpqam6jFGG27sUf+R9iSg568zQXfbc7lCU5dm1kGIfPjQbXrS+AhX7GnHsmB644l467kKUOymaFwgkMQJGMaTUhU8QUkk8OWKw6/SBh1kmnJhSP8AXQLnDeDGmeLGj1HIWksmoWfbKpSx78j5H3vPJ7JRw2dPHkKLnCSGeNHKHBCanLJdkayjaCkqNK6VKMCCkJDn+jHikDc3KSrWG0uI9cbL+aYSU3k1QH5hdjSFF6RRMJnNzCJe9mHpaRFQZYSFlDDcbgiSu1hyHsygchJRM2AS/2Kx60ppFrJygWDwFEBlMBh718EVpSbKOooOWS657RBE+wWMVLtqdkNXNUFdKuFkAd6Jdh9RnVX1ZXxo/0q3+Vx7E3pXRCYGTMmPan8w8J63imXDlzEgztcPBApqFQkhVrbsHT+GXuH+6mjq4GC9dsRknJ6CFVDArymCmrbWHffj0X4ekoZhz5wkYPqFXws1D0SGBQLwhYJRlTxBS8TaSiaWv0TpjtKmNyxcFR257yjgHEFz+8dfFkJJDZyj7cuGyZ3aXBMZ5Mqth4XfNail2D+IEIWVhHBO0iCCkzIgSjddI0Bmg75ZbhFTL7nrN4oy2bOat4aZWUVZePCWuSTE0kcpLPnySux4bg4k3kJJ3nxlrFmQG2Mmsp4oJIOGo1ZpuivduHVULqYunP9PpJGZUPN1BVomlUPvEs/5yRkgV45FRV+AljkKe0x7Av1+cg/xQlY1ifZ6FVLDnAsvisqp/8XY5jpQ24bhTemH2HSdEsWeiaYGAQIAgwLOQohc/RxZS7Qex+o5fY1O/01GQTVoZidm3TYvrZ6GYLeFFwMq6Qu8XHaVoNmskvF20Jp0mqdSTXDV2lCrBKJaU8juPkKJpqePGDkl6l73AwVCsoQIy51kbNqNSsjUUAjPnhSbW9dqCkHId0rgRKAgpe0MVAmdhr6EolXaLkPLtrpd6YIaXUfwlrXIQU5wAtzcljpSubhAFgukWzKXOlEALMnbBSSh/thJ/uUDrKKJ3XBBSkSJ1onSvhK1ZZ4QU4Kv2omrHGnyMyfjBiTmKfvEf0Jx0xIrLHntDByOZq0qb8OXb5RJGVy0aicGjVLzCNqxCsEBAIBAEgWAWUuRedhTUvGoNCv82EMvmjxXYCwRcQyCIUZBrbURNEGstRZNRrFK6QOeBO/5AQsp/Qiyy7EVthGO64acKNyEzM76T8DgHuBOtra3IyMh0LiKOa2b3SMXUW3phwIAkjSFVLseQ6tkz0GvDjEyJ42HXVN+9+3sUDByMTGX+u0lI0Wu2GflDk0imrm88kyslm55UV1s/5cDmKrlDVzMjy+zEeDLV1wJBZVTECLeoElLJ4LIXCpkWSl0yEZwSUonwQDLqg0pImR0s23lR+OzNQ6ip9GHEmcfg0tuPS2T4RN8EAjGPgFEMKXWxdmQh5d2IRTe8gswpIyFTzsJCKuYnQhQUNFtX7G7QwtYFp4q6oRBrJcWahnFOgOig5npTf3lrKyyk3BgYIUMgIBBINATsvMskWt/V/rhJSKkyrRB7rKUUn+TRjxAdZ0r1dqO5AI2YogbLii5WxpZ20bNKSLEkl97SSk+RmZF5gpCifTStjFiIZRyTTIyJuxU5IRFS7ZX4fPlSPPufnajT+pwcWfZ4RHWwYa/Y24Cid0mwVeD6B8eg/7CuIc4SUV0gIBBwigDPQorIUt97HVlItfvg9foolRLDYtQpxqKeNQSC8T70JpLlYEIM/WBNuUiXYq2gyB2ppspjwWB2/SwhJf+sWkmJoOaRHkrRnkBAIBCfCOgJ/fjsg12t3SKk1BhSRgSQFttJSwFrU1NlcDRSR2lIIoqoTYFR7OhQiCk7LntGllY0AZcqrc/qSu3ff8srt3yx+5zYIqTYuAI2x5JX3ApxY6eZkOXZ6KOVzIHBdA+FkPJ9uhjnrsjFM9fl4G+fDMO952/HwlcKsPT30xQLATuoxU5ZKy57rLZWbvKPV5WioaYFJ0/ti4vmDY2dDgtNBAJJhkBYLKRI6uDv12Dlf3bBi1yMvXQOzhmUrO4gSTahwtzdpHhB4AU7p1wQdBBzdqt6QkouQE5wU1PkDMTCQirMkzQOxZOXUE/SuuwBLS0tyMxMTpc9Ml07OjqkDOXJeNGEhV0LqUQ4DGlra0V6eoY29JEipNQGrVlGcWYmuxlQsujJY5IiuerJhA7/rdTKu6rZ/UAHTDcr6++vn3CyopvRHIstQspq762Us0D88AKBWyWcjMpZrW/UhVDr03JDIaSq3piHhXgAy87YiMKXh2PZ/HysvuUFDHt2AeI5iopVQsqulVTpd3X4ZmOV5Od70x9OQu8BXazMUlFGICAQcBmBoFn2UlIw6dTRuO6uUfZa9X2G3/22Ejf8diby23dh5X3rMfaRQsRujil73ROlI4eAkdm6o6DmkVPb35JEJCnpp3nt82JHBduP0QHN5d12wKUSUuX7KpXsQkpBSRVCSB0rgppHYy7EcJt/f7gI3bonb0zPhvo6dO3WPYZHKHyqEUJi0uU90K9fXvgaiWHJVZUV8Hi6oHuOPP9pniMRCCcz6A8c2Iu8vAKkp6dLRd0kpIK1zQ1mbsc9nrP20QQR7UYXypjyLJyMiSTZEtmQs6Ay/tFl2H2OlXkXc4SUE0LGsI4FUspsYhsOgpqK0amACNQLhZAiFlLT/zcN636VhT9eugIDbx2Gjc8At78V3y9hNCFl1Z3C6lB9+Op+NDe045QL++P8G4ZYrSbKCQQEAi4i8Jf7irH5mx1IpZ7RtLWpoxhSgpBycYSSWxS7kWQ5GCsbN1ME7WyCTYVZLGBkBUX2YeprkZMj3E6g/EADVj21FWV7Zdd4iROj3CKEhZTFMUqiYiLLXhINNtNVkWWPP/ZOHr+JMIsiRUipWOnIHStrMcmkR4gdibOgfNnUoOZUEHPdeCibhVCsrI2IKLNx58WOUusYxZ8ym39RJ6ScEFBmQJn9btZmsN/N6obatlF9J+2GQkgBPvgaPfBky64qr/3HixGXX43T+pn1MLZ/Zy2keCyu/6Firy/7tnlR8skRZGalYd4TJ6Nbr+Q1l7aHnCgtEHAPAclCamuJZMTBWwAdEVIAvDvW4J/vCpc990YqcSVxLO91nQ1lAxlx1Mw21DwiiquktOuWL95hYRAmzm8hdVghoujCwkIq4nMiDhoUhFQcDFKYVBSElB7YUKxpwjREERXrNiGlrj5mlkZWA4NrYFBrrUQUKeulZKEkhVwM3NGakTw00DxXQvK7E1KKde1TrahkffRaWdUxqoTUxdOf6ZQYwTAHFmfJHDZivapDRO+QCDQWEiG19RU8UjoZd0wviICmkWvCqsue/ia2pl9baweIlVRbSyfOmJWPc65KzpSz1tASpQQC4UGAdtnT3LKppmwTUo0+wIOEC2r+3ot7sWPTUbQ0t6NXfw9O+8EAjDqnT3gGRUgNQEDjZpRfrG7aHEFpRiqZCbVMOhkIUuuzGfZIcXV3b5GQkrksPXrCZc9sAMP4+7bluOnxDVQDU1H414tQ9uA7yLt7LsaH2PTmFddh07iXUGjTy/qZn29G7WE6EUWIiojqcYPA4FE5+OGdx6JLl+y40dlNRX2+JqSnZyItLc1w3XGzvViTVV/n1bnruk1I6d8P9S5tRi52XIxYiwi1kLbG+Z3lNNLIYJ20sn9gA5fTrngsKRWMTKOJLaIyS0Kx2w2jbrKYRJWQmjHtT8aOiQ5muNW4Tk6sjRyoY6mKW7rw5IRCSGkxpH6Ya6kf8VKIZyFF74npfjhxndhVVIPvv6xG1x6ZuPmPJ0vWUuISCAgEIoeAjpDiNGuXkCp9bz1wWl989NKHqNTkjcTs26YhP3LdcrWlD1bsx6Y1hwJkXv/QGPQ/VmQJDRVsI8tb3km1k3UmVP1s1bdDRlktyxJURouwoihtIRWIV4oIam5rQMNTuGzDcmweOxczjiHyK7HWJULKqbZ/+tmX8Fa2Oq0u6sUxAgNHdsOMXwxAr17SZEy6q6a2GpkZmcjO1q/lVkiLRADr8OFy5Ob20w4uwklI0XgFWBo5OQiiBikg851BGCIn48ojzuxYdPEILBUL9jcZBjU0u/EMSwhCKhRSx0ldo5SLXDP0KN7doRBS2PMKbnzUg3t/Nw3+M/P4T3Vu10LK7o3ua2zHh6/sl269yVcNxOmz4vWVNYoTVzQtEAgBAbcJKUmVdh+8Pg9y1ANXYjWVHb9Z9p77v69xpLQxAOVzrxmEiTMHhIC+qBoMAbP9qd31Jq7Qpq2jiOJ0lj3a4Injz1i+rwGrnt6K8n1yDCltX64QW8JCKvozgUdIYeI+vLlyJzDlLjx3TR+sXfE1xl8zFXmEsFL+xoYleLNsMDbvz8fiu0/C5gfn483dUOqMQBn5vf9CFGI5FpXnI2/lcmwGscIKbn0lXPaiPyeipYFw2eMjn9DrS5DJ5iYhZRQ7iQ387cgNTlkTJWKok3Jxl9a8ToVg87vvOTnMcpJFzwhafjZBaXHXQmHJn6xdCUFIWeuqealgFlbyJshVgy5zhUIsEQohVbXuHhS+sI3R4BLc8/cbkyLLntpxqzcSDdR3n1dj95Ya9OibhcKn4jknYYgTUFQXCEQBAV6WPVoNuxZS8BZj5dPP4MWtObj4dOLC7MOuDz24YfUv4/ZZ+Kdbi1B3JNCdZezUfrhw3rFRGLXkbTKuXPdCGSbNekrpMbu4sq571HZLspB6eivK9h2mNrd+ek8QUqEMjDt1Awmp+dg08VEsnlqFZT/9AhOJG58BIbWobA6eu2YEsG05lmGu5J6nyhtf7CekbnocEhGVt2EJluEWLJ5qbMEvCCl3xjUepQhCKnDUnLzLxOPY83R2k5CySs4YYhfkVEoji0hCHkJKkdUuWPpdybXPnVFyRKAZZNiz+v7Mci4xRUgFi/XkBuROrKGCtRtufZ30mc4mFQoh5aTtWKkT7BTaqoUU55DWcvcaa9vw0T8OSOUvuHEIJkzvb7muKCgQEAiEhgAhpIq+KdGCH7PPaduEFLGOKi3C2q09MON0xeIxOwc58Wsghb8/UII9X9cGAJ2WnoqzfpQvLDtDm4KWatP7yGB7TkvC6B0gLSzUMzTNtU5pwDV5ykabBwJnN6sLaq4Bopwgd0K47NmaJOEpbOyyp7rvGRNSkgWUREItwSJiUaVc43/1EmaV0xZSF8kk1DZiLaX8bdAd4bIXnnGOB6kDR3bHxb/MR8+eveJBXdd19HprkZmZgaws2aQ7lPcZ15WLgMCqqsPo06ev1lK4CSkdkUQsmahjkwA3OOYFVXpnJ0ZPVCY9nuuc7uBKtZayYSJlK7aVwRjxrMP8wcxlDZ1m2CN1Y4qQisA8ddQETfI4EhClSqEQUsRC6in8EvdPV0+givHSFZtxcgJbSPECsTkdOpJtj2Td61PQBT997GSnYkQ9gYBAwCYCKiHFW6vJd6efNgbX3WUzQi7RoXoXindUQrYrysWI04chx6ZusVJ895ZavP7QDnR08BmGIaNzcOacgRg4onusqJxQerAearY6Z+b3Z0tYBAsHO8rVJ80LsPFXCSm/hZT+WPi4sUNw/d2jI9gZ0RSLgCVCSosrVYJlDx7CrLunQnLZowgp9W9Vvt5lzzoh9czPv0Lt4RYxUEmIwKBROZg1fxC6dk3O9aupqREZ6RlIz8gIGH2XDGpielbV1tagR4+emo7hJKRsWxbxXjQ565+Z3FDGkQ1KToAya4834GZ17BKhgpBSULZqPWW1XMTuVk6QM1VHZ4RUMR4ZdQVe4nTAc9oD+PeLc+I2kC/pUjALKZ4HgXyj2r9qK3349E05aPDFPxuG0eckVnB4+4iIGgKByCCguuyx9616sDDx1NH2Can2YjxywzqMPB/Y3mcYfO/5cMMfro7rZ2HdkRbs+boGvqZ29OybheNO6YVVD+0AScwgPfdSUnDmZfk46/LEyrQamVmob8XosIMlTW0cePobCAdB5ZZMOsi5Fd8CAxa5/EADVj2lxpAKNKsSLnvRmNX6Ns0JKdnVTraAGo68KWeg8Bo9ISUHQ1diSClxokgdfwwp64SUcNmL/pyIlgbCZU9G3s1D9miNpRvthpOQMiNzuBZSpJKRtbHq0c7EkJKrdCJVcpPzv5c62TPYyain4s9aR6n9DszUJ1uImSXP5XEpMUtIGQYON5mdVqyZIk0qWc3+Z+XGC+omyJBTzggpwFftRdWONfgYk/GDE1UbgPgPaG6FkKJvIqdklDqOX39YiUPf12PA8G6Y+4A4vbUyv0UZgUCoCITFQqpqDe58fTgePnUzVva+GiNWLwXmL4jbGFLBMCbx7/7x4A6tSMEJ3SRrqWNP6hHq0CRlffqUkN2D2j1BtAWgW6SSrUbVnTJxQ2B6y2bW44HBtqUsyJrL3v5KZSOv34YLCym7g5T45QUhlfhjbNRDQUj5CanknQX+noeTkDKzEtLhz1nwSfBy1V1Px3twmKZg+wUeYWQ09jydrWbYk/ky62Ya1ksmmctepIko3mRwooPTOjPPPAPXLxBECD0OZjGk6D28nRuJN9ZHDzXj87Vl0k+X/fp4HH9ab7E2CAQEAmFGICxZ9lCJTR97MXFCHf78m8exfeCNWDJ/sonLXiXW/v5ZYN5CKRV62ftLcN/KXQA5+X/uWowLMw6hil/z9E5s+7hKEzPpkgE460cFSM9MDVV00tVn1xUnp5pxDxrPQop3AsQ5WjWMIaWAIgipuJ8drnfg6Vu/QF1Vm+tyhcDYR6BgRFdc+LN+yO3bL/aVDYOGR6oOI9PjQU735DxEKi3dj379BiA9PV1CN1yEFE0CGWav4x0MMRsCqa5kUAItux7PKId8l2rF0tjCnLJFpCny/Lnz5KDrMjXlf1M2en+2ut+JWQspC3haLmKH0LFT1kiBYDLckE+3G0yeUwspSX71GvzuyRzc8ttxKL53Kn75BnD+79/AE5fEt/uGmcseLx5sKMTU5ncrcHhvIwaPysFVi0ZanrOioEBAIOAMgWAWUiQlySQnLnuoxO4dHgzVLEYt6Lb9Zcx7fC8ufYgQUiVY9vtDmPWbqcgj3xedgr9cPcKCkOgWKdvVgOX3bNUyzPYf2hVnzSnA8AnJGSzWcM03sMA3Chchb+RcvqJlEcV2g3bTU39jN9Es6cQuvAw4fEJKRbETwmXP5bmUAOLeeHwH0tLSEqAnzrrQ3tGOtNTk7f8Pbj1WIyScIRi/tdrb25GelqZz7Yrf3tjXnBBQnkx/1plwEVK6d3F1ReedPukLau569Pu7RuwEMYPSRNvIrscLZk5bQ/EDqPsJJ7aPanl+MHO5dGpKqrRntEpEqW0kDCHlNtFj/xaIvRqhEFJV/56HwroFWDV9Owp/Vok7nhuGl6YW4YdfxG+qczJCVi2k3HpZOLyvEZvXV0iT48qFI0GCBYtLICAQCB8CYbGQqlqDwr8NxLL5Yy0qLhNQgwZ9Aly4EDOwAcu2nITC80gsOYqcsigt2sXe+9tefPlOuabGKRfl4ezLC+DJTt4XnlDHxK01JlQ9IlpfySgktSntrk22rApIekJKRc7PaglCKqKjKBoTCAgE4gABNz0+4qC7hiq6TUixWfTk5Yxa0Q0OhzSLqiBWU2rYIaPOhDqmRpZRZi57rDUY0c9fJ3Add7K/SRhCyq2bJZLWTeHWOVRC6k7fIrwwZg2mrxqJfy/sgT+OWocLtsV33BQzQkodEyc3k9F4fvF2GY6UNktBg2ffcYJbwy7kCAQEAhwEWEKKXSonOcmy592IRbe8ju6nD4N87jYSs2+bZhjUvOz9l7H55Gsx4D9LcIgQUhUv477yC3G/RUKqtcWHDOqEr7m5UUvhTFpvampCly5dtN43NzchK8v/ua21BekZmdrvnR0dSEmVXe1aWluQSf3ma26Ch6pLMvR06SKniyaX+nt1eTNeXrQNjbWt0vckgyixljp+Yi+kKrLbWlt1mX18viZ4PMZ6Njc1IYvqR0uLD5lUv9vb25CWJpvdt7W16U68fb5meDxZmp4sJuxntnx7WxvSFJN+cqJMW1OwerB6sp/Zfra2tiJDyXDU0dGh4SPhT/WRrDPNTY3IovBm8WfHtrWtVcqgJG0IlThN6iZWN7YpRLZ+XgRgwow9Ozdo3QPmDTO2gXpTczYlRddvVXdpcxzILxlm2Svfdxgp0ulrhzLucmXhsieWAoGAQEAgICPAM7Kxa62SSFi6SUjpXPOCmUDTA0GDSQ+OZOlE4i36lzOaGKKXxlDHlY0xZehiqKkSaCVFyyDB1TsgBzCX1nPqbzvvzyrnQv7te8UB7F3ZNypTL+Xi6c90qhuqcGtgZkFl9nu49VPlm+lh9jutZyiEFCrWoHD2UpRm+jBiwQYs7v8CfrQ0F8teje/MUmaEFM/a0s7NxZsnZTvrseWDSumn6x4Yg7zhXSM1nUQ7AoGkQ8Aoy54KhCNCqt0Hr9dHYRkkycMRvzVU0SsKIWXTQqqi4hB69uytES4HD+xDwcDBWvv79+/BoEHHyhuBzk4cKj2A/IJB0mdCINV6a9C3b570uaa2Wtoy9Oghu9kdPlyGnO49NSKo9OB+DMgvkF70yXXgwF4MHDhEa4tum5ApH67cjc1v12q/jzirB86fOwxde2SiqrJCSrXdJVsmtIhe/fPyNUImmOzW1hYcOVKJ/v3zpbp1dV4QYq73MXKG0iNVlRLp1rVbN+lz2aGDyO3bXyOpDuzfi4GD/Hof2L8HAxWM2tpaUXm4AnkDZJfz+vp6+JobcUwfefNz9GgVMjM86NZdThNeVnZQ+k0l7gJkUxgRMutwRZkmu7GxEY0NdeiTK8cvqak+gtS0dOTkyPE8ystL0bvXMcj0ZEnjcuDAPgykx/bAHgwa6B/b0tIDKFDGlpA+9fVe5Ob2l2XXVEsbWjXFNRlb8rdKArKy9+3fg8EKJqT+wYP7NdmEVCPpstV5Q/4mxA+Zh+SqrCxHt245GllJ5g3BUyUj91N6S7LJnCXj0dmJlrYWHK2qkuYCuby1tfBkZcp60u565Ef2M8Fsv5plj6yj/lcrdb0WhJR2O4o/FAS+/XYbTjhhVFLiQZ5Je/fsxLDhyXkAWl/nldYP9XmfbJOgoqIMWZ4s9OyZnK71e/fuxID8Qdr67SYhxc4l1lrKUmwm+qVSCh0lH8xITm4qSaU0xPBX0rdG76RGMa1o9zozS6hg94oaQ0pegY3fjJ2+Mye2hRSTdc4IaDskj50HmxW5VsrYaZMuGxIhRQT5vPD6PMjJ8QCNJfh8/1CcdqLfL9epXtGsRwip+qM+w4ybqm68E4ZQ9P7szUOoqfRh1Nl9MPPnw0MRJeoKBAQCQRAIi8uetxgrP++Dq86XCY3d69bDM51vIVX0yvVY9iGtIAlifgo+o2JI+a2l4nMovVU+vPbADhw91CR1oGe/LMlaavQ5feKzQxHS2u11JUJqGzfDixelLaJMpj2zYKxBclnrCalAdQQhFfWZIBQQCAgEooQAz1CHqMLJDxElDaPbrJuElGrRxAvqbdhLlqFRDl2k93+VhCKBzVNUiyOOPVtnp2xNZfEKlnXPEmmmkE5qP0mzRtn5yG/EYkqNGmWmJY/3iLqF1Ixpf2IT/1qE2lqxcJI9VjQwbN8iUWaljWBlQiakQlUghPrkpW7TuL/hFikOeCXe/v0d+NduAFMW4M8hBAPmEVIWPAZC6Ilc9UBJHbb9V85YddMfTsIx+X6XmJCFCwECAYGAhgDXQop6cbZtIVW1HotuXoy3KnIwNF92g8sZfSuWLpwG2XbH+NIspGIuy54+AwDkC0cAACAASURBVKDcA953wfu3eV051r+wVys0enIuzrm8ADl94vvgwsntFOylgJYXd6QUL96FEUA0QaVunhW3QpJQIODi+ZHQu0KlipGFlCpPEFJOZqyoIxAQCCQaAqxFjRk5kGj95/XHTUJKlR+MnAmMJ6WMimQI5c+op7MGpt33lEFzYyzZoOZEf6uElFxW/r9sWUX/LSykdHPNiPAxYt+sugdGm8hy4wFB+jDzzDNw/YLRtsQVP3oC3j33W9ywfx6m3LuRqXsjVoQ9hlQJnr1pKcqHDkP/SxfKhNT2l/Hb8gvx2/NyoSeqbHVNKmzVZc/th3hHWyf+98YhNNS0YPz0/ph2o9+1xH4vRA2BgEDACIGwWEgRlz1iLZooPLIuA6CCJO87C9OsobYF/3zsO5R+Wy+V7tY7E2delo9xFyRnym0eZOFwBdfaoU9ULIyXq0WCWUhJe1fKSsrodNfCMb4gpFwdNSFMICAQSAAEjM4K3H5/iXeowkFIydSMEgMxmGkNewJFHcJI9anPge50dIwmv6teMOsndazo2E70+Nkjo/RxpIzqhkKc0VZfUY0hRVtIOSGBnNSJtRsrnH2IZwupsveX4F/9ZUKKBAguOvla/OAYPTnlZCzNCCn5IROea8+WGnz7ebUk/Nolo5F/vBwLRVwCAYGAewgQQqromxJpnU8lJtGqRary76RTR+O6u+zGFjmI1U9sxznXAU/99AnsmvIgXrhtrBLg3D3dIyOJyQBInqtK5j8tK6D0nb2r5JMj+NeT32uVTjz9GJxzRQF65/mDmtuTmHil6bWFDpUUEwFn7VhCabtexi2PHTKdlRQTwJxebE1IqUBCSr9SCwupxLtXQu3R9m1bMHLUyaGKicv6JIbUnj3fYfjwEXGpf6hKk/hRdXW1GDBgYKii4qq++givKD8kxYgkcSPD9T4Ty8Ds3v29FBtRTZDS0dHOVZcsO2mp5pmCmxvb8NrSHWjZLR+6acsfhS43NpNqGKXtQ+WaKZ1+9zypXqcSQ0rao6rub4EqBxtLniUUracVF0MzosvIKoy46zm9YpKQctoZUc8YgZAIKRI/qpEj25MTESsBmpAibi9lFy60TEhVHi6Xgt2qFwmGe0wf2bnm288rUXO4QcsqRTIvkQdSekaGdEs1NjZIGY/Um6Sh3isFclWvunovulOfG+rr0LWbHAi3vaMdPp8P2UrGJMLKkxfiDCWjVW1NHTavrYavUX44Hj+xG865fCj6FMhmFyRorBqslnyuqjqMPkrQXZJhirTVQwlSSPQkV3a2HCC9tqZa0iNdyRpF1+XKrqzQgu6SzQtZvNXgtSRwLsmu1LWrTJiRoMjkbzWz05Gqw1owYFl2BXKVAL6S3pRsIsdbW42eveQ3XJIxivSlm4KZ11uLLllZWkYxeqwk2cxYVlUeRp9cORAxIRpqqo+iV29ZNgnm3NLaiu7d5fEisrOysrRFiQQu7t3bH+OG1pPXVvXRI37ZvmYpO5k69mQekIDHapYvM9lsW0ePVGrBmltbfWhqataCHtfX1yEjPV2bo0QPMu5q8OBAvSuQ29dvjULLJtnWGpsakZPTU8KEyCbZxNQsagS/nB49jWUzc5IEnT5GCTJNsn01NtRrwbIbGuql+0adkzU1RyW81ExmZnOSnlckAxoJ3txDCais3YAW/giLhVTF6yh8eTiemPhv/NGzCOd8sBSeBfGZcTQgA6DkTshkBXRASEn3YGM71jy9Ezu/kon3Lt3TccbsfJx6kRxgPRkvHglFcHC+hYthFC1ZTBl0nmXlqM/CQiqGx1yoJhAQCEQNAWElFX7oVUKqdXeDLpuc9B5CZZcz1YRx2eOOXZCg5qbyTQqYZdZTqxsRU2bWVU72NOq7Nnmfi6mg5uG0Fgp1IJ3Wt9Mnt8uGQkhVrZuPS/5vPTJPHIpcknW7cjd2YyjyW3Yj5yd/x/M3jAirdUAoFlI0kUDGrba2Wntp/v7LozhaUQ+PR45xQjI7kRd9NbW4muJcvbEI8aO+YJPyDY316Jrtt2xqampAly4yKUQyErW0tGgkRWtbi2TSma6k6G72NaH6UAd2F9Wg7kiLNqVOuTAPp182AC3ttehFESaELOjZS85wRIgd0rZKiBBih1xqqndCkBC9VNKCkAEqwUTKVR+t0sumficPAlI/p7ucBYqQdKQvWVkyUVZfV4fsrtlIVU4SCPmlEmPkd5aMqa4+gl4KAUV+93prNEKEZOkiBJhKiJBsVyR9vZpynR4rWW8/KSR9DiKbjGVba5uW4YsQJIQwUkk6VjbJfqUSZby2SKayHgqRQ8iXFp9PI+lIJq30jHQtiwfJSKVmuuLqzeBP60IIOl9zs5Y9rEmRrRKZhFhTM3RZwYQeH4I1IRhVApD8TbBWT45Y2fScM5s3kuzGRi0zWXNzo5SpTSXpyCklaVddcMxk19Yc1Qgoab431Gvkop3nr0RIbS3RspVIi74axwaA7RhSpPH2Evz55mewq8WDyX8ohPe+9Rj7p0LE3fmzSQZAOuaVHczZsjs3V+P1pd9qXw8/pRcmXzEIuYMS21qK3WDyrPUJKLY3bk6sl0IZQLZusPZZtzzqXpPEaFZS0iop994IANZsTAGrfF8DVj29FeX75Gy17CUspNwcbCFLICAQiDcEjKxv460fsagvayFlSuwYbQSk5dDvpscGDOeRW6y7fzB8eFn25CVUjQFlbefBElJsfdZFT93TWLX0prmOmCWkwjUR7RA9bugQ6fZUndl2QyGkfJ8uxk++vxor5g6Txfs24nezd+HH/xiJ1Ze+jnGrH8X5fsMhN2DTyaAJKX0MKcpaymar5CbaubkGdUf96dujcbrQ0d6JfVu92Lu1VrOWSk1LwaRLBuDsywuQkmrtoWGz+6K4QCApEAhqIZWSAmcue0rW0XZiIepDZQWQ2y/+AnfzMgBOn7IB6wKyAl6LcSHOlrbWDqz76x5886FMImRkpeHMywZg0qX5IUqOrep2uSKWpIqt3ljQxswKihWhlqfd92iSysJyZ5RlTxUtCCkL4yaKCAQEAkmBgIVHalLg4FYnaULKzEoooM0gp1RWZTkdT6vyeTiZkVIBy7wNsFmuQiWloh5DimXKggYeN8hOF4wAckoOOannpI6NMbRdNBRCqurf81BYswCrVEKqcSPuO/Uz/HDb1dh1w2Lgob9gdhhj1uoIqRCy7Kk3snrwGiyGFFvW6UPA6kAR9xZCShFyipBU5OrSLR2nzczD6bMS66XNKiainEAgVASkGFJbdxCzKFkU8wJt10Kq9L31wGl98dFLH8JvnzESs2+bhni+S3nWUG5ZSNFjuHerF/94sER7xg09qSfOvnIg8obJlqXxejkhokhfrZ4iRgUXu2RTwK5UWTWZuG2B96JSjl1kDcAxIqTU5gUhFZXZIhoVCAgEYgyBcL+3xFh3I6IOS0gZuunRL5FGZkSqxVJnp2QtZWQlZTaOZvGepK2vgSmy3br8/voDroc6CDFJSIXaKVHfj4DTLHuahMZi/PHaufjLDtWaKAfn//4NPHFGERY8CNzxh5nwR+OJH+TNgpqzz5NI9Iy47+3b7sXBHXVacyRtOslUdfJUOV6SuAQCAgFrCBBCqnjrDnSQBZ9TxS4hhUYfiH+y1+u3rCRf5PSKPwspawi6X4rwEx+s2I/P3zokCU9NTcEZswfgrDmJG3SWNbU38EZzB2y77Jg7rQZK0QUxV35mLaSM2g7C1PEIKbrLgpAK14DGo9xKrH1wPt7cDWDKXXjumrhzrHYBdILBs8DNCzHDYTxAF5SIjogjG7BowXKUAci76lEsnirHj02Wa/OK67BMsnieilv/Ohfjk6Xjun5W4i1l/l/swvwPSkjZWHtVAornWkdnxVP/5pNS+gZ55BJNRLFkkhUyikDJymC/kz/LB2zqZUaiGU3FmCGkpE6pEejDcOOEU3YY1NVhQazF6Aj0dtsLxUJKa6vRC/Ie5snJgcc8GYFdFSNe3oyQUm+yiCsG4EhZM/Zv9aJirxywnFy5g7JxzuUFOO5UOZaUuAQCAoHgCKhZ9oysb20TUqQ5bzFW6iykgNwxMzHj7GHISYDnYqTmFCHd3/zDd6ivbZWaHDiiOyZfOQgFJ8qJIZLlcrpxiwg+NjbYhvqoxBQpwFq208ycWYeUsuUHGrDqqcAYUqqqgpAyAzKJft+2HIvKL5KICPJyvmncSyi0m1Q1nuGSCJlPgKHAxCQkpMo2bEDZ1KkYD0LKvYO8u5OLlNEMc5T74P6pufZjFsbz/Ce6b1uOnz6+D7OWLkQ4CCnjdY9iaJSBCCCA1MDmUjB0xZBf951+d+B0rxCKux7pH89lT99v+QTJrn40p8FyHFF32bM87w3c9YLVD5WM4tUPVabl/rpQMGRCqnoXPl63BkV95uD2cz2oqs5Fn3g0i6KwpAkpo3233RvMhaHSiSCEFHHjO1rWrH2ff0I3TPnxYAxMshc3t7EV8hIfgWAxpMjze+Kpo3HdXTbfUNqL8cc7tuHihcQytBT/fOxTjJhyEKvrCvHwD5PrBNaNGfTpm6XYuPKAJur0S/Mx+ceJYy3FW1uiYX0b0lg5JaZoMkolpKQdrvOVNdBCyr8ZJn8JQiqkkU6oymUblmPz2LmyZRBFTiVUJy10ZvOKJSi7KAktpDRsko+Q0nmJbVuOZZiLW21udSxMrRgvUoJnHjyEQYM+AS5yl5BSs+zJy5k/OLkEiJIdTws7RBNSKZ1+X321HCc7n9vvpGZ0kVGcKHqA1TKpUmB0+XK+kiu4Gcyg+CGkYvwWUNWLJcIqJEKqYg0KZz+PnAkerB34G3x16Wb85D4Plr56dVzHTTGzkKIf6NGecsSagLjy0Rn5SLaq864ehN4DEjtbVbSxF+3HLwKqhRTXA8hpUHPvetz5MHDv/dOQg0qsvusVDPtVAf68ejiW3TY2fsGKouZlu+qxdtkuVB2QM4aSmFKTrxqEIWPkbJ+JdLll2h6XmPCIKPXmtBhQy4iQUvEQhFRczoywKK0jYgQhlXwue8qsKtuwBG/2X5jw1nGsa7hsHbRBclf9axK6qx5SCOkB7yzBoXASUgotw42vxFnwjTLgyQSPMcVjh/yhs+Gpsal4roDBHrxye3RWPnmRpvvJvidbXMa1Zo08v+KWkArVnS3YgIRTNt2uG+RVMBmhEFJVb8zDnW2L8MLQVzD6g+nYOh94ZNQ6XLBtAeL59cssqLndGyssOypKKC8jH/l50MjQUxyOPqcPTjpXxKgK9xgK+ZFFIGiWPQCOXPYAlH74AlZ/45U6k39uIWb3LsImTMLEAZHtX6K19sXbZdjw0j6tW6f+IA9TrxucMN0MtnmztN44tVSKJIJ0MHTWXU/a31rcVhsQVYZZ9hQPCUFIRXKwY7stYSElj08yW0gRV80385InfhR3jSHEVNGpyUVKHdmAZ4pPwq2Su254CCn16WeJiFILUwOkkUadkp+edNGcg1uHV7w4UobB2DkuerTqrE1UqIYbKiFFJ7Ej38UMIRXv7nGhLtFukFOsDqEQUr5PF+PcFcPw/CW78KOvJmPdGRtR+JdhWJbgFlI6wjDUQXWxPi8jnxviB4/KwYQL++P400SMKjfwFDKij4BqISVpwska5pSQin7PEleDyv1NWP/ibhzYLid2yB3URbKWGj6+V8J0mreJs0RIhYpAKISW06x7dHDzABc+pUMWOSpS2k9IHeY6DAhCKtRJkkD1dTGkktdtLVkJqWSxjOLdsbpHKokl9s4ALE4iKylCRD4jBXRXL3cCu6tBzYnLXsBF++IrP+qsiRTXPvW7TuK+pwYEV9z3yGceWRSM+DEKTk5bRMntWF9o+cHQeadEzuJHyVtyY32iSkhdPP2ZTpohi+SS6JQAclrPtb7ZiKUVCiEF+LD77Sfwx5c24vNSIH/CTNyxsBCnJVAMKXVMAkxeYzg1N3Hfo4OeO51XxB2wubFdq37cqb0kYmrI6MRzl3GKkagXnwjoCCn13ZdKnOGMkPKh+Km5WPhGCc555A0UfLALM+YT9z1xuYlA0bsVWPfXPZrIcRf0w9S5g5GemepmMxGRxcaMciP+QmQUJ7Ex6Nw5Fls1spKiqztk4IwspFTRgpCyOEZJUUxk2SPDnKyElD/LnDzZx/8q8YLaG8caKsEzP30Im6Weu0PGxOsjIxwWUi2767Vg3wFED/siqSyhOoJIZymlhpXSEzT0J2kZ9htSWR4Kq256wdwI/e/HfALJjOZiuRIrCdqiSkjNmPanTrcJHjflEVkdHR0hZbqzOoN4JmxW65JyvH6HRkjZaT1+ysZTDKlwo7p/mxfffVGNttYOranRk3MxYXp/KZ6LuAQC8YiAREht3SGZQavPRukP5bMjQqpqDQqfz8W9x7+AVwf9Bee8txSeBfHtvhyrY3u0rAkfvnoA331+VFKxV/8sTPnxIJww0V0rzqJXrtfSYxc+dy3GaYBUYu3vnwXmuRcQmHfoERL+dqye7JR1opRKRNFWUfKNZyyNJqYsxJNSCamK/VXafU0LF4SUk4ETdQQCAoFEQcCMIEiUfkajH6yFlKm7Hm3aRKyg1BhM5GBUCQ0ufScZmCi/d3bquAaj8TSyjJKWXMYaKpiLnlpep4+mm0yWyWXUf/1BzXXfU4e99NgYcTExayFFCCm1A6ESSab1Kcsi07IhzHgeK+i6FZhFKynHhJR3F4q3VcIzdBJG9FPAaPdi98e74ZkyNu6CmtP7cbMse8n4UCeYfP9VtTbryXsEIaUmXNQPvfqL4OkhPA5E1SggEJ4YUpVY+3/zsd53EFXp44Be07Dst8JCKpzD+80HlVj77C6tiTFTcnH+dUPgyU5zodkSrH2/D2aclwtsfxn3lV+I+8nf5Nr+MuY9vheXPhQ6IcXsS3UbPLoTDg2HXMAhTCJYcsq/0ZP/smkuFsxlj2A8fOwQXH/36DB1RogVCAgEBAKxjUAyvrtEakSCuuzpWBjlA8fAWOIG1IWPysjHI2icjCUb0Nyuq56mm9IFub78LfmbPdeyqiNtbGNmJRV1Cym3JpQZycSC4jpJxHTETB/dHDZgGJ1go7ZL/p155hm4foHNTdqh11F4+Sr0vWI8mj/8FH0WPI3ZjWvwyOIXUDVhEZ54ZGbcEVLaXhjAzs01qDvqM4RWZy4ZYnpLJ+MXrTokePp3X1Zj79e1mgpZ3dIlYmr8hf3QNScjWqqJdgUCthDguezRAhxZSBEB7T54veTZ4UFOL48tnURhZwh4q3z43+pSbHmfxA4Cuh/jwZSrBmLU2S76jusIqRIs+72SMvpCa4SUFQMkp5s526jxGnLgfWe7XVLBisseKcdj34wYOUX38gMNWPXUVpTvq+SqJiykHI2YqCQQEAgkCAJWCYIE6W5EuxGMkApmLaVZMxErKCWIOU38sESPFtxcIqz0XeRZRrHfsa56bKY9HmhmsajUOkRWqmTpJVtNmXEcLPlEB243ShyXMISUndlpBqQdWWzZcMq2q5cTC6mS56Zi9Ylv496zPcCh13HjBUuBGxbg9mvnYKxqLWVXkRgor+7TzVz2pH11DMeQCjeUvqZ2yY2v9Fs5uDC5euR6JFKKkFPpGfEXyyXcmAn5sYWA6xZSxDq0eDsqPcMwcXSuREyVfl4CnB5/1qKxNVLWtdn+3yq8/efdaGuR3YtHntkHU68bhK49Mq0L4ZaUCahZv5mKPABl77+MzSdfiwH/WYJDFggpMzKK97u6z7RpJOS8n2ZKOpccpCYn8AVLjLHmY7w3KkFIhWV0hFCBgEAgsRCI+LqSWPAF7Y0lCylmAHRED+egKJgFkxNykbaQIp2xQkapndbXlRdderlW7aP8hJdc06qeZpZRqh4xR0gFI3RCJXvo+lZkGbF48XIfOiGkih89Ae+e+y3umACg4nUU3gcseXYOXDyPjip8VgmpqCoZA43X17Zi55dHUb67UdOm7+BsiZQ6eWrfGNBQqCAQ4COgWkjRRhf0896uhVTpa7fhxZxbcXHDCvxzdw5qNx/EyMIFuH5KAYSdVORmYUNtq2QttXldudRodk4Gpvx4IE461+Hz6MgG3HfXIcxS40cd2YBlW05C4Xm5KHrFGiFlp/dROeiwQEZtZmJpjU9JgT8w8FSQ+FrjNeVNAp5rrnrUblUNMWAzbpSGbScgLKTszDRRViAgEEgWBOhHvFWCIFmwcauflggpo8YookoifrQse4GjxSMVzSL0sERUKH1mg5z7CSuVoOrU4lRZCTPA41xiPoaUFXJIYuMY1zar9dgBirT7nn9jxbHDs2D65nSCOSWk3jrlC9x+MiGk1uCXS4E7/qC66cW/q4oZISUe6PrZVnO4RSKmqkqbtB8GjuguZeQ7cdIxTqemqCcQCBsCbrvsFT+6FJi/AGMJQf98Lp5YMBkeN8IYhQ2BxBb87aYjeO9v+zXX6+NP643zrxuMnD526EG9ZRRBzB/kXMVPJmP8wc6d48p7abCyoXPeotWa+lhai8ovxOLzqnTxteTvlPhatFuevCkzzsjHC3LusNPGMaTkDbKIIWV1vEU5gYBAIFEQiJgreKIA5rAftgkpdsHXMu7pk32w46cawTh5D9Vl8+MEODfrOi/jnipT1lONJmUmKfD3hLSQ4hFLRrGgeGSVUwKLR4bZHxLzGnb0s1LWKSF1zYtGut6IFdviO7OUIKTM5yGvRNXBRnz/ZQ1qK/3xt4ZP6IXx0/tj6Mk9nAkVtQQCYUCAR0iFYiFV/OhieH/yS4wlBP0/C/BEIaEo4p+cDwP0ERPZ3NCG/71eii/eLpPazOySJsWWIs8jS5dkHfUy5NoAhl6L+xW3PfLRbQsp+uST3Ww65GgsddNWoe0vQyKfpub67fXV71RCKnATpiekgmXWo+vyMusFiSNFLKRef2oryvaRWGIygvQ9ffzJQ3DdPTbjZdoCRxQWCAgEBAKxh4CwkAr/mDTVt+G1h0vQtsfvMaK1amaFrGTRY3zguEoHEFG2Ngd2wpjLzQcjoXixsYIRZcE4F15gc54HWky57FkhWdiNiJ2paFW+FZluuhaGqpeRK6ITQspK3+O5jBEhZXSj2XoexDMwFnUv392A77+sBnGfUa8RZx6DCdP6o+DE7haliGICgfAhwBJS7PPVtsvee09gdQmr70jMvm1a3CZ4CB/6kZW8s6gGH63cj8P75I3isHE9MfW6weidF7nsoBb2owGg8LzXIosc25piMXb3VORpwSMCrcjkXSxjFaV+DhbU3GwhNfndbyHlD2pO39fDxgzGjQvHRBdC0bpAIOER8KL4teexkckt0PeMn+CqCTmOe1/63uPYfvyvcMEggPz9urbe9kDBGTMxe4JioWm3hf3r8eR3I/GL8wvs1rRX3luElW8DM64cB+co2GuSd7AhPZ7tiRGlLSBQe8SHN574Hq17G/ilef74xCFKcdEjAc11wcx1Bzd+yyM2rqRRwHF5nOWRZoOk00QSN+A61QOjQOmqXL2FlL7rVuaZkWVUzAc1d5PgsTC/Qiti5tQZRjc8VvFguLlLSBXjpSs24+S/34ixoaEX1drBLKSiEuMjqmg4b/zADq9kMdXS1K4JGXt+P4yf1g8k1pS4BALRQsDtGFK8fni/3wUcNyxim89oYRkP7ba2dODT1aX45M1SSd3UtBSce80gnPoDEqY8+he7rphxM440NmPFggk9sgGLlFha46WdbgpQ9Z7+O6P6PJc96Tt334yMXfZkxYaMGIib7idxBsQlEBAIhA8BH0q3FOFgA1Cyai6Kxi7Hj48DPEPGYewAnst0ER4e+QyGffAcZgdJilT86PFYf+53uHMCQP5e0v4Y7jybkFCV+GzZ/Si95n08PN0B1VO9C5uqcjHxOKO61vTj4Un0fHbY//DsD3MB30EU7wBGnBy5uJLCMip8s5yVXLa3Ae88sxPtZc3ST0GJHnrBV131pO+UHwysiJ29f8q1jOJImRFSaj9Z2yr9dsKYMLM6AnHnsqcSK6FaCwUDyMiSyE6bRjKsDIyrboRBSTF5AjkhpIpfnIUH/sPpTVsVdvtuxKq3bsRQK52N0TI8QsrZgyBGOxhhtfZ8XYudX1ajvV1+8qZlpErWUhMu7IsefbMirI1oTiAAqFn2UknMQWn30Klz77FrIUWeib9jnom+tEvw5Kvx/SxMtLmy95ta/G/1QRwokTOEDh6Vg/OvPxa5g9yxlrLL+cTHusKxjErZgWUPlmqZB7V5YhYvit6TBNufWCGrmDK0hZRmkKUoRooOPG4Arr5jNLr3DDXrYqLdFaI/AoHwIECTSFILjQdR/OFn2JU9EuecPRK5aYDv0Ou48/wVyH/0Mdzyg2HIkTLWbsSm74EREydj7LEyUcQSUhrRQ3786iGM/GA6ts9Xovl5d2HThiJUHjcZF5Ost8rl3fMZ3i2uxMixI+HzemRyiCakSNub1mNTRS5GjB0ntR2gHylfAeSWF6EISj8adqH4v5+hBCMx8fRxGNoLEgG1+q7z8Gr/x/DIvJkYmq0npCp3bMRHJV4MG+vvo/f7z1DatQC+TZ/hIKO7nRESRJQdtNwpW/JFNTY+vwtpDf4DeEPJQfzzaeKIthJixzTYEslzs1N1MQpKbqQrL+6UXVc9Q9lW3fcpATHlsmdn6tghkczkWpFlpQzbjt06AeWZTZ1dQssJIYVGL7z+MEG6LnlycuI+mC8hpOqP+nTuvAHjZjZhxO86BEgqdkJM7Sqq0b7v0j1dIqbGXdgPXXMyBGICgYgh4HZQ84gpLhoKHYFO4L+rD+K/qw5qsiZfNRCnz8oPXXYQCfQe1Hjz54IKdlkxsyYl6yh9LK3F84Bl7HdUfC0zkdLvRptRfS5py5ZUPJc9Wo/e/Xrhh4VjMHSkAysKSx0ShQQCAgEaAR0h1b4df77k1zh47V2YWPkMfrfvJ1j/6DR4GELKs38NnvyHF5NOAd595CHgV//DkvNzAgipcwLxegAAIABJREFUJ/u/iSdnEDc7H0qen4snC57Dq1cWAL7P8PCFD6Hu5p9g5DfP4JXBj+GteSOB71/Axb/cjDk/m47alXfjz13vw8Zn5yBXI7OG4d355+HFwffhF8O8eOv9A7j4nrswtokhzEj5m4tw/T3XYGC1B+dcNxlY9zhe8Z6OSViHhx8FfvH+g7jAwxBSLa/jFiUjuWfdrzFtRQHu/UlfbHpkBQoeewc3nyiTbjdsuRH3XjUcu1Y+hCqnVl+caWjFfUrMXucIvLtiH/Z8cBgpLR3WhVCbAslCSGKZOmVLKYMBCzjEsnJ4w50PzmeEUSQq5xJlBWmjIyMQo0pIXTz9mU42KLldEsf67EjckkaYOSKkEhcmqWeshRRvfx/qjZfgEBp2jwT+27ulFvu2e7UyJPPVhAuJK19/ZHhSkxUa0e8IIqBaSNH3cShBzWXVfSh57R488sZOyLP7Etwb5+7LERySiDdFrKQ+WX0Qe76pldom8e2mzh2CvGFdI66Lq+sJu2C5TVBJO0fJC8D+RWfV4/3Nk2hxw23ksqdi68nyYNIPjsMFVw6xr7eoIRAQCNhGQEdI7ViGC/46DKsfnYYc7MLKyx9C9z89h4tzOS5x7T54vT6Urv05Zpf/SrJ8Yi2kblg7EkOJJ1zpdniu/DtevHUccojF1Uf3Y9yHp2PjbZPgqVmDO2/y4hfvFaLPGzfhzrb78OKPCoBDr+OGxcDDOkIqFyuvmoudP1mOX0zIRU4v1b2Q0Y+1xlJRkQ7qD2Lt/83CgZ/7XQs1S64KlZCahuL5s7D7p+9LJBTRd9KWS1B0m76PAVZfttGXK7i6tjjUIRmqvfxQCZq3+d9rDPvMDgiJI0UdzkjxnpQ1Ty4q0z9GBsVsjCcjCyg2jpSRfjx5pKxanyajWM9Dx3NNDeoeZKKoekWVkJox7U+6bU+k3fas3khGAbis1o9WuZAIKV8JXvq/m/DHDyvhN5hKrCx7vL19tMYqkdqtO9qK3VtqULazXutW7sBsjJvWVyKmxCUQCCcCRkHN1fXFrsuepKt3PRYty8Hi8w9idcFM5L78CgrmC5e9cI6jG7I//VcpNr56QBN11pyBOOtH4beWCmYIZJGDcaP79mWwu1AzCUZufGaEFJ1lz8Kbld5CSo2Z4VeOqD385CG4XmTaMxsx8btAwBUEdISUjsipxOpb7gbuJ3Gj9IRP5ds/x5xHfDj/spFAyRqsHPoYl5BSiR7fJ/dj8ntTsHHRZBAKqfKNmzBnbQEuO1m1hByFObdNQ+YbN2EhHpTjOWnkEG0hNQ6o+Awr/7wCr2/dhdLSYbj3n0/jYka/QKKoEm/9ahYe8U3DZSOAkn+9gqFLgxFSk/GR1ne9u6ExXqENh2OiILRmk6a2t6YF//zDt2jlZdhTUeD43AUENFcGigQ45zGJVsbRCkFlNW6USocZBUFXv3fqImpkERWMT4kpQsqQ1SOxQAiFGMHLLUstu3LslDcrGwoh5V03Hz8qnolVV1Viwb+GY9l1tfjdEi9uf2RmXAfyNbKQMnoYxPTLQwTvBydNVZc3Y/eWWlTu96dKzT++m0RKjTq7jxORoo5AwBQBrsse9eLsiJDybcTvHvPgjhlFeKB0CiZ+vA75v/9lXCd4MAUyQQqU7WrA/14/iJ2bq6Ue9R/aFedfN8TVrKC808Rga0dCryu0u56VjloowxJS2skyNUcHDs/DZbeOQN8CkVQjQW5d0Y0YRkBHsBAS6OoDuGXdrzC2YSOWXPQhpr1/HyZ6ivDkKc+gYC0hp7x4955TUHSZTOiUrpqLC/bxLaT8MaQOYuVVvwYe/DuuOhYAscR6Ihd/+9Mc5KMSlUdzkZsLeNf9GpM3XYLPCHG15XFcsGwgXtVZSI3E7q92oc/YkchJ8+GjxWPw2QyiB60fL17VeiyctBmzt9+FsTiI1Tech12qhdRTY/BswfsBJFjpo2Pw4vHv48lLcrH7pStwr+cxyd0wFELK6uG5hUdpDM+o2FTtyw0V+PIfB5DWaCN+lNoVNai5ykBJnnvygYp86Q9XrJBSfg5Mztxn5GJnhiYvfhRdx0i2HR01XS3Gk4pJQsqMaDEDmvd7NGU6adtJHXrwCYEXCiFV9cY8LMQDWHbGRhT+rQDLFgzD6ltewLBnF8T8S1gwjwOVkPI/DvSzxcnN5mQ+JlMdQkgRYooQVOo1ZEwPTJjeH8edSiJEiksg4B4CEiG1dYdsB83JeOqIkCJOe40+eLKB0q+KUNl7pBaQ1T3NhaRwIvD52kP47z8OoqVZjgMx6dJ8TPnxQOlvEgev1dcBEvsuHFfY1hWn7nVh6STZbTMHh2rsDOlGZBqlc1ybvEnxCClVpFo1I8uDidOG48JryJuruAQCAoFwIqAPau7D7lW/xo/vWw9v9kjMfuBpLJkux4DatPRM3PDSHLy6/S6M+Opx/Hj+eqCXBx54UXyGbCHlfe9uTLu9End88ByGvUxlryMSProfkz9UraR8KF42F7c8VQRvdi7Omfc0Hp43DjntB/HW/Fm4c50PI6ZPApqm41makJrnweon7scjrxXBCw9yf/AgXl06E/lpev3GBrjs+VD81BX4xX+APh4P4C3CRMVCyrfpIUy+4QVc9vJ3uLPAH0Mqt/ozPPyTm/C3HT7knHEXXvzjjRiRrQ/c7sRlj/eoD9u6Es6JE2eyX35wO5q/rQOU8FFcooY+kVIc8TQ3uM4UdJLYUcpllNHOyliyJJKRTPp72h2Pdu2T109jUouux3TP0giqroqqRZRqVBQs415MElKWehtKoaAZ6kIRrK8bCqkUihZqu6EQUuQk4sYPT8eyW7rjtdm/xvaxA1FSMgnLXr0a4XV4CKXn5nV5WfZ4e2VzSaKEXQSICx9x5SMufep11pwCnEX8/sUlEHAJgbAENSdpnffnYKySPtr7/S7guGFxbS3qEtxxJebwvkYpE9+3m45KevcekIWsruk49L3sXtytVybOuCwf46cFyVFu0ONg3JCTDV1cASstovSWmsMw0V8ZkVEGxJQ+hlTgiq3ie+yIQbj6jpHo0i08xGLcjYlQWCCQLAgQAxYlztSkf5+OjVI8q8S+rJAYiY1AeHu3e1stNi7fh7ZDTdYboq0dAhb+FCmuue5wRskCbaUB1mVPXgllUon3N0+mURwpfeBI/cyyM89Y3kPLimvBSio5CSkrI2+06XTgPhgtYiokQor0X3nAw7sLxdtaUHDaCPRJCwG8GKhKW0gZ7Y9jQM2EVoEEPSfBz0kQdBL0/IalY8QLREKPeGQ7xwtqTmtg20Kqaj0W3bwYb1XkYGi+nFbel3YJnnxVxJCK7Mi611rR+grJja++1k+O09JvfPgk9B3s3PXLqouFez2KoiQ6XhSthvY9uwGnAqezm3eDbtAWUpJYJTasvAn3X126ZuO06UNFcPMoTgfRtEAg0gj4tr6AG25+Hr78HDk+1KqncfGASGsR3vaEhVR48eVJf+WhEjSU1CGlQ/O98/M2THAlEhuKWEKpMaJUSyrtXw7xZHKEw+0wj4Cy4rbHI7PUBlhLKSd6abKUdV+yiKICmpvF4iY65F6xH3tX9o38QJN9BBvUXNpc0J2JilqJ02gohJTvUDFKMAJjB6jZKLzY/Wkl+pwe31YBwkIqNuZ3+a4GFL9/WFLm3GsGYeLMBNs9xAbMSamFaiGlEs66LCednbBNSEkMlN5CKimBTbBOHz3UhBfu/AZtrYGpnHvketC7fxY8XdPh6ZqGLl0z4Omaiqxs+TP5vkvXdGR1TUMm+Tc7DekZ/CyicWcdJe1GOe53lsdf2c4GO1alLaQsyNW77MkVtKCpTP1BJxbgsltOQJ8BXSxIFkUEAgKBhECgow0tLR1Iy8xEWoIndLZjsZIQYxuFTmz5bxW+euMg2g/703qZqsEZmGBucX5CyFSyYQGefCuxpYKTWPLu2QkxxXXJsxjcLOktpIysl6Jl1eR0WtL6huaydxDvPfU6PtuxBh9jMmacqBq9HsTnywsw/4v4DuRrFNTcjQeD07FL1nqf/LMU3iMt6FOQLVlJpaWLZTZZ54Kb/Q5w2WMygTkipACUrluM371RScJiYOh1C3DHFOFq6ua4RUPWH67/Ai1NnGClDtz6PV3SkJlNSKpUyQ2QkFbk36wuacpnQmzJ33uy0yQSixBaHonkStd7vJmBwZzOKhb7ZrXc+T1YZj06hlQwE/0At4XgOcwDCSn/hpkVlZGZgWEnDcQ1d450p79CikBAICAQiAEE6MMNi+/4MaB1/KlQe9SHfz69E22KK7/WA3YA2K4RiyA6ZpRqWEU8qzjBzEl11lPH6C2IJp5o6yv/u6v19yd/N8wpJ/MSfhB4mfXMLKNoCGOWkHJCCNFgsIG0gt0STtqK9VuM9GnmmWfg+gWjbapqREjlYtzFM3H2sfHtlW1kISUIKZvTxIXipd/V45uNlZKk6T89FuMusB+3xQU1hIgEQ0AlpHjPdfLdxFNH47q7RtnrtXc97nw6Bw/fPUkK1PrRkmXIWRjf5Lw9ABKz9MrF27Fvmzegc2PP7ye5Efsa29FU3wpfQzuaG9vQ3NAOX30bmhvb0d4WaFnlFKXUtBSZtMpOk9qVCCvFOotYZfmJK/l77buuhNhKR7onVR8CwoEin/6rFHu/9koWY7mDsnHajDz0zsuSJRmRUAEbcs6m2OzNyex3ADwLqcA128/S9ejTA6dMHYxzZw9ygISoIhAQCAgEYh8B6xRE7PclljRc+egO1BFXvRbzNd7QFU5xV6ODm6smRyo/wbWetrAeSksyE5CctYpSPwdz1VPlyP/qvRGtjIcR5xIscLmR3Jhx2Ys3N714IbBCcdmzMhnjsQyPkBIP9eiN5Mf/OIiG2lYMGN4Ncx+wS55GT2/RcuwiQFtI8Z7Vjiyk2kvw59v/jRHzb8Swho148QUfbvhDfCd4iN0RjJxmJJ7dm3/4Hk11/lhSJ53bFz+4ZaipEi3N7ZJ1VVN9O3wNhKySCavmhlaJsPLVyySWRGYpv8vEVjt8jW2m8u0UIFZWxOJKcieUrK9k6yzyWSKwFOKKWGJlZsuuhyrJRf5976X9+PKdMl2TPfpmofDJk5GSanOF5FlG8TbZbGBzdVfM6ThLSKWmpKBDzaJpANSAYf0x+dJjMWrSMXagFGUFAgIBgUDMImDzaRyz/YhVxf6zfC/2k6Qn3hbZaY0XEJK3dgVZv9S4UqQISxxp4knIJRuDy8aSsounUYB0WU6nQngx8deDGzLrVHBCSiWUhZTdAZHmj4Mg5XbaCbd8Whe2rdAIKR9KXpyPBc+vx+5qD/pMmIPbFi7A7OPUmFJ2UIhOWV4QQJqQ4j1noqNp8ra6f7sX2/93RAJg5s+HY9TZfZIXDNFzVxDgBjVXLDwcWUg1+oBskvKZJHeohA89UDB+BPLj51HoCq6JKqStpQP7S+rQ5mtHz35ZjoKZs/tIf5Jn/YZO3uoBnR2dGlFFSKomzfpKJrOaNTJLJrmaGoiVVodEbBHyq72dbiG0kSGu0h3tnaC97VSJc+48AcdN6GW/ATNSKhhAnNaMLKR0p7qUFZfKfw06oQBTZg/B8WN72u+DqCEQEAgIBGIAAd67jA3uIgZ6EB8qvP/3/djz+REpblTQGEuUaZPmomdk2SQRTfJoEcsocpgirbUK16XuCZyOp5WA5hLXoTBrfi6N36JTSym1fzSvYpWUUsmxmCWk7E7fUKyswkkahVO2GUahEFK+Txfj3H+Pw6rfzpRevLxbX8CCX/lw+7uFGGHWcAz/Llz2YmxwOoEPVx6QXrSGjOqBKxfF8+yKMWyTVJ2AGFIMDnYtpIofXQrMX4CxSYqn6LZ7CDjddLIaEOss2QpLscoihBb5r161yFKttgjZpbgcEksuYrHFxswK4iJwceEwjJmSax0AO0e8NkipYISUmXKDTsjHpAsLcNKZNvphJlT8LhAQCAgEIoQAj5CSSQZ9DKIIqZOQzRDLqNKva9BRERjE3EqQcC4oyoJPW0ix5ZzsCaySUP62WDpKr4VR4HUz3Vh+g00gxBJSUuY9Knkdi0VMElKaf6VD66VokUBW27VSLhSCTR1wZzGk5ClS9cY83Nm2CC/8SAnc2/4ZHjlpIy7YFn8vZvTD3MhCSjzYo7fG7Pm6Ft8SE1kAs+efgONOdXAiHz31RcsxhkBQQiolBZNsxpAqfvQKvOo5HfoQ5iMx+7ZpyDfoe9Er12PZh+THqSh87lqMA1D2/hLct3KX7rsYg06oYwMBo5cEVYTZZs5GU64WJdZQUiysxlY0K1ZXbz75vURmsdeV947EsWOCxI1UCSjWvIolplTSixfM3AJgLCFFr9dWEvYNOLYfjhuXiwuuHOIqlkKYQEAgIBCIJAKxuq5EEgM326r3tmLt87tRu6seKbXKGmi2uEsv2TIbqEsoRuI6pajubgr5QoKcSwX9eetCfd/kBTi3gwnrrqcSXHJfSNws/yyzMt9YvoL+bNVKiugfk4SUHWC1vYxD8spJW7o6DrLxhNxmEAH0zRGKhRQq1qBw9vPImTkF+dmAb+d6fDzwQayaPxbx7KliZCEV6gMinGOa6LJJEN2NKw+g1deB4RN6gbiJiEsg4BQBlpDSHQA4IqQWw/sTNoC5Bzm9jJ6EJVj7fh/MOC8X2P4y7iu/EPefV4Vlvz+EWb+ZirztL2Ne0Sn4y9XCGtDpGMdLPXozZzFWaVS69skbpdj42gFd2wUndMO1i0OJ66ceDxukEjKKK8XZAesJKSXDHrPnM9s4d+/ZHXlD+0ikVN6QrlHBWTQqEBAICARCRcDsWReq/GSpX/LlUWx6uwzN+xuR6msP7qankQ3KHzyveYMXSdqiiZd1Lth4GsWKojPt2beYkvvA1uPFtzKaC0aGNXYIKFZ2TBNSZpZEZr/buamcyLJaJ5RyVuvyiDlHhFSjFz5PDjxpkGOm/PczfFThwbhTJ+G0EQXy9zF8qTe2UYQNlZBiCfB4eXGIYehDUm3n5hrs/KpaknHlvSMwZEyPkOSJysmLgOsWUi++ANxwozOXPZWQOvlrLNtyEgoJSYUSPzmVvMMUdz23cmjK6xS9JoX1RcKpgorS335+FPu310lZ9vrkZ2HC9P5ITSfZ++TTXSn4FXsFy75HW0kFY+MsMHVcQkrZUutzA7F+gH4XAfIikJaRjvxj+2HA0O44+5KB6NEnno/X4u4WEgoLBAQCDhHgPYLDup441DMeqh34vh7//ddBNB1uRltZs6ayYRBzUsIgkDlLGAVYSFHWRjQ20ngqBi0B48hZE1XySMvaZyDXKv48oovVw8LSzG3OCinFC6oe04SUVWDVcnbJG93kiIKFVSj6GmETqoVU8aMn4N1zv8UdE+yiHx/lg8WQEg/36I0hyVZFYkkRd5KRZx6DS24/LnrKiJbjGgFuUHOqR3ZjSDkHgyKeNEspa4RUQ0M9unbtpjVd661Bjxx/YOaa2mr07OF3bfV6a5GT4ydx6fqtLT6JUMjIkF++Gxsa0CU7Wwu0ydZlZbNtN9TXo2s3WbfWthZ0tHfA48mSPjc1NsKTlYXU1FTpc12dF927+12+amtr0KOHvx+s7Pr6OnTr1l2q29bWhva2Vniyusiym5rgycxEapp8KhIgm8EoQHZdHbp1l2W3t7ejtbUFWYrs5uYmpKdnID09Xfq9nipLPnu9Ncih8Gf7QetCNpnNzc3o0kXWu9XXjJS0NGSkZ8iyqT6Sz2Zjy/azsbEB2dmyhY+vxSeNY2ZGpja22V391j9mY+utq0VOd/68aWltIdHXkZkpj23AvGHq1tTWoGdPak7W1iBHHetOoKGhDl21sW1FClKRlm7thMtKDCk7m2dPly7oN/gYHNM/G6ecl4fBJ8rzQlwCAYGAQCDWERAeHfZHqLWlAzu31KLo/XL4vK1oOdSElDbGvY4ieYLGjQp2+EO9SPJIH9pCys47p87KSsmCZx8F2SpK7hsdf0yviR29WB2skFFGescNIWWVvNH5c0aBZHIyQazU0fplw0XQiYVUshFSETu9tjLISV6GnNDv2VIroXDdg2OQN0y4VST5lHDU/ZggpI5swH13HcIsJX4UjmywZSF19GgVuuf00EiMw4fL0LdvnoZHeXkp+vf3R7A6fLgcffv2l34nREJDnRe9essZKwmBRDYgKtFTfbQK3brnIEMhMcxkV1SUoV8/uW1CEtXWVuOYY+QA0YT4au9o10iNmuqjyO6arZEYlZXlyM2V9SIXq3dFxSH06zdA+o2QRDXVR3BMn77SZ0Jutba1akQbaTfLk6URVFWVFVJZdQNUXn4I/fvLsti2Ojs6cORIJfrk9pN+a25uRIvPhxyF1COkECF1unTJln4/UnVYwk8l1mg9ef2oPFyB3L6ybJ+vGc1NjejZs7d0qEpIoYy0dKhEEdGjR49eGvlVcbgM/aixZduSMCRj2wm0tPhQ31CP3r2OkdoixBnZWapje+RoFXJycpCRLhNUZmNL/07IRW9trTa2hDgj243uColXXXNUIsI8mTKxKc05ZV6QgpLe1JysKCefqbGtOarJbmyoR3pGBjIVWZLAIIySESFFqhltnrmuDinyqbT6W0ZmJnr364HsnGz0zPVg6Mie6Dc4GznHeNC1WzpSUkPZmmtTUfwhEBAICARcQYDmQsTTiQ9pe1sn6r0tqDnsw6HdDdi3w4um2la0HW1Bh7cVKR18HxqrmfXY9UrKtMczIabiRsma+hc52UKKxKAKbVpYc9fzl/JbWKna+AmqQCc+c92cxIviWUeRlmKSkOL5WJrDIpdgiSurRJZV+dEuZ6c/Tgmpa1406uWNWBGHQc3p3vAspNjTBjsnrdGeD4nUflNdKza+dlDq0tipfXHhvKGJ1D3RlwghwI0hJe0F5NXfblBz+2rzXPKMrKXsSxc14g8BWyfaIbrehYROqG2rLnxasHMbqaCCRCe3YiGl7ze/I9q2nPMzsdbK8HiQ0zsbnqxMpKSnICUl1Zjxcgy0/hXCjVggjlVJsorsyzwvxn6I74cOEGUno5GWPJ+hyGlr9AyzklTAASiiiikCRk58gWSLTAD4L+nxbBTXhG7XrBx7oh8LL0+EbCJ6tHeio6kNrbWtSGntNCWhaEKJdo8LWDMYTCRsUxQwlSDn8nazUzssUyGl4ZL4CtMxDixgjYAyFmyUUY+tYVU3lZOg/3XQLalKTBJSTjsTjXp2CCKn+jltwykhlawue+xDw+l4iXrOESj55Aj2bfMiNS0FP33sJPTOk91exCUQsIpAQAwpJs5N2F32JOuol1GmKjz0Wtz/m6mAyLJndQgTspzVDV7EOm/2shGyItLxsP9SX1bolxaLjEAwCylrG2m5s/SLmZ3xkE6BzTIJqooo7ybayTev3zql+QSVGfxEf+O9oVHvZAycXHZdMVIV15DAtvztO9NElug/mSef/GOrk2kyxw3bZ8wWuOPPAZF/8u9Xwgh7I7InGHY8k0KND6YrSp3kzF+ljNZ2EFMNFie1n0p6AX2AnYAXdnuzTcbIT3PpCC8WKBsWJuq9r38k6S1WgmkabCrR9icszWBlbHmGFHoGKfA5Gjh3eXSHMkKUt5Cde06vu35cuFgxj3z9NFStiGQN7OihytE/OXiMmnEJK+3RZI2lgwIaIFYdxjqK5wIYoJNNQs8quWQ0r3nPIys4GcqjniFODIsEIaU+lBUgpSBjNi6nZJHWBGOzF7I8SvfEIaRK8OxNS1Ek9W0qblHdYGyMk1o0mIWU04ekAzVEFQME6o+24L+rS6VfT5uRh/PmDhZYCQRsIcB12aNeKMNOSNnSVhROVAR423eb+834gIYma6S/idoUKyPtqZRtLu/tzIKJBUtI6cQEC6yuIai+5sqN0S+nAZmFONn79ONm0BelkPZaqL4scwk4uQd2XyjYORUAnQ5//csZ/Z6vqWQ0SamZZ5WICnwd5r3C6/tty0WEO84MzaDwLnrSQf/yq9MzRXklo4ILs5hy3jMt35d+AjSQCNTmMMMV8YgGuSyliaS38q2Sc4D7hk93hq6u9ECaB5o1Yyc6VTzo8WeMaeh7j36hVedUBzpByEj2Mnv2+cdFZjVSOpU7kxlMbYozpAZLBrL3FmsBY5EL5461vt/UfUwrF8ydmA0no+CuvX8y85J2Z5bwD0rEBT5keY9d9SnNu1f85Y1XMfZ2lOcRzb7Tb1T+73nEIAsy++RQ5zo9xoHPZP6ImhEsujA/ZjQZ/fBQlwHFXU/SUXEJp5+1wZ6fvHHhk9p6hHhzm08uyUrSaxxNtKlrIdst+pkXDD+6b04IKLVXKg5JS0i5SfxYXp1CKGhHX3WSzDzzDFy/wGbaZjrLXgj6ulu1BM++AtziQpp0o6Dm7KPU7CHmbv+ENBqBrR9V4eC3dfBkp2HeE2PRtYccDFhcAgErCLidZc9Km6KMQICHQFKtK4FvKEHjQnFnDJe8AYLGkFLaDeS1Al9r6FckqzNW2wvo+qejNfyBQFQyLoWEbE/R3Dakl+GAN3K/ftILhubiYfbqLmtu9JLp/5XfQ7MXDKNDWTvEVDCO0coLqdWxkXCQXu4tWlxQL/66lzCedZD2Du1/+7e7L1RfEq1kxrI2Ljz6gBpxzguznsdSXlAVwCT9TKYbj5IwHh9Zvua+Y3UgqXvL30OOhSUtT1HMXgweRT8maZpVNY3K6S2k/E8Zq/NFb+2nPE6CjIs1uTokJdUtcP9aF3WxgXQdD9669Ov/s/cl4FEU6ftvEshAIMNhRgiJURNRElADHqC/FfAgHhBEQTmCGOJyhFUBRUBOBUUuV0DXcCinEZFTwItjV3H/LrgqeCWsmAiYAHECSSaQpJNM8n+qz+qe7pnumUkyCT3Po2R6qqu+equ6q/rt9/s+DwZqKQX1jIO8V0q6WHrZoLUeqx8X4ijpQFbtElSsW+LzuhuVlI6WVOGgCSsjLzTUCFtlA2q3Dz1jIpRlfnrPAAAgAElEQVTRu0Zo1XnZElJGQNa8CdVR0HQj5JO7fnijkPIHLv6vwxghpVxA6VuWO0LK/3abNXqDQImdwX92nWFP/cvgaPzl8WhvqjHPuUwR0Axqzm96G7NC6qzo9gd0n7we6Qn1NMiyLIH11KZPzdjx8Wsv4PTD/sPI3bqipD6EPbk+asGnjqqfnLUJY944yP92L9LXPIEe3jQTdBwZC/Ix6MV7IYXUd1MRpbZgo7Uq1VHCqUaejEgw/NOXsPXNn1Fwyu7yUEX2SzVsoHL2SVjhWseNDK1U4caGehxQGTwpHoZUnewBQvkUTBFR4qaeUjFoqTfEjbyY+UjfY4r2A78afaBwVdTqr0Ca0cMrPvR7fgiVD6myEbld8mc6o26E9GOTMJr8laZ2Ibo8dckfhwUCTqiVxVaF8PM8ZaXGaSJKPvbqj+JqLoE0ISDvAm+p8I/AdWo9KAvXhXjt8T1RqKEE68m/NS7qI8kCV85Y+TAvjafx+x+J28a1JTirkLwCtOOK6JYoiDF507RnqHQPoG8/dH+N3BpdSUbhbi/V4vbBnibf+LkmnknHHXIhOSRllKtCSmsFcrVJT19FbJRyNAX/Q7uIsuZSg6A29mqKOj32uCLsclFTB1xb9nRXlZFv4gTUsEytMvGSUrsIpVmn7L/nftHjx9VNk9tuMwGqmE8TWFouhMavWa4hac2kX65Q9w1qbmupwBoFIeUvgkbPxHfXlvYCoafm+i/TZAip8wfxkhCTpe80rPKglLL/eRY2KmtRYeGfiOAzN/3vGzsuFFwUsymRjEghQcFoFhrKblEvlXG/BZNgpiS1+EUHwltLactLS0sQTqXJplN4kyxRJAuSkKmJYfiU3KF8Su6yS2yaca2U6MoU3BcvOtCab5tksmIqKmTpvol9QsYjkgqcpFsPCebSaNPnku/KuulU4jU1NSBpz4VU4pWVlezbWouFy6ZUXl7GZkMK4dOtK9OWKzGhMauprWEzToWF8WniKytBjolp4svLQDIdNQvh063zKdF//KcdZ3IuIqxNCCa8dQuahXLjQWftInaTrFzt+YxfFeXlbFYuIc08yZzVwmKBxcLFoSLZrYTsYOS7MgMVXTfp/4XzhbgigssmRuYJ+U9I/U7SwBNMhLTxpO727SNE+Tud9YxrS8qCxtpSaBfrrmQqUFZRjrZ8xi8yNiRFfAs+bTyxo2279uK8ca1bnoGNZB8TsomR+UjGj2T1YudFaSmbal2YoyTjGulTCJ/uXpkVTZnxi66bZOW6VHqRtY2bcxfZDUmrVtxYFxWdZ6+VZkLdf/LZwvhbIZ29jRvbAtj4LGhVVVW4dNGBtnw2MSN3T1Eh5eJKxO0aGi8hlY2MTCDdS6Xo0cxNQMoT6G4ETKFsYyOkSByv1V8DMUPwspd4eYLp7D834fubn0B/LuGd5kft0dzQCZ4MoX8njf2yCWM+6oR5AolEyCn6O11elv1RrSG1AP1UOY1rjPO54cvRT/Je7nZphRT98K5enZKU4QzQfJvsgcRgu8G/6WbJC/qJmIZC9jcfL0XkSTSyMPEgcSYYJWaAYJqM43uplLzoevCW9Y/HimcBhD0x2ROpZpKiyAvt4ZU/xdE2aZ6jyxVTUIq5kg7CcKhdfy7kkorMxi2poHFNqj1o6VGDaD0wS+QHxZARuoyQSe5Fd5yFKqpFti2B4eH77e6ydEd1qD36c9cL91DKXzoebpAU48TbQ9z1WDO1XAgpslewwZOrk1tS2sA9Vkk2snby166cyFGwN+KEVDBuLrHgJFJO1SxVdz2tmxhnrXKctMZbKC1dH8orVX1EhXukOlHGISS8BpARKm5cD/Wvm6499PbaFfBWvRerVUoz19Q6wXH7XFBzrfu6UJ2+eStfw4T1zMC0pV7CSKMvt00aIz31KrkSX9VRpM0GJaQG3P92rdGYTTRQWuSRNwSWzI/UB+WT3rb1lpPuYdINXs9kIWWaDCFFdZgoBD7qOBvj3SgDiosvsCm3hY+jpBjWNm3Zrye+vYCiPy8hlCeJqqur2Ew6hGwhN4gKpoJNLS58yMO88PBOjhHiRyBuyPfyinK0bMERHuTiJmSOQBJxdQchhCdbDNdNtU1uFYS4EIicamcV22azEM6djZAloZYW4jOAR7sV/aJtczqr2c1Es2Z83ZUMi5ewENN9VsXEbd1OlpAihAv5ELyaN28uEjnl5eVo2bIlzp+twH/3cmGh7x4Zg57JXPrwkuIitGnLkSvkQxNthIyqrqoSx4sl6SwtRCJNScqRFPUCmcLVfQFt6HlTWiKmsyfp7qsqK9EyjEsLT1LSs0QaT7YoSTnlHFS2RVLBW61t2LoIkUnGT5hXhBwkBJGAEU0eqtmptJsQcW2s3HyvqXGivLwCrVq1Yr+zdYeEoHlzjiQlBFVrPq07i2dJEaw8eUW+u2BUUow2/LVECEGCQ6vWHAFF5ieZgKGh3PVD6ia/CQtVSUmRSIyp1y39TubfpUsXxXT24oDr+ENTIUXOrZcsezqM9KpINjLGfIteshh6nBLoo1wAfadhdUo8yD1yF+7Euc0ksHocHl44Gz1+mI+5m3MAl++ceqY7CPHwLYCDOJpLzhmC09NJ3D7+d5aQ6oSOmzexsfxEdVbWJoxllThcO/2vkOqBH9VJRuFiMeg4HjEffYZOL3IkHE0gSX9L+EX2vRfArXg5JQIfZ/6IHilEFWQX/z6XmYqML3icu3/L91tbqaaLCFDrmAeCxBMW32fOx9kHyFhIJcVjOIg5/MudHpOnAW8swvekWN9pWEP6/doL2EXmEuIwSBzPM4iJ2YRdfN/XsAQfmYvcuZHDl2DePcDHr32G0zEHcTZyKebdwxH5svjEwndPHRB+p56a1AgpzYcqlf2b/M00T/y4wZm7Z/GPZfyDPyF/REKK2Kh4qPfUPaWyQgCIJqMEtz23L0Y94id/iJQexDkCS7bnVk5SikBju8irppQPG1oZpFyIHtFW+mmOQ0qLhHHpnoqrpICZUFaOLVU33z9l63QbLuokinCUZgGZMxwhp89u6UzBGk97fpd6RXUKRQ8IMbKofwmW3HioMA/cIMp8wNhivFpBNp81PK24aulZJE/QRn6h8SUYseSloFrUMEu8XmRzUuoE1x/qkZlqRM4Ju7thykGRXWsePMvcX4MC0cDPJH6sOD5NapPGQJyryhh1tCJPVJHQJJ1rmHRxvFVvsPKrkEZHOcfU7qEShaW8EvmXDGz14o1CFi5QuC0KU1fenpwccx8Hy/Um5249dZ2d8vuLdj8p4oidr3QfKRu0biD8cZpUCiIxpfise8q7nL57h/oNXnUN87gWSHdIOmah2h3Y3TzRmrvK40ZJKWWfGpSQ6p/0Dw0K2TPKnm7unmvwrkRDtWvUWmKnVzGkjDZUz+WP8pvthxRvpd0tSbSJxGXv4gXGJeOpu5tdPXfRbI5H4Oi+AhScKkP7Ti0x9o2bTVxMBHQhoJ1lj9ts9Ly1G1Jf7KqrrsArxBEBR3nyCVmbkIEnWNc9gWRhyacjd7KZ/SKJUuizTqxKSFJIUUorUSFTiIwx2xBDSIgCQjKBJao6ssTObKRDOsaRV2cw6MWb8L1I3Ah1QqrHg3Ko7rAlJBNHRIn2U/gQokYkpAoI0fYAXr7HxhJ5c88OwWqKkOoEO/ayfeyEXQp1mlIhpbYG1du6QjX+Pa+Eo130OFsfAFZ/hsgXKfc9WiGVtQlzzj3AkUnnD2LOZ50wL4WM5yKAdw8ViK0eP2zC94mj0L99Lbj2HsBZ1kVyg+RGyj9QcioNjac/d9IMaoKcPUlc9n5CwR+Fssxy2ht85fa6FkHBwayK2HpFK7QIsyCkWTCCQ8h/Ct+fOpiYWvuTepsfddAn7UdGd401rR7rhlUxAVyES25IG1kb9ITXenrSuijo8vQDttrfujvW2AvqfXJQ9lPJUPhCNbjHUGlh3bXU2MeSt5/czp3kv1rUOGtQyzhReb4SQZVOBBFfVMVHqXjzqFRlA+7zpBNF4IvKL/43tl6V9U02fh7WP28Vl1r3ZnW9nHoyXBecVIhUUoZ+OeFLYHNSV6MlpIxcOo2FRNLTJ7W+aLkSNhmFVNYmjBPiYehw2XOHo1aWPT3Ym2XqFwH76XJ89/k5ttEHx8bi5nuvrF8DzNYaJQKaQc15d4DbuicgbdaNjbJvotG8C914rOSVT9wvRLk06BxPIrEqUol8EgkpQlIJLtCkCEtugSeZ5CQWIbxYwqbjZyJxA1E11Am7xOynAGKfwMsvdsIulqzSGXOoLkZBtX9EOSa52EnkHeV2J5J36gqpSFYNdpJXgskVV6Qb9faIovW2lsdSXSFFSKNbcUTp8kkRUnKCTVCGycdTKBP5Ga8WY9uMw6BF6cCqTxE5Y5QUq0on2aRnCpw6Xortb/+I8+eKZMX1PJyFtW4FW3RbtGwditiubRHTpQ0iIluiRRjn3m5+TARMBEwEAhkBPeqVQLa/oWyrZGpw4Vw5/jhxEb//XIxLxVWo+pMBLlYrYg1KFqpqN90t7iqyUIFIEuuiBGWkJSNLoztSyiN5RgEvU3HJdivSKmr0dQGtiPKVjCKmNigh5avLnoB1Q8R28pbkMnKekbLshljBYDYZQsqPdzN3hJSRm4QfTTKrcoPAt5+cQ2F+OTrGtkLqa42cRDBHul4QcJdlj9wju98UjzFzb6oXW+qsEZ48GR+5jVMwUS7MROmzEuNZ1Q8hlMYevZV15ZMRUrxqSrKPihVEqapoQkqoh6hn5q4GxquSTx5iDtUZIFLFnLuegIm6Wooobc88wLkyumJFXNcEVz9lfyQXPriJIaUUMughTly8L9hFXZFzncZP6zdlzCjy/eitWMOqnb5FTyHAOTn//D+RcexGpPMKsQyMV1FICecQLFcCY2cj8jPeLTBC6JkdHy/4FJEvEkJKsftW24EbXGx/PlyIj9b8hLLSS5LLlEJmIq8yCO2ubIN2Hdog/tYrcOOdEWjdhnNTNj8mAiYCJgKNDQFda0hj61Q928uUO5H93yL89O8/UVVUieoCho/FxsV7cnGdUdpHrbmCe5+LMqpWJTskP3jeqN3UiSS5YVpZPGliTG27ILkgG3Ch5rkGdlmn4gy6G0o1Us0V2iDYhp7Gyc0NIzwI0uuyZ5SYqec5XifN+aPPJiHlOjRKQsq8ydfJ9PVbped+v4RjB/5k6xs0qTO63NFgfkB+65NZUd0i4I6QIi13i78OT069qfE9oMqUP0LMJiqGFB/vibiprTwCnM0lMaOEGFFE0UPiSEERU0qIgeSZkJr70Um+TqFtcIQXr14lsYRevqdQUlrV7TBr1C4RUELwdpGg6iApwyJj78XtY0lAct4FktQWG4dIPgi6lM0wDpF978R44rLHq8G4fvJk3xsH3WY79Nv6YsSzJAg4e3A+5rAxwzjlmizAOT9ePVg3PD4WlEsMKSEzH5kX29hxJxH92HhRRKlamyXGkOLqvwnfv8a7AyrTYKmxc2qElBuSav8HJ/H1J7+isqJSHHf6bS59aotWLRF5jQ097u6I7r0bZnPbIFPfbNREwETgskHAb2vLZYOYvKP/O1qMI5+cRXleGYIucjF5ddMyAsFE3PPoZBTioEgrklY2O19gl8fM82y30i1Rq22jc4oWAxmNH6VmQ4MqpLQIKaNkjNHy3kwEI214U1btHKUEzki9pI8mIaVOSAkxpLQ2tN7MD/OcukPgyO6zKCqoQEyCFSPm1lee+7rrj1lz3SKgRUgJ98+roiIxPL07rk2QsmfWrUX1W7tcIVS/bTfm1mTKMgMdUa4j3MaW+xgUAslbNUJCGbBXV1Ex9TUVeMZd1jNZvm8hE52/gADeW5KFX78/ySaAENBlMVbYFBXXETHXt0XSiFg0t3CZWc2PiYCJgIlAY0PA3brS2PoSyPZ+seMPnDxWAubURQTXGKVk+IykVBBzJQElLuOKZVEr0DqdydQdkeTOXY9WRqnVJx8PKWWBXpc9YS9N/6t/jOUbG7qPAUlI6emYUXJGT51qZXxpx5dzvbVXOI+QWQ/f9RekTuvma1WN6nxPHg6/qQQ198q9olGh0riNzT9xET99YWc78fiMeMTezGWnMz8mAmoIuFVIBQWhVcswJA24EUnDrmmSAJqElIFhpRReXAws47Gv1B4ciAWe1hWfyCoDXfRLUSVBpUpAucnhTRvhRcffmfsDfs/+Q9YVgq+wxwppFoLozp3Q++EY3NBDysLql76blZgImAiYCDQAAvSLDeWa0gDmNNkmSYzCf314GpUnyxBUpRL5nOo5S/YQAkoRO0oWN4pd47QXOuO0F098ifkuucZdYlXpGCF3KjCjL9K8VUVpxcUKGJc9T+SNp9/ZwVFJ96tjfLwqUldt+bNeUyHlOrSmy55X073BT/p6Zz4chZW4rntbDJnepcHtMQ0IXARoQkr1fhoUhNtvScDoGWZMssAdxcZvmSdCKuB66E4BpcdYmqQi5ZV5vVWCv+qp9mS2A7vXZKEgr1BWPJjf7zULbY6rro9E/yfj0PHqVnqqNMuYCJgImAg0SgS8ITMaZUfr2eiSC5XYvSoHZb9dQnAlUeIa/IhxorRHyJMCSc0Vz7PCyb2dStKKVlbRAg5yPFj2Gs1z/40ENdeKI0XbFzCElLuu+yN6u2doFSWUmymNCupKVe8PYupyJqTUxoUcIwqp0guMbDQ93SQMzx3zBL8j8EdWKX75f9wDyahXuqFT59Z+b8OssGkg4CmGFLm3xl9/LR6fcCM6XNWyaXTa7EWDIaC1B2gSDw56SCo6ZhQZBbW9kxeqKMHf8aM1v+HolzmorqySYs6yqbeB4GbNcE2XKDw89jpc0dG8lhvsIjAbNhEwEagzBOg1pkmsK3WGlG8Vl1+sxrY3T6Dst1IEVdaoxpQSFVJ0U6w4WBFPinXZ59zh6I+R8dMT0Fyrx2oEECGcyFIs2SUtzEZeoEmuesJyb6RXrhYLGAUUIeUPEkboqj/rqss6fbl8PPXxciaktHBVy7JHyvp2Ofkyiua5ehCocQL/b0cem7Y14S8RGPjMdXpOM8tchggoCSnZfTKIW/qI216ffgkY8GTcZYiQ2eX6QsCoBL6+7NJsRw8BJW2IXFNnu6ikFJkCDfqgVJQ5sWnRTziZnSeaLG6GUYtr4q/GgKfi0DHGVEY1+NwxDTARMBGoFwTM55W6g7m0uAo73vwVTM4lBDmpGIo6mvQU5NvX/YDuoOuUOx/3fMtRmhz9JM0eg8uxCwLuXPb0CImUL/MCO4aUTpWSEiVPRI2OeeW3IsoBE9IkempA862rAbfEy52QUsPQncueNy9xPY2j+bv/EPj9xxL878gFtsIxf78ZV0SZb8T9h27TqcmdQkpaG4KQeNMNeOK5rgizNm86nTd70iAIuHu7KKwrTXZ90QqALoyElqueDhe+r3b/gS93/Ybyi5fY2ug1nQQwv29oHK5PNGNGNcikNxs1ETARqFMETOKpTuHVrDw/9yL2bzyJqhxu3REXHsEtj2TXC+KDgdfyKij+N/YZnyh4xROlZtQIKaUKinbRow00QkapnaesV6jPiDJKDTBv40i58DYIQkAppBpm6hlt1di2sr7JMbq9y52QUm5gyXc1hZTpsmf0GmiY8lVMDb7ekQ8iq+2e1AH3P3VtwxhithrQCKgSUrJU9NyTcJvWVvRNiscDI815FNADGoDGKV92qL38qNN1ha7c2EvcukWT3d1SW1wdpBNrkMq2qvxSNTKXZuH3X0672NyydRhuuedaPKh17ZafR+6pAsid80k1FljaRSO2g8VHHBg4Tueh0GlFRIwN1hB5dUxRHvILHFT7Flg7RCOqnW/tMvYc5BcD4VFxsIX52AVDp7vvr6GqhMJOB/JP28FYbIjt5GXG0zI7cvPtYJQhX0LIuETD5hvcXnXLPMlEwN8I1Ola4m9jm0h933x+Dj98ehY4X8n1SE1ORLnq0UHO9QQO14JJ6WqnFQBcD8yu+xRtitPbOaYmuvGGpCL9bJqElAdlVX2TRHomjjdlPPXDJKRcUaUJKfPtgzezrmHP+e1oMX77tojN9v23jB5o3S60YQ0yWw84BFwIKcqNSPk26MaE6/DomHh0jKnXp7uAw8w0yH8I1Nm6oiWb9p/p8ppUWTbxNTAJmiG57HkT0NwDWfXJ+hx898VJVJSVU3Zxb6Nju12NJ2d0Q0gzdbQdP3+I5MdngcvNKv/EP7MF68Z2dyGRSCnH8S+xP9uBuDuTkOiOtGLysHf6g5j6awrWvTcdPWUiLQb5O59Hv5n7FC1HY8CM1zFruHrbnoeRQfaGMRi8iMHUHRuR2sUN22I/iv3/zgE6J6FfNy/IHiYPRw4ehr11d/T+vzhYq93117PlqiUKvsTsYWNw6M63sG1eEmwKUk9PrczxtRj96EIccyncC7M/WoPhnf3NSDHIPbQPR4tt6HVfL0SZy4aeYTLLeIGA2ksPL6oxT/EBgfcWZqHs+EV11z1BLSUwVfx6JiinSLOC2xo9lkb3B3oz6XkislxJMvX4UWpwKbkGpWuiHvc8d8MQkDGkfJg3uk5VA1XLhc4T2aOrQR8z//lqg0lIuY6SVgwpUtLojULvHDDL+Q+BiktOViVVWeHEHQ93Qp8RMf6r3KypSSCgJ6i50FFLaCgSb74eT07v2iT6bnaiYRFQEy4F5LqiN1aUirJQRNgdIaU1DLQSyo3Y/PcsBz7P/A1/nDjjUlNEZHvcn3IDEm6/QnuwBYUUY8ehZWOwPDsJs/8+AYnt3SmkGORufRoD5uZh3KYtmHiLGyJHByE1YOZh9JvzFkYnWoELWdi2bAY2Z/fB7B1veU2U2H/eh0MngIS/JCHept195ucMjHj8DVhnfIqVI+NgmJYpOozFw0dhc7fXsffVZEQ1cyD3q304WhaHXvd2R5ThClVs9SMh5Rj2Ol55NA6WZnw7daWQctqxf+aDmHgkGSs/nIvebsagYe9EZutNCQHlGmLMT6cpIVG/ffnjxEUcXJ+LqtP0SxG5DTJyhgQNZ135XJ8oZQokNwNIZ9rTq45SI6OIBYKbnidSy1t1lICEt4ooZQbBgFVI+UrG1Ou0NRDryki/jJRV669JSMljThCMTEKqXq+MOmns12+KkPtDMSwtQ/D0qlvQ3BJcJ+2YlTZOBFQVUuQeLbwgUJDPEe3b4//uvg73jzBd9xrniNet1e7c8eiW3b3RbpIPEC5kFR84Q9gPaXXaw3FHcSW2Lj+O37NPo7ZGMbZBQOebrkHqzG76Bl0gjn4agnWb56InIRAYO4598i62H8qDA1bE9n4MIx7qDlvxYSyfMgqrvgNsPVPw7LTJGHwtg2MHt2HPP39BodMCa/z9GD0yCbEhnhVSA2ZmYfg7WzD1To61sB96GSPG70OvFbsw/z4bmIKj2P/ZFzia64A1tgf6PCCoshjkH8rE2t3foxBWRFgZlJbZ0HvcBHTPeRcr/wX2734xFjiO78PmDz9HVhEDS7s4dO89EP1vt+DIsqcx8b0sIKYPUp+djvGds7By1ecotFgBxgG074EBjw1BYrMsfLx9Nw7nOwBLNHo/9hQG32JF7tYZGD13D+whceg3YTpmPZmA3PfewPaiHhidPgTxVgb5X2/D2t3/QSFjgfX6vhgxLBnx7RjkH3gbyz/Lg6W9BYzdAVi7ot/IFPTrrCD4eEJquyUJg2+xwFEGRN05EuP723Bsw9vYW9QVI9JTQEKEOX7ehuXvfY8rH5iA1L7RIsEmKKQwaQtWEtUbPSvsh7E+Yyv+uHokxo/sDlsIg9xP3sbKQwx6j5uMfmFZqvgzJ/Zg+aovUGq1Ag47HLCh+8CnMLx3NJgf1mLquIU45LAg8ZHJmDopDYkUKeXuXAuZd2pzKcwVM8vVfTHg7mjYj3yOQ9l2oF0PDEhNQe8Yjgm0H9+HA/v/g6wiC+IS+6KfqdbSdz9oAqUC8gVHE8BVqwtb3vgVJT8USyopir0JquXTvZJ/+Q+tkFKr05fxU5JVemBXJ6NcF2GjdqmRUFpKKTViTc32wApqboDY0TMQ4gMI/zCiPMcXwseXcwU7PNXh6XdPGFyOhJQnrwYzy56nWRP4v5NMe1/vzIezuhZ9RlyFOx6OCnyjTQvrDQGPQc0pS4RFuHNcDO56IBa33tOh3uw0G2o8CHhaV7Q2nk0uoDkdwJwmpMTdOB3QSvRpkOBx56ZXCzidtchc+gt+zzqDygoSAUq+TW7dNhwPjIhH975X6ps8LoQUg9zdMzBi+h44LDbYqu2wO60YsHQXZnU7itmPPo/9ZaTqaKS+swvj2+/DK+kzsDckAbHFWcgtA3pO2oLlI204NNO9y55MIVXtQNbmGZi904aJH67BuJg8rH9uEBZ/DVjaWcAUMUDv6di+OA2xxXvwypPPY3sBYLMBdtbvMAETP9yI3t89zbnsfbgRw637MHv489hbZEHstVbk/m4HbMlYvHIUChc/hsVHOIgSJ+3Ckls+x7gnMpBLDoQRUqMXpq6Zgdgvp2P86hzEdrEi93ge0GkIlr/zHGx7/ooRGVlcBX0XYO/CXsiaK/U3viATEx99GUdgRZTNgXw7EPvkGqyb0guF7xG3wsPsqQL/hZ7TsX15GuJpxkggpAoAhNhgcdrBoDsmbvoH+p14EQPm5SCVEHo9LTjy5lCMfjfaRV0mEFK5vdMwvu9VPFFlQUS3JPTr7MDeuYMw9UgSVn6wAL1bZmH9xEFYXDEZ7y/tg2Nz1fGPOvEGRghYWS2AgwHCkjB/6+vofWohhkzI5FxBbUOwfPMC9OskTUXHd9rn9mP2qM+lpxKQr4YZX60lDGDKAOtDr2P7q8mIOLMNU0fOwP4iwBoGlshLTN+IlRN6qbqh6rtQzFKNAQGjpEFj6FOg20jUul9sOInqM+WuCgfxJWctGwfRk1LI6PhpKZ/cYaZF/uhRSekdC0/ZBPXWQ8rRroQBq5DS6pCvJEsb16gAACAASURBVI0RoFQ3mQay3Km2VQekm1afLkdCytP4amXZa5JvsD2B0Yh/z/76PE794kDr9qFIGn0Nrr+9fSPujWm6PxFQI6S0fOCFdsmimNAlFr37X4Mb74zwpzlmXU0AAaOElLDxbJTriqfOqmXVEy8kEldKMeD0LtwNIDU1tdiy7Dh++zEfFWUVqpHOr42/Ck9M78aqY3V9lIRUqxxsfu5BzP8jBSvXTkdP52EsThuDHdcvwPYlycBuFZe9MgcYixWWC4ex+K+jsN4yGe+/nYy8V43GkOKIg+UTesFyZCFG/HUtSu+fjvkj45D77tNY/EU0xq3bhCHnX8OAKV+i38ItmH+/BUdeH4Xx71ldCKn+FxZiyPhMRD2zEUue7IUo2JFfbEFUJyuULnsMT5TYpu3CypEJwCUGFkK2OBk4LgFEDJS79XkMnnsY/ZbuwuI78uQue6AVYRNg2ToGI5YxmLhpI8bF27F9zlDM/m8Slm+ei+j9hJCyc26PicCRN4ZidCZPJl1L+foJhFT0ZLz/9zRE5b6N8aMzYJm0Cyv6ZWH+YzOQ9dgavJ9qwbq0UdgcR8ZoCGKpKrRiSPXkXRUdB2ZgyLNfoveKLXjWtg8Thy+EZdouLOm8G6mq+G/B6GbvsoQUh1UcCv/1MkY8uw8939iFxfdZ3LrsCYSU6rn3RwNqc+mdNFh20pgxOLRoKMa/Z8PUzWuQ2sWBvfMGYeq/k7D8w+mI/ngMBi89ip7PvIWJN9vx/syXsRdDONLNfJ+i67bQGAvpvI02xq4FvM0b5v+Cyl8vqsd1oda0IPZv97STUVKK3qMKfxNXN6NZ95TZ/FT5DS9HwhMRR/eBdiMkx+m+BBQhRbNuRnFRC7JltA5pTxWE2poal4lFP9T4mxjzd32kL5cbIUU/BGiNvVaWPW/ninlewyDgKKxkVVLC59ob2+D2hzuB/Gt+Lm8EWELq5+Ncpl6SkpfaIIjPypQLH41WfJdY3NY7Gr3uj7y8QTR7bwgBLbc+aQMZ4DEKZWonfoetoSyXAeNh882W1fES7pKjCjtWnsDJ7LOouFTOXrO1rL+e5B8R0iwE3Xpei8cndtE/NkpCqtlRLE8divVX8+SGkyeoLqTj/XcmwPq5nJBizhzG+oXPY/kBKjx653S8v/ox5C30pJDah/hh05EcyyBr9xvYXpAsKmryd8/AgOl7FFkAiVLrQ0xk/o4BM3OQum4LJva0IPe9MRiwwOGqkGp/GIufHoPNx3k4QhIwfN4CTByYAEu2PIaUQEhFv/pPLH+Ed3lzOpD98RuYNTMT2WKWOgv6vfopFvfNw3I6hhRNSG14CsybgzD+iz5Y/uEC9OvgwLHVhKCyYPZHbyHxa0nFldoNyF47CoOXWjB1ByFXXAkpIai5NX8PZj/+PLIe2Yj3n4nGIULCHEvG/KeAlXP3oPvCXZg/UHLXI70WCCl5DCkLrFdEI4qk2LN/ifmpY3Agfi5eiN6NqRusmP3h6+id/bIG/rswq8NWlpASsGIIeTg6E3ELP8Xi/hZWGacVQ0ogpNTOnX9rHjarzaX1E2DZzQer/3AjUuMZHFs9CiNW2zhFWIwDR5YOxeid3bF463Owrnsc4z9Qhuvvw2Lv/yDu+i81s2T9IOAtoVE/1jXNVva9fwq//7MAwQyRQfF95DeT7P6SFUhxe02acFGLzaTnJRXtmkeTOdJ+giOkSFvBCBZJHTomk3IkaALL25hRAk/hjoDSG+CcVmwJ9jQ4IeWOiKkLkoYMkqd6adCVQc89nat1Obqrs64u4cuNkNKDo5ZCSs+5ZpnAQuDPU2U4nVWKwjzWx4L93NCzPXoO7IRO17UOLGNNa+oNAUJIHfv5OEtGiR/+gZvbMADcmyx1k669Jho3dO2AAU/GITjE3P7V28AFYEOexEKa6z2v75E2kwHYOb0meQqArua6R+pmrz8+rpSbtk7/WooDW07ijxPnUFlRQWXPDpLt1cJat0L/0d2QeJeBSNJKQspyFKv+OhTLW03H9n+kIb46C6v+NgjLqydj+6o0WGhCiqh7iKvYagd6pz2FPrYSHF6fgf1WvYSUFEPK/sXLGDFhG+Lm7MLyYXHglDvbEPpQOtJu5d0PQ6yIuvUOxP30EgZMz8HwdZy7mhYhldqNxGjKwbH/Hkb2r7/gy53bcMTeiyV+hlevlQU1VyOkmN+3YepjM7A/dggmDuwK5O7G8g+y9BFSq4di/I4EzN/xOgZHMaIKinxPOOQlIXWasydnJCGkeoH5F4eR5B43F/06yaOpu40hReac04Ejb47C6NWc+6HlfuJ+OAShX2nh3weJFziFlF8JqQVb8djJyRirNpcMEVIvwrblCYxea0fvtAnoE83hEWqxIaFvEuJl2R71XuBmucaCgLkbaZiROnW8FAfeyUFNAXEjpz78BoElV0gwcyGWFDVQyj2E0TGkiSRvlFHEWn+668m6T7/spV7+6iGl1GxqcELKn9OLVknpAcRt2ypv9bwlo3T1UWd7emwQypiElCvyaoSUh+zTuobPLNRwCOSfKMXpXxwosVeKRtx4tw13DOyE9p1aNpxhZssNgoDbLHsUMcUxU+omtgm3ovN10bjn0atxTYIXadMbpOdmo4GIgNoU0/OWVFdfvGXMdFWuo5AmGUXO1SCk+MPERe+f204j58cLyMs5C6fTqchOJEepU2xHDH22KyKM3NOVhFR7QlAQksmC4XMmoFf1F1i+YBss6VuwbkICSnc/jX4zD6Nn2lyMH3oHHCsfxsRPEjDxjcnoGXwU62YvxP62PCG15EFM/TwBqTMnI2VgL0SFCXgxyN/5PGRBzR18/KI/iavgXPQsE8igFMx+6g4geze+dPTFxGeGIOpXoshZC2bgdEy824Kj772Mzd8pY0itQb9zb+OFt/PQ8/GB6B7hwNEdC7HqizhM3bERw6szMfrxhci/Lx0vPDUSvarfQypFshAaw/FzBkY//gYcjy3AkkfjkPfZy5i6IUcipEaOwnokY+rkp/DonVZZzKzY7zhCJyptAUYnOLB3yULsj5uO7StSgK2U2keHQmp7ZS+kThqJuFPvYvZanhAjKi6ibnpiDDafBqJGrsH70/rApvDUVI8hJSdoHD9kYPTwN5ANKwa/sQuziOucSMap4J/LxYHSJKTmDMLEnTYMn0HGvQ9iqeVBUyG1IBMP/DcNz6vNJSOE1I4F6J5FXAi3IZSdH1bk/+tz5MQ/hReG9QIRhZmfpoEArWIxn1EadkyZcifeX5iF6t+ll98s0VMrZNUjil7ejU7mW8kGlnLhsNR64ynwt9JFzxM5Ja9P0lxxbXPfa1jXP+m7kX2JqJISBdVybwS2Wp0VCtYFPCGlh4ARBlerrFr8EKXyqaGmu5H+ubNRrR6TkBIuPSmshRlDqqFmet23S2JKnc5ygAQ9Fz63PhiJnoMiEd42tO4NMFsICARkhJQi3o2kVCWZGZXBbuTmNwsOQVzcVYiMaou7kqMReU2rgOifaUTDI+DJPbzRxZByp4LyRiGlFUeK36AePfQnjn5RgLOnCnGp9CLlmEczbNJGnvx1dfxV+OtLN3sK0SGfHCpZ9pgzX2Jx+hhsPsEX7ZKGlRmT0buDBY7vMjD+iTdwjA9qPjokExNHk+/Uh7jsrX8Klp1PY/DSw0CHFKz8cC56i8ItFUIKDPI/mYHBU/YgccYuLB8eh/zdL2PczG0QHc9vScfKRRPQu60d+1fPwNTVhymXPgUhtWMN+uW9i1nTM3CEekaKfex1rJiWjNhLnKva5t/lQc1lLntlOdj+6hjM3plHdY532XsI2D93KKbutqsGNe9pycHeeaO439kPCUa+BuNusSB7A09I7diI1C6Sy95sotxScdkjwdvFT5c0rFs1ncuG6LTzsZQsSH1no5itkB4KrRhSJGj77I/WcC5sZVlY/7dBWEzihmXO5eIsOUlwe3X8E8++rU1IDbQh/4OnMWDel26DmquRWVM77MELqnOJctkjmHWWXPbm73gLg2mXvR0LMOAKO/aTLIob+KDzAOJHvoUVk5IoUrTh75GmBd4h4Mn927tazbN8RWDDK1wcKTXiiCVURBc+aWepvpp5Z4knlZP7WtUjTvlin964UUq75G1ybocCKRbwhJR3Q6d9ljdxqvxFGvm7L57qMwkpV4S0YkjpJHI9QW7+HgAI5BwtZgOeV5ZzgTFCmgej18BO6PVwJzS3ECLC/DRlBFQVUvRDdZCxcJBhlpa4+ppItG/fCrfeHYlru1oR2kJnUOWmDLTZNxcElBu8y+LNtjKOlOCqx6UdEnfnhWfK8dN//kTuLyW4UOBAUWERRUQRKNWdG9jNalAQ4rrFYPTsGw3OOgaO03kodFoQERMtZSFz2JFbQLK6WRARFQebqG4CmIIc5DuA8A5xsFkBxp6H/PMONmWcBQwYklkuxsb+bSd1w4Ioum4S26goD/mFjFgHazTjQP7pPDAWG38+X67AAVij2WDkgsDFcToHhU5ySg4Ovfk8lh/phfm738KA1nnILwbCBZsdecgtcIBxApYwqV62PfY3BmgbjdhWDuTmO2CJiEZUO0pG4+RscjAWkGxuhAETy8jstYJhcbQiIsbG4Uh+P8OdK8ZsIoftOTIbue8WhMdEyxU8bNvcGFiqHWCa8fYLt9YyKr7XqslIVHNHK7MjN9/O9l/2CSF2Su05CnJQyJD6JYzZISHjpMSfrZPCip0rNHb8uDP8uNOqJA/nas0lXFBgxs5BCTPHmRwUXuLnMN8e26ciwCLEyzJ4ZZjFGw8CvhAHjaeXgW3p5qXHcfHHEk4VRb3MFGNICS57Skm0q0jKbUc1CS/+LEEZ5UkhJTSiJIDkjXNPvrQaz9MoKIkowRvNG680ZaD1wCSkdATBdAeatwSSOyWVt3V6GlxffvcUfyv5/+5E6rRuvjQRkOf64qVgBjUPyCH1u1HO6hr89l0xTmU5UFPNPRaGWZuzpNTtA8yA1X4HPIAqdFFIUbGk9LzVUUu1Sxb/5s2aI6J9W1x5ZXu0ah2KqOvCERMXDusVFoSFN0PzUJPsDKBpYNgUX9YV9c2f/E2pYYOUJ7gz0Bvj9Z7jKasesVO4xoKCQPLBMOXVuFhchcKz5Tj1vxKcP1OOinIG9vxiMCROFOveoIYaOabuR3tDj2sxanpXn2EM9AocP6/FpKGLcARWRIQ5UFgGRAxcivdfSkbUZeKSxZzehxWvzcP6Qw70e2UnFj0SJ5J1gT5+pn0mAv5EQCOqgD+bMOvSgcDuVb+h4N/n5UHNVQaHjSOlMWguhz0oIdRUUTQRRQc1l1ZTBWFGGaMMuC6co1eQoYyFrWc/rWaXkogS7Lpy6B84uZmPqahjTPxZJKh/0j/c+kzQhEtjI4T8BZQv/b5cFVLu9tlaMaQanYuFvyZYE6+nssKJE/8twh/HS8Wetu3QAr0ejkTivWaO5KY4/J4UUjKVrEG1lIBXcHAwiHKqdeswhFtbwhLaHEHBITIvQPY53t0Kp+X35S3x4OtrVDe7Ei2TBKm1a0c9dV4gHvRuhRrXTKXfODacSkptDJTvQl3x930a1aLG6URlRRVKi8tRyVSiukpyo1aNKyGYofE2mVyz8bfFImVKQuOaCKa1JgImAiYCXiCgprY1ySkvgPTTKZ9u+B15B//kaqPz5fCJO2RKIXZ7I3/l4osZ3gQ2F3RPggZKS1FldE4ZIaE89Vmp3gpMhZSnXujIlKejijotokYk6SKXfFCHKQm8pqqQ8nbgyOT/7ftilF5gZM4BRi9Ib9s3z2s4BMpLq/Hrfy/gbM4l0YgO14bhjoej0LJNc58MuzImDC1bN/OpDvNk/yHgQkjRGfb4TCBaJIGWOkppnV6nPz33Fr11cXscLngm+xFfxHGtCMfFNvkNEbvoU/1WkiWebAwKCqYUMNyfWudIddOxAWj05NS/QNrRvJ3SA4zrqtSiTC6vaYkIEZW1Ta9iybiEXcRekQJaGBdB1i+Mm0jKUESM1qKkQIzfD9ciJCgYNfxcEN9calxGavNaK+KocmxllBXl+qr2tlR2XalxjYpj2i+C5FaQthJuj8WI5+P9d6MwazIRMBEwEWgECHhaoxtBFxq9iZ9tPIU/9hdwyzRJ08y+PJHUSFq7BnqN47dthrBQqqS0iSVXZRStiKL/pu2gtyDu7FPzINPTEa1g7XS/hD41WkJKDxBGyugii4xUGABlL1eFlDvoTZe9AJiYDWhCaVElq5j685Q8W4YvJrVuF4oe91+JHkkd0aKVSUz5gqU/znWbZY9dcXldj5fiHKXc2J3NwTSB5Kag0QwqalXJNq2iPIs6Kg/pI3IjbjGXyc/l8QY8ba60N9Hqv6iZ7M42I+Mg1ENadkducZs2fn74YTKKbdFdpued8m+6TeUrcoXtUp+kgp6mtCvy7h913P5KM4f8izTREioFNGunJ8N4slV0/VNGlzIJKT/MRrMKEwETgcaEgK9kRmPqa6DbyhJSB87JzRTfDWq76XFudfxLQ+3EzprdN/LCUmtfKHvhp3CW9xZ3WinlbfwoJZi2QHTZ8ybwuLg503gA0Es4ea1s8nZU6/A8k5CSg0tuCYJCSgm7+QaiDidiAFZd/CeDE98W4Xx+ud+sa9exJbon2XDbQ5HsmxPz0zAIuCOkvB0XV4UJR8co1wv67ZWnGUArTDwk/BOBFN/IKVwBOQUOrSPnv6vMQ5rn4HrhjjCQtsQcBq73VPYIpUIT7HCldtR1aXSIIq3LRustoVaAT6k8Z69GyzztofWr9/NX+faPg0gK8C3uCZVEjXznyEHL/18WO4InfCTqTNKNCSPmStjRdJtUs1YvCZnKYqc2r6gxJ2MvzClxtvD9Eq8BQoYGU+o+lTknpwHlwBBb4k2FlPcT0jzTRMBEoNEhYBJSgTNknELqHJdljyikFGuYEDtKqWBSro1Ge+TNizehDbVYTUqCy9M+VayL51a83UNLNnF7Dzq7nvCbqZAyOjt8LK+XGPOxGfb0y52QUj54EUzMLHv+mFlmHTQChNgimf3Em2pMS1Yt1b2fGaOqIWaKMqi57D5AKTm8sU1tc+AiZeYr9iQKUXWjUlHFyFgg5Q5VICyEzYLg1uemc9IGSe0OyerRAXbDJW1VuJIScaPcxLjDgNt+0NsRdV8uvRsdNQm4y1tEihBR43zk9ks4uJJuJPi2+pbN01rOnsfygrWuBLWnycHDJSfitE/SvamUbQTlIyN8U+HE1GeTQIIqWESO4FQEgxLHQ+5WQFdMk2tSxj3+qKmQ8uZ2ZZ5jImAi0MgR0Htvb+TdDHjzBUKK3g6w6zMfw0D4W3zxpBg4tXHU485GA+Mus57aflL+ws51vaePeNqSyF6gKkZLr0JKeHWlptgitgZsUHNPm71AmL2BbuPlTkipzRGakFLeIDxdkIEw50wbAhOB6spanPj2Ak794hANjLyuFW69PxJde0cEptFN1CqtGFLs4sv6/GvHQJI/ICt98rlfhcW0paUFLKEWWNuEoWWLUASHhNBxLBXoapA/bCnvtpxqZ+ntG2eclk0ueheqrHe2ak01X98eupvCfq9bqULzdP24lKcs8tI4+jSlrks3keTJbne/19aipqYW1ZXVuOioQBVTiUqGBCxXauf4SlTEZ7R6TdtmBWVoElK+jJp5romAiUAjRcDLpaKR9jZwzVYjpLhdlHytUpIzvuyYlOEF9Lrv6VFGCUgL88tTeAlljGpfRoreA9AvAZuMQirQySEjg+evvpiElCvqZgwpIzPRLGsUgfKL1awKL+9/Ula/mAQrbusfic63tjNanVneCwQ0CSkqyLdALLkofXgFibRYU0Erg4LQJtyK6CgbwsIsiIhsias6h6PdlS3RKrw5mluCPaTV86Iz5imNFoGAfJCgOUg9BJsKqeasqkXZpWqUFlfhjxMlOHvqEiouVcFxvhQlRaVwVjvZMRPJUTXWiVJMido7SlTF/SxdnabLXuBcBpeKK3FkVz6Ca2r4/5yq/wbVOBFSU4MgoZzTieDaGgTT/1J1kHJceam+6poqfFCZhZHNuqG6NhhOBKO6Noj7F0GoRjCctdy/0nFSLogtT8o42X/pv/nzhfOoMuS8v626jb+XBw7mpiWXNwLCndDYC6fLGzN/915JSBEXPcF1T3DX89SmEXJKGabAc92u6mNJdcytssKaqnwVqccuOpSSmppdlmVQR8gS2VaEX+ubDCHlabAux99NQkofIUWX0nNhXo5zyeyzMQQuXqhCzrFinM25KJ4Yl9gWtw/shKu7Wo1VZpY2hIDSZU/mPkRlJdNbaWjz5oi5qiPat2+DrrddgRt6tIO1vUXv6Wa5ywQB/2vg6gk4PcSUlin8uZVMDXKzHPj+X+fgKCrHudOFqCxnuLN0LqpSJCrhJOnxy8yyV09zQUczhJD6emseggXiiBBMLLGk+Jc9Th1z1iC41olg8i97nP/NhaDiiSynE86aKmwKykaqs6tESPFEFCGgOCKKJ6ooEkp2nCKe6ONVNLElklbBeG5jT5OQ0jEPzCL1g0BAvtion64HVCtiUHM+ux5rHJtsT3rjIsSXoqMq+jp+cpWU7uVUxM4TseUN2ak3vIJyANUV3tLOKSCDmgfULNRhjL8UTTqakiYZFbxdq32TkHJF1IwhZWSWmWV9RaDobAVyfyyG/bQUPP2GXu1xx8NR6BjbytfqzfNVEHAhpKgy7NKnI46UICOOvToKHTq2Q++BV+HqLuEm3iYCuhHQycO41qfGbMlfJ2p6yOk2Tk9Bl9eoKoHzhXqomFH2/DL8e08ezuWV4kzun3BWV3OlFHGklBt1oQqlOoqcahJSegasfsoQQur/ffiHBgGlTkwJyifZv05CPDlZBRX7r7MGIQrCiiikNgUdx+jqrqIiSpWI4hVSmoQTTVzRBBVPRBHFlUBQPbepl0lI1c9UMlvRgYDX64iOus0i+hGgFVI0ycMSUgJJxS5ervE33bWiFRNTGS/KXfwotfqVNkqZ/jillFEXf08KKf1IykvShJupkBKy3yizyXiLLv3woyPld12SWSYh5TqISkLKG3bYD1PDrOIyQ+DPU2U4+XMJLpypEHt+09023DGoE0h2PvPjPwQ8ueyxD7gemmvdqhWuvy4Gd/W/CjfcYrpa+m90mm5Nam9Cha2pSigl/wPhTqLl/9a4Gt2kSMzPuYSDH57EmZOFcBRJsfWUpoi40VkIFZHejBJSF37cimkr9sqaihy+FPPutRlG4uzB+Ziz+WqkvzMKkezfv0l19J2ONSPjdddJ19VD91l6CmYj468LcdbLPqq28MtGjHnjIIDrMGjRbPS/gislKKSCWEKJc7EjhJKoklIqoHQpqdSJLEJIvScqpDhXuyripicjoPjjtFJKhaASiSzB3Y9yARRc+ojaypWQsuPjBSuBcRIGAHes7YTZ+L+2esbHLGMi4B0CvipsvGvVPEuJgMxljyR+YVkofhkUQj3Q6ikh8qZaUhMd8LrEpuJd7vQSU9rKKDkh5WkvTJvqrTJKvbvyHgZ0UHO1DtQleaNjfrgU8cYel2xEGqSVP+q+XAgpNX9YjRCrLln2jFyM3swR8xwTARqB/BOlOP1LKUrsvDsLgNv7RyK0ZYgJFIDEfh3Qum1zn7BwIaSEB2d+YyAopIRGyJsjWnYd1akjru/SEQOejEPL1s18ssU8ufEiYGRdUfaSXlfqLO5HQxFQvNsr22eNTHs0Hgc/PIX/HS1E3m9n2A28UuyltVmlolB5rZD6/r0nkQH3pBFLEh25E/Nm3ItIFWNcCSmOnOrBEjbg/vbHND9/EHOmfY2eFPnjvlqOhMLkDUjv6g8D6DrK8fGCrYicMQo9iF2rgHQeH1YhtfUPLhYU7apHfXdVQgnEFfUvT2jJXf1ol74aVNdUcgop1mVPHiuqyhMBZdCFT6jfhZBix/mUjJQDfyx1qUlI+XvmXW71ebqNm88ogTEjXIKaU2+bRKJGZbH3dfz0BjJ33YNQ8U8Vr2BpIQa7jOuE2F+ElDLounANNGqFlBZpo3bcCMFjpKzOcaz3YqQPyf93J1Kndav3tgOpQeXNXpllz6hsMZD6ZtrSeBEg2fhOZzlwqZhkqDI/AgKdb2uPwVOu9wkQVUJKqJEKtiguwtQmovN1VyOxZyfc/WiMTzaYJzdtBDx51bluDpsoHjqCl5IXydnfXcC/d/+Bk//7gwWCDYDKU1Pqrnrynb23Qc3lhBRRtUzBrlxuLHoQIgeCCghA7CjMezgfc1hVEPncS6miaIWU698cOcWdJyix2La/IPVeh8jc3xA5eQMGnZPUVvQ5PSZPB95YiO/ZGq7DoOl34sjCjThLvqra9SDOyvrCnc8ppODaz64Aa89pzhZSL9t/TSLrAjLeK0A6q/4iuH3KkVO0QooPWi4nptSUUrz6SSVWFEtouTkuV0jxwcpZhRMXxFzmoicGJ6ePC8HN+SDoKi56SuXUcxtpl71sZCw4g5iYr4EHBYWUdKztAJOQaqJ3toDpVr283AiY3gauIWIMKd5EmQLJw4OkXsJHq/ee4kDpO8/VldCocttfhBSxl8ZEIN0ihp7Gyc1XNsgkCOqf9A8tIUuDGFTfjdY18XW5KKSMjJsaIeXrzcJI+2ZZEwEBgerKWpz6pQQnvi0yQeER+MuQaPzlsWif8HDrsic+/XJLD73AXt/5Gtxxz9XomdTRp/bNky9vBNy5WNSZWqqhIFdz2VN2kv9+MrsU+zbn4tT/TrN5BoRNqeum2HVFNuqyJ8BBE1K0EgpKNzwXhZSkPqJJJJnLHiGKWNUQpVTqyKucWEKJVzuBHNuoIKQ4QulIT8qNkFZI8efAxQWPVkW5/k0IqXSsFBVfdD/BEmQcycb+7U45VvEH5my7iHkahFRjiCElEU2K4OcGYkidPbgR3yeOQuSn83GWJ6ToY+UmIdVQd57Lrl3zOaVhh9wlyx5FqQgZ5qQ4ibS+IrAGbQAAIABJREFU15jd3pJPaq3I61KPbWVkT+IrIaVUZnF7AE7JRf4NSIWUXqJGbzlj06GBSlNBQVUnlo54VMrzTELKFUm1GFJGLsgGmh1msyYCTR6B1u0tuK6H7wE5BEJKtj7QSg6VoObXxEThznuuwV+SfSPDmvwgmR00hIDyISJg1xpvM+25iSElAkUxTrm/OLD/gxycOp4ni7/hGqVd7tjnD0JKppai3LB6HKNc9iilE7GfqJ1YgkcWQ4oopG7DESFmU+KPLOHEqpn4T49H78X3OwR3Ps/kFqtWEsgs4rJHkVisiknFrnn3FlIue1IMqUFnp0hkE9XPyE+JQooj0c6yaqlR+PuMe6GeqkGHQoq43NXyCifRdY93uZMFJ6cUUprZ+PTHkOLiPSkVUkHQ78InqaVksah4Fz/RZe/8QWQcuwnp99rw/Xs8IQX5MZOQMnQ7NAv7gIBJSPkAnh9OFQkp/kUmR0IRtS/3YlOM7aS2yHuII6V0YRNCSMgz7AmxnwR1sXqnlHVJpSQfQ6Feo/sRd4HNRVLOANbSnOb+CkhCykB/GryoUVJMKE+fZ7QOvZ02CSnPhJRQwrzZ651VZjkTgbpBwN+ElMxK6sGZ2zxwH3Ldtwm34o7enTEw7bq66ZhZa5NBwFO8D7qj9NvAellfjBjnzxGhySwhMLlaoCj+ojv65Z/4995cnD1tF69B8oe0OXZFzh+ElB6FFEvUsMohiEHC1QkpIcC5RE7JYjnRcYdUFVJS3CmRKHvwjBRDSkFISWSaZJcWIeVWIaWbkFLEkPq0E6+W4oKa+xJDSogZJQRFNx5DinPd009AuVFIqWTfEwgp0eVSvFbuxf19D+Jz4obJf66NHYYZMx7059Vk1mUiIN4XzZAigTMZZC57bDxzLiCixyDjLGGlrphSy7Cn7LFWcHNPyIgu8VRBui5v9yQ0h+HJBrXfJTKMEGvCxySkvMGywc/RS16ZMaTUh0rLZc8oU9zgE8E0wESgiSFQp4QUyz4JSzQHHFkCmzdrhu4334AnX+wqc98ToS0vQu6pc5BC0Au/hMLSLhqxHSw+jwJTmIP8IiA8Kg62MHl1TFEe8gtKqfZDYe0Qjah2PrZbZkduvgOWCD/UZQgBBo7TeSh0WhERY4PVH7H8nQ7kn7aDsdgQ28lqyBqXwmV5yP4hC7kOC6LiuyMxxvv63Lnu+WakcHYdYGnEMFodxV9f4ulqwRgokmrXmhP46T+nUXGpnKei6IZddWXBQcGIvz0WI57Xn9GO1OgxhhStPoodhWd6fo03qSx62gopQihxqqTvSaa97v8VY0ixMZ8EFZJmDCk6BpSQxY6vj4ohReJOEYUUF1hdyu7HxamSYkUJMag8x5DSq5CiVVnqWfZEIkkZ3FyWVU8RU0qmnOJ/U4khxQZFdzrhrKnCJjHLHp9djyiZ1LLoGQxiXlXLZeerFs/jlFfPbeyJ5pZg2ZUgKqT4TIPc3JoPUyFl5IZhlvUWAW/JA2/bM89zRYBWSIm/spwUpY6SncY9VeodOzVyyqj7nvKdlFbrruWMj7i37ns0ISVf9QPUZc8oNHpJGiP1elOnN+cYscloWVMhJc/oQ/BTElJGMTXLmwiYCNQNAv4kpI79fJwNnCySUPTfVEDFrl2uw8NpXRAd10q1U6XH9yB58BRwWg75J/6ZLVg7JlGVVHEc/xL7sx2IuzMJiW5JKwbZG8diyKIKvLB9I1K70EQTg/ydU5A0a5+i5Wj0n/E6Zg1Tb1vP6Di+W4aUURmIfuUglj0SDU16q/AYDnz1G9A5Cfd184acYZD71T4cLbKh1329EBWSh49ffAhTf03B2k3T0LOdHms9lCn4EnOGj8WhO9/E1peTYPOK5GKQ/5+1eGX6MhwqlNpLTFmK+U8nI1al62qCJHrz6feXHEwejhw8DHt4d/S+Mw7W6jzs5bFcJ2DpjUrKm3NkO0m+12phB2gQKJKqotyJzCW/IOeXU2xNqmoy4bUy7yKR4AUh5YfZ5XsValnafK+1wWpgFVIf/gG5sknpuke54PHZ9IL4IOjiv+xxJ4Jqarh/nTUIURBWJKg5m2WvuitHHGkRUWpBzmnCSUUJRRNRhJgSCCqXLHsNhrTZ8OWIgKd15XLEJBD67EJIUYu9HtpJLzEl9FWuJPJ8tntCi15lJTQ91+qKvC9ElOSKqOak30QIKX9MVn+QSXrrUJbTe57RfjYdQsqOT157AR+R7Dh9p2FVirG3pPQNXhlDSv0yNYq0Wd5EwETAVwT8SUgd/SmbWnXlwmDhGbl1WCvcdXc8ktPitE0XFFLMnzi0bCxWHE/CrL9PQGI7dwopBrlbn0HyS3kYt/EDPHuLOyKHIqS2bERqN1dCKnnWYdw3+02MTmwDFP2C7ctmYnN2H8za/iaGd/ZOKcUUHMOBr39DeLck9O6sbR/zcwZShi6DdcYnyEiJ0yautBB02nFg1kOYeCQZGR/OQe92Do6gKrsOve5NRJR35stb8wchVXgYS1KfxPrf4zB4xiT0j3Lg0HvzsP4/wH2v7MTiR1z7rvRKkyI06E+jbOiaKTqMxSOexOZuS7H3lWRENasDLPUYpBZvSlRL6c8h/ePXhTjwwXGcPyckdVC+aaac+IKC0LgIKUHtxAHqPqOdHtADpwwhpL7emscqmFglE0s0qWXXo44J2fT8EEOqCrxSSsyyxymdPLrwicHMdcaQChzITUsuIwT8oV65jOCqt67KYkgRVVSQqwxYqWiiVdJGM9opiSk9HVWSUpI92oSU3hdnyjBDeuzRKsPtyLn/0/GyAiKGVF0RMmyXFcHA67ItXwZInHyUvUaChKnFpmoyhFTWJrx07gG8dI8NRzNTcaT7eoxP8A5tUyHlHW7mWSYCdY1AXRFSYiBGoQN8gMmbul6PERMTYL1CByvC8Mqen4Zg7eY56BkBgLHj2CdrseOrPJTAiri7HsPwhxJhKz6MFS88iVXfAbbbU/DMtEkYfC2DYwe3Ye+/smB3WtAmPgmpKUmIDdNDSGVh+Dsf4IU7bGwP7F/NQ8r4fei1fCfm3WcDSy59/gWO5jpgje2O3vcLqiwG+V9lYt3uo7DDCpuVgaPMhj5jJ+G+6n1YsfYwrA9Nwri7bHAc34fNW/chq4iBpV0cut+VjP63W/DNsqcxMTMbiOmD1Gem4dk7SrHjrfdwuMyCNnCgJCQavfqnoJ8tD/t37cHhMw7AEo3eQ9Iw+BYbHD+sxbTxi3DIYUHiI5PwwjPJYHYvw/YL3TE6fQjirUSZtA3rdh+GnbGgzfV9MHxoMuLbMcg/kIHln+ehRTsLKgodgDUBSSkpuE9JoPGE1HZLEgbfYkFJGRB9x0iMezQehZ8vw8qvgD5pk9CfkHeFx7A+4z3kXj0Ez6T0EtVUjh8ykDZiGTB+C9ZO4JRnzO/bMHXwTPww8E1snZ0EmyMHhz7fhyM/58AOG3o+koYBt9hgKXI9nhzP4NDqDBwK6YNxY5MQ7czB3tUZONIiGeNHJSAvcxm2/wqEWxkUFjGwXpuE0U9ySizH74fx8XYlllbkbp2J0S/tgT0kDv0mTMOsUQnIJfUosFy7+zAKGQus1/fBCIKl1Y4jaxXtxfTBiJFDEE/msfLjTYBzZRwpuk43O/H1r/6E3348JWbdk783lbbz3saQqut71uVYv68xpOQKKWUwcz4oOk9wVddUcgopZ1eIWfN45ZNHAsqgC59Qv6mQuhxndeD2ue5dvwO374FkmapCig9o7s5Odvz4OFJG+2NUJaVWv1K95a/55E4ppRWknbaPLhPMuj0GeFBzf5BH/qjD6CSq6/J6+9RUCKmz/9yEozc/gYeI/z5FTnnCWe1Nw2/fF6P0gmtEGG+ki57aN383ETAR0I9AXRJS4rus2lqQeDQtWrRA73sS8PBTOgOZuxBSDHJ3z0TKi3vgsNhgq7bD7rSi/5KdmNXtKGYPnoIDZaTv0Uh9ZyfGtduHVybMxMch8YgtzkZuGdBz0hYsS4tHfibvsqdHIVVdgqwPZmLOzgg8u2UNxsXkY/1zg7DkP4ClnQVMEQPcNQ3bFqchtngPXk2dgu0FgC0CsLOuaPF4dssWDGcyRJe9RbccxSsjpuDjIgtir7Ui93c7EJGMxSufgH3x41jyDTeGiZN2IWPgn1g6fCxbJyxWgLGg/0vLcH/+Ejy7JhexXazIJRnUOg3B8nfn4ObcRXjsb5mcy2PEECzfkA5mheSyF1+QiUmD5+EIrIiKcCC/EIgdtRprp/RCIYvLYbZttikHgNunYdvyNMTToi6BkCI2hdhgcdrBIBHPblyD4chE2qhlsEzagoy0RDD/monHJu7D7Ut2Yv5Dkqui4MJom/0JMobxaqjCL/HK42Ox45al2DMzAYfmDsMrBxxAhA0otAMdhmD5O0/AvvwJ1+MrH0feK49jScg0bP9HGuKrj2HlmKFY0W4O9i7sg6x5D2Hq52QdssIW5oCdzIdpu7B8SASOrX4a45VYrpkM256/YsRKXvnX91Xsfa0Xsl7isCQuewTLiSpYrnsmDkdmCe1ZYAUDAmX8mA1Y90wvzuVU7VUuAV4vOUVnsVRe8jQhpXgdS1RSn72XheLCEv59qbrDiklI6b+P1nVJQkgd21fAutoFU/8RoimYZN3jj0m/c8fp8tzfrsfJuWw9fB3EZW9Dybd4ytqTJaRIMHOihnKyaifpbyEWlPCbkD1PLM+SU3x53vWP1CGV4wKlk/9SF93sEkOqrjE16zcR8ERqmAg1LAJCUPOgWl4dJZJRnMZHRvwo1jkjJJAamaPHJZBdrlVUR57mFb086+UWvHXb42wUPsqn7lrYhv6Bk5uvbJCBDuqf9A+10JcuxugFqUF6YaDR+u5HUyGkjmbOx9kHZusmpArOnUGHjp3EkSm0FyDC1oG9EE7/7wKYCgatw7knmvKyiwgOCkGLli3Z7yUlRQgPD0dwcDP2+4ULdrRvzykTVL8XFaJ9O+41c3VVJcoryhAezqWuLyu7xCr0WrbkIhU7SooR1qo1mjXj66bOJb+fP/8nrrhCuhgv0HVXV6Gs/BKsQt3ll9g6w1pysW8cpcUIC2uNZiHe1F2NsksXYW3D2V1eXsbG3wkL4+ouLS1GyxZhaNY8lMNAYbc7jGpqqlFaWoo2bbhgMRXl5aipdbK2ks/FUgdCW1gQ2pxTqRQXnUfbdlLk0PPn7bjiCnX8a2qcKHWUoE3b9uy5DFOB6upqtGpF1W0JRWhoC7FuUla4mbq1u7YGjuJitG3H1V1ZWYHKyiq0bs0lyb54sRShoc2luosvsH3UUzc5v6joPNrx/WTrZirFOXnp0kV2HC0tOLtLiosQbrUiOJgLjuNpTtJ1V1UxqKgop+bkRbaeFi24+e4oKUKr1uEI0Zg3yraKigrRTpjv1VUoL7/kdr63at1as261+Z5wy9WsXVXVlSh1ONC+vZqEgy2i+Vk99wcQlz3Z/ZZ/sBbG54bO1+Dxcd0Qea167CiXypWEVFgONj/3EF7JS0HGu9PQ03kYS54aix3Xv4pti5OB3Soue2UOMBYrLEWHseSvT2K9ZRIy16TBsss9IeUaQwpIHL8Byyb0guWbRUj561qU3j8N81LikLv2GSz5Ihrj1m3E4MKFSH7hS9z32geYf78FR15/EumZ4S6E1KyItUgZn4moZzZg8aheiIId+cUWRHWywsVljyd/9iYuxZ7XkhHl5PtESI5LgNUK5G6dgiEvHcZ9S3Zi8f0WucteOB1DKh2WbWOQsozBsxs3Yly8HdvnDsOcb5KwfPMcRB0guNg5t8dE4Mgbw5D2fjTnqngtpWoTCKnoScj8exqicjOQPjoDFkKgDQV2TByEJcwkZK5IRuGyYZj4dR8s3/wq7usgjbInQmrzwzmYMi4DzLA3sW5qEiJKc5BbGY2ovAykjJaO20pzkFMZjfjWudjw9CAsDpmGbf9IQ0L1MawaMxTLaULqqz6Y//6rGNAuC8vJfGjHk1cWOZaDXzqMfgTLO/LkLnugY0hxWI5YxmAiheVsgqVAAh5LxsrNr6J3y2ysJ7ZVT8L2lekcuedNHCk6qLmU/1p+6aimwJZ2pU5nLdbN/wm/Z5FYUnQkKVINtXVtdC577u9R5q/6EGAYBisz3sTESVP0nWCWMhFoggioxthrgv0M5C4JCikZYcR7NHFLoWtoCPlR9Ux77vqsl4gS6lAjpASXOFKGKJHIx1N4ATXPMqWdRjy41PpIZwEkfxPLIoaeDnxCKpAnqdI2I6STkbLetNNUCCmjCilC/AjkCpnkjtIShIe34S7E2hpUlFegZRhHEjEV5SxBFNKsOXtBEKJBIB3I7yWOYrSxckQN+724CG3aSpF4HY4SWK1C3bUsmSMQOYRoCAoKRnOeyCFEg0CWqNZdUiQSN+R3YreVt5t8p8+vrORUXqGh3IOZsm7luYRoE0ghtbbp86uqKlmcBCKHEGuEVBMe5uk+q2GixIzGtLq6Cs7qalh4QqS8rAwtWrZgcVLrc0lJMdrwRJma3cq6CSElkC3l5eWwWEJFIqe01IFwnogkdRWXFKEtT5SxdSvaoss7ndWoqqwSicuKijJ2XAUiR1m3si5lW/T4EGKNbLwF4pIQSGRONmvWnMWEEHqEJBXnoBITxXfZnKypQUWFNN8rmQoEBVNz8uJFENJIu27tOUkWJDJ+Ya04UofMSTJHxPmuqNtl3ijnu6MYVupaU85p0UgPfwiEFFtMofBg77kAbuuegLRZN+qtElASUiHHsGL0UKy/mhBQQxDr5AmqonRkrkmH9XM5IcWcOYz1i6ZgxQEqPHrndGSuS4dljyeF1D7ED5uGAbEMsom727lkjlDpBOTvnonkF/cosgASpdYWTGTeQPKsHKSu+wDP3m5BbuZYJC8ocVVI9czBimfGYvNxHo6QeAx/+TU8OzAelmxFDCm1eE1OB7I/XobZszKR7RQgteC+Vz7B4oEWfEXHkKIJqfVpYN56BOn/6oPlHxKCyIFjawhB1QKzdr2JxP88wwV7Z5VjQPa6URiytAVe2L5aHvxdYZM1fw9mD52C7EEbkDmlOwpJPK/5f2LcK48hb9k8HLt/NTKn9ZEFP3dPSC3Emjv+H8bMPipznQQYHn/lcSDIkY11Tw+SKaRcCCle2dTTkoPNzz6E+WWTsP0fKcBXyzBLgWU/gmXfPCynY0jRhBSP5Xgey348liOWtcDsD+ci/N1BopKqZ1gOtj/3CGafS8P76yYh0ZtY9corR0lO6b+ysGvVCRw7lIOqqmpFxj3TZc8AjE2yqElINclhNTvlAQEzjlTgTRGtLHvsNpPbbKoa7S8y0Sg5JRjjzjZtq93jr1RIeSKnBBsIOeZKmkmWBkQMKW+mnh4yR08Zb9qui3PqwtamQkjRbnoytZQfBsKIlNIPzZlVmAiYCNQxAjJCim6Lf2hu1aIl7n2wGx4cGavfEiUhFcopXlaEcQqY+OpsrHp6EFZUT8K2lWmw0IQUUfe8OQxpaxzoPToNva904PD6DByw6iWkpBhS9i/mIeVv2xA3eyeWDYuD4wBxQduG0IfSMfoWXkkYYkXUrXcg7qeXkfxiDoav+wAvuCGkSJY9FObg2DeHkf1rFg7t3IYjhb1Y4md49Vp5UHMVQoqNtfT4TByIHYJnByYAubux4oNsfYTU6mFI35mAeduXYnAUI6qgyPeEr7wkpE5z9uSmbEDmM71g4b9zLpRxSH1ngxiPS5gAzPG1SBu8CIwyhtTjM5H9yGqsuHUfxk/eg9tf+wTzB0qufnYWf9fjXhFSlZOw+QUb1qbNxP7YIZjIY7n8g2zoIqRWD8P4nQmYT7CMZnDk78Mw+v1ozN88HZZVdUBIaZFQnqKkKn4/8UMxdq36CcWFxRr59mrZFxaNK6i5/luLWVIbAUJIXbx0EVe0l1TTJl4mApcTAuYzSmCMtkhIUQyTMnazlisbe4rGuqiWHU+iaJSJPlyxULr4cU1JxI8Ql5E0L8RqoglPPeFq6H4pySfhuydSSrYV13AtbFBCasD9b9eyqbkb4OMtAeTteX7rooHoaE2GkIJvWfbcYa/nYvTb2JkVmQiYCNQ5AjQhJdswsCt1LaIjO2J4enfEduOUjbo+SkKqnYMnmUIxfPYE9HJ+ieULtsHCEhrxKN39DJJmHUbP0XMwbtgdKF05CBM/ScCzf5+MniHfY92sRTjQjiOkrJ8Q5VIWeo+ZhnHDk5HYQXBHY5C/cwqSZ1FBzR3ZWE9c0OzEVXAOepYJZFAKZqX1ArL34FBpHzz79BBEnViElNFrwQychol9LTiaOQ+bv1PGkPoUU8O3YlZGHno+lozECAeO7VyEVV/E4oXtGzG8OhNpQxch/750vJCWgvs6ZuHV4WNx6M43sfXlJFZl5Pg5A2lDl8Hx2KtY/Mh1yP/sJUzdmCsRUnMfwcSdERg+YzJG3B+H7AVSDKnY7zhCLWr0qxid4MCepYtwIHYatq1IAbbRyjHPCqntlb2QOjEFsafexZx1PCH2SDQsZOxmPYKpnziAbunIXDkJiZLIlRt+B08ofheH/s+koHtbBjmfL8Pmb6wY/o+deOHqw5g6YgoOhCbh2WnJiMjZh0NIQvp9DDLSXI9PeiIBWa8+gqkHE5D6YgoSyr/EykXbkHsXHUMqGoOnpKN3yyysm78WuQOXYsPjeZgxksNyySPXIY/HUiSknngS65GMqZOewqN3huMQiQ3FK60IlkMoLPcuXYT9sdOwfWkSckjMKkGRRSuk1k9GYji/BxOffIK4KKx6P1ruevT5bkiqS44qZC75Gaf+l8ef4boqmzGk9A5G4y939uB8zNn8G4DrMGjRbPS/AlA71vh7avbAREAbAaOkgYll3SIgiyFF2CXFMqWlYPJ2HNWIJj09VMu0pzxPjeT09B6J1CEQU0bIJzWb5ZgIboS1uLIxxJByAVOROU8ASo3c8oVAUrKfeiaDKvgq9npbl5Hzmg4hZaTX+sqqvnVw2nHWYUOk8mFFX5VmqUBDwFmCEqYN2nDemZf1p/B8CSKuMEDANGK0WELq5+Pyh2rqoblrl1g8OeVmhLfjYqLp+qhk2WPOfIklE8Zi8wm+hi5pyHh7Enp3sMDxXQbSRy3DMT6oeWpIJiaNJt+pD+uyNwlRxxch7a9rkUsCjr+/EeNuFnyoVAgp4ib2yUwMeWEPEmfswrJhscjfPQ/jZ21DvlD1LenIWJiO3m3tOLB6JqauOUy59KkRUrsx/8UMHGEVRNwn9rGlWD41GbFlX+KV1LHY/Ls8qDlNSKEsB9sXjMWcnQKhQGrgXfYesSH/A+Iy96VqUHPirvbx/CcxdbfgysgFIx93iwXZG3lCavtGpHaRCKlZRLnVRSWGFAlqLny6pGHtqmlcNkQes+QX9iCeBDcfkwg1LzXmxB68OmEKtp8RKrGg56SNWJSWCFsIg9zPF2Hqc5ngw4rD9tAcLJsxBNZvXI8vn5GCqBPLMH50hlierVVGSFHJNToPwfxXpmFwrJ3FcrYCS5aQegjY/9IwDiuVoOYEy70KLCcSLLs5sPdFBSE19RHMzvODy54ymLlAZLHXm4bgieCg2P2unfcTcn4mcaRcP2QfRv6Lv+1ajHg+XtflahZqrAjY8fHBQvS/Nx44fxBzPu2EeSMjVI6Z86CxjrBpt3EEzBfnxjHz9xkuMaSCuCDicjWSeqt6x89oUHK6NdoWIW4UTZIJdnpDkNFciC+4ykk2UhONTAAFNfeGOKJZOo/nU8oij2V9QFwtGFhDqcBMQsr9QLr49pZlI+ONH3H39KHowsWPNj+NFQESy6b4IF7ZCDw1+V5ENtZ++Gp32Wl8nLkN5+94CqOMKIJ8bbcBz3dRSLEPwFIYx+43xWPsSzcbtJCB43QeCp0WRMREc5nJyMdhR25BIRiEIiIqDjaK/GQKcpDvAMI7xMFGssQV5iG/sBSwhMMCBgzJLBdjg4WojApyUEjKKusoIucwYh1sm4wD+afzwVgiuPPJIVKuoBSwRrHByAW6xnE6B4VOckoODr05BSu+6YV5H72JwR0cyM13wBIRjah2FsCRh9yCUjBOwBIm1cv1kfzGAO2iEduOQf5pOxiLDbGdKFrHydnkYEJhIRgwkOoGAzvBjrGw9qKA4GhFRIyNw5H05wx3rpXYE8FZzxTmIL9IwoT7bkF4TDRsFB8Ftm2SWc8CS3UpmGa8/cIYOUlsqlFIebsNZn2oILOUs6DMjtz8Qg4Ha5S8jyIWpI1wRMVEo00IL4jn8atsFo5O1PFKMgeKKqUxJ+6UHRjsJwRR9hAsX5KCOAs/p4Q+ucNSNvZWMOyc9ISlMHeFctx4lDql+cfCQMdb05tdTziPxlG41tidL3/defA7yVyShaz/5mpek6ZCyuDtqikUFwkpinxSO9YU+mr2wUSAQkAZQ4q9zZoINSgCtMseybTHbiuDONc4JSnlcfzcyJG8VUYJ4Khn6ZPPIGIfWVNrFEpovXNMVEqRN0titkEWEZeZSpNsnvrWoC57erPsKWdhXRJKajO+LtvzhcDyZJdJSHGjqXZzcJlTwoHcLZh75CbMGh4PLqR0A3ycVfj/7J0LXFVluv+/atsLlNAIJljkiI5igGMxpOl4yUveKeOMkgfygB6xM7vz1+ZkUzbWZDV2JjsT/RNG8RQcQ2fICfOWSprpMHEwRmFEU/gbJpu4pBtlCyyx/+dda1/WXuwr4LW9Pp9zJtnvet7nfd53rXet3/o9v8fUDH5+7fegrnQzmQUhJC0aew3BGInyEwZChoQhv5e3ggTorjW4d3oLKw9FsHx+BBRlsKZhDisetlXq83pGTYdZuyeQJXHhXp96XU+Qyli/fC/hL+uZYNNEb7dL0tnDlPZ8gBEdkPMo37aBynHJneKPs4EIQOrvpcflSpGOjpj77yPFG0Hzdkfs+p7YULqB/zN3NV/Qm2C/BmpNEDz792x8aRb91YDO9XXz6vYu2FtvPs94TlvhAAAgAElEQVTvN/2dO/4pjf/+9ZROG7t2X1FjLi7p783q6njLefB6M3K9AZ8czpb8qdh2qGUFtOV8nAQm74+nOLz/pFzwwlG1va5du/oYUlf3SrnBrNey/bWdhDyfxP1Wzxz97QZz2+eOLwIdjICjfaWDJn2nd0IE2oia25N7rOlslq48fh5w4Vt7hcxtPriHmNy3aOugM60sT8LsbEwC1LspU/bUg+6stDrrBHZCep03IJM7UMmTCXbW5ocGSBn2Z5B9RgffSsQmLWZ8X8eR0dxH5Ebib6aTW0nfb4Dyr+mVtIIlw65BrpckIXXV2UAbUxlZ7x2g5Y5GKr4bjv6XEwlxB+g0lbP9bzBlfLgColXvJK00Bv2kDoAw7Vx4hk9Xk9MrlWXhR1izsQjJCJFPLWOGk7lw3o2J4tw09lW3UNcnXgYI3c6GKg51e9P4KDSFJcOgcGMmtZP17fDB4l0t298r4v4F07wH92oOdDAO7ZiIVglDvYmQvgEY9q8m80oyK8bBwQ+2YHpkMVO8nYvWWvZ9kE2hwUAlU1nxjAdr0pnbx7JZeyWRJZHtGJeHpzgVNTef/2BMFAuev89Dazdxs+8vc7Hma77+toGWK93oHnAX995zF7ffdhOPyVvXWy9y9lQF9a13EPLjMIJ7ubuZetuB7YOH26+iFtPfN1N/+iRnWwIZEH43vW/W+dAyqjwJnZN607v+5/9R8MlXXG4WnzC0uX7ia65P1NyT8N4abcpYuzCXMLN+lDImR3+7NUbrG4UvAo4i0BmAhi+ynRcBO1FzWULK/CYpZ6crHz/F35w9B3ii0aT11h2jyN3o7MEfxUuZHSWzumyHJ6CUGqvoCCBliZMlamofrytD6nqKmrubyPb+3lGAyZvz3bX9QQFSFwpI29EXfXwIpblp7P5xMstiPQNk5Iux6TBrP4Ankx/Ar7WWvHc+JmRRMrFuUZD2rhTlPMOBzZTcN5cpfUA6nc/6vzTywNOzie0GptINpNXMYrlbdo+JunoI6qM4W3dgNX8OWi6DMdf+MLLv3XQO9R2LPn4UASINMuMkU56eTbin74JSJXmb8rhtpJ4Zg0GAXLm99ehj3E2GKg6ttWzP2EXwgkRixcOstz5Qy+633qJ89FIWxgZTnpuB4ZHFXjF76oq2knU6mBRP49BQTklTOFHeAkbqSTaVk7UuD11MHONjwwnRmTi4YRV5FyL4p6REYtvBxqj8JI3CSD3x/cWazCa9ZirL3K5Jm1OmY9ms3hNEQvI0hlJA2ifiOr16bDOHgJRK62bkzyJ58rkfACB17S9+X48aRq4nD3rXJGie0IQ9cUTLpnJWac9iyxFJ0cGb1p5Npzm07QRSS4sD4SlflT1PpubWaONjRt0a8+gbRUci4PHHjY504jvXqwjYMaTME+QpMKOeT2+fCdoDSrmqvNcRXywB83TcrgLsSN/qugJS7U3Z82oVmRtr0b3rpevUHt/be84PAZAylW5hj98c4kIPk7b+GIFI/DghmTGBtVTWBxPm5uXeenOwAFpzzS/KpRv414Lh/NeiB9wzc5xNkKmK4w2BDO3nBkg5V0aJFEFUnypyX/mQfs/qGSOfUsbaN6r4p2cnImvzujxq2f7u54QvnsPQ8/ms/jgY/YJo2ffyAwdg7FgcQQCmk2UYBkYQ5iK1zlRdTl3vcMJcDsNE+aebyLkwiuWTTaT//izTX1BAKOlENqtKHuJlL0CI8m2/YUe/58wgVC3b39qEX4qeCVo1YqEVZQd0qeJQn8+qXD/0T41CJ0CRYx74cKGS3Xs+o+Ens4mPDKDyUAZZxyJIiv2a3bpEFnoD8pkOk+ZNHDzQMHM3F8UbM2h8bLF5/ZgXjOkoa985zZRnxHyIedqLYcRsxngITh3PTaNyip4pcuxryfttOqS+SJyba0uqP0re7lP0HjWVKX2+JidjK8xKwK/oJLHzr56ul0NRc+G6+eXZB0i5u5f4fu9oBLx96OxofzfE+VqBczUoZQmIk8/ECiD1lRmQakuj8mlI3RAzfA2cEEyo3/GltaeJLFn/M75o8zd1Kt81cMvXhS8C1yECbm6b18GjH26XVlFzkUWlYkR5EhH1NxhP2suPq2YGlivRdG1FPct5Nv8sfGNlJbnywxsGlyeAlCPf1GN3BJrd1ICUO4aQpxN/o7Tr7PHcUoBUqwnDeQgxs4AwlZG94QAtfeDMMT/iX0hEt+037O6vJzWmO6U7PsQwKpnpLl6aDQUZZGw7RWPfqSz75Sgq3k+jfvpy4voJVs5OCgfcx/h7w2ThWkeH8WwZJ+q6MzAynCBNG0kCnVTOwdNBjBlmq25mbDAR0FuD7AjA4L1aHl08kZD6nazZ05+UedHoKjaz5tgoVsQJuMjJ0Wqi8tTXSCERhNdtZmVBtKydZCraQNpfTsPt/kTF64kf7ARNEppZOacJuD8e/TRzyp+lq1YJCR1SRQEn7hrFCEelqcxtpeJs1useZ0mk0o/M7qqexXJz2mD5iXJChoTbwD1NqqKcLrmnjl7SKaoHpLB8Zm/2qFlqDtlDJvZlpGF6bLmcjmcs2sLBsDnMuGiLg1GkrJHMivGB9vpWjsLZVEbW+yeJjR9FXd5bHB/9MguH6OBCGTkbNnA8fCkvzwy1O9PUBH49LX8yUbItkz3n/JHKzxI2/xnimje5joPWD2caZm7mou7YUYwDIqjf9DsMk59hfGAjdVUG6nUhjLg3WAYFVxcHMNRQBrP0JAxRrQehWXZFh1WyTKSNZuzFIBnoM3MFCwP2smr/APTzogloPkrup6epLffn0X93ASrV57PmYz/iH+9P4Tvv0+tflfLdAuDLzNMx+bfJjLHGrXPvwK5S9sQ99kEfQ6pzA+6zZo3ALaH/4Y2mlKp6pcNl4ChFz8KaUqF2NoaUSNlre/gAKd9F5ouALwI/1Aj8ID9w3GCTrdWQkgEjc7qeFuhpT0qcs+G2R0fK8Tk2yKk968kqZP69YCy3x4JthM6qE95wgJQzUMZbsMZRe29tdOR6aG9f7T3Pka+3FiBVy463FZbM+N5wwszamCxAkrNbeXX/YJbOvxfDoV3sr7yNqCmzidWIL6u/NtBwgOzCCJIm+HMw+1fsCFrBaw9fZvvG9ym+GEjY5CSXVcmkE5tJOzOKlMizZP3xFOOfTSTK8oJ94TBpH0LSggewQVFihiRKcl7hi/tfZOE9leRkZFLSGkPCU3MIP53NmoqJrJgZiuHTV0g//hOiYn7O5AdCnQJigq2yO/tTiA6j4dBOasc/x5SKNHYP1Husf1VXvJUdxWU0jmx7jrFoA1nMc5kqZzp5lPL+0fDxaionLZdBB+UwUbwxjfLxy+VUL+2hTlW0S5cUjK5tr3BoyIskBeSzalsgy0QapbOLUQXm1f0pm0u/SJTTHcu3rTbHQaLwk1MMfOQBlywzqeIwpXcO4p5uAfh9s5nMM0HcVlTFyKWJjJA7ryJ3Qxnjk1VstaYycvdC3ExFAF8q3kB6qzlerVXkvvk5Q56ZxeVNzuPgaFg2322jdjoXIjVx7Qbqf55I/LBQ/KRKdu/6jMrmAMKGDcCv+jP2fDeJFQmDKC8oQDd8LOHaYNYfIOsfESSNDVbSRj+BMQsnEkUt29/eQsDixQyt2Ezmx6fh7hjiH59Iw1+yYX4iI9oMoJbCokvEDgugrmsA0t8y+OhKCJeO+JPwtKI9JRVl8P4di1k4pCN3WOfnOhI1V99XR8ZG+VL2rk7of5BW7fYVcwQ69rjmJoydlX5n6cZRGp6jggBugSqNuLmw7+yzq+bv9oBUW3ULHyD1g7y0fIP2ReAHHYFb4gPHLTKDApD6Zu+35j3te7mArPW5Ut76XO/67X0mcGdXG14tM8nGjbIv8NVef0R/7QWknK1n5XGgCzcMIOVKnLwzQZpOuTbUVWQ6xaD3RtyJuYvfZ41+iAXLr6J6sPdud+yMhgLWZJpIWDoR07Y1FMcsI76fMFnLjtdXURn3OqkuhMjFxdB4wcRlnR+9e4oLwMSXeZswjpqHLvfXVEz9A0kDPXCxFYo3ZSD9Yh5syeSLu+eROjoUHZXkvfMPIn85zWF6nGxZABVv52MaHMroaRMJt6aVDadi4+8oGfVbku4VQICTFDWLe6KC2qvpdP/FH0gSaWSy3b8x4umfU/rOLgY+lUiUqyJ9NQWkZR4l8t8WM8FfpbckwIozO1l97D6WP+KCmYWJ8mN7OXTypyQIBtexbNZUTTUzokwUHigjMmYQUo8A54CaJVWxl1n/y5IuKdg1BwezLC4Mh4wyzRQJjaL0qoeI/PYfhM+frcRe1gHzIA6WlD/BRjNMZVn0MdZ+0pcl8eEU5z7FRzzDinjBHDNxMK+A8DgtK0jEoY6QYWFIBRnkBS0mabDioOHTNPYP1JPQ14jRVRxM5eS8m86XdTqGJK1g4ZBGm4ZZveu5UOs7OV65leSsO8nkRW7SPluNlJxqIWqQRO6rH9PvV+a0P7E+NytpjxZwVRKi+fsGkKoVmpdjaWLfuo8JSp5L1JktpJ2diH50C9v/sIqKmN+iHx0Ap7eQY5pDgjfpjx5clpYmaoZUm/tkly74Uva8CKavqdsIOMOHOvLA57TTzgajHHXkFnhSndSmrRNQSn6KdR5K+5Q9dTvzo2qXLgyLHcgTz0S4nQ9fA18EfBHwReBWisBV2UtupQBdg7FYU/ZkQfDvzcLgZrbQ9/B9F+Vv6kPLnNJCB87S2rwFobTDV0urW8AeV1uw9ruRM0KPsKGWO2ovMKX40jaB8LoCUp6Kml9PQOpa9i0muiMTLE+yqkrgLcWQqikg/S9lmL47wqUHV/BCzCnWZNYyY+FsBjbuZFN5f3oVnmLE0jmOwaDWWnZs2MKl4dF8X/wxFUOW8mzUURn4eCYuiM8/2UTDnVOZEiuAJSeHAHFyjzJkejIP1qTz/J5AnnxKEYou+SQfv0cmEtaKrWKe1kyrkcrzOsJaP2PlRn+WLR0rv+QbC9JIa57HipESJdWBRA3wAwG+ZUkk/XKsHbNHajJhknT43aHDVLCGtEuJrDALTBdvfIWq6S8yQ7DGXAqI17J93ecMTZ5jExqvyWfVRiMj7ulFaNw0Iru6GId5XIa9r5DeNZWX5f5NlH+STnrRefy6DmB8SjITHKRLSqWbeZ+pTGmtQjdY4iM5VXEU5ap0SeORbP58ZR4LR7hA1ASIk/EBurjniB8oUbxxJX8+F0GA6TTGrv0ZGDuNJ0eHOZ8LeQwShe/9O7vDVrD8YcjL+ZrJj3Un641jDJnYneKGUSyfpoByUsVOcowPkTRCzFgtedlFjIgbQHXdIO6pSFcq+g0oIy2jhrinpxGGicJNH8LjicS2SU0zUXKijqghYUitcHxnNpceTmTEua2s+p2ByasXM+aijR2m06wpqUmCnjp0GNn+xlZCn3XEVAKpoZzdm3OpH60nSQ3UNlXZ1pkY2zkjpjt1nLBUI2Qnq3f0t2qQGU+WYRoYQUg3iZK8Ney/I4GkcZpU1pqdrFxTx4wXEhlxKpvcgEQS/HayarNE7FADlX0SWSiL0hvZt+WvhE2fRvi1TtnzaUhdg8e2H2YXrr/83cAx8QZ8sgzD1TlqKr8XohRtASkbEGV5LvIBUjfwOvK55ouALwJXJQLqvcUHTF2VEHtkVAak9lbLDCkZSOoiUCg1W8jGmnJksL1z5yy9zbodmwEyx6CU5a9tN2NX/rjDPdQfej0KnrmRKwBOgHx9557hdE5Hqjp544192y7XUtTclZvugu/tEDvbnjvfxe+ORNpvHUCqitx3ixixWBFlLnwvHcP0ZUzvJkSTjyCFjWPGyDCOZ2ejW+D45bzBzF5JlNkrRva/+yF+ybMwvf8WOwwhPLgghXgBBDk9TOzbuIuweWYQp7WWfevTKez3EJENR6h/INX+pV9rx1TG+nVFDI1/nDH9/TSV40wU7i1i4CR78ElrwrA/g9zmaEZQxI7jw9D/UgFyqscnM1l3lMyPIeEpV2LRJoo3b+L8tHnoNq/iEEFIdY2YesaQIkAUyYTUzc+mJdQmFiZK8tLIKqxDF5nMil8Esc+c0qWIsHtwNBwm7cUsei16nYWRfgh2k5yqOA32fZDN/m90hM9KcZkuKXppI97dVMb6N4t48BnBDFO0r3TOQDmhu1UtEdY/AKloCzkNYDh7L1PuPMb5cYlMoIrj5/0JvyfAKThZvu15Vh+fyMtLRbxtqW0PNhSwPmcv1bqfMGP+XKdV7Y7n/oacM8FExaUSP1AHNfmsLRjAE8OPsDovhOX/Pgq0emOtRgpz09ndEE3cvGlE3SFxcN0aTHOXmwXHVfG/WM723WcJnzSWoW2E4NUMvFryNh5l9PyJBKkqIvp95lllQ6m+EkOvMML8qsjNLaLXOQOXxkZw/nh/FsaFI9WXU94axtC+ruh6HqwbL5pYGFIO78M+hpQXkfzhNu0oEUmdxtfeB1GH0e+oY505pWr9KEuKn7XqnvUJ1NajizrTlpS9luYW80c523dd+b98DKnOnDmfLV8EfBG4wSPgS9e7sSZIrSFlZTDZbe6KlLia3dSRvb+9LClnVfls4uj2e6slyu58VT9Ptx+QsomsOxKGv64MqY4AUtcS9GnvZXG9fbx1AKlysjPOErd4LPK7dc1OXnhXIvlFpYobrRKGw9nkXJzVthx9TT5pBQNI6b+XzG7JPG1m3VRZ0qkGKLPr7mKEcrLe+orJS6cRoloQpgsm6OkCxGmtpbAMRkhbSO+6mNQhQpy9kZAfwe7/6zotz64Cnsk+rU2wqj7omcqSIWWsfaeI8MdmMWFgsAtGkKg+l0bFcD360YLRZDsMe7P58oFEZrirunZyK+ubJ7Ew4jy5b6zEMPkP6MMKrJXs7PWynFw1JiPGhiLSciBFBnOE1pQ5VdGTdEmzWQEIZRnuxa+uBhMDmPFvicTW5ZPXdSxxA1Tgh0YMXTCSdKLS3Cfp5Erx6CfVkvdZCAmxBta+m8Wlh19n2Sj36JqxoZaK7WkcFnpgQvhcMMzMFf3cx8HIwZ27KD7ewpjFikaV0NtqfEzPmJqdZBUFMuKRUUTdoY6hRMnmdCrG6WXRfcshVzAsipGF7C1eGz5dzZ7+y0lypdFkTX8N5aONsGS+kgojAEK5GuFjIRhNfgSofLAxpZTe5Vg2HGbtuiNELUompHAL9eOm0uezTNIP9iXllbkMbe/NswPnuRI1F5X2bqqUvfp8Vv4RUn+tApod/c0Sr2PZrKyeamYt1rL99XQwC8oLbbqVOeVAOHG/U0TmLUfxxgWs3S/+NZEl6yygvjj/P8irAMYv54/zg6z/Dkn4T6WPY9msJZElw8QafoWqqfZ2OzCNN92pjrAi9/vKTTdM1w7LIJVqQ/WQJWXTkGox21dHTjDHu/pS9m6xpeIbji8Cvgh4FoEf3D7iWViuaSt7UXPbbm/RaHKUsmdxsCPz115gSvRt9c2cYugoYJ765iqNz9OJsCXp2VcqVMAyCL7eDCnLINubrtbR8z0N5M3Y7qYCpBrKKW0KJ9LM1jMd28w7h1roZawiKE5P7Ik09gzQkypYNaU72WP6CSMeCCdMCFgf2kJF/6lM1jCcpGPZvJoTQNwrsxnRWk727/YycFEysT0r2br5H0Qmz2aoi9Q2w4E0so5KGFuHo//lREw7V7N7gF6uJCd0dPK+GUe8nIbk5DhXxu4dZehmz2FCN7PYNKEMvbuOQ5UxLJ8AJV3DiXIGBKkr4E04T/oHkJr8gMLaUeksWVlGmgpwMmhQX07xNy30GxhBWO1mnj8QwYoF0Qp40VTFvrxNlAbGk/JImHPhcPXwhIj2B58T9mgMpW/m0m/ZMoZ+W4ZuYESbSoPW07QaScP8MBVlsKZhDivGBSM1VXG81pyqaDnJIZDkJM6losJfomORbMH6eesoE56bxaW/pLGvuoW6PvGsSIhACNOn7+9NWHB3xs+ZSIi5kp1TZpVI2Vy3hcoLIYxftowZfRQ9sPDFiUT2gLoKN3EQDKfdWznKcB6dEk2QmMM9waTOFxUVt7Lqj5/D8Hnof/FA21g2HSZtk05Oo5OPc0dZ/24BQ5cuJrxwNasPBTN58iAaCj7DEJOCXtY0c33Ic3BCh9+VQUyfHENYsB9+3SSn1QitYNX0FvsqfEPOs3v9JqoHBKO7J1HWhpKrTLpz4CrdVC2i5sK8zBzVpBjdLKLmMoD0BYTwkBWQcvQ3Wxhr2b7xKPfPF9U681n53F9hIMTKgFQt2z+tY8bDEfK9Y+WuUF42g5B206ACtERfH/V7UQab5KM+n7VHolnyMOZ+7MFMKGOtCty8StN7Q5r19KGuw85fDYaUldWkpjB54an6fC0gJV+EGoDKYloVNCtDqqXF+hCt9sDHkPJiPnxNfRHwReCWiMA121duiWhd3UFoGVIyAPW9eYbM1faEBx4xpFR7opbR5Ig51N6ROQKztOxtB0VvXXZnkRXyFrNxBEYp8VL+/02Tsne9mUbtXQxymM2aTp6OwdN2atvO/LupAClTGekycDCXId1sjKjz+9PINk7n2ZlBFOems6NKR7/h8SQ9rAJQLhwlrzSEuFEK86eu4ij1t0cwpK+J/X94G2PCi8QJoMtUxaHP8jnOcOIEINDNGTPKyMFtWVT0SSJpVIAqrSyQkt3p5H7RSNDYJ0lR++BoEkQFuJeO8MDrSuU3y2E6vYXMEyPRPxLqcmlpK+CJNK89YXpSR3Sn/NNNlA5eTLzMKpIoyc2mbso8dFvSMU5fxgwxXgF47A4maYo/ezI/oHfKiwwtsFSfU4A0d8CBSBPMOqODbyVikxYzoS6bNRcfZ9kDdeTlFtD7p7OYMMQ1o6hkmwONJD+RPvgmH9UPJ37BbKK0JlwASaracxTv3MTuuhhSnmgL4ihsKEAAe3k1xM7UM2OwEBtXpaNdKCNrQxFRiyzV9JxNiZHdm/9KVPw0/I5uYOXHQehfmC2L0q/JLKLX+GSWmNefQwsXjJT872cYY6YRVbmJNSUxMihW9+lqMs/HEOYfSsIjSrU+1UqxCqb7nctnVV6wDCYKDat9uWWEj5LIyjMLjksmKuvPE9Qn1JZy2SphuqJTpWCaKM5Vg3L3Uvrem5THPEmk8e8cLD5F8Ew98WqGmXCmVawwJZZiDebWjyNOU4VPpGxWHkojp/lxlj/sel135H7qybkOGVKq9KKbiiElQJ7Xq3hUzZBy+Dc1YGRjQDpkLbkBpBTGkwC30incX44BUBhR2DGkUtnFl8MTNUwr++qLly9f9mTK6Nq1q/x/jo6Lly/zVeMFTl8ycbbpEt9JzVyUWpG4Qr+Xm+g30J9+A2/nzn49uPOunoTdF0BPf5cieh755E0jez6PJ4xbb6xr2l4NUKoD7tidqi0HbXnwdsOUsq+yp1jUpgj4NKQ6a5J8dnwR8EXgRo+A+jbvA6au/2xZNaSEK2YURwZnrHub402uo/PoTkNKHRn7vmyrxsJAUj+ZdNgv7V7vxRRpxyT860oXguZW3vwaUt6AOM5i5o0Nu7adUHFPizhqVewd6UNpx+Eov/OmAqTEgCo289IX0byQECBXGbvUA3pNTiR+gERltY6wfs6ADxN/35jGqfF6hhZv4njfGALKcym8S88LIytJyzhPvLnkvKu8bPXtRLBHVlXP4jWZdSRRkvMKxQ/+tm0VvlYjxuYAAiyumSrZvnE9+40/JempOYSfNmskmdlLlXsz2N5LEdx2nximVIvbnrGL4AWJxPqZqCzcy+5yiJ4ym1hVyo11PQgQTBYKnwifZVA4LJHIY9nkXhhL6swIAoQgtyfV54TBC+Y0wfgQSnLT2PPjZJZFN5D7djpftEYTl5rIGGfsrlYjx0u/hrujGSr8dKCR5Da1zRWQZB6wU0BNKiNr3WmiYhqoCpnL0CO/YUe/59DLjLZatr/lpoqh2b6puoxSYwBDBoXK1QJNx7bwvvHnPNFtEysrp/Nf8XJNP7eHYBc9f2gY/7lIYbiVb7MBgyLtU+fn5zDdsnzbK+we8AxLIhvZ/sYWAn5prn5n7rEk53lKR71Ggjn11M6R+gNk/SOCpLHBIFWStymP20ZqQLlhX7M24yRTnjanvzoYiWCSpZ2JJvZ8FSGPRVDspgqf22Bc5QZaQEq+N8oPEQpb6pYFpFTpc5YQtwWkRBreLkJ/rdHaO5bNv76Vb07NE+mbZaxdVMRIOX1P/d9my1a2lCb999NsO5DKZDJRWnLU5YybTI2EhIQyZKh9BbVD39VReP47/nGxweH5fXQ9uPOlRoe/DR3Zh2Fjghh0fyBdu3Xscd4T/MfTfcXt0vekM7dGOtDA2/7V7EM7TSnzp09Hz+gOtKRkQGr7V0jNzQ5P9DGkOjCnvlN9EfBF4KaOQMd2sJt66DeM81aGlCgk+7250p4MythrR2mZQ84+VrkT+BYDtzCcbPpP7sPhyK6FhaQ928ZasicyO+tFqx3VHpaUYlvxSAuU3bQaUu6npW0LK2jTCSCSJ/17A3J5Ys/TNpZ+byZAylS8hf0hcxhStJo9A/U8YUwnrSYO/fQwzhdmc+jOeSSoK4Vpg9FURuab6RhHrTDrSJk4uCGTy/+kJ/brDaTXPc6y8QoE4vjlQSPYnSDYI4p4usyuaq2kpCKIqMEaGKk+n1VZNj2kfdkf4v9oIiPOZPMfewbx8r8Pp6IdGkl2w9NUwHNVfM54towvD2SzP3gpLw/6nP9IP8uY1BTiBvhhLNhJyfBpjOnhqgqfEoe8bvEsn3Se9PXHCEBiYEIyYwJrqawPJsxtEQSJws3ZtDw0jurcXHrNX07oHncaSaoRC92tbZ/DhDn0OdA+IAmpiu3rVnOo79O8HB+OrlUAcR8TIlI2xRRqUgIdXlvVO1lb9BOm9N1L1smxLJ8fxL53P2foU3MIKdzJ+xcDmfHzUYQ5S007d5TcXYro/vSRQVRsUmllCX8+OEpsoisRejMgaRGOF5X31lUxZdE8YmU4FsYAACAASURBVPuYOP5ZFnnfTUcfH+4c3Gw1UnKqhaghwZRvcxzLBzGi6+1cwF2qzidtTT5Bqa8pgGyNsyp8nt6hrm67W0pDyhuGlFtASgBLuYRp9KPsZkMAU8Ux/HE+dsys4o32zCfl3zH8bdFqioERS9+TU/sMGkDK05k+cqRYBqX69r2L3XXV7K6t4bxk0RNybMUVIGU5444fdWdIbB9iZtxFYN+rVNbR3JkzLOeqvkx4CyB5OiHu2mnT/Nx9LdUCU5p/u9aQ6ixR81r2rPyY4JeT+am78fl+90XAFwFfBG6ACFxT9u0NMN4b1QU1IGWpricDKpa0PRvO4nAInj4HOAOqFPPOrWjPU4NZrs712C9ztpdsy91+r4mAI6F1bWriTZOydzUW6PUCi1yNpaM+adMDbwpA6oIJ0x1++FXvZM2R4SybpLMCBwMrtpJXcpmwUW31oaxxbK3lRGkdvcwaSS8URPPSfCX1SWig7Oj/IilC3LlVAWGcfsl2JNjtAXtE+GHVQ3o4WBF6rs8nbV8wk/vkkXtbKitGSpRUazSSJAmpq6oSXM0B1mwsQjJC5FPmlDvVYpGa3FXAQ9ZESjvzc1LH+FP64ZscH/UcI758k9xLDxHb+wgVAYnox9szGtqsx2PZpF18HL2M2igpWnv660mN6U7pjg+pGpWspAM6PEyUf5pNVkEN0pB4XouPADNja+aURtavd6GRZLVnZN97W/F/PJFYIajtLZAkKuidOoUpKJqhgSaK1SCQAPa2BbIs+QHX7LRzR8nKzKayeRAjUhfLKUmGvWl8FJrCoxczScszEDQ2lVRXulut5WRlfMXkxdPQHVrD6oZ4/nNSo60SoDfvxjIgaQY9z5WxfV8RhmZ/+bqYotJNkxqMSL0DNGMzUbgxk9rJellHyCtQrrWW46V1+N0bQVh3ixbXXFl3zS7t8WrcoDtg0wpIqdgb6nvrzaIhpYSgs1L2nDCjtHG2pvMJAXOLILrGBwvwRT7b75rIjD5lbP80iBkPB6MFrjydRmODka8aG9l+4RzfNF3y6DRPACmLIQFMjX68Pz+ddJdHth01coX9dBpDqj3edTYopdFc88gl9QOqM1EKF+l7CiD1FS3NzQ4fdjuLIdXc0EyP3uKLjO/wRcAXAV8Ebo4IqJksN4fHt56XFkBKCwrJoJQTgKYzwERvUvbUUdcCUuI3V5pS3syYOqtLttsOgEqcZ8/8+v76i5o7fPBTIXF2AXbyd28CeU3amhlYHQGYOuPcmwGQKt74FB9cSWH5E4Mozi0icu5EQmryeXVbIEvdAQemMjLXFRE2PpTj26oYszSR3p+uZkffRJ4MN5L330WM+GUikeqX/wtH2Voawmyz3k9DdRUEK+lYcnqcRrDbHXtEWU+ql/6+Rravy2foojmEl25l5aHLJCTPYaiGRWM4sJmS++YypQ/UFW0l63QwKfGjCBDaSW5SqJyt4eKNGUjzFit6VU1lrH2jiDHPJjL0iglTVz8CnIEgMvBgQAoaRJS0l+f/ZCBEV0NdE9wzdRETTH9lX+VtztMEhUOCifO3XVQEzCIu4rycFmhhI8mi62cmssKNZpah9Cjc00jWtkC5apz18BRIEvO3fhOXRsQgHTpA7/nLmdGnnKzf/ZWopx+nXwuynlJAb+fJkqbTZeworWL0tIn4lW4gvXYWyycFK2vj7Y8JXiJE8T24i5zLJ+3QYOLu3EuuIYakx6IJEqd97aASoMacsaYWXd9gO2DJsH81mVeSWSEqmzk55DYks+LnsC87nT1n+zJ50WIm3K5aU4LR5wkoZypjvfnaOmG+tkZUb2ZlQTTLZgch4Y8O+yp8HkTlmjRxpSEl7qsP/iySJ5+775r40vFOvACkHIBXtpQ9wY5S2EzKIarpCYaTSMuzMZ3squzJwujZsoaUhQFlB5BZf7dU7Wu/qHledRUf11R5FS5vACmLYZHKN/rxuwkO6+VVX84aa3UYHMmCe/oFst0OdTYg5coRLVjlCLzytNKeiiVlAaSklquZstfA3zf9jeB5U+jf7mD7TnQYgX9ksaj4Z6z7Z9W+7ehvvvD5IuCLgNsIONpXrvo+4tarH3aDNgwpIcTd5Xs5100GepxMUHvBRDUQ5YnQueP0Ptclb92tKS0O4UgTu71glFhNNkBK8fOGStlTD8wT3aQf9uXhfvQ3LCAlVbG/0Mj9IyPofWIz2RcH0Vj4NUPDGzHFJjK9DzQ0mOjtAjiQR19fTqkunIHfbiFz/1ka/CaxdF4Qe97eBNPjmDAojN5ttG1NFG9Mo1zWm8qmxC+M6oI6JixNZITQe/JUsLvVxPG/7eJgJQpTpa9Ni0fa9jw5NffiRzRJi0YR4myqzpVRIkUQdfth0n5/lulCJLubYDpls6rkITnVzPVhovzQLvZ9G8SEqWMJKk0jq2uKVSdp97o0Tgx7Bv1ojVqTXTU5s0ZV/FR6H0wnNyCVFRYWVetR1v5Jx5IEe20XrU+mk0cp7z+IS39axfHRr5E0WNGMslSQk+EfM0PN4XhkMGsrpV0fJ2FUHTlv/Z1Yi6aRSK2TwgnTmVwCSbLdpnJKasOJ6lHA2k+KqK8bRorQDqs/TE7+WcKnzibWqeZVLYVlENu3iJUb/Vm2dCwBiLWSSeVkvTlt01WqI5hO7yQzpwjTsCfQx/Vm3+urMMx6nYWiKuPpreTUTSLJVVVGk1KJsfhwEb3nv84SuxRVkYKajhS/jAm9na0K0SaNit7RDJw+jTECoDAXCgg7kc3qY8qaMjZ4EMv6ckp04YSbry2j3ySWzY/AWLSF7bWDlCqB11Y32v0Nz9zCkYaU8lMXvv/+CjcXQ8rjYSsNVVXyvDyzw80dCqh7YPWPlRWyVpS3R3sAKdFHz9tvY8q/DJA1pq724e6B72r377V9syaG/HQtPqx5ejj6QupK0NyTlD3VW1nnMKR8gJSn0+ldu1q2v/YrPgp7TgVIOfqbd1Z9rX0R8EXAFoGbbi+5xSZPXWVPnWqjAEHmas5OxtyRufOWIeUNkNVev7RaUt5MtWONKyWKt4SouTfBkF9LbgKmVWf4eMMBUqLql0mCnn5crthM+v4Q5iUH89mO7iTO7MWe9e9QHLmcZ7UAiqsJrs8nvWAwKeL8N1ZROf11UiP85PQ8Z0eXpjLWv5kOj/yelBgdXSzgyeP+7PBEsFuInG9Op2KcnrjgWg6+n0bF+N8S32R76ZeaJHQ9bbQoqb4WY2Cw/Uu8SoA8oGwDadVmNo4QvT5RTsgQ19pAhr/9lcIBk5jebS+rc7qT8nQ0X77zFieGziLyfAENP1tmrsJnjkSrkcLcdHY3BCJV+vGoEDa+lE9aUQQpQ8rI3GZk/JNziLoDjMe2kvVpHSPmJzsXLsdE+bG9HDr5UxLiwtBp2F2GAxso/HEycfe4u0IFw+zXHB7+B5ZEgunkZlb/5TxDBwViaAghIXEsIc7m05Jed9csEh4fS3jXMrL+cp64X4yi4k+L2B78GisEw8nVca6M3TvK0M2ew4Q7NOloTcKeifgEF2l+Yl0317Lv06+ZMHMUxk9Xk9MrlWVDT7H2Dx/SEBQAA+LRz3QxnxjZt24r/vMTie1RRV5GPiGykL272IFUupn3mcqU1ip0gyU+er2MMS/NJcpSYfCLaFYkDKLyhIGQIc7F9E2n88nc+BmmyHhSZkYTdD6ftQWDWTizF7vN19aSSA8ccu/yVW1hAaQc3kNvOlHzqxqq6278teJjVHQztcuP9gJSls4eWfhjRkxufwqf1mlH9Hw3xeW8H3dnsqHsPsO7AaCcpfGptaSs/20elhf5ChYNqZaWFmsZaGspI/H9uUsX2ldlr5aK4z0YOFRB8X0pe94vOXdnGPJf4SMewmAI5bdmhpSjv7mz4/vdFwFfBGwRcMSs6fT9xBdwjyNgV2XPnP5m0ZBS0vZkdEG219G5U6fWecKOUvpUhNbVh9qO8OmK8FND5fIGlNIWT/M4eOp4qQTN1X4LP4Lnnrn+Vfa0+YjeDPJ6tO0MsOha+H1DAVKmMrI3HKXfz0Oo/mQXLTNXkBJSRnrmEaSgIKYvmI07PhCmw6TvCSQ1TtWyYjOvfhlN4v0n2XM6hqRxoQ6rlYl4m04fIK+gjiChSXXlY144EMELC6Ll1KjqT1eT21tvZhepZschs6eMtRskFiZHy1pVmApI+0sg+vmDKHfy0i/S1iwMFfXcy+lsFRNZMTPQzNxaTrwn+QQije3dRhJeUuKm1rESVdsE6CfS02xHLdvfeIuGX5grsp3czJqzU1k23kjOi2kYxulJnRSGX0MBeV8NJ264DkmnU8bn4jDsfYX0rqm8bE4lczbONiY01QijBJtHnarYKmE0gd8dzn0wNpRx8IDEmGnR+NXuZPWWQPSJkPm+RHy8ju1f+PPk9GhNHBwMRgCDLx3hgdcTlXRHOT3Psyp8tJaTu3Yv53ucpZg4/kuuomdk37vpmOKXu9Db0vpRxvoNJp5MVqrwcXoLz++5lxWL3OhdibYNh0l7MYteixQ2lm1NiQqRUL4/H9PoiUS5mExjzQH2HB1E3KRQTKXZrDn+EC/fX8SqL6NJuv8ku0/H8KSLa+ta3M887UMNSIlztGzbW5oh5WmQboB2+e99TdEnBlqX96aiq/egVEcBKRGCh5PCiJ2hXCedfXjzoNfZfXttTytS7q2BNtX2zAY8DIJN1Fwy19S2P7HdgFTtx6S+fzfpvxrh7Yh87T2KQBlr/weWTKviNzstgJSjv3lkzNfIFwFfBJxEwMNbqS9+VykC2pQ9azfmiZHFzV2k7XnjlitWlLuKe/bn2iAqeyBKAabaC3B2BJjSxsEC4V13htTMR979/nql5t0MoFJHgbobCZA6kZtG5RQ9k8WHytZyst/+inFLpxHWauTg3iJCxk0kXKXNU7lzNTvu1ZNql7ZUy473ihixYJpdGlzdka3sb45hemyoU7HqhpoD7BYv3ONgxzvZ6JKWM6RAqegn+uiCkbpzAQTZpXSZ2JeRhukxoUVkpHDbJr5gFAkzB1GyPhtd4mLGCDRLpLZt0rFErXvk4O4jBMIPRr3IwiFqZECkhZmrr/UzYuwRoOhZOTsaDrA6UyJp6USwMHFGiZQ8E4U5H6OLn4uzKnxyKmBRjKzPZPw0g/0DFpMw0MJIaiQ2JpDS8gCSkieqGEkiLfAIxI4iXLgtgKQPcyk1NOIX8yQp43qxz1IFTibPSE5BOduQTLStRjgKnRPQznEoRNx+zUchK6xgWPm21RSPWM5k6QB7KoIZPy7Cxkg7d5TtlfcyY7g5fVEwq3J2UmmEsFmpxHfdagYGzS+nImWtazhRzlL85KGWsf7VnYQ9tYwpfRUBeOv8msrIKw4gbrSLl11TOTkbPuC4dB/xi2dx+S9pVE42V3U8vZO1O45yOdYBSKoOSE0+aQeCeWJMLWtzbNUerWtKVMVTH4LNdUVnD9IJAO7N56mcuU6ulCbm8OC6DZC4mKEn3F9b3my016Ktyyp7cGun7F2LAHdCH0W7qtn736cVS7fB5f+4g9NdPRMzt3TfGYCUsPXzX9wt60p15tFe3YjO9KFDtjwVNndUbc/ZU65a7Nxhyt5X2DSk7L1vNyDV8BkvLv4zdzwUjiJlfh/xep+GVIfWhurkL/8nC/45ifvr862AlKO/dVZ/Pju+CPzQIuADom6MGW9bZU/h8Aogyp2WVHueBxxVzXMHRjmKlDWlUIWWeUFetjPpSFPKk9mx+KBs+2oml0356obTkPJkYJ3dpqOgjzt/PAW+PG3nrj/179cdkJJMNEg6evvpKN+2huKYZcT3UzwUOk7Gx/SMd5YBJKqrZewibMFU6jLeonz0UlJig6nIzcDwyGLGiwpsDg6HGQ2ttex48y1M819T2Eemw7yTcZ7H/y2a/127i4FPJRKpcwJum9PqooY2Qsw0oio3saYkhhUTz5P2XgEhMcNpPF7F0IREl6ltJdsy2W+AyspAnhCpcupxN1W1rcKnHZulGiFgLEgj7dI8VjwM29/aAEkCMPNsZQjQJue0Dt09w4lsOkLhmUBip89iykB/TJKuLSOpPp+1xdEskdPeVGllflD5ySvk9X0Off8DrMr1Q//UKDRqVU6dcliNcHygB2CWyqQmRdACSDlimBVv3IA0L9nMgLJVwAsRQF72m1ROfYbwfDMwqAVxXITWWLCGtMZEJS3QumY182s+X/Zv+HLi7xFsvTL2lFYROW0i4UJoXMRvQV92vJNJZci96FqjSUj05yMXQKd0LJtVOQE8+spsxPd/K0tuXDBSUxXHazWVHYUf9QfI+kcESWM1aYx2wvE2QGqMJwLuni29a9ZKBqRKjzvVwPExpK7ZVDjs6FTxeXJ/d9zut649utD8zO183cVzUKqzACnhyPyX7uOeCCebihfhUj94aovNtfdrpBfdX9umdil65tG6qrbnKADmv9mLmothdBJDqrWZhgYhlG45etD7Tl+VvU5ZKAKEWp4lFz2wHCGz58DWLfZ/S/g9v53oJm2+UxzyGfFF4NaLgOVOeMvtHzfZVLVhSFmlo8wAiywj5Ro+9BRcVIM22vQ9R5XyHIVSa8P+3dh+NXkLmMnj9HJBth1TW5HJG0rUXBtUb0Aab9o6mjzB1HK3mOTHJAf6Ux3t+2pcl8KnWaMfYsHyyKth3r3N+gOk75AIu+0ziu/S80LMKdZk1jIjZRoDm4rI/ASeSByFM31mqb6c4sI8/vztJF5eEE3doQyyj0WQGPs1e3SJpMhMDtdHw9kyjtd1Z2BkOEH1+bxqBk1EnyIt6UPmkRShs+pNtbm+WiXqGiX8vvmQ5w8N4z/ldCwQwMLugXqWDNHJmlg6Pz+naYLCQ6l4A+mt85R0wJqdrN7RH705VdDdGCy/iwpqOT1SWWZmQwnxauPM5czoeZi8rwYRF+MhFCRAkze30OeXFnaXkeOHj6GLHEW4I3CwtZyst48wdPRtNA4YTPk2VVqZYIaJ1MVFD1B3sgzdQBUjSTswwcLZkE1lT6hvGkVK8jC+3OC+GqG7+AjW1/N5Evff04jBb7qczuloGALEy5ImEXJZIm5ELemHItDPNLOXanaypnA4yybhFBi002kaHqFi6ClC4vJc9AXOVVHZI5Qwp0CrEWNzAAEXd6rE080gY/M8m6C8WKPHskmvEWmVqof5VhOVp05RrQthxMDuHPzD2zQkvKiIrgsR9s1v8lH9cOIXzCbKhQ8lp1qIGmL/kiDW2Jpjodzf8zx1EfPQmytRupuDG+33Ngwpjc7NyJuqyt6NFt2O+XPxvMTGlf/gXHVTG0Pd/Lti+j9+nKHtb4567UxAasiDP+KxZT9p0017JZvULxHyc0PHwnb9zvaEKaVN1/PW2+9BBqS2n0BqadFEy/xNtb0aUs3f8PfK3vx0sPKk0XCyHAaHO33usO63+a/wm5xT8j9DLICKqBr3Vj4wiEdXv+jxRyBvw3FTtlcxpKz+O/rbTTk4n9O+CNwYEbhp95EbI3wd8sKqIWX59qJi+thhB06AGm9BH+W5wcYm8hSI0g7SEUNK3cZbvzoiaG7p1zYWJZgW5tQNDUh1aPW4ObkzQaTOtKXMjmvFfldDU/tyzRhSGp0lwdx4aVsoyc9OJFxdqUxXxo59RRjvGseMkY4q4JlHVp/Pmt3BLHwsgtqDa8jzNwMxF8rI2bCBE+FLeckCJjgJxuUTm3n7zCgWRp7l/T+eYsKzifT522o2kMwL6hd88/ltbvSmMrKE5tX0h5kw0J9SS1qdYM8IUOeDo8QmTnReQU/ll7Egg7ygxUr1OaDwvUV8EfmHtnpVLtesWZdorsKGMnyaxury4axYNBaXtaJq8skpjyFBBrLMh2DDeMpokqrYvuEt9tyezH/OH0TpRlVamamAtTv6ssRtNUABuJhj0K+MrIy93PMvekIOOq9GWHe6Eu4JM6fcmSjJSyOrsA5dZDIrEiLsQCeRKrdv2HOaqnT2wTSe2Myad74i9iXxIlHL9j98TPCiZEU0/PQW1hqmsmSUC8FujU6TnXUzi+6fnproei7ESarqg0L83KZbZqJwbxEDJ40lSKokb10OlUMTSHlYLUJuFtN/KIUR32STfnosL8eZSM84T7yoJuhx1TshIp9J7WS9RuOqPdpXV/Mu3T7bLhlSPlHz9gW1k846+OdvOJj7jVNr3Xp3pVHvzze4Z0p1JiAlHBKAlACm2ns4A69u6ZcIR6LmlidM29On/ddUBw/sNoaUAKTaNujapQsRsQN54hnXFV/t5q52Ny8ufplt3/ZmYH+FFdXcbTZv5yTjjgRryM/iy58mqUAnUTVuJyHPm9PTMmDJ857t/+1dT77zfBHwRcAXgVvm48ZNPpUORc0tRJbvzbuWRU/KvIupt0DLtujt80BHgChbip9jLSktGOUp6ckT8o676XYEtv1gASl3wXL3e6eDUO46bMfv1wSQOr2Flw5F8Ox8ARJUkpvXSHxcKPv/8DZGC3PDVEZ6xkkmPz2bcA9emg2fZlA4bDFxcnpfLTveSIeUF5kup6VVkbuhjPHJrl/+izdmIP1iHmzJ5Iu755E6OlQWmy785BQDH3mgDXBw5lAGmYdCSFg6m6E6AfhsoDAy2cw8AeTKfEU8+EwiUe7SmLRsoITu5K6rIe7paYRRy/Z9RYQPGsfQAS4AEKENVDBAZvxYFadMZax/Zy+BowdhMPQnNd4squ5kbdQVbSXrhD8J89s+OBuK86kbNFGuqOfskMXR/fxk8Kd8p5kVNqCO3A1pHCcM3e3D5Qp4Yc7m1FTJ7g8/QxeXyJivMlhzMhAuh5HyxCiC6qsw9AklSLKvRmjxxVB6FCKiFZDl5FbWN09iYcR5ct9YiWGyBsxzlSonmTBKOgJ66KD5MGkW8KbhMGvfzaMhwB8GzCZ1WoRT7S7j2SqkAH90F4tIs+o0aaLmUPze3EZUN9y9laMM59Ep0UifmavwxbZ4LJ4uqjSa+tTxgWCkPQY5GwvoF7+YKf0E228D6XWPs2y8C5acucLin08FMn3RYibcrhGRtwxHVfnRc4CrHTenq3iKSw0pHyB1FSPv2rRgR733XAkXzwnQwflx249u48JTPTn7vWumVGcDUiJlT6TuOTo6ypRq78PodZssbzp2JIiuTudz9glWxdjfs/k0h7ZZGFKi805K2dMwpDwdVltAyizULVeRU4FTnhr0tfNFwBcBXwS8jIB63/EWyPCyK19zNxFwKmpuPk+eHycpex2du/aCUspOqqwiG9jk2BtPfXQkc9QegEorsn7jaUh1gBnkai15kmanpqFdL6H1zr4jXBNACjDsTSMvNIXUkALSD0eTKvR0TKqX/24gnTMi3RngVHRcCCmfyP0dB6OeI6XHx7xaOpIXzCyowm2/YX/LkyydI8AZEwfzCgiPc/51UlxYxsI0nt8TyJNPJfKzO6H0k3x6PSIYW7aSnJZ4G/ankXd7EktUaW9aPSJZ8+jrfPK6jiVugLZcmYmSE3VEDQlDtDMVtmUDPXghn8w//RXj7T9hSsJcYl2IZWu1gezWhVRLeXV3wu4JcFsBT56DN75m+otz3AKB9owkiZJtGyj1C8NQUMeEpYmM6GHR9HKsj9R27ZrY996H+D+eSKwAvUTq36t7uSc1mTE9T5GbV8X4J1yzegSgVvLj2UwQQKQA+T74nLBHYyh9M5d+y5YxQZ3vKVLlbjOnylkAsvoDrFWlja54OFhO1ZTT4MxVAT255tRV6+x0msBBqqbE8f0HYOREhgrg8oKRkv/9DKNafywhiN0W7S88EE+X00QzOD4qEb/cX7G/dyr6X0QTRDl5n+mIezgMXAFi8vlplMboidPls3J1HQmvzyXshJPKj9WVmIIt7DRPInRjtXHFkBL3+Qd9KXvXZcLcsaPUTumCunF+cU8MqPV/7N3ubEBKWJ+tH8SwMS45p7IT3gBUnj7oXZdJ6WinztL11PIQWnxJ/RlWoyHV0tKsKkutqgTU3pQ9Gjiw9Rg/faQ3W/7jd5yZ8RovPuJewP7L/3mStfuF4+b0PGyi3Z4AUleuXOHy5ct0795djrAYV/fuNu0qk+kifn63W6N/8WIDt99u29C0/75kaqSXn7/cXjyfSpcluuuc2W7Ez9xWtNfaarx4Af/bbV+i2tiWWqy+toj/NvcjbJlM9ra1tlz5Lc5vbmmmhzkOktTCbbfprFIZly410quXMkZHfl+8eIHbnfgtx7i5ie49lK+FkiTRrVs3unbtKv9ba7uN3xcauP0OW/wbGy/i72+bn+bmJnqobAu7wr44mppM9Oxp+7jY2HgBf39bfC+2sW3/u9r25csSXbqobF8y0bOXyrZm7tzbvkSPHr1kP8V6FPufze9L9Oyp/CaONn5r1qQ2Zk1NtvNl20C3226TbanH5NC2m3irbV9pbaX1yhV0OuW5u7nZNibFtv1cuYtJkyqm4jptbW1V2bbNs7zeGy/ip1oHbWxr5qON7cuX0VnvAU107277mq21LeIr1rdFe1B9LYnYijXcs5e/sve4uQeor2mP7gGqa0+xLa575X6lvQe0sa2ZS+09QH2vE7aFPcs9QPy3Tn0PUN3n5LnVrnfNmtTeR5tbmuhhjrG4v3TrdpvtHqC1rblOrReCk//QpuwJ8Ene22V2lDJrCh6l+ZjikPPrvDetmLlisX1PETbJcLN/VjsWgMpm15MenFXX81TyyDJq+5Q9JS1R9B889wync2T9kWt+dJkx5f9arj23nXvCSPKkjduObtAG1rF5AdpdK0BKgAU7MnYRNLY7XzbNITVG2Tg8Ym5gouGCH73NoEX27/5K5NLHIW8VeV2nMimwjNI755Eaq7A/pIqdbDI+xLgLn1EfM1sRB5dqqTwXyL19ddabufBp//p0Cvs9RGTDEeofSCXRrmKfMtGiut7utz4k4OlkHlQzfRoKZM2r6SmTCDMdIbcokISZEU5BIJE2lnMmmKi4VOK+2+CQmGSzHgAAIABJREFUDeSSceJSG8jzRWnYn0HWGR18KxGbtJgHazaQVj2L5bIoufPDxkiqZfu7b2CIfY2FYh5VKWZ+grV1eDD6aWEeOCTS4rK5FDMcqeIUdb3HkjTZny92fUZlL4UpFOSEWSXVl7HPEMSUgZU2RtOJbNZcfJxlD9SRl1tA75/OYsIQe4aZdHIzq47E8HJ8OALUW7ktlBRt2mhfE8U5H9IoWFsuCGqCEbe9OIgZso6SqhLiQPc6Tab6WugTLIOvAsxyqD92d5lj7a9WSWF0yWBWFeUtoYQLQK5iM2u/m8OSsCLWmMX0zx+rY2TyXHuB/IZySprCiTLf02UgVcRZAFbNZWRtrCI2toqsYzG8nDCIyhMGQoao0wI9mNobvImvyt6NN0GesqPUnuvuuo1zi3pQ/b1jUOpqAFJR44OZsUR8tmj/oX6w0wqbt9uqNwhYuztpx4l2IuYqqQEvnlNEr0rKnpohpezOyiH0PbsyzNuUPXFq7cekvn836T//hFeaUxj3SSa9X32On3o81DLWvlbFo8+H8tH/wBIPGVLipUy6fJk7A5UU0Prv6vDr1csKuFQbztL3rhDry9LZs5X072/bV9X/Fi/739XXyu3FIV7SxIvcnXcqlUy+O1dPrx49rYBVtaGKvn3voqsZMKmqOkNo6D3WEatti5fxutpvuaufoqcoACcBJlhtf1dPz549rOBZzbcG+gT1tYIarvwWL/u1NdVW2+KF+tKlJn70I8Xvc+e+kwE7C/AjbP+oT5AMUonDne2ab6vpF6L4femSCZPJRJ8+Cph8/vx33NbtNivIJNre+aM+VuDBlW3xcvVtdRX9QkQFHAVwunixkaAg5RnqvPEc3bp25Y47lGfSmppq7rzzR+jMwJ2reIv2hqpvCAlVQFEBvDRevEgfs22j8Txdu3Tljt4KOCbmpnfgnVZQ0BvbAri50HCBoGDlYaDBaJT/t3eA4rdsOyDACpKo/RK/f/PN19x9973WdaP+XQCswp7F9oWGBq58f4WAgEC5fX1djRx7C4jnzrZ6XC1SM8Zz5wjuq1RAunChgSutVwgIVNu+wwq0iWvJMleO1o297RaM576z2hYAU6vadn2tvB4tQJ2wLa4NCwNEu27UtgUIev5cvc32xQtcbr1MYIDy9bletu1vBS9l23eF0MUMmjqy3T/0Hvmd5rIk8d13dfI9QNwVBXjYIkl295dePXtZgWiD2bYFkHXld2vrZWpra+nXT7m/CKBMAMfq+0vP7j2swFx1dRXBwXc5vQdUna0k1HwvE/eX2tpv6We9v1ykqUncA5TrVLkH6KwA7rfi/tInmNvMwKar9X7lSis1NTbbAii7JNtW3V90Oiv47s62daE7+Q8LIOUQMPpe2atkYEUDSmmfBzwBfpz50l5gStjTgkBKH7aPPkob14eaCWUBobwFoyy+WNIJrWAeXbhhUvbcgUnufreEUYvgdQbbydO+3S1oT3/vrP6uGSAlBlaTz6u//yu9B3en2tBCwI+HM37mbGLFvqoFHqRydhzqxfRYHXXNdeS9e5Qxz81liGh3diuv7h/M0vkR6EwmLnX1o7ejFDnR37ZAlsY1kqUWT9cwX+S0s55+9mXuNRMhQINXs44iddOh00lITTqiklaQFPK1nF7XcNc4po8Mc5rSJarPHdy5i+LjLYxZLNhE3rKBOkkb6EIBaTv6oo8PoSQ3jT0/TmZZrL9c0bB8/HKlwqCLw8pIMm7m+QMRrDALrxvstI5cGJB1tw7Q0uM81X3jWTYzDMks+m7ct4EvRyS7F4IV+mEf+5EwfxQhOgXUlAG1MQ3kvp3OF63RxKU6q2ioAEeHY15k4RAT+9SC35qKfO6vRWErk8rJeiVts+kwab85xpiXPGOICdbd/jA9CQLA8kR/rNVEybY08mpC6dezlgrDABIWxFD5l/c5EZmCfmQd6/+kY0lCBAjQyiThpxXTN5kwXvmaD/5wlAnPzeLSX9LYV91CXZ94WXerPCcDY9xixlzMJ+29KiJTE+1ZZu6DclO0UDOk7O6l5i9aPobUtZ/GYwfr2JqmiER7c3QP1VGf3J1vHYBSVwOQuv3O7vwy/X6PXPQEI3L3gOdRR9erkQ0PUjywsKEcsaJcAVDqz45OAmIDpCTzaO3VLMSLVcTPfuydhpSw1Pw3XllazKB+X8KCN7nj7Uzu/v1SzwEpqzB3kL2G1M5QfiuDU77DFwFfBHwRuDYRsOw5N/W+cm1C1em9OKyyZ2FLi28xZt60/MxpAacsEI95O3M3b1pdJTVYox6QTRvK9TCV/mwMJDXk1J615Iwh1RnBFmO/YQApVwPqLICmM4KmtXEtfGtvH1cTkDId20yWcSqpKrFsUaXLIhouvhZYKLZKzEyUH9rEHmkWqeP9Kdzwa/4sTSU1cRrh1Zt56YtoXkgQDKQysp/NhkWvkWgWAbeLeU0ZpT0jiPQHw+erWVMYQ2obFoznM61+qbDeLER62Tunmfzv7kRLFbHtvG7xLJ8Zjk7NJhL6SR6wgRRPy5RqdZ5qA104Sl5pCHHmKmjG6ioIDiVAOkza+mMEIDEwIZkxgbVU1gcTdrsRY48AF4CaOV6qNEuTRTNKZpUZqTsXQJCzNMNWI3UNAdTlp1E5Rc8EUz5p/2Nk+i/nMFRnorJ0F3mFIcQvGuVcBL6pisIz/oy4uIk1xlkkhNVx3NDI0Ojh1G/1DFCTRyHm7nd/JUqkGeJl2qipku0f5lJqaMQv5klSRjbyfkYZU56eQ3hzAXkfS4RNGssI5QOMw0MAoJLOjwCdyo+u7vXHKj9ZzfZ79DZhdiE8vxFSnp6I7vAG0or96dfaiylPzZbTTrWH8cQW0vb0IiFZuZ5W5tUQO1PPjMFCD00RT0+6ksnqgu4EdAshbuFsJaXwFjysDCnVC7SF5i5eqn1V9q79pO//oJK/5VW1q+Pud+uo+xcdNVfstaeuBiAlHExYOYx7hzmu/+oJCCVsaPcVT8VC2xWg63mSHUNKOKJCn7R6Gi6CYAGkWlpaHKYniGegdjGkBCZVWczfG+7mwYhmviiCBx90l7InNKJ+xUcVYjyqinq+KnvXc6X5+vZF4AcZAXcgxg8yKNdh0FZAytJ3F/M+LxODu8hplDIo1UVJqbSwibTAj3obdMS20g5N28YZS8rSTpump3LXIQeqPevLEfGnPTpSNt8UL24KQOparD1HQl3Xot82fWi+NLYXjBJ2rxYgJdgf75wczi8XjdUADM5Ew0WaVDqlw1OYNywAXWstpSdOUfyXU0QK4MBPvDSvIaM2htGUIY1bzHSFrWs+TBR+coR7Jo0ipLGANWkHoP9YEhYM44QL8XRXLw+G/Vs4cf8cxqveOywXpvH0FjKLhrPMXfW4Y9mkXXwcvVyqTTnEy3/m+RjC/ENJeMR5ih/njpKVmU3lXbNIeDyGymxvtIEE60aANHqGFGfbaT312vEb9vTXkxrTndIdH1I1KllTSU0V1lYTdQ06gu60aWJZGUkTIO+dXQx8KpEorWSWemouGCk8uJXG2ETCCtawo9EfAqeRNCkMaqvQBftTVwUhbjWvyskSwu/JwzGeOkU1gQwMOk3O7mD0caGeAWoWv85uZdWeASxbEA2eCH7L5xnZt24r/vMT5cp7lZ+8Ql7f59D3P8DqNflI900k4Z8mEu4MxJGF7LdwaXg0FH9M+ZClLB9cwKr9g1kmBP8rnOmPib5r2b6ugKGL7MEm46E1ZPnp0Y/QwYVKtn96lvvjNKCeECv/09u8X9yfJ3+bTKzZv/Jtv2FHv+fMlRxr2f7WJvxS9IzpLkFPnXv9sety8+ucTtuk7KmZHeADpDonzF5Z2fxqGf/vqJIy0p6j+4Du1PyzjjoVU+pqAVIjZ4cyfr4nacmejaQ9D3yeWe5gK4/RNfkJ23ln8vWl+lRsheM0I1czrjQ/2arsOUrP7CI/3HsLSDWcLIewHlQc/kalRBZMxEPhOIYbOxhP3+m+CPgi4IvAVYjADbuHXIWx3qgmHYqay/iTmYEk0va6ONZm0u6erubTEbDkCIRyxpKyZ1lZtmYXm68HqXrqOVHrbYu/tydlz2LPPo3wJtKQcrhIHdDEnQE4zlL5OgL4XMsLxxs/LeDarNEPsWB5ZOe42SphMomXWT/8upaT/epnDPlVsvzy7va4UMAbWwPlSnx2R81O1uwZQKpcoQ8azlTS2C9MTtXSHiKt7q2KiTw7rIy8L45x4q55vCDS89yIp2ufuYVm1Ofbsij1m0eqKr1PvlwbjrL+j7nU35dA6hQnVdfUWk9dC1j5JwMhuhrqmuCeqU+zcEQAgiWj06ZTqQZkbCjj4AGJMdOi8avdyeotgejjIdOVNpB8vko8vbGM9/8rHR75vUbraRCGQ7vYV3kb0VNmE+uCzUNrGWvfN7Ew+QEVQGEBu5YTL0BBN1URxbys+uRe9EvHEtJQwOp0A3Gpswi/UMD6omCejFPm1vFhpPjTI/QeOZZwPyjcmI1uXiIjZM0jifK/bWC3bh5LzPphbteZqoFdmqFa8LvVhNHkR0Cb6oJlrN9g4klLLFqPKqy1RerYqD0wcXBdJtJcvZz2ZiwwC9nLrD4j+979EP/kZO45uEZmPi0c4grVM7L9ra2EPm0eu6Wbmp2sLY1hiQsB9rqinRz/8TTGGDezsiCa5eZrSWio5b3zMSGLzNeoRlvKm1jebG0dAlLKzimnHfkYUtd+Rv8rpYimi5c71HH3gd359olu1H+vpHVdLUCq/09uJ/EV1/tm233FjhtkHaf66+hVY0l5Cix1KPrmk9XpehZ7GsBX/rPl2czDQe/JOc2h7YqGlHKq/SN71y5diPBSQ+qHDEgd3lXNsUP1nTHjN42NxFccV8i8aQbgc9QXAU0EHN3afeDU9VkmdoCUvMdZ9kR71XIryKJK03OnJelMyFwNOnmapmfdls1Amfi3GtByZMc1XNU23h1lQ6lTEdX++BhSHVjbaqSwM7SqOuCKw1M7wpBqqDfSq4+5kpupjOwNR+n38xCqP9lFy8wVpATstWo9ucekatnxVhrH+w0m4HItZ44b0A2dR/ITD8Bnq8ko8aNfbJJd+l/bAUmU5rxC8YO/JVHW5bHp+2jF0x2lS9hBCUUZvHp2Gq/GKV/BPb/BO9B6ktMMBYBylLUWjR+XEyl8/zUfhazgZTPQYK3o18+JNpDKnlo8PZ4t7dJ6qjtThS40lIBuEgc3biFo/lyG2gXIwxQ/+RyNRtK5o+TuOoIU5lp3y3i2jBPNQUQGGPggcy+Bv0hlsuFD9oQlylpXhuJ8yvuOYkx/96vLYbhbjVRW6wjTnt9kS58LP7OVtI2fU6cbxPRFyQTuSaNy8jJFM8pUwNodfVniiiVXn8+qLCWtLqg4g/RuyQqbSWbKpbF/oJ4EoSXrBtQT7Y0Fa0hrTGSFSnxeVGvM1Nlsurs/GPau4aN+qSyJNMdMpP1tC2RZ8gMuQEF3Vm++3x2KmqtK04+MjeLJ53wvL9dqZs9VXyLj3490Snc9Bnenal43zl2RrhogFRDcgyXvjOiwv57vKx3uyt5AZwJUjgAorbuOhM21ulGOgCnV36wpe80tKjBKVai6HQwp2c3WZhoa7FlXPXr3pocH9+ROnpVrak4AUrs3/L9r2uf17Kz/4DtIerWTPr5ez4H4+vZFwEkErtt+4psROQJtACl1XKzgk5lNrE1XV7XtotkLPUnbE6e7A5XabMt2mJmj1aPaX9s5x45Ezj01pWaCWUCpmwqQ8oYl5GlQPG3nSd+etPG0P0ft3NnX/t4uQEqkAOVm8kVwPCkPK9W3TuQq2kCTBc+9tZzst79i3NJp6PauYcc9elJcsj/MIzEzrC7rFJHyhsIM0kzzeGG8UvHD6dFay4nSOnoNjCDMrxylCp/QByoj/a0DBMcE02fEHMYLJpD5IVNcekYVoNaltZZ92Zso6dGd+hMtjH8qBb8d6Rimm8EHc+eubvhKFTodH73fVuvJeGwrWZ/WMWJ+MmOc6SypgZrhjXyw7iRTnp5NeDewAlJuRMcNpf+fvTcPqKpa38cfVCRRwRKUQVFBU5wxcuh2U6PMqbTiXjXDupop/aL70bppg5XaZIPdoit4TW9Bht4PdcUhvSalfizTTJxxAFSUQcEUzKNwRH/ftaez9j57nz2cgXNg7z8Kz17Du9619t5rP/t5n/dn7D19GkXHOfH0QLbu5mhee8he68lyDQi8BbAeWo0vMBIj6krxOw7gm+/8MW7GIwj5ZQV2957KgjBajssVqGwaihAaJ6JAnj5yIW0l25FdFY9ELsshAWuyrPEYeGU7traZileHtsTRbZnIKaxFULcpSFZbE1rsdFSGhPRtvYqY9kMwiYQW8oLn0/sj7/NUHEUU/Fv1w6SkexCl8uJStTMVqVcn4tWh1ch4dwuip0/FoFuKkbP6MHpPfQg9NL/4kLDWN7GmyYOYcl9X4Og6ZJ0dgtkTHDHMJIMkYYOffIPgGTOEDIJV1RYEBxkE9Zz1cz3VFwFSMgLMJkPKsxNz+kg1suYfcVmnAT1uQcmfwGT5ufWNKy5rl2+oaTM/vLhyEK2GJNuHGktKqh2h21BXAku6O1eoQAG7Qgk5hhQ5KYTxOfjqw5WxhewRnTD7T89GQvYY+6q3Yd4jS4BxgxGCCuz6qQYxt55FhxkZmNGPTWveEA8TkPL+Wd375RNI20rsTEDyZ1NAUinI/eb9IzEtdKUHlJ4r9PuJRuKpK81q9G3xWfZEjyf+OUf+z4XvyTlKSpJQcqbrRc3ZcELWPDEPSs4mpXUlhz24iiXF+6LeRc3HPrDkpjuYRWrADb0YpCwnPmWjkl1qbaud9+RVrR+QqsC3732Eqj+/jUmdbZYWrl+MvPjZbAgXwOgXVT2cgmFkP6f5hVs8cgJIfeU/FTM5RomsXyz5WL5sD6KGReDo+lLcTYCoi7YsfIFWC6rrJFn4ZAC14v+mYnfvFDbLHAnxW3YFT0wPxVdLbaCQ4g2+rgoHf16LQ00exaQhwA9LZbSe/hgOq78DXR4itL30OO6fMQr+Py7GoupEvN1tG17OsWJAxysoCxyNmeNilFksIhsCmYyGi78LxczJfRHIhGYpaD1dy0f2FmDc2Fj4V/+K1HkZaDH9HTxFGDREk2hVNi6Et8GVthORPEQNtCCi9Jvww56dOBQyFW/zoWH8xDnSSBIBJVYcPVGGHtEt8MNX65BXWYHuk+cwOlfWC9uxOKclw+hxFODmimuobMtCpGIm3uYYSWVbFuG76DmYEq23dQt2f86Bm61KsWNbLo6iH8aP6IsQA9dG1Zl87CquQHhUP/RQ1d2SsZWworIDkfLMEKhAvXoH6jPlFUP2mM3DTZgMKc9OpasBKWJ9QM8AlD7aFG0XWtwymL9+Fo8WrZvpbtslX7G9EYhS3EFT+lICWEUVlnu7kmmLB6RIOnm59NSGAamKdZj5RQekv8Ay3na9/S4CpnVF+r9jkJ7iPAtO9wLxUAUTkPKQow13k48NuSEYkxAKHM7Aa+WjsCChUua3UMM9NNiKJPPlnAyUAQif9AEWEB8yB0lGkA7MmKeezdnLnaN22zQBKc9PoEjUnPraJBUR57PtKcXeSPcIjhhSSgLmWkZvM5HtUVlzStu3I7k+nQGlSHvi8d1E6IQzOJWllR2hxQvay/iNGfEPkdaXN4E59DCU9Ke0D9X5knp9Q8ob0ZCyHsvEW3viGb2nyh9XYFuriUjqsh+Ll1dgzLRRiL62B8v/CzyWNMSQMGh1yU5s+M9GnOn2FJ59gGVgKR4XCnHIPwbR577B8q0lqA68D7Mmx6JKhpnFXnxiQI2/IGmGF/ltLweoDbxeheZBwSCvHcovEhbsXvkSfu33MZIJI/z8TixW1XqSjOhiLlJ/7IZxt25Bdlk8pjzcFyEAjv7nNfzQc64ts5qMI6xWwN9fYoNUPP2+WPgrgh8WFB6pRHjnYFir9yA1C5g2y5Y9sHJ/JhYfimcAJkcH0Uj6qnUSEw5WvCUVG8Km2ULDtCxvEt62mgdKSOjjKlSNTsLdZzLx9PoQzH9+FMKbWvBD9k70SFTLbqilQ/sylYdWIz3rMILHpiBlILBh6SaEPsmKmB/MWoziEbONbWSqt2Px5kh1EXxjZuuuVXWhAoFtQ90O6uk2zEMVpAwp5j7AizKbGlIemgVbN+4ApEjrt/RpgWsHr7plPNPe74vQKDWQ3ta12guEW4wUbVLECe4M96clRE+8ORILntOglNonfYoIxYfsEQ0pe68aEzVn26nA+lnPYnvYYETWHMGuW59B+sCteP/SNCx8oOFKm5uAlOErwPMVBUCKAp/kfvO8ZV7ZY1luLsoSEjCAAaA2IvzlKRjAgFQ/AdHAoAYASDm6tbvko4dXzqx3G0WH7Pnd9MNNJvaOfe4yoBL3b0cgktLcScPXeE9ozbAn5zk5thVtG83g1gtw2hN5tK9KOdF1Yn+9M6SkgJS7lqNeMEd2crm0ju6yUWu7WkTb+bb0M6TYmiQMLH0/0HfcTCT15ngWF/Px7Q97UNV+KMYMjkKQAfYH0zgJ3bvhj0AlCgwV2sb0cykX6Tu7YdrYFvjuvTdRPPodzIwNVGRmyQJqIUTvqjNSJvZFEEqR88V+xE0dBaIgJXsZkRC/rzKxuwwIHz0NU6JLkUaxqcgYqixWBNLC5bRwNiFinViL9PX5sNwaj0l/7oujH7+JsgdZdpL11FpkVd6HKXFXkLN0E6KeZDMNVpWUwhoWYWPWMMwiNjva8Gb5YhtIHyri6dbqUlQ1i4D1p1SsiZjGAF+WPUuxuPoRvDo0FEQa2L9pFTZk7cGASY5BoINZS1H18AzcTULy6oqRtXAjOr5oCw1TWr+V+9diTWEbDB95D0L2c+Ft97bED0vSYX1kIgI3/YzmEx/EwFv8YS3PReq2UKRM6Ot6MOXUWiwuiEfKff7Y/N6buJD4Maa0ysWbi/cgMKYNooZMRCK/1rVejFw5a/lGpO7qhdmcJpnO6mZxF3uAB6RE90oqpt8M2XOxw1Wacxcg5c5RTHmzNyK6tdLVhZZQC10NKhWmmfcuaZDPkKezMaVQPb4ZmaQzSj3YRM3JU0kqQMXkIkDPgTF47HnHH050jqDBFjcBKV+Z2nykvV2K8S/T+y+533xlPJ60kwKkuG73frkQZaN8nyFFe1EcaOVJ/5p90R5Q1JASknCwzy0W3JEHaIRfZRAgJaaUFFjSOityzC2WJUUOm33aoSRbz3LMKCPZ9qRj8ykNKa0TYZZjPWAUkGIydH34Ddo+qw44uNTXRJ9q6XHcR4W2vd9zJ97a2xdJA07gu1PxmDI0wgEbiLVGDlCrPrYW6Tn7YW13Fyb+OYHJ6sYf5IK01hFwhv1FCPG7NR+fvbcdPV6cgQGnMrHoyF2YLytybcXBrIXYNWAem03t2q9I+wpMxjbL1kVYdHUS3h9cgbSPv0Z1SDDQOREpY7kQvYulKG4WgajruUj9oRtmPhIF//PFKGwVxdrIC2fPSkDwEUc2iGeCZL9L3d8Vk8YOQVQgrS1kQd7qD7HmQj8kPvkQ+tTlI2P9JYybJAnxsuQjY+kWlFnL0Hbsq3gCX2Nx6UjMISFudcXIWZWDgzV3SQSzLTj4Yz5CBt+B8KZA2dZUrAl8FI+124PF/26JmS8OQeGKVFSNnYMxLYqxeccJhA9OQB9ed6sOHEjmzKqyYMfn6agaPZsJAxQOpm0LDmVnonTQEBRn7MfdLyYh5Ew+/KNjDYXXsW1bcXRPPkLijIXoOTNSs668B0xRc+9aGb4ISP11eTxatNIfskd73shGT3bmlJAuZ6fZaGigEotKKWSP2KnyCVaZIcUO0nDIHoCS/87Hq8vzMPSVZYg8fRb3PBSHhqsexfrLBKScvTg8UJ9h9ZRgPKcfxfQo95sHTPHFLspyF2JN2DwkU/lJGhIgRd+eXfYs8cWJ9hKbaQ0pAXBiItYZipQiCKV3T6DEitKSZc8R08qRG9m15ghKs6/Ng1I8EGUEkOJb5UGyegek9DB+9K5L2mF66wrldXzlU+tDD1NLT1mlfg0DUqTB87l4i9OicTmxvc6CaksgglpLLFcIbas8tBZba+IxemCEtmxhGgE14SZvzUfGslPoE1+N0vAJiNmVimPduqJ4d3PcPzEBMU0t8A/0R+GxMoR3VwgzrCtF9ie5iJmRhLi6nUhdD8Rd34mivkmY1K8lrJZABDqKACEg1opajH+kDSotpcjZasuOVvXjYqTWJOHVe9s4toG401KI3SUhwNZVwNQZ6G0pReXVUERhu7y2kKUClQhF1feLkNdvDhI7AtZTufjsv8DdTyWgD6FFM0LZSQj+7kNknYpEuD/Qe8JUtFyXCX/C7hKmsRAZ8z5E2dD5DHBluVgF/6BabF6xDgi/grzAiXh1cBnSPq/An55JYMIW3XJYDjB9jJ+RwABjwnEsE6lVjyJl4BVsWJGOstjn8NSQxqq05BbPe0WjBJDad+ioLUyPWMW9RJP76qA7e5tZ9jw4U+dPW7DixQMe7NG5rlq1aY5nlxKJYeOHT71AOAKY+FBX0a5aohtFhcMSjTbmWpMe0rzXEoDKBkhZ2Y+3IjEHJwCp6s14cVEAZsZ/ieyoZRi65V0EzJmL/san1idqmoCUt0+TyYxyZoaI+PuacFo/im2tIQFSoluuOqbvjDvNuho8YKchRbaVNxkkij2YZxphIPnhBsNE4k5Qzzo9+wI5YEoKSmkBqZjtLwkppMTN5b5FObJNikdIwSgN7pMtYgsbZHuvd0BKzkq5wbtD/FyrE10BDmnty5XlnAKkiE5RXi4udE1Abylw5KyR1/Kx/MM9GPR8EqLPfINPV+6BNW4aZo0LwtZ32NC2aVxo26rK+5AUr13LQzBNB6DmZy3FhmWL8GO75xgGlH/JWryc3Qazn70HITXFyM45gT84DGkjgt9b8CPJgtcqCW9P7oS9y17H0XuxHmxxAAAgAElEQVTeZhhTlbsz8V3wRExylI2wzoK8VS/hM+sUvJ10Byz/twhZATMxmwAmh9bizZ0tMWl6AmIc+N5yKh/f7slH74cfQdSZ7cjZeRpo3xUdf9uJogGzcX+dChuorgpVNcEIDihF9lvrEPYCx5AT6T9xBljy8VlmKcYQ0EewyYIfVn6NCzgBy5AFjEB4Yc5SFA6fgRHWXCxaVICBr87A8JbGxfC1LL2qknzs3Z6JraGzMJ8TLWfqVe/E4sU74R9CQjFTkBjtbul0LdaaZVztAVmGFMeyIM8RU9Tc1R5Xb++T6b/CUk3Csbz/6BjbGpPfoD67GzRZboOnV6vBYNfOV5OCVFq0paQhfHKDVXCAPUOKVrhwApCqO4KlM/4X6JaHI0F/QsBB4K9LJkMloa3z/qvnFkxAqp4nQK17SpibKRo9BQtmAGmcWLfwmyiUT63RxnFejhnFj7yhAlL0zOoBNRrHivDMKEWAFNWlvX6U8lNe/FQzZrdRoXMtQXpG1pYrhM15sKydN4iaK6UUlIJQUiEtY9Opv5YWQEpLGUc9y9Hd9LQpV9ZZQEq/p3TUKCHZ8q6ie/gfkXhvBMq+X4SsFjMxu0cB0qnQtmf50DYdTfNFy/NyUUkBanKoMNFhItSlQFiwb9W7OMgBKVXHvkHq6sNA1F2YJAnxk5pCC36TcWQHpSAl7hI2r1iOHytbIubBaZiiqk9kQVW1FcfWZaDi/hSMaWdB3so3scbSCcGB8Zg2+Q71rGnnN+LN5c0x7SUxSFSYk4m8QTOELIlyrrReqICl7gCW89n7zm/Eom8jkfJkX4aVVnUiH5boWIQ3teLolnTknO2JxNGxsFrboEekDTAsXJ+J4iHxKExnAcfgbQuRZR2KmLLTCJuYhLtdDW5KBmM9thqpZ/6ImXe3xKGvP8RRbj6FYkTDDP4INKqBZmAdmlU86wElQIpYYTKk1Ocib+WTXDpytmzcrM+R3DMfadMXIY/JbPQ+5t+rL/tTzscnkP/TBfXOvaBEv4T2GPV0F82WOIp8U9rg+QQwRYNQNOuJZkQRL9GsKP5vfoD0v5kLUN6tIoaUKK82S5Vq0qQpYu/sYkxDqroQ+w5VoAZBiB7UE6GN4N5vAlKaL1+zoI95gLCj0rbajB4w6wshbK+hAVKuADB8bHq91lzFLHucwDkdLqc0CL3zKW1TjhFF/yZnA3/eVk54OMtqSfFnHSVzk0af2TGmVDY4crpYxD6vAKT4FwVHLCg94IwnVrS77HFlu94DSFllQ83KtizEihbP4ZU/kLCpKmxdkg7LhDkY3dZNMygSHrfi0PoVOBQYhdKdlbh3VhLiAgqR8e5P6PPcowirBcLbamNm2Qt+ZyNs9mwMV4t1rKvA7nxgYG/q5c6Sj7TPT2H8DJJ1DmCz7Cn7QyyenoDAnzlAjGGVlSJn2Sa0uH8iRnR2PJbC9UtxdMgMDNjPAYNDghmQkAHXFBhqlkMr8PKKfATHjsSkiQnoQcCmQ5n4zD8JT7Vaize3dsPsybGwFBXC2jGGCfVz95G3cimsE2dgIHnpuJaPtPf2MFpRfYgYu3k0Cg84AqSIA0yGlNZlUIENKw9gwOQE4HtOr6NnBTa8swkRL9Ghuurt7dlUhi3/Oq1e0AtKPDCtC+JGtBdZokVuSU7qiW/EJwAoNd+rsaSkoXrS8D1p2B7VnyxDinKoIQ2pumoU7TuCioAYDCLP2LoalOw6AtwVZzKk1Obax85HdmuNKW+RNMjmYXqgYXnA0XOlYY3Uu0djx5CSTAzz7k6H6skIJ+oFpKQeMcKOUsu2R/dhJGxP2OPcvMl88FU6lEXb+Rp+3hOy54zek5y4lqJTVLLluRIQcsflpcc+7wGkYGNA0Zo9dRX49pNvEDSDCw2z/IqcvK4YxwBUrj6q8N3HGfD/SwqGBVXg2yXvoWzg25gW78/oZS3+LhTJk/si8PyvyMotQczIhzCQF9tWMcV6JFMk+L35P9twtdujGNfPAQh0MR+bv82H/0OPYLiENUQEyRefScCrD0Q47llOPH1EC1tmPjVA7HIpCmsjEEMAwKLVSPvtESTHX8KGj1YAU+ZgTBsLqiyBCFZkNREWVyqOxiUi6MdsFMVMwpSeh/HVkXgk3xuKsu8zsbd3klhc3NXTChIuuQk/FDdD3xEPoXthKjKaTONAtApsXpaKYz2fR4pb1pTLB2M26AIPCICUn+3xzbwLc8wOE5DS6OQjmUhDEpJ7AhD+NgZIlRVcwRevHNTYcf0Va31bAKa+38dpQXOtm7z6G6lCz3TYnZx+lFw1aR3m39THV/kPsmxL3DllhhRbzAggVbLqWawIegYPXvkSXxcFofrXs+j5zFw8OayDKWrudQvPOYNMQMo5/5m1fccDRsKqfGd03mupKMse/XFFpBHleHYcAj6UzhPvBT1gkhbPSQEtrVpS7tKQYp7t1Li9hiHFbzq0akWpATNq57VMXn2W0WK/WhlvAqQUGVA6tJ6cng/S10pg6qwEhBetxivbY/EKF5JG2EBfO2AD2fouxYbs07g7kc5KZ8HBHLHg93A1lhcR3n5jP+54J4ll80gPEZtLerIKP2T+hKjxbfCtnHj61UIcbBJjy16n5LjLxdjw1Rc41nsaUgZX4rN/+yN5UixQ/StyjnfFuHgNwOC1fHz24QHcPXcCws/kIiM7F4UhE/H3J/s6PV1aGhDCJbufxmdvbEGPuRNRteIjHOvxIHpf2onqO2cjMVpLS2aZhuIBmiElfKxgXn5ZweXBpqi5hqm2B574UD42hE9DE5Iin790EOVFV/RX9GCNQWMjMDwpymU9OvtFVGSIFpqWs5arAVLSMD4hJI/boSt9IXXAjiImy2tI2QZjBJDa98G7wAtz0f9cNmYuD8XHc4YioBGE6xGvmSF7zl4IZn3TA97pAROQqp95kQWkiCkSJi+71ZRnCzm7H1BjSMkBWLyJxFBp+B69loywuOUYUUpZ9+xF2m25S3i/eBUg5cwyUwNn6LbVyqqdd8ZOvXX1pFKU2u1dgBTJAPcrUpdeQuJz4uxnZSdUxLb1Os1B+eqdqUi9OhGv3BuKwvWL8F10Cmb2DIQfqlB5MRghDlhRZVuXIuNMIIJ+y8eFfrPw6jB9Oiq4eAAZWRtRXAVEPTgTiU3WYnFRAl4d64AJda0QG34GRgyLAR3xxoTY/SEJwdk6xdPP70Rq9gG08D+Pohv3IeWpIfD/dQVS81oirK4FRjzzkEPhdFnXFq3G6zv7Ys7kWATWWXC04BJiukeI7HXZFFoPICMbGDccKPLvi2abl6JqxD0oX70TLUZPxJiOgUBTgNEGuyUQgR4IE3TZ2MyGXOIBhyF7JiClzccXcpG2vy/DdCQHAaN+jmOBqLyVC1E6ch7GqIHukp72bTmHTctOauu/nko9+W4fhHUhWRdcc/AbPiObPddY4IFWeBBKOkgVEIqWihIAKRKjztIZxfoWfn7oOTBal4bUvg/mo3raLPQ/tw5//aYDPk4m+WADEHRrgAecUr9dmIBU/frf7N30gKs90CieJa52mgvbkxM1F3SteXFEbpIYYg2TgE8MH0rnUCmMTclsLTpVcnXt67Ey4kr2aXGbEmtKS12+DC207lUaUnoGoThZKuF4rujD29pwBFh5AyBVtnMplq4vwJV2IzH72QQE56/Ap+UP4kU6+5lHnWrBjmUf4sK4eRjXtgJrP92E6GeS0NtfUW+Vte7yTqR+2w4pE0ieOwt2rEhF1dg5yuFoBJjZko4dkSl4ijReV4iMpcdxP9GGggW7Mz9E8cjnEZNrE1KXd4MFlReAkLaBKNu+CKlF92B20hCEnOZC7OIqdIinlyJ7yR7EzXgIMQS02bMUqTUTMYeEsxG21PclGDBuCJU1T/vElG1JxZqIaUjuqU13S3vLkpJ1Vdix4iVkB87E/Il9EXgsE3/7NgJzCOuNzEv2FoRPMACqGTbIrOhtHpAFpCjmh8mQUp+xMkEzipQlbKl04GkWhBKfU2+LLuHNLKnug27Dw7Nv1zcgqjRNYPJpMXNHHnCkIyXHjuJBKbpNGefwgFRtbS21hae2qwYAqZItHyE7XzqYXkhMGWFqSBle5d5Z0QzZ8855Ma1y3gNKz5UG/ZHDebe5vAUGkNpSzrbLOJ+Ept9kQ878borpPuT0TQaREh1G2G00mCQnaq42UB50shc3l6+p1UYlvSg9JBreAt7G0AnFOJXVTm1IbjnvN2bEP+S2K27pTLQfcgq40ncbcKRU7+xA5Zhc9G/1AUhZTuSjLDoWJOjB/8p2ZO6ORdLwltiR+QI2hryKt8a2YXSHCofNQaIHci/LCQLetOQjfekJjHjuIZBoLr+m0u+xtpkRsvBZf0XqV8DMqXewzJ8jmXh6fQTmPy9mezE1Lx7AZxnbED5uGsbwYuIXc5H6YyxSeDbU+Y1YvLsfZt8HHCxvgz4ORccrsGHJ/yFmxiOIOpOL5dkF6J7YF4V72iE5kQBkaocFeatX4dKooTiTVYJxM+7hMvblI23JJTzxzBAmk55TR50VVvjD340hEZVHtqMoJB7db7mEHcszWZ2rthYU/jcd6fuBcP82iJs8FcPr537mlPvMyq7zgCIgxXVhAlLqvs5bmQlMpoTLL+Ti9bmZKCNVh83BPyfHqjciU8KbWVKTXuuJTr3UhPfUh+0sDV69B6qEJ8L49BgkysYnDmdgmpE6h/vNPmSP75StYCRkT9ZsSw0QaDKk9EypL5Q1ASlfmCXTRqMe0AoSGG3frKfuASVRc17MnGb8Ogqtk86lFFFwxJpSY0ipAVZiu2w9y4USakU6BJYY9+w3Akjx3q/XkL2xDyy5qUUzylUhdHIUMy39qy9V7yxRH4AUEcd+I+sUggYkImUUCTOzIC9nFaqGTESz7JdwcuTHSAqrQnVAMILcCF6ozYilvBiW0CiENLWFAF84VQx0ZH8DrDjIZeEr21mJ4bOS0OLb1/BdVApm3tESef/ZAkSVYQeSMHugBM4hoYmfnkfi82ymvMozpQjs6I8fPl6H0OlTwRQ/9Q3SykYieYgDKKjOCovFCv/AQPifpsPiKrA7Ox1flN6F+bMSEOJwsATMSkVRvxSk/IENU9zcOQXJvQNhLd+I9P39kKImnq7mTA+cL9uaijWBE/HUHaEs6EWFf5LxuxMI88DwzC5c6AE7QErC6jBFzV3obJ1NnT9fjm8/qvA6Lam7Ho7EPRM76hyNfXHpxk7rps7pjo024AygpZctxdtIi5wrAlKSUAeXMKRqUPRDAP7yzSz0N+ovH6lnhuwZn6ja3MPGK/tgTb/bWsE/rpMPWt54TPa550oDnBpFDSnuGUZHmdPAj9wj1lmAUU1Line/FMAi/d7gMgHag1cs28vI4Si7nlJ7Ur0rUs5rGVKuAqGMOFdLHZF90vTGkgaMsqSc9UF9AFKVeWuxMS8fVwaz2ky4kIvFO7ph9rgQ7PjvKlTfOhL3D3STvpDMxCntt+V+Lz90AIjti/CmBMRhs/A9RWXhmzmxK4p/3oQdXEa3gXUbkXaIzSgnPZhMeUc6Ie7iThT3m4qnBobC/+KvSFuSg+rglkDnhzBzVCyCKVDOWkcDKxXYnLkO1kh/7N4fgZnPJcCycRE2R6fYwuIcCZ8TMIt8DCYiSkWr8fL2WLxKBNzrLDi4OR05+6wIHjQJ0+6Ncp4dpeWCcaqMFbtXLEbF6CTEnCtAcU1XDLojAv7HVmNxznn0SJyGxG5Oc7ycstCs7D0eMAEpz87F75cvq3Z47do1VFyowHXrdQRYw/HNokLVOp4qENG1FR57oxea+WvfjDnaZMol4PF6YMqIs2kBdLo+vR9iMvVJQhdkHEQzpOx95WeMIWWpRnWNZGCBQQhq+AQpU9TcyHrm6lye9SVuXPTu5AtODM+uauBfR7oEkLr20wnU7St2pWle31bLZxI8aqP2J5SKWYcz8NRHuUyhAbO+wDO9PDoMn+xMiSHFPN5uUoLhfgTY4aNu7GdMjo2k1SHS8Dst9WiQiVWOoonKVFi8lsYUyhgBpOSaqleGVH2F7PGOoKlmnmJKGQaZJKCXlnY8B0hZUPjjJmw9F4JhI+9BTEAFvl26CSFPJmFgYAW2Lv0IG8rCMejJaUh0GJrmxBXhTNU64HpTMKF4lXvW4mCXhzC8igJxQHRTFiGbysJnrS5ETtZPiElKQpwsFmJB3so3saP3q0jppwEsuZaPtKWnMP7ZUQi/kY/P3spG+PR5GBMJEHArvXQkZg8HcjjNqz6OxLot+cj4fDtqW19B0W/9kPKsDJjljL88UteCg+uXI+eEBcH9JmHanc1QWFQJ3BaO8OJvsCZkBp7q7hFDzE58zAOmhpRnJ6yysgKlJSUOO71+/TratQ9Dhw4dmHK71pXihy+94+UlcU4PdB3Qxm1Oc8lLhDNMJreNTKZhqY6UIySOOidoSNXU8tIcIlFYZ0L2KvZnY8P2M6hizDU1pDy5HDzVlytD9kxAytisEUDKsnybsco+WKtp5G0IXvCIRy13ybNEZHE+lrxdivEvJ8BBaiWPjtFbOxM0pKQMXy6knA/ZI3pSikwjNtGzJGWH9hGrAVJq4X6kJ5YZJaAgdglEyBn+vNqHNDmyjRZwSi4bIPnNaxlSSlOkBYih6+ot72hpCCnEma9+Bg8VNpW0VWfs9wggVVeFsp9/wu7O92F00y14L6s5phKB6fO5eGtlFeI6tkD4uFGI88JsZ/xFV7E1FdmB9yH0ggWjhwLLuUyAYkYSlYWv+gCyfwSGjejLhfcprIVr+fjswz24Y5YSaCWux7CquKx7VTsXI/VKEl5lxN8JuMXpboWBySKndFhP5eKz/1zBHc89hIFEuPzQCqSefxBzhmoEswwua1dXs+atQHrdRKTEXcGGTz7C1cS3kdgRsF4rxg+ZW+A/YSqGOy/34mqzzfa8wANyDCnmfZ67b5she14wSQCTcY9oStXnQcL0SLie2qEXD5Ju6OQS0Lnk5UKvYWoDNXKeDt0T/uZYUUoDpzf1foCNIWWlNsiUxoWBkD1mKDXbsHBuNaaOq8b2sMHANz/jnpcnm6LmRubZi+uYgJTxyXElQ8oEpIzPg5aa9HOFlHf+GZKPJV8CzzxuTBNSi80NpYyIIcU9dwXgidE359hHAuJEhM7Z5yCtq6R3zuTAG96naiF2cmFxfF25kD37vHvaZk8LCGWHbRAxeIGxxXrFKwApPaCLo7J6wuho5xgJqVOyQ89Y5Kba2fp0mx4BpAjwtOQKJr7BZjYjmds+qn4Er9wbCus1C6xNA0GixrzuOJ+PQ7fEondLoPpYJhalVWDYW7MxIogDccofxBytjCRHgytZi0U7e2F2ItHTEh+WvExkBzyKKUJmOisOZi3ErgHz8FR3qziT37UqVN4IRogC2cpqscDqH4jAJqXIXvg1wl5Mwd1M2XykvVeKP72YgBBHIX7eMkHnc5G6szMea7cF/0FfWH8txh2TJmBgCwssgVdw6PsChN05BFGtvcVg0w5v8wAPSMneS/38YIqae8+MrXozH6cOstwVTx+jno5GvwRtGRCcwX30bkA97QemPz2x7Vq0o4SPdvaZhuzGd5MDpDYcg5Blj9/Uc4UNM6SqN2PeP0OxcPjP+LjZVAze8BECXp5rakjVyyJzX6cmIGXctyYgZcx39cGQ4m/Vxiyma+VjyVPvYi8S8MxnUzDA+QYbfAtygBQVm8c+RnkAitNpkjqFfswa2RfQDCl2LWhvxaYnRa8isbA5OaPGiqLHJKfLrWUhSJlc/L+9LmRPDZCRO69WR4uD9Japjz712ug+QIoL0Stuhj4jHkLH/YuQ1WImZg8JZtg8u7PWwT9xgsdZUbpeGqp34qPU7bgZeQ8mJQ1ByIVcvJcdiJRnhiBYByNJ75yIytdVIOfDb9D22RkceASgrhAZ7+7BwLkT0KPmANI+r8CfnnEsXF61ewUyLnZCiz17ED59DsZgIxZ/F4lpE/vCv2g1Fh8ZglfHkbyH3n1Yj2TizaxgjF/4EOKIaPlbBRj2xgT0aVKFHf/ORfDDj6DPLd49BtO6+veALCDlZ3t0D7qzN56Y67uiCWXfL8SasHlIRiaeZnQgYjDu3XkY0zYfadMXIU+YggQkL6My5aECG975G3KKpJnyyO/pwNPiNuJmfY7kniRcORN7+yVhTFtSbhMiXqLbdH6+92wqw5Z/nXa+IY0tBAb5Y9SMLugWf5vGGvqKuf4rtr7+XVJaELpgU1vbHXKglJKmlAaDaIaUrNiqXxP0HBiNx57X+yW/BiXFNYiMrMb2L/4XRZEPYdIDMWjoMlKmqLmGRadQxAzZM+Y7M2TPmN/01tIaTqWtXQJM/YLBJiil6i4lQEoAofjnJPMNxjFQROtIaQWA5MLx1PpRGpRSPTl9KyXMhbRNs8L0ZtejBdd5ppTXAVKqq8JBAZeE1KkY4AtAFD8ElwFSlkJ8dyQI98ez4t3VO5fiq9ZJmNn9NJa/sQXdX5mI6qUrgClzMLqtMzPoubrWolzk7DqCY+0nMmwudlypSL06EXP6AVUBzeHfIlgkOu4W687n4k0BCGN7KNuyAnvjpmIM8aUDVpP1wgHkbD6FCv+WGJ+YgHBLPtI+P4XxM0YB2xYi/ejt6BP/R9x/R4T7x2HUOXUWFBcUoNw/HHHRzbHj409QPWkexrUDrOXbkf6vbahsfTvGTJ6Agbca7cSs15g8IKshxTvA5xlS+UhbCSRPDrGBQxdy8fqmCMyfTL2sX8hF2v6+ooQLApDVU7IajhBg6xQLap3LRBqSkNyT62dkqbgdmXZdsbbOHvsd6z4tQNX5a65oTrGNsC4tMWJaF0R0a+XWfqSNOyNk6nZDdX3JUd0g2QooCZrL7NUFDanaWhFZi984G2ZI1ZzFvuIg9O/GxndXnygEusWgoUd7m4CU8avGBKSM+c4EpIz5zZla2vkxSr1UYP3bGxHxssmSUpsHkYYUV1hJs4nGIpTC2ZyZO2n2PDXb6fNsv8qfzfSwuKSYi22sLMymF6SqV0Bq7ANLbkoRNjXHGgGE5Ghlevu122D6sc725sNlgFTRarzyaQkGzp3NAAWHspbi0oh7UL56JwJHT8TojoHAlV+Rc7wrxsUTllT9HJr21RcPIHvTflijhmLM4BAUrlqOM/enMOMi7K6D33+NQwFDMe4Pnss+V7Z1EZbfmIpXCTBWV4ENn6xDaPJUDJSwgaqqLQgOYmP2qqoP4LvNwLDhLbE1YwvCZrAsK6JDtejIXZj/cBA2fLIKgdNSvFhryYqDq9NRdNc0xJ3NRPqpezB/nAXpnIZXuAOtrPpZYWavvuABGpCye174OiB1hAeMgLyVmcDkJMTJAFLCOWHCKrBhZTp2by1EGYDwSe9jPgPE5yPtnVJERf0EjLRnSA3O4/oQtXMAAyYnINzFi+H3S1ZsXn4Sx3f/5uKWgda3BSB+THvEjwxD02ZNXN6+XINyGzs6wZxHjFDrRKT/xPH1ZQejkylF2tAxWPsse+LtuiFAqmIz5s2Yj/XnghAdyXKiapo+hE+ypiJazS8+ft4EpIxPoAlIGfOdCUgZ85veWq74uLH3yyewZCvbs5llT9sMCAwpyYumXfgZwQa4kD17tq+tLwES4oTOtVihJmqu1oYUyJLaaYS5Je1Ti56Uki5WvQJS9ZFlzwiLyggIprYwPHHeZYDU5Z1IX18BFF3F8LkTEH0sEy9+G4EXiXg5LNiRvQXhE1gNKW87KouKgU5RrPh4XSEylx7HfTNGwf/HxVhUnYj3772C9I+2IyQ+FCFxj2C4NkkRFw/TgoM5HyJjZzX8g2Mx7C9TMYKIl4sOC3Z//iGK75+HxEgicv4SdnT/ACnx/gBhWa1vg9lT7wCBqwTgqnonFmdYMeXZexDiYouNNmc9kYvNgQkYfksF0LYSX6yw4qmHgayVOxGWOIMZNxFiT698FLOH1R+4aXR8Zr3694BDhtT/E9P2ZVFzW/gc8TMfoicJzZNjTDFl92AwE8Jn+zuMC8eL2LQQpQwgRc0fBX7Rs2oPdrl2zkuO/Y4jP1biyE+VuHr5ulONE/CJgFAEjCKglLsPuY8irg2xcPcInGifz7DHJ24R/k+1qfA2JceQosMK/Jr4oeedBkL2JAwpJ0bnU1VNQMr4dJmAlDHfmYCUMb9pqSV9rrgClNLSr1nG5gE5hhQ5K4BEJLse0ZAi32IcZdrjmjQyh0qAkpF5smdZOcgOqLEDHiuh/6+xKlOsQQBSzgBGztS1c7TODHp6JspIWaOAVHVJIS4FxVDC0aXIXnkaf4gvwNK98XhlUicU/zcd6fuBcP82GDB5KobVC5Bj7xXhxm0pRNaSbFwfkohRg2NYQOpiLlJ/7IZxt25Bdlk8pjzclwVqblhQXReIoFtckbXCyExprENC8j46wICCPWqov5sCVTtTkeE/DSnxCqrnGrtwezHLAaS+kQnriBTMvC8Eu5a+gK1BM5HyZzIXhcjZ5o9x90Y5DFV0u41mBz7tAQJI7T2Yz5KSpVo3Ps6QsgFSEoDpnVKMf4llLYlBK34qWSYUX4YBlUZG4GcurC9vpRSQIoyqAxgwEkifm4kyQaeKYma5eZX8fqmWAaaO77qI8pNXcL32hqYeAwKbokvfNojs3godY4NAwvTq49BDfa8P+9zSJw9KMbtyiVi6A2SOBaSOo7a2htng21JTcwEGfkDPgTEGNKSAmhPrkLWpAFVoh7hxibgnyv3ApFt8q6NRE5DS4SxJUROQMuY7E5Ay5je9tRrlc0Wvk9xQXsSQop5vBITiNZCEboVcHvaBeTwrSXYeJYJSUhFz6bCc1ZBSY3Bp1bfi7ZILVdQStue1oua0w10KFjlYoFr60VLGDdcAnOnXGCBFmDgvIOtoOKJHPIEnhkYhqCmwe2UmAicnocX6RfguOgUzhcxw7hi1c236oQo/LFvL2DuQx2cYLaYKfPvOmyh78IOlOAcAACAASURBVB1M6x0I66m1WFV5H5LiAyW6Fc71787a1mOZeHNPPOZMjoU/+XtvPF6dFGuXwc+dNjjV9vl85J06gDUn+jJjCDy/E4s/34nw+H64dKQSg6dOQJyXY2pOjd+s7HYP8Awp0cOUAqZ8mSEFnrXUPhev/xOYyYBQtNi4kvC4RLj8nVJ0j8rEKo62z06KjWnFg1oD9uei/N4EJixww7kEjOnJAVVuCNlztDAIGEVAqfOnLDh3+gqqztXA/5YmaH5LU/i3aIrmAezfXfq1QeTtntWHkrNbSn0nZZzRjHD7RaPUgaOMena7Y2qENBilNnCSZW81AaSOwVprlUGyCK5sUNS85mcsfL0CU+c/iMi6QmS9thn9P0iGXmn0evO/wY5NQMqg4wCYgJQx35mAlDG/6aklZdXoBQz09GWWFXvALmSPmgwBlOJ+Yz+G2j/16UehkbmTCoE7AqSU9K34UdnXZS0ywtxiRkp/jFJZPEq2NQiGVH1dOM6ARe6ymbbJGCBFpJTykb40H4PGBWPHNwWISUxC74JVOBQ3FaPbVODbVQcQ5+EXEq3+Yi6myzvx3to2eJET+a0+9g0WLz2MuLnzMM7/V6R//DWqQ4KBzol4dmwME+ZGH2r7Z622uKvc0ezX8EPPuUjuGYijW3Ph/4cExPi7qzfXtFu2cwWWby1B8LCZSBkSirItqVgTMY0ZA+qsqLJYERgYCH9TN8o1Dm/ErUhD9oR7IvfAHOzLWfaocDwiUv56ViEz03xGPCaMjxE951+5KSYVqcuwnejy7EIRMaTokD9G8Jxk8uPAKjeJmvvCcpULx9Njt8ufK3Kolx6DtJTVCkg5yrAnBadkwCohZK+mltnIi33lx2x2DWXZMwEpLbPs82Uiu7XGlLd6u2QcJiBlzI0mIGXMb87UcvkzxRljGnhdJQ0ppWE7EjbnWUNq8yentST9Ta/bOc6x3TsvrYhtBJTSA0gp2WwCUhpm04julIZm3V7EMCAFgDBx3jp4F954OBzHtmUi+4cjaDvhY8x0zTPfvWMngNSq5pg1/Q74owqH9lchutsVZCw9gfufewgxHOjhs9TXugrkfLoO4dOn2hhg7vWovtbrqnCwoBZ9uhOR9ioc/HUTipo8iHHx5MX3XRwcsgBTOhHx9lQcCuiMgZOmYriZQU+fj83Sih5oyBpSZNCK2fLcviaU2Fdu79hnO3AQpWZ8TM4iY3p7VgOlRMLo3Ihp/SgND1o+ZM9aWyNE+rFmsu01adIEsXd2MRSyV310Hb75zgzZ0zvtvlTeBKSMz1bgX0fCP66T8Qa4miYg5bQLNTdgBDDQ3LhZUNYDPCAlYvfIUZ4o6hPDnKL0pOQe3VpBKSUgylHYndxA5ELiSTm5drSuM5oIoxWYkmNJeSUg5Q7mkdY2tZbz5muWH4MzgBQZ3zGOicOE510uxqHqcPSO9HIqDjMxFuxY9iEujJvHZc9jf9u94kMUj56HRDvBcHbbqyMpUP1Pv9UKq7+/l4bq0f4nIaBv4ugf3saUbqywfMa7PyHu+ST0kWQRrH+nmhY0BA8oAVL8g3KQLzOkGsIENdIxqG08vcotDJuQeyIqJROWA6pkNNsUH6zUxp0BpDYcR20NqyElfhrfNBSyt++Dd4EX5qK/qxx7OAPTGbZgV4xfJEkA4Ko+XNSOGbJn3JEmQ8qY70xAypjfjNbyqeeJ0UF6UT2BIUVsor80ydjIPMOYMjfBfptxPFt65lIOyDGqJcUORb53PTbRLlAbq9Rd9Hi8EpBipvEm2YTod4lDNhP31c7ToJNSf0bskEMiia+YQyKq7iwgBcLEWboJUU8m+Z6ujyUfy9/LRvPRT2BU1BVsXbcWlXEzMTOezdxmBKn2onuj95tCBNiXnsAIwkgjAuz834SdVpKLDZZ7MKabL4Cb3u9q00KxBxo6Q8qcb+/zgPR5ovSBw4huhGi0ethResoacaks+CTJYS0Xrkdv6Ll++ZA9a20tx5ASc8uMhOzt++BZ7LvrcYleVChi74pBkO7xVmDD2xsR/vIUDLiQi9eWAskvs0kEvPEwASnjs2ICUsZ8ZwJSxvxGal049btqZXuY3kd1CbmRtu1c/1qPqk6nCtgBUtxrNwOo+N0UJ/GQUItEoA/1iHS0H5ATNLfPjGdjNqlpRikBQXJtSvE2R0iMHOaiHK5ovymh+w+dUIxTWfWTIc1vzIh/KH17c0rMW88i84WyRoArMi6nASnSiFczcVRmr64KhQWnceGaP8KiY6msgWw9OZBbPwTqCyuofmy0HMnEov2s6LqV/H3kLsxPjKkfY8xeG40H7AApyYuzT4uaN5pZ9L6B6sV3lECqBvOMkQvV46dNAKK4P+RCG6gpFgFSIkyLrVj/gFQ+0r4Ekh8n2mwUOOV9y5SxyASkjE+MCUgZ850JSBnzG6m1+8sCXL1UY7wBH6sZO6ID2t/OkgN85RABUpTRAhuKwaQoSMNBpj2+utpeQCvIpJUhRYNcanXUbHM0b3rIRLRNXsuQcuUi1QPo6CmrZKOjNrS0r6WMsKD9/Bg2mdzhEkDKlRPhBW0pvVQ4c/F5wbC81AQrDmYtxI5+RIDdH4XHyhDePcpORN5LjTfN8lEPOGRI+fnBp0XNfXROGrrZjhj8Yq6PF3lCL8ImNV1JW4r5nachc+iS0qdg7ncbIGUVNvW2Z7IxUXOXhuwRVtTGCCxwESAljQCoq6tD06a2jB436urQhPq3nogBUnbvf89h26ozXrTYXGCKAzpBSGQLh6Lmav6uu34dTZs1Y4wkgNTNGpLtsXEcLabfy2hI3bhRhyZNbGtQbU1KvUMAqatZOxuH04iu3a2t0Or1caLrVs91euPGDUYbjxwEkLJarvs25UnHzHcbGi4LSNlfp9fRtCl7XZLDbk1SPlTrXu0eoFZfCZDi6wlMKe4HMStK/jlotzfQSKGmWUVaNaQcgVvcZx+RC/S8E0sxCz2AFN1powCk1Baay89LQudc0b4ekIrvzwSk9Htez0Wov/VGWKOuFNmf/h96PzMBPcwIvUa4ADw/ZAaQOnSUDWEWdgvkJZn9t8mQ8vycNIYeHeE7Ega/d7lDTbRci7W8vILc3kdJnJHWkMriNKRqbSwBZwEpLWZrL6OPIXWp6iKu11oREsqGH5wrL0Vgy1Zo3ZoNFjx9uggRER3h788+FAtOHEXXbj0EcwoLjiKmK/vv2pprOHe+HB07dmb+XVV1ifkttB0rhnmuvAyBgS3ROohtu7j4JMLCI9Hcvznz78KCY4jp2p1q2/bvWmstystKEBXVhTlfXVWFazVX0Y5ru+J8OQICbkFQcBvm/Jnik2gfHoHm/gFc2zY7mb5OHEUMNw6m7dKziOoUzZS9XF0Ni+V3tA+LYP5N2m4ecAuC+bbPnEL7dmHMb+QoKjiGaNpuqm2r1YrS0jPoxLd9uQqWK1eEtisrz6NZM3+0acNmSzl79jRCQ9szY2HaLjyG6BibTwoKjqIr5+/r1604e7YYnTuzbO4rv1/G5cvVjE/JcaHyPANetWlzm9B2SEgobrmFzddcVHgc0TG3C/4uKMhH165s1lPyQn3mzCkHbVfAr2kT3HZrW6Z8SUkx2t4WgltasG2fLDyOztHdBDkT2m6m7eKT6NylK1OW+PrSxYuIiOzI2v1bJaMXc9tttrZJPy0CWzLnT508gU6du8q2TcCT06cK0SWaCIGStq/g0qXfmDVMjt9+q2T+f9ttIcz/y0rPIrjNrcy65NvuGBUtgDe03eS5fPJkgdD2tasWxtbIyCim7sWLv6HuRh1C2oYKbQcFB6Nly9Zs26cK0LFjF6ptm78ZnxUdR5dodj7s2r70G25cr0PbELZtci2Qa7RlK7ZtMubIDp3QjAMr6euSnKfXaE3NVVRUnEeHDqxAPPHPdSu5B7QX2m7VqjVacfeAU6cK0aFDFLNOyUFfO8y/qeu2puYaKirK0aEDdw+4dAm11hq049o+d467B9D3l/AO8G/O3gPs7y+2e0BNbQ3OnysT3V9If/w9gLTdokUggoJYRpP0/iJtm57b2toalJeX2u4v1VW4etWC9u3ZYGdyX2sR0AJkPslB1m+7sAgENGfvLwUFx9CVugfQbZN7QFnZGURF2e4vVyy/I4y/v1Scg79/c+EeQK67du3DENCcvQcUFh5DDHUPYH50cKgBUqKqhB0lPN/8BMFwuT2C3r2BUuY9NfvJeeUMfexDmj3PHs5+SDMCSpmAlGQWjQA/WhaCO8so2WwCUtq9Lo3P1l7TLGl6wPSAN3nA1JDyptlo3LbIhe057RFnmU1OG6DQAA9siRhS1M5WrhrPkGIAqWNgNKSEkD3bQNmQvRhDWfZcM1yJhpTAlnJN62YrpgdMD5ge0OoBGsTQSKrR2rRZTsEDdoCU0sOdQnRsLCn7WdIyh3I6UnLmyelAaZ1Ie+DJPq2I1rYYIEuD9re8MDsQOuFM/WlIjX1gyU2lcDM9DlAqKxUAZ/pSYC9pBaK0ljNqv1r7aufpfk1ASl683NHc6EWrjc6zWc/0gOkB93iAAFJ7D+bbcodQDBBy/zSz7LnH742pVb2YkPSDh9dkdNU7EOkkO9KRcgBASU/xWfasNTUskVHQ32C2uIY0pFy+Hn0oy57Lx242aHrA9IDXecB8X/HclCgBUiJRc94c6rlqA4sYtEbWYPIrX04KXcmDNyzrins6CgwsNW/Y1ot05ajDmo6ih3hcQg6M0hPG2oAZUrzqvXcFYcnFWroKlJO2bQJSapen7bx3rRLtdpslTQ+YHhB7wA6Qok+bGlLmcvGgB+jnivqWz4OGuaorKSAlN0ipxKXMw5bXkKqtreU22bwMFbtx9vNrgp4Do+uRIeUqh5ntmB4wPWB6wDkPaGHXONeDWVvqAQGQUoq7IxXorLJcA6zoubanv973UOUQPKn1jr88KYmdO8vw1sKWoi1twIAUSx1zFdhj5PJU7N8NGlNy9pmAlPysyV1k2m4XRlaBWcf0gOkBT3pANmSPCicyRc09ORuNpy9HDH5n9Rjq1YtqGlN0qJ6SofRGXQalo0XNmVxFkrA9E5Cq1xVgdm56wPSAF3lAP7/Fi4z3UVOc0ZCih0zvE1hBcnLQ/1V3kJJAuTRznmMhc9YSG1tbvKposXQtQBkPPkkxFz2gVIMGpNSntX5LuBswMwEpx/PrLPpbv6vH7N30gOkBOQ8oakhxL86mqLm5bjzhAblwCvrDR4P4CCInZs6jSdKkAsTpCgyq71afwo/rj4EwpMSbX26jzmhImQwpT6xbsw/TA6YHfMMDPv2hwzdcLFipBEgJoA/3wBexjYTno4qWovppWW9JNaakgJQjF6uBWvT7sRZASgS6cWQgaSifWvie1wBSRsAZI3W87Rpw5xhMQEr/bOu98PT3YNYwPWB6wJ0eoAEp4f5qMqTc6XKzbQ0ekD5bGhwgRXzgiC3lIHTvO07UvLamltOPEsN5pNn6FTXXMMFmEdMDpgdMD3jAA86ABR4wr0F2IQtISdm+1MgFcMhBuJ50HvXuCfQAUMzjmcmip1V7ymaN3Mc1rZNsMqS0esoF5VwBKLmiDbmhmICUvgk2wSh9/jJLmx7wRg841JACYDKkPDNr1ZU1qK6shX9AU7TvHGjLI+yZ7l3Sy+XrVlRwukZhAQEIbNpMd7syEWq62/DqCkrC5jroYNKQPXE6Ei8RNffqSTCNMz1geqCxeaDBP1u8aEJVQ/a4yfC7yYE+jHSULTsHE8rG/NNPSK5GM9zooWp5F6Uz6/HhdXSYnZrrlPSn+DbkQE+9gJkwXjVjuPNew5DSaK/PFXMX2KTFESYgpcVL8mW03BCMt27WND1gesBdHpCG7EnvwSYg5S7Ps+1e/f06NvyjEAV7LwodBQQ2xT0TO+KOB8Lc27kLW/+ypBhbL5wXtTgipD3+HNHRUC9OfdWWxpcbssCDlehsQjJCr5K4PCiLmhObCSBlMqQ8OHtmV6YHTA94sQecZdZ48dC81jRFQEru2SxFmniwSvrgo0arh4UkF6qnB4xScrIS40rv+7D4G5X22j4HSBnJUkfHMcoJbrla+Fwq7qUXlNJbnl9cZpY9x/cypfsGHUmg56bgtXdO0zDTA43YAw41pAhD6s7eeGJuL9/w0IVcvD43E2W8tcPm4J+TY73a9rWfFODIj5WyNj7xVm+Ed23FnjuSiac/ymX/jk7C/JcSEK53ZMQ/myIw38U++W9lOf639KysNVMiO+GetqHIW7kQpSPnYWxbIo1UgQ3v/A3F4z5Hck8CoVRg/Tvp8Ht6Hka3lfJ9ZJo9konXykdiwb2htpNHMjE9Lx7LlMZWXyCVnMi5XbY9m1SqsAeXEzbnfqMZUraNNZtd7+bNG2aWPb3XhVne9IDpgUbjAe2v/I3GJS4fqBwgxbxz87Lg1IukgDmwFCEmuZpS6JozOmBSYErAAhwAX3KOsQeixPRm3aGBlIaU44kQc658DpBy+SpzYYNGgSQXmiBqymRI2aJEpPIVjnxu3tzdtSLNdk0PuN8Diln2uK59B5DKR9r0RcgTQCjpv93vS709EFb6+4/two0b8nfcu//UAXcndgCQj7R3SjFeAkLxIM+Ythp7NgpIqdR7t/AoCq78LmtE39bBeK5LN5R/vxBpmIn5DIhExpMNv0EzMVP4t/34FDefcoCURhd4vJhWQIopJ6PWKvMbC0gdR21tjW04QqY9Ik3VxBQ19/hEmx2aHjA94O0ecAbQ8PaxeZN9ihpSCi+XNB5Ak1QcaSq54t1TL3gk9bGrWFJ0u1p1pOodkPI2EMebLgBnbCF+ffCuIXhybh9nmmmwdaUfl11xI2iwzjIHZnrAhzyw9PV92H/oGG6Qr1Iydg+6szeefKm314+o7PuFeD2rM5KXJSGOs1b8G8vKySliT8bN+hzJ7WlGVQKSl8XjZwrUylv5JNK2kt+TEMa0D4RHF6KMaYP9ne/LiIN+v1SLT2fsVaw64IEwjJjaGWAYRenA0/PAg0/s2AqZuuGT3sdMpGNN2DyGcQQaQKJYY+HDEgDEswwpmk3Gg3hMPWBgcSbjJ9Lu/HsrWaCP6Ul+zC8dPYSK2muy4+gUGIh5XXuKbTqSibT/Z4dfTinGEZDtSCZeLx/JglU0E4zrbwDDoNqEM1G52FuchAXjSpHGMKTAzOmuQe9jQb8DeG1TBBZMDsGGdzYBg05hDfFPdBIW8EAeYVExLLMYjJ/UGbsgYVkZmURn6tBZhfgvxzwwRdpVeNBu/uoUfvr2GKy1VpHoKo9o+fndRM87u+KxF7ybHeiM61xRd++XTyBtK9fSsLlY9jiQ9nYpxr9sgH0oY1BZLgvCLkigmHyGDK/Ahrc3IvzlKRigtf6FXLw2J4Nji3bF+EXk3pGPtKd+waDPdLSj2B+x6QUUj/sCyRSB1nVj5jvOt5+TC7lI29cXybxfpf9W89HhDLxWPkoyLzL9qLVj5LzsvKg0xNXBpA8om105l+L+936ZATzOrRHS91Igmbsm9n65EGWj5iF84xPYFSeeeyPu0FRH5DPyXKL9oKkFoZDeqA5yj/g57gs80wsgfy/ZmoBnpNcP56OZLycgQp85TGmRv5GPJU+9C35XEOHEWA2Y4rIqG784iTNbzrEaUPQhMwGCjhQnJE6KM8xfOpSdb4P7QKMVWKT7p7WjxCbpf6Nla7CML9KHI30rrVpSWoEo3vZ6B6QYF3D0LunKcQVY5Yo2xHZpnQqXXQeGGxozeAimvdLXcP2GVlEtwkH/JdzQPOS58ZRs+Tu+zuf7C0LkXQ/i0Tuc3eR6zn6zJ+/0QO21Oix/ax/2Hz6BJpLUs7zFA+N74y8vez8gRYNHYkAKGPfuPERssoFL7Hk5BpX4N3tAqpAFsnqy5coZwMb4dWituYEPp+xWXBxDxkdi6CReg4kH1GygEM2QIgCVPSBFwBkbkMWAWGWJ+CcH2kS8xAJqZd9nYm+/JIwBAeh+wsB3uZfX6XswmIBuKgyphSeO4PRVi+w4Ylu1xvPR3TlQbRNIn+DC9yI2sWF8A/bzthO/cn2SvY4QhkfGYQvxI6DVa+XxGLQr2wbSkZcCAZDiQKp7Q7F35ZPYFcfP2R4MWpYEAnAJQJYT82c3YDk2lNLsOsqwJ2y+qf0T9cBd/69C/LLlOK5b62whEOwuntGPIhvl7gO6YIqvhNrWw+1RHjjxECihcbxluRnY238KxrQ1BkgJoA25NjZGYMHjrgQoK7Dhy3TsQiLVLvFfNjBopg0s0jBW2zjlCrsXkLKBAZ6Ye2MgEu0fx77S4GwNRci1wTxLegGkv7RdwHgGDDWwDjX0p1pEAjgSYGhNuHOglKM+S7nrjoSX2458LPkSeMal1xDbOr0Glzz1Cwa7BDBW9apbC+QsLcD5HReU+6BfIDnWFC0XxEJStkx3zjKR6HA9ub/1OkPOHlqXSivwKSeRpApMcdsCrwCkNDmOUajXBxm4HoxSBs80jcHDhR6IH4gZrzvzvdvDBtdDd0q6UvVgSqPqct8H3fFm3Qf42z3k5bcCu9IW4OzkXLz3QFCj8oM5WNd64OL5a8hYvA9Hj5+SbZg8Ewb0i8VTr3k/UO+YITUSpYQdBUp7iWMIQQQqqQFSPAPLdeGAWQuO4PThaln///nlHoju10Zyzgba8MAOYU3JA1IQh/oJwBIo1hPbvMAYEzSmCGjDAkhqgNTXZSXYWCEod4nsHR8WgbHt2O/GrI2JQA4XnscwpUaiU84mhEv6YXcv+VjyTikefqkv9r7DlmEYIhzTaQADDnLdiQApW1nBL+15wIp7KfeGsD+BISXZr5H9G6enIbcw/v3xMRzYWYgbN+qE0+wG2RYPEdOnM6bOMxnf8ndMJfCB/T0qKgNrtlJMjMMZHLMOAMOkImuIgAs8kyEBycxLJMsaWsOwCz/AgrCNHBOnUtTugFkcs0RoNwEDhp1G1CgbAxJUnwNmfYConI3AoNNYk1Uga4Mda4R+iRcYQdDPtFJ85BBA6gCAnwDe7sMZSCuPBMCxl4QxUAwtyr+MH2DzLfn3oDyetSauI2KtOWJI2fVpmxOG4UnmifNHMtLxGvEnSF+JKF4qM/cufOTSQA/dLPN7WSfsLY7EghlAGs9sI2st7hdh7Q14JAF7v2F1BPk1QVhz4aQ+7kJZVgbKoqdgAcNmotYiw4y9UwxI0qwjYU3b7qU8mEnAkrLw0yhmAKp8pH0JJD8eC2EsIGyzSIRnZWAv719ybUjn2RkZSjsGHHX9yq6xXwDkYm8RN69zyHXKzj3jq7B5DOOJXGMMUy5sI55imLMJeGYWsITTaiTrcXw5KT8TUTnsdY3oEeiJMExk2FAVWP/2RkS8fCd+ZpiVfbH3bdt1amM32VhPA4YloDxczM7jAakw2jYXrrv6aOqr94/iyoEqgUFEPajYPyWhe7SO1E0/9iSbYU+ZKawV9FEbv9awPaVMe7bB2HhSWtp0RC5Ss5mc9x1ASstovKCMHhBMT1kjQxvWLw7T5w5Ai1b6U1Ub6c8b66ixoqQ264M8vXHEvmETAaSWxuxA2sMcG+PXRej1wwM4/EJ/dgDVhdiVm4fKbkMxpjdXpq4aRfu2YdcJIHbQUPTvYgOvKg6tw5ZDQHTvOPSP7YCApgAsZ7Fv688oDOyFe/4Yi1DyW81Z7Dtag9Cgs/h5XwDiEgYj2sTAfGPRaLDy5OEqrFyyFyVl5+Sf+35+6Nvzdkx9uS8CWpAF4cWHHcCkDC4pM6Q4FlIUK4YuF7JH2FYskygTDJgVtokRG6dDAMOocEDmbx40kXFfeeEVfLP4OKorKT0gAHeMDMP9fyHhevYHz4ziGUY8IJXOazSRsLe8eI4Jpc6QEnoQMaG0A1K1N27gk5MncPTKZZGxfVoH4a9dbhd+I4yn1/KAsPCRSCbMJNLfP38CohI5oXUb2EaAp5vcOJZxjC4akCKi5uPL/saxn9gwRTpkjy9rA+rYtlmGFBjm1Jrw98XC6PW5vB19QJQInH/+1kEc328DkYXwAUYMlh1Epx5RmP5GP/g1qc9BeWvfthdrsYUsyAQClITxoUrsSyYfLseHLA3YZ2ORCC+2/Q+IQ8kEIKhSpV3SbzaimLA6m0VihtQL2DWIsEJIW2zYXbjAoJKG/XDXAw1sMCCaKxkuLCA1YBSwhgmf48CuGZHYxf+bnH+cgCO8vyHjhwSAGocwetp30jBKSQgXqcMCcmBtEvVpY4WJQRQWFBAxpOzm3jWhm/yYlNhNxK7XyhI5oJMvbZsrep7lWHMEZHlt110MEFX2JRdKxwBF7Bjl27fvxxYOygM+EVhDAKhRpey6FgBWtk2GRcUAihDAHjZEVW69O+FLO0CKW3uP98Ve2TXGXUvlYttYIIplOhFQjb+WIzZSIYoAaIZUqQAS2RhSwnnwzENgiQBIvYDd3HXKs51ooEmO3WUDpFhGJGFmkX4JWOqrIXtfvHkYtcdkdCVpFInK5cFvQEn4Ho9D8UCPI3BH6R2UBo/oezz/u5QlpSfrnrQN6VPOKFAm1dFyJO5O+vRZQEptYM5sG9zZtmghKYQq6rHdEajVq1M0pqcMRlT31nqabJRltcbvNkrnuGHQBJD6JHwN/j6afH2sQf7yJ/BJh39i5cQOQM3PeH/Uu7j89DTEHkrDV50+xLrpsagpXodP/l2NQfHAlg8WAf+zAwvuC0L+stF48fRk/O2+AOzbkIfQZ17DpKgiLB33PEoen4NBFUvwZvE0/Pf9EQg6l43ke1eg+QvJGIHNSP+6J97LSUasl2MTbpiCBtnk1v+cwfqv9+F3yxXFPCPRXTrgsf8vDpHRLb3fBw6z7GnRkOK1olhtJvagNaSo3/lMd5zmkVFAivRACDEnfvkN1Rdq0Kx5E4RHt0b7LoGUDRy4xv3CajvZ9JbstJ6iYxDOgzyUJpOihhSvDaUESHEhbjlFjnWzjvx+GeU1V0E+cEa0aIHuLaXPUnYcEEA6A5Y+MgAAFWtJREFUcbY9ZniSbIJE/ykMFfhWwpBis+yxGlJrouZg2chSFpB6PAQb3pZhSPVkGVqvcbpb5Et1WXg9a0iR8dJAFM+M4mdeZrddV3cTK+YfwMmjxbavx3aEeD9EdmmPP6X0QmgHeh15/yXsGQsdM6RYNo7kpZwP1SEsIEzBoDz6JVbMHHktq5OIicO8oAuginy7/MuxMiDFg2I2oAK0BhbD8qEALeEl3gZguTbkSgIK8MCUAMqxoISgkMcwdyKwxs4PYkCKAU8Y1hIPMtG+41aHIkNKrk8WpOG1wnhWFg/WyIfsuSd8zyFDiguRk2PeaQGkbCF2LFA0vpwP9+TASbuQTTmGn+3qY/wyigcX2TkYNKgEZUwIKQnlswFSgh6XLIjoAl/KMaQYUIkFOBXXGB2qytm2UAAhR6E0txJjE1i2I9FtKuf0mtQAKfLxY8m+vngm7ADWhyVgbNt8CpAijCmWLcmyp6YAtCaXjH6ZIkOK78dpDTrP3FX5Xq5Z6rBqUT6sRQSQ0kFbkDAiVEPXBM0pPWm47H2hhc3kyINGADOH7alEt/GYi9cAUnLACq1Mr3X5qbGO1M5r7cfpcg5CEF1l420tgzDx0SG470/yX6WdHkMDb0DHbaeBe8L1wyOA1NRvYxEdCtSU5CNgwmqseKY/gpoCNf+3AAO2DsbWZwcj4NI6zHm6Gs99lwzmu2BdDaqra1DybQoSy2bh8Aux2PX2nfi8w2oseDASQUFBLDvqaBpGLI9BNgGhUIisCYsQ9I9/YkxdNpJfBxakJyIUFfh65ivA/H/i0fauH6PZouc9kPneEfy86xBu3LzBdk7r2nD33OCWrfHQxH64iwFDG+/BhgSyelSas9o1XnfpHrmUnSv3PHGdIqUMEEaDQEb3t8L1Yx+SoOoQR5pS1MBLCn/H10sOo/zMeVGTYn/5oUWrlhiV1BN3DDdv1nK+l9ehoV+eKeCIEgKXFXW2e8nkAKq4X0Qhe3ZAl9AuAZnSgRmOGFJygBQrMC17P/JQyB5hI4GIt+/qhEEzpjDsUTbcSwZIEkA+GvCjACmBcRJrC6eSa8cRICVlU1Fzo8qQkgHLwlUvXB0FGGZXCcZLNIJooMoGTOpjSNkDUpSgPglry7tTxMCS64cWzGc01vg5bUsYeGxYYDLDPqtPQIoW05cDu6jfFAApwmhcUh6JKAImUaGEPBA1YJ+YqUQzq1gNqQqsJ+Gq4cCABBK6pwZI2YTRCfOJMJnpRAcCKCpdHz4KSJ3Mr0buP4tw80KNXWieCJ+in7PcBoDBMW5youZENJwO36MuNSkRRnj+KWwSHDGmSLOsYhUXJujgknbEjpLbw0iHqIZXiHW0HN9bvAaQ0nEL9HhRNYe7yiB39DN2yBAmPMU8lD1AX3QmCOWZlUKH7NXsXIBhW4Zi67yhCCCPxv88jT9t6IBH+vGxdD3xaMoINP82BX/6oAb3PdwTOLoOWV0+ZEP8qvOx4Yvl+HpHAYpKgEn/WI0Z1/9OhQBSwBNMQMozM+z5Xq5euY4vFh3C/kNHHXbepGkzDLqzJ6a86CDuzPPme7xHE5Byr8ulrFuazc9uGHV9a5UxlgWhGB0Qcgybg2Uk26D00Bu37gq3KH0RlYTqka5+yD6N7euOo+aqLauhHGOZXLc97+yMSbNdKWTtisF6Sxu0thCvDUVn2ZPTqaEzfFEME163hwolEzNx5BhSLJDDaxiFRwODJIAUryNF6wWJWU4yNvDuFYE2POA1E1jKAlskzIsJrwrbyIIVo0pF2dTUZ4lnSNEheWz2TkFMndLBYkPq5P0QzpVjx8lp9RhiSIUyQBabSZNiWFEsGilDimVkQdCQEoOGVJgZD+oIforAGiMZC2k9Mo7VJg3/5O3nNa9ohpTcmuB1kVgRcj6UlF4bXRnGrEjUXmQHr4FGzboEHJGG/elnSPH+GoUyDnzVnKlPEqIpaLARcx2tMRlAigWCWHF5XjyczZ5H9KFY/a2IwxmMppRNQ8oW6seLmouBJceA1ADO/lIAEdFdGdF/WUCKGw+rZ0UOPqMfYXARe0ehlPNdxEYbyKV+rXq2xKaMUzi9rQJ+tXX2WfaIKVJBc6VnLldOnMPO/q3T2fdQIwwpKcBls0H6acj43oUmGcmxxeodkHIlCGOEUaW2rD0ZvsdsUhmKu/5DyY9/6NUHU1LiEBrZQn+jjbCG0VjZRugqp4Ys1pA6i6zHngfeWo1JXTh2099D8a9/JCISFai4GIrQkGpsefVO5D18DH+7Ayj53ycw4jRhSPVHyf59aN67P6MRVbRyAt4P/BRpd21D8uNnMWPT/6D/lW14c/Q23J/7GgZdMgEppybOiyvv/7ECX/8rDxW//cYwo/h7qfDg4++tjI5UN0x5oQ9aBvt78YhM0xqKB1z+0UMPyKSnrB6HCw9L8gWYirGjrjPF5ig07vO3DuH4/pNCRj0bcMduhGktjM6xHfH433o1al1MPVNUf2WNZV+rP3vNnn3JA/IZJX1pBC62lYSmO5l1kjDGSkfNY/Se9BwE/Po57gtWVL2BHp8vPIza45cFMEpWn0n6kKc+vggsJLIvpZlLN2+ClZiSPEMdfKxSYkYR10uBKN5OJT0pqai5zTZ2IumsgE0Iu4ubXxqiciRkTuMZWphS9Q5IGVm/rgSxtPTvzv6kbWvqi9v8aSlLwvYeHjMQY5JitAy1QZbRuh93FpVukM5z06CkouYkTG/YVp4lVYN96VOQnLoP1YGhuOfpT7Foen8E/Pp3TP7bZuDW5gjAZewb8iEOp0Ri179ewZzl21BhAYL6/Q/SPktG/8AaFP3vC5j8xmZUB8bi0Tc/xYIHOgBEQ8oM2XPTrNZvs5+/cwi//HoEN27cALk33iCCyBKTeHAquHUQHvwzCdtjs6WZh+kBvR7Q+lxhN4riw3l2lF5rHZTXMxCt3UpDZRkncF6gvrmdKfgdaz/LR8nJcjanHpWMjynG41xce4GtW+L+iT0x8P4wrZaY5TzmATFDS8T68JgNZkcN1gM0A0rIvNdgR6t5YDZGHBvqqv89hsuYN2wuPuN15VR65wXKmWI66mkelBcVLDhYhe1fnETdOTZJi6pYuBy9l3mOOcqwJ94R8E04Ap/YfYUN4JJzmVamFC2IzrcjHoY0561tnenZy6hpaPkkICXreBWBcDm1d29Z81qAJa22yrV1X1w8nvxbXwS2btxsAC37bjnmpVbfm+VMD5geqB8PnDp6Gd+sOIjjBcXaNmR+fojvH4tp88xw5vqZsYbTq9bniky0muudoMUY1/dq36Jahj12N43sT4/hwM6TuF5rtXuTEgAqActin85d+3TCX+b18cQozD5MD5geMD3gMx7QD0b5zNDqzdCv3j+Ky4er0KRO3gRHbCkBMCIsKCHbHq/txD0E6WY5sglhFjWRPEPlwCf7MDsxq1iLjpRcG/Kgmw16Ir2o4RZKmIsjplS9AlJjH1hyUy5ETW2gAoInA0Jpreuu1e1s/3rqay3bLug2jBs9AKMmN16WlNp806F6ehBftXbN86YHTA+43wMZiw7jl1+PwnrdyjzI5dhRUivC24di7IReGDDMZFu4f4YaZg+O8B/ph1I5DSmZLalvOYpnQtk2ZWKak2izTf3DDyg7dQU5y46i+ESpSJTCJrLKlhfnf/HDre3a4P4J3dHvj0Q7xTxMD5geMD1geoB/lpjvL65bC0TMfGvGaVjPkqzNCnAf/fLIPLA4SrTc/7lJ0pLFTu88KgFWWrxBC5vTYXvi8HkSccADXmyrWoApppwEq1FiSnklIKXFgXrLaAVv9LbrK+WH94/DhKf7oF1HU0tKbc7MrwxqHjLPmx7wHg8c3FmJDauP4FQxkdgUH4rXMvcifUf/nnj8hV64JZCkZjQP0wPu84B03+q+npxs2SHKxmldqHbBCGNw4BSf7ZKKXbwJfPVhPo7lnYbValVsTf769UN0ryg8PqcXAm4xr1vVqTALmB4wPdBoPGC+v7huqjPfyYflaDX8bthnrFMN3ZMxg3kkchOkNZyOB360jIoOvdPTvlLb4jbsFaT0rDW1cD1iQ70CUmNG/IMZoVawyJDektyi4KhwvGC5USFxLQtEVEb8qU845Q4xdqltLQNaICE+Dk/ONanujuZNzwWme/7NCqYHTA+41APVF2qw6tOjyNufLwguanmA88+SoNZB+MMfb8dDT3V1qV1mY6YHaA/IgVFyAqFe7zVFRpTsRsv2o5CshQWq8rafx7b/FOJ8SaWoos1PjmMPW7QMRL8/dsKDU83r1uvXjGmg6QHTA273gJSR6/YOG3gHO9aWIH/zOdysqhW0mmiAxiEgRT++qL+Z+oyUFK9vKn7j5DEJIx+vpDpQegEpOYFzKXNKKmyulcUlF6YnlzDOKwAp0cZNQQtKK2jFtyVXXm8bzlxvRvsyWk+LrZ1CI/DAfb0w8rFoLcUbXBmt8hpGbgYNzlnmgEwP+IAHMt8/gry8E7BcuypYyzziJS/OdvdVQWD5Jm7v2hkPJN6OngNv84ERmyZ6owe0Plt4sFTrRq5exqpnMI4MpIXNqXLniy3I+ewETuYXsx8jeShZxikCyYrs43lRWK58RJcwDH80Gj0H6kwLVS9ONTs1PWB6wPSAZzxgflh3zs/Fxy7j+69Oo7bod1FDekEeEbZBC5ArsKR4kEuKZxkZDQ0mGanP7lXot2H7B7RonUk/VmnoVMqa8ipASisYo7Wc1B9G68n51VFbevvRW97xHtCW7lyu3J3de+D+0bcj/t5wDcul8RRRuoF79YtD45kec6SmB+w8kLOiALt3FOLCpYsiMIq+ZsnfRFPKEQuW3H/79e6OsU90RWR0K9PTpgd0eUANv1H4WCps9XiQSlen7iqsNhj5zZAtNM9+08X+wjGkrlluYNXf81F0+AyuX79uK63woLU9l6Xf/2/Cz68JOnXvgFFTYtChq3ndumtJmO2aHjA94DsecAWY4Tujdb2lv52/hrXphagpvAy/G+JMdqqAFP0iSTLrERDK7yarK2X3bOQAH0nkFC9oLt3H6gUZjQJS0rA/HiSTsrocQ1XsYOWEzX1O1Nx+T+P4hcL1S9LWoivBIjU75ShsanWM+Oru3n1w39hu6PuHxicKqrbfNm/melecWd70gOc9sPHLIuzddQZnSspEndPsKIchUX7iNLb+TZuhb+9ueOgv3UydPc9Pp8/3qPZc4Qco3cQxmzZfG72jL6FyIX3c+Ky1N7DqIwJGlaLm2jXZUUv9KGxeBXFzsbeaNm2KTj0iMfYvMWgf1dLXPGnaa3rA9IDpAbd5wOeeLW7zhLaGqy/WYs2SQlwlYJT1Bguq0MwmgTWkoT2ZTQGddY+AVMJ+ldFC50TDKYDKldE6qmAaNSR23bDsZf5v9rRzOlJMq9wHYjlNKa9gSDmjoWQUMJJD7jQsMc16V3JtuSOM0Kjv7u7dF0OGdsKQkRFaht0oypg370YxzeYgfdwDOcsLcCjvLM6Ulct/eeLGJzzwbhI2hcxHDUla3ebNmqNPrxiMfDwaHUymlI+vkvo3X7qZ9Bm2rVZ0Tc3F1PV1pdqKr5ccw6mj5bh65SoTUSvSrJBen5yzBF4U2bwLD2jbFpkUa9qsGTp1j8CIx6LRsZvJlFKbFvO86QHTAw3LA+aHdOfns7LsKjYsP4lrJ6/Ar7ZOtkFNrCOazMviOkLmPaY+Azixv/Eh60pgkSveSR3pXsll5uMHrk8g3ZaBT20maMxC+rdXAFJqA9AK7hhpx5119IJlduUlVD697dFjk6vbP6Yb+vbugAef7IamzVyx9N3pTde0Lb1XKLXaOLzhGp+arZge8IQHLlXUYN2KAhzJL8Zv1ZeU0/BqZZ1IAClyzTdr2gy9ekTjj2M7mZpSnpjUBtKHnueK9BujNDu0z7hEjSnFDaS08Hds+uokik+UM8woEsHAHEqff2W1pGgP2z+dmzRtiqhuERg4IgL97m58zG+fWTOmoaYHTA+41QPSu6PPfAhxq1ccN15w8BL+75uzqD1lgd91lhklPeTAKDthc5WPOcKnFCZZLZe5j9mHSgL02HRvIvq03ndSqSC5HoaU3NjZ35RXkx77aHYUHRlWr4DU2AeWMG73WJa7eljwzoBIWs012gep1671bbijRzckPNIZXXoFa+2yQZfTc2E1aEeYgzM94CUe+PWHc/h1azmOnDiJq9euMmCUEjtU9NWFf/eVMjBkwCj6UXt7TCd06R6CByZ1xi2BzbzEC6YZvuoB6T7V8DPGGfaSUl054+Q0L9ScLwNQ7dhQgsO7K3C2oOz/b+/aepMIovBniYpCwYayLYoXejExTY2pTZr4UPWFFxP/gL/LH+Gr8VVNrIkPtvGSkGgTfQAaCy0E6qUBC5jtLsPsMLuzAw0FPK/MMufsN7ucwzffOYPGUcMS/NuKRUV+ezzsjlP3iPnJzDUDyYUppJ/cQGjyrMpjGicECAFCYGwQ4KmNkTzFdcArcfS3iVfPstj58hO17G9MaMQ9T4JHFVO58OU1j0P5psEsqtRN7YNE/JBUfkoWe85nGO9mzXCqhNSj9FPH8ousmezZ1CJfBIVRr8/6SfR26tX2IL5nqgLuLt7E1WQMDx9fRyL1f/Ri8PrN8N6PHcSqkA1CgBD49rmKjRd55H8UkdvZZaoox84U9yJL9ppYU3NLHs2a0XQaMXPkFHvvWy1EwhEsLiSxsj6LlQcGLQYh4AsBVS7anqSvJM6XJ5KL/BJaquv4E/TsnV7e2vfMAd48z6GQK6Naqh5vOsp6RkhaUnDlDVxFrl3eYNlw15SZbp+/EEQiZWBpbRpr6QQmAqeCdK8rRN8jBAgBQqBvBOhXzxvCT2/38OF1EYe5PwgcmpslVtmZX97HtXzPwSJxbZdsdxwEj71IZ1pONZSU+5CG884ptbLyO9HHLkWX4imTk1FyhMTbVj3Asl5SQ0dIDbtaqmtXXkF6aRFoQld61YLy47p2WFLMKQcmgyEsz6UQj0Wwev8y5pcvIXgxoOPG0F+ryrMdmA793ZCDhMD4IVAt1ZB5X8LXrTKK+2Vk8wU0GnzCYEudbf2EW5Bl5JRbaVH7GHkhcxMTudmZOK4kpnFrNYbb9+IIR8+NH+h0R30hoBNXTEMicTow47qOajhm7jZvf6xg8+UuKuVfKOT20GyYxxRZbxQzzXq62UMeNYtuf6rME/Y6uaI1gYhpKBqGkYxhbimKO+sGpoygxt3QpYQAIUAIjCYCJxpfRhMCqdcHlToy70rY3iqjvl9Ds1R3xCYx3riRU17KIt+kT5dKyrImqpd0iR45mdUdSXVUUowvYJPLI7MuCTpMPaT+Acpvu1hFcLJBAAAAAElFTkSuQmCC&quot;"/>
    <we:property name="snapshotAltText" value="&quot;MIND_Event_Visualization, Registration&quot;"/>
    <we:property name="snapshotLastRefreshTime" value="&quot;9/12/24, 2:01 pm&quot;"/>
    <we:property name="snapshotTimestamp" value="&quot;1734780400351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66c75c5-d4d7-4012-b05a-78f6e2b64ca4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32/bNhD+VwS99MUYJEqWyLylXgJ06IJgKbKHISj44ySzlkmDotJkgf/3nigFq2M3yRokcdflySJPd/d9993pkJtY6XbV8OsTvoT4IH5r7WLJ3SJK40lshjOaViWFKUlSylhS5JLlBG/tymtr2vjgJvbc1eDPddvxpneEh3/FhSIlT3lGGZRTpRIFjMcXk5g3zSmve5uKNy1M4hW41hre6L9hcIFX3nWwnsRwtWqs432gM8899MEu0RyfMbH0lwzz4NLrSzgD6YdTUSQUVFIwQgSkhCiVMzRrB4OQ706T3nUIP7PGc20wTH/GhCBAM8ZFIQtCKSR50p+32tTNmPA/7364XvWUebjywl71LIlPGLj3tF4joJ2k4NuVbvwYUFwfXa0cMoi8Dt5miLy2TkuMFDhx0A4U3MQz23TL8Oto4/zMdk7CH1CFK+O1v0ZPxwBKcLmI+1xOnUXqw/nRJRgfLRH4PFzN7eeZAwyr4oNkfYEn98Ll6pIbCeqs0RLcaLSFfcoTjJ4LOs1lgjTmjNAHsR+OrreA/w687Rw8FfkH63mzcfkvsUvu1CZWfHAK3NvrgONX7W6lSSZ3Un0mDJg0GrAsFalKSKqmrICklEWe7Y3UwmjZZnvyYnU/vKw/tivgC3Af+wFj6ldP5zMIbfg96TyoxQan1mzOnX9lQe5Es764ndVo+emraTxqbsjuGUR2EaYPL5mkSVZIIXKW0JKq5OHp89qTd88EuGft+fBsbroWiwtqqNX/rbEluKE3CjZlirKKYI9kKRMptse3e2NcC4/DZVHKlEyrRHKZJTSjRKX9UrazfwZ3vbfz2x0OaT52dhn8jitohZbbKCbxUNOk5+rPOfSVCJwYpf1IxIn12+y8u8NY+3guh4eQ0k4S267GPTZEDyU8500Xdl8M8F4j1EGS4RhfevNeLyDyc91G1sCb8M43LE9sJO1yiUHuN+uaJhj0ZVyHfni+GbWB9vUmw5MXtpXei2/k9tL20jNgU75hEKR5qmhZFlNKaEkAMpmwPfhIvjP9FG99ZKuo0tCoqLIuqjqPdYigB9P+2JqsOmOg+YkV+bgKjyKtyooJRnJKGGSCslSUeyDS36w2WOPNpCNEYfCz9F3qPKxrBzW//bwdvUbSx50ZZTf9Dl0razr/pGm7dxy8ZFc8kNnQDqrq1zdSqkIU2BAJJUXxyOUtVakqy6mkaSIyAZASDv/95W02bFZhwgRKH7e93dnJnnfl2pXjD/x942j7sy9dO2UXRLT+mpR4Ca4OQG3n2xWXcMrN0C+rwZmGYIeV5kb1BQi/Q2vu0G34J3s8ihX/vgAgiFQt8hcAAA==&quot;"/>
    <we:property name="creatorSessionId" value="&quot;12557253-72f5-4c0b-9788-555f223581ae&quot;"/>
    <we:property name="creatorTenantId" value="&quot;e2f6449a-9194-40cb-8f04-8057c2c81222&quot;"/>
    <we:property name="creatorUserId" value="&quot;10032002642F2219&quot;"/>
    <we:property name="datasetId" value="&quot;d6c0a341-4ce3-464a-9f16-c6a5ae2fd0a0&quot;"/>
    <we:property name="embedUrl" value="&quot;/reportEmbed?reportId=46047f6d-5554-45f7-ad6e-22993002933b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YS2/bOBD+K4IuvRgLibL1yM31OkC3TRo0RfZQBAEpjmTWMilQlJts4P/eIaVg69iN0waJ3e36ZA1H8/jmm+FAtz4XTV3Rm1O6AP/If63UfEH13Av9gS972fv3b0/GH95enY5PpihWtRFKNv7RrW+oLsFciKallbWAwk+XA59W1Rkt7VNBqwYGfg26UZJW4h/olPHI6BZWAx+u60ppak2eG2rAml2iOj6j7/CPCD3S3IglnENuOimLgxR4EGeEMAgJ4XyYoVrTKbjItqpY0879RElDhUQ3VpYxRiCNMsriPCZpCsEwsPJGyLLqA/733Y83tUXFwLVh6triwT6jY2tptcKEYk4SGtIozSAZcR5wyKh9uxCV6R2ym+l1rRErRLCzNsHMS6VFjp4cJhqaDoJbf6KqduH+Tdfk56rVOXyAwh1JI8wNWjoG4Izmc9/GcqYVQu/k0yVI4y0w8Zk7mqkvEw3olvtHweoSJQ+mS/mSyhz4eSVy0L3SRu4jGqD3IUtHwzxAGIcZSXfmPu5NbyR+ArRpNTw184/K0Grt8Adzz6nm67nig+agX9+4PP4U+o6aZHAv1GfKAYNGhSwKWcgDEvJRFkOQ5PEwOhiquemxifbgxeo+XpZXTQ10DvrKDhhZ7j2cL8CEpA+Es5OLFU6tyYxqs2dCbs1mdXk3q1Hz8zfTuOdcF90zkOzSTR+aZHkaRHHO2DAL0iTlwe7ps+/Je2AEPLD23D2bq7bB4gLvavV/a2wQruuNOBtlPM0Kgj0ShRkLsT2+3xv95nfsDuMkD8moCHKaR0EapYSHdinb2j+dOWvt4m6HQ5iPtVo4u/2WWaDmZhYDv6tpYLH6ewa2Eg4TyYXpgThVZhOdN/cQax6PZffgQtoKYtOWuMc6766EF7Rq3ZaLDt4JTLWjpBPjS6/eiTl4ZiYaT0l45d75juap8nK1WKCTh9XaqnIKtowr1w/PN6PWst3fZHjywlaLg7gjN5e2l54B6/R1gyAchjxNkniUkjQhAFEeZAdwSb6Rdoo3xlOFVwiouFco7RWtwTp4YJNpfm1OFq2UUP3GjHxchXuSFkmRsYwMU5JBxNIsZMkBkPQvJSTWeD1oD7OQeC39FDvHZamhpHfX23QfQR+3sqfd6Cd4zZVszZOm7cFh8JJdsSOyrh14Ydc3kvCYxdgQQUri+JHLW8hDniSjPA0DFjGAkFD47y9vk26zchPGQfq47e3eTva8K9e2GH/h+42i7u++dG2lnSPR6ltQ/AXo0iWqWtPUNIczKrt+qTtjApweVppKbgvg/rvW3MJb95Hdd06wJIJVsOMF++nd78mNv68LAsJEBRgAAA==&quot;"/>
    <we:property name="isFiltersActionButtonVisible" value="true"/>
    <we:property name="isVisualContainerHeaderHidden" value="false"/>
    <we:property name="pageDisplayName" value="&quot;Feedback&quot;"/>
    <we:property name="pageName" value="&quot;b608ed06922be122dd49&quot;"/>
    <we:property name="reportEmbeddedTime" value="&quot;2024-12-09T15:11:21.887Z&quot;"/>
    <we:property name="reportName" value="&quot;MIND_Event_Visualization&quot;"/>
    <we:property name="reportState" value="&quot;CONNECTED&quot;"/>
    <we:property name="reportUrl" value="&quot;/groups/me/reports/46047f6d-5554-45f7-ad6e-22993002933b/b608ed06922be122dd49?bookmarkGuid=082070ab-faa8-46b5-8f99-b4482a2f7bc8&amp;bookmarkUsage=1&amp;ctid=e2f6449a-9194-40cb-8f04-8057c2c81222&amp;fromEntryPoint=export&quot;"/>
    <we:property name="snapshot" value="&quot;data:image/png;base64,iVBORw0KGgoAAAANSUhEUgAABLUAAAImCAYAAACl57jvAAAAAXNSR0IArs4c6QAAIABJREFUeF7sfQl4FFXa9UmHpEM2CKTZ0mwJBMIi6wCisqgssqlsyqYsosiIyIwigugo6gjqrzgqKCqIIouACogsIogzDDBgQCBhS4CQQEIHEhJI0kk6+b9b663qquqqTmeDqmfmkXTd5b3nLlX31Pue6zdkwCelpaWlqAqXn58fqootcjyM2lYvrA6iGzdArZqhCLDWgMXiVxUgNm24RRAwR9Mt0pE+aoYf/FAKfh0nf5GL/G2OFB9BfEsXw48ScQTd0s013jg5QEZKIHlpYOnXLfoeKVP+t9uLCPeD1x1FVeC2PNCN9G7d8C6XETB9k9ZVXIKiwhLk3cjDlfQsOAsKdCyVbOvYd8ES9t86VtqQkGDYGtZBUE0ragT4w+LvmzaYpbAIyKfXrYuLp8WBbrmeBctc9avSWLlle6MUKCoqgauoGLmOfBTk5KG0pER8JjJrKsDTEGo4uD3y+Ezkv/xFCqH/Zl6D2d/42SN9RolzytgjVcwnPgPYEvi/2TfwUuZv8b/8eiX93dM41BwbFHh3TMjF+dX1PBVX7veHLmwMm81W7vUoVeA3uP/HXjNaRomesrSwIusqi50NwiPRoWU0YtpFoMOdDWCLCipLcWZeE4EqiYDaXqy6bGqqJKimUSYCJgImAiYCFYZA6tkb+GNPOtJTcpGSnI4CZwFVt/vTTPoeym5M1K7QsDDYm9VDyw4RaNctEnUaSt8FlSiKW/75Se9emR0gtZv11Otum1WNbzZyEll5R+upRvO+iYCJgI8QyMstxoWTOTi06zJyr+bjemq2ohOLp+88ZA1mLi0WSuF7rhL5LX4MNkIYi4DQHzWY5cyDWeyS54eSUvLsYC+1JZBespjm6FgrTVILKBOp5aOxfssU06NNG7Rr1wj9RjdHgNVyy7TLbIiJAI3Abfkybg4BEwETARMBE4FbEoFr6QXYseY8Lpy5AseVqyptlHqyaRFQMbGN0bJDJPqMaAJ/f/1Ulf6UXnSDd/s2LyqqoCzC5pbbwdLgeeOk7E2eCmqqWY2JwK2EwOn4bPxncyocSZkodhZJmiZdZdVazaXSsWAKy55smZB78+goSuO5IF08xDawv+stu6xLmElq+ZDUKldPKgWXQqX6PNnAPgP1hzh6Ko8e4X06dEK/B1sg7i91bqW1x2zLbYaAt++9ehft2wxOs7kmAiYCJgImAtUEgV/WXcCf+9Nw6eIVVYvZ10gunEUm3UHeMVvENcO9w5uhRYfabmXIv+TzWyG1/1YT2IyZqcPjQLrLNfh2YZJTxvrDTG0iUAkI5GYV4vslZ5B+2oHigiLRE0ktnFCIT5SuB4y3VWkJm5+JNiyFnx9xKmFpKyWnTb65SusuyxLILz58UVxcxLVcDCVk84q56fWeXpbEyEmWj6C9spiauQSeljL+Pu9xZpJaPiS1KmFOlGuVRggt4qE1dGRbk9Aq1x4xC69qCOhxta1qNpv2mAiYCJgImAiYCKghsH3VORz67Ryys3Jk2yJ2wyKXRKPLiW7VGP1GxSgSWu7bJMMRNLdWp3kit5RCFfldKu3OwaOiz8VDGUNPu8dbC3mzNSYCVQIBEpK4bvFJZCRmwOVidQrl05kneXjyRyR9KH1DigiT7kukn+m1dbM8f9LneQFaR0vqh8Uq2wq/eS5S0l7jy5C0ApPU0iC1aNazKox+IySTES8urXJZxpdiXRWE7ImG1pCBHTFoQkxVgMm0wUTAKwT0rL1aaQx+S/XKRjOTiYCJgImAiYCJQHkj8PXCBJw4msyIG3vkUTjyJbxWOO4Z1BJ9hjfWbV6lPzf1PPh1t0ZHQk9ElrwIOsRQTVNLi2WU7xKN7xp1NMpMYiJgIuAtApfO3cDWL5PgOHOFJYSUBODpwvnILdl/RW8n9l9yLyxJESreWBL1elmD6A8acs8qYVlh1qhSrWLcSCzyQ5meAwxebLF3TMgxheL1CMXLiR+BreRIHiOEk96BT5cpr09vGWVKp3SKgkKBA7p0w+SXOpgaWmUC28xcHREo00JcHRts2mwiYCJgImAicMsjkJp0Az9+fhLnzqZK2qr1zIu7IwaT57dXxUbJs7nKcSxGSC4jafWMGCXCS05kKZVD71497RCrHOB6gDHTmAjc2gj8vDIZx3+9iOKCQrahkuMQZasuRWYJzjcUMaQ9xaWEl4iq+mImPVmc7gc2j5pilhHexJu9lEiyiQug6aml4KlVFoKqLHmNTllf1iX3yJIMWwXvLP6+LTQCo4Z3w/2jmhk130xvIlBtEfBmAa62jTUNNxEwETARMBG47RD45p0EHDuUhJISl9tBW1J9FD+EhISg/+i2uPOBhso4uYrgSElBbrAN0fXDpRoqeQ4kp+XAWj8GUeG+g9mZmYS0LCAsKga2YO1ynSmb8cYLm9HmjX9hTEsrkJeKxKMJSLoZjpg2nRDXyMoW4MpBWooDTqsN0Y3CAWL7pVxY60YhKoJLI32BBoqvS/PIN61y0ySnm3EuCEpeWkw5XGaluCK5rUag5fsk0o6ocKe7/UbKuuXTOpGTkopMVzgim9gQ7l/1Gux0JCEt230uOC/twBvPfYc2r7yHMe18OPmqHgRV2qJshxPffZgIxxmHJDpKyWjaS4p20pQvB97tU9RL58ktnkyiy1fjI+TLE22j0Daj3qsyUOgTGE1PLQOaWlrET0XOFl+SWVp266nnzjZtMfHZrrBFSY9qrkg8zLpMBCoLAe8eGpVlrVmviYCJgImAiYCJgD4E4n+7gh+/OoYbublMBq3nXUyrJhj7t7YIryMSO5Jv/7ln8eGEwfjU+hy+Xfo0OkbwNjiRuPJJjFiYhDEff4/5fWz6jFNIlXPyN+xMzEFMz/7oWB9cuQWYvWElJrZWIJz4MlwO7H13KhZkT8GKf/QH/vgSC+Z8gL2ZYiVRw97Ehy+NRFzBb5j/6JPY2/MjrH+tH6xHPsDYx5bA/sYuLH7YDsVaMn7D/DEkz7+w/rX+sPGkh6fNnJqXlporBv07+fcVYutU1tbXqXqVEHbEY+e/k4CW/dGvXThyDr+PsROWwP7mr1jcMwlv6C1HUrYTyXt3ID7bhh7390CUB2LR646v7IzOVGyZ8wBmnx6H5d/MQXdhbFeWYXLcnUj8aipGLHRi9kbZXODHftYUrHhtKKI0pkllteZ2qfebtxNw8WiaocBA2otKfX2mRd7V0JSSWe45OOpIyaGL+k0ohXKGUfLQlVuh7l0mr1C0Q9DN5wojZZiklg88tWiyyxMR5Ol+VZy8WjaT0MOn/tGpKppt2mQiUG4ImGRWuUFrFmwiYCJgImAiUAUQyLxUgDUfHseFJGkIotxLi7wDewo9RO5ZvDNhMFacsWHE/1uDeQPsYD6FZu7HoomPY8U5WxlJLSeSv5uBIf9IxVMr12BmF6tIaq1diYntNHbrGb9hwZR5yH1yDRZ0T8KiiU9idUYPPPXPWehtPYHNny3E6qNWDPnn98z9NyiCKjzzCHbuO4vwdv3Rq6WKp4s3pBavE6P2siH3zFLy1CL1yskold2j8/gSjB39PsLn/oyl42OAjHjs3JfEtis8Xj85Ro9blwM75z2AmQeGYum6V9HLe76yCswGDROqGqnlhjtFaq1znwuOva9h7HwHZn79HoY0MVmtyhpsu9ZewOGt5+ByFmmHH3IGSnWtlMMHPZNF2jHUSl5ZSvhI5JIokolevoQlipdt4gvyQO6zZfOJ1XzT2PsmqaXHU0untpS8o5U0sYxMFl8SYGqaXJp1qLSbzjOkZ09MfkldQ8FIe820JgIVjYD7NwDWArnuqpJkhdI7ZEXbb9ZnImAiYCJgImAiUB4IFBWWYPkbf+JM4nlBdFhxQwM/dOgei/HPxykeH888K3lPrTMA7nwRG/7fZMSFO5H8/fMY8fIOOEGRWlmJ2LL2G+w9nQOn1Y4eD4/D8G52WLOOYPVH3yDeGY4w5CAzD4jqNhKTHu4BW/Z+LH7hcXx6GLB1G4dnX5yONgf/jhEL49Fx0FDYXTlAeBv0GzcO/WTkk2PP6xj51z8w9tuVGINVmDT2A2DGWiyf2pENJbuyH59+sh5XWo7HzL7X8c540esqPHkzFn+5H7UGPYen7rEBWUnYu30H9h9PQiZs6P7wZAyxJ4hE2PzewNFVWPpdPAqbDMWkKf0RzXswkc2dKwfJ/9mOnfsScMWvHtrc2R/9ekYj3N8POef346f1m7D/Ug5gtaPXqCkY0YVlinLO7cfOnXtw5HQqnHU6Y8S4cegetJ8hozZYe2NEx3DkOIGo7qNYvGjuwpmKne89g5nfJABNemPis3MwrWUCln7xX9QaNAtPtUpwI7WchPTatgfxyTkIj+6M3gOJd5yUEMk5+iVmP/U29uZY0fHhWZj93GR0DHfgyNYvsGFvKnIQjuheozB2UCepPaRBDA7rsWrrH8h0WhEe1Ra9Bg5Fr3Y2WJl7O7DzvydwBRxGd8WwfaV1TzZ4HSd34Jed/0VClhUxHfugH+9NlpWEnZu+wc4jDjiJjX3HY9LgNmz5TgcS9+zAjsMnkHYNiOo1HpPuD8feeQ9g9vYY9Hs4BshzIrxpH4wdNxJxMiLPeWYzFn+6B7nh4UCOA86Qtug1qAdsKXuw5UAScmrY0OPh6Rje3cZ6/WUlYMsaei6Mx/DuZC7EY/W/ZHOB61vrSTnu42DdSjy16LnQFv3Gs3PBeW4VZo56G9Z5P2DRwzHK3oblscCYZUoQOLbvKrZ/kYDiPKdM5J2cOEu0q6SXdA8i3c2o62DRZYhqWGr7GaMSfLROvOeP/+6EGiuSz8rci2QWtQMTCDC2dKl/WSlMTS09pFYZJ54vySmmEzU0rjyZajSvp/TD7r4LE19s56la876JQLVBQPu7hdgMzwt2tWmyaaiJgImAiYCJgImAGwLL/nEUp0+c00TGYrGg812xeOTZ1pKNBp+JeVbmnsViEn5ISC3EYOLnX2Fm6zSs+OsjWHyU/MaRWncCe997FNNWpQKRdlgzU+G09sb8b/+FMRH7mTC+DRkA/MMZcoMhwxZ/j9mx+zF7xPPYmUfKsmPi52sx9AwhtfYzZljDAWcOgG4vYsNiQqjx1jmRuPwxjPikHhasexf9ri1hwglt87di6aMKG3yZ15Uk/HCAExtfehQLfskBIm1ApgOoPxKLP+iLvc/9lQk/XD7KgcXTXsfO0JFY9NkrGNLcSnllOJH2y0JMnLkKaQhHOHKQAzvGfLwSs3tacWDJM5j2WRKiW4cj+WQq0GgkFn/5KnrhN7wx+RlsuATY6lvhyHDCev9b2PA3G5ZPmuqO14c/YP79FNuSl4AVf30Iiw6wmHR87ge802U7nlILP7yZgBV/ewiL9gHWCCucWU6g1xxsWETjCjj2vIaR01fBwXTvSCxe/SpiDs3F2DmbkWO1wVbsgMMVjiHv/oAFg6ShmyTv2OmrkGa1I7p2KpIzAGuvOfh20TiEH3wbE5+VYfTJSszuY0PmL2r3pOU7z63H7PFzsTMLCA8GcvKAjk+vxNLpnZC5/W08+/wq5LZuA5xMgANtMHHpMsy+y4ojXzyDsR/sB4j9TgccZCwvWYg2P4zD7O1OMtIQDifIUIt7ciWWz+gh0djiwzqTCSbhVjBMI3/xfzcah6WrXkWv2g7sfe8RTPsmFbDZYXVwc2H1R+xcIISlfC58+AOm1fjEDXf7TkJqyeZC9znsXHD+hvmjpyJ+4Ep8+7zUXnNJrDgETh/JxuYlJ1CUkw/i/cpQNrQoFfdv970Hu2vRQ0AJulgSHkFaIl+amgC8EiLyEEPvPvqLpYjcAx8IKSew3P8mdpmeWuVJannw8CqrJ5e3U80TUWWkXJPUMoKWmbY6IKBGatHPFtKOSie1rl/G7k3XceFCKWKfikPPW9W1vzoMmqpmo9OBgz9n4XxSIVwd7RhzX22yq0Ti1ss4lkj/VvGG555Ixu7f8+EoCcWD05sisuJNqCI1sv2RmFwIR726eGq0isC2t9aW3MCZTZeQdVcsuplrg3EUE5Ox7mo4RtwdiSqo+2y8PV7mIKTWqRPnNJ93/v7+6NSzpUBq8c9Hicdz7lksYsIPWUOsA17B4nsSMP/l9SzpwZFas2PjMX/0DOy9511smD8Ugcc/wLRJS2B9/gcsHXQF74x5Els6vokt/xyJyEvrMXv0PCSM/Aobnu+EzI1K4YcOPPX1GszsABx4/1FM+taO+Rv+hTGETCKXKwdHlj2Gsd+0wKJ1b6LXZQ+k1pW9nNcSq49Fk1pvRK3HxElL4Hz0X1gxuz8ic5OQXGhHnD9Hxll7oLtzPw7k9sbsz9/FxI61wMTV8NpZziRsmPUA5u9pg4nvvIjerh1YMGcV0u5/C1veGYkofydybgLhtYDk7/6OEa/uR79312GS4x8YsTABQ95ciwXDYuBMSUBm3TaIziNaXlOxpeN72PL2UBavUXORMGolNsjIC3n4oVNDU8t64G2MfeJL5A6YgwXjY5D8xTNYtMeOp5avxczuVAimPAwuJAmr//YAFlwch6VfzkF3134smjwVG2PfwoZ3RiKad/QiffLJYxi7xImJH36EaX1jYL2WiswaNkQFp4oYvTsHvYu3ixi90Qn753D4ye8R/ARHshwkfjkVI96NR/cZH2FmBwe+nfcatmAklq55C73qEwI0B9bwcOQcXYJpY96HY/wyfDsR+HDcVGywPY3lH89C95BUJKZYEd3ciZ1EU+sIyf8qetXkSMLiWdjw6dMUgQpBq8z24g9MmGfm9rkY8fwOdH/tBywabkfad89gyOupmEiwbLwf80c9g733vIcNrwxF4LH3xbkw2IF3HiV9+xa2vM3NBb5vZ8XgwCt02CcffkjmwlrM7EjmwiOYtMqO+Rs/wpja8Vg05jH81HMZ1s/rLWq+eblmmNm8Q4AmtUgJdISInNsSCSypr5JyzZ7SiMQRfZqhJMxcFsEir0cSCikLJ3Qj26j7TM3EOauUPUWR9UhjW1vKFMrmFuUFSShiCbNmMulJPmoz1n58Ds6vruddB/gw19CFjWGzVc6Ll9/g/h/LgzTL1DS1Yyz5Qj3dL1PlCpnLQmJ5yntbklpXL+Cbd66DlU7lrhoWWEP8EdEhDN16NURUaCW9Bpdcw75PUnH0kgVNJrTA4DjjAv75J05j9aoCOBvVwqhnqsams2rZdBlb5zpwoYTqfwtgDfNHWEww2t9nR1zdAF9PY/fyTpzGJ18XkE/WaP/3tiCRD5VxJa76E7uPaddsn3AHhrWtDOvKoU7HOXz9Xq50/itUU6ltpmwM69cEExhS6zI2zXGAqOOIv5UDPh6KFMaLLQyj/97cIKmVjd/fS8Exdhes4wpC37djEacjZcUnEfsD7W2YPs6XpFYeElclY/cxP/W14foFrP7ndVhHx2J4Z+PPiQrBqzgbib9dwZF9Bci6ydUY4o/IVqHoOsiO6PJ8znLra1g/OybcV6dCmlsVK6E9tdTeB2lPLfkXe6FNvKdW5HNY0G4P5i87wt5qPRkLhqTinXfjMfjj7zG7wWZMGrEQeP4HLJ8UB1zawZBc8YM+Y0kFKvTPlsne23v/Z1g/twdyFUmtAsxmNLXAemS9G4TZGz6jhOOdSF71JIZ8EF5GT62fMdv/E4x4KR5jPl+D2XdyD2Sy40rfI3qYcW1e+slz6NUgiNu0MSEYQE48Fk98BJ+elI2EdrPw7afjYP39fbw8bxUSXfx9K/otWIVhJ57DjF2dsHj1W+jHn9JIksg1tRi8nsHe+9zJC/2kVm8U/jQXQ+ZsBuVjRNyOGI+rRYPsovFyUqsG274VTTkSy8WRXNeexrefz0JHig9zHFiCmZPeBzdKgOZDMf/1ORjeMhVL1TB6vwd+m6GC3+dPi+UTcfQ3H8K0NfIHSW/M//Ej3J+3Hh/OfQ0bKAdF26hl+HZMKl4e/hqcz63F0ic7QXT2kwnFBxNy8iHMT5+Mb1dI2yUR4H/YjhyiZzVtMzq9/wMWDbAjbevfMeL5eAxeuhaz623GpOFvs3Nhcht2Lox6BvGDRYJNOASA7ts5bXBEkdRyYjajqQUkfknmghWzNy7DxLr7GU+thAfXYvmMTlXy9MaquDb62iae1CrMyReKVgo5lBBITErP8SVK4YhyEomUxFBIFOlE/rYwpJN6awUbuXxCGUyBsowMGcWSWKzpbLihcOAr8zMhqiwsecV/TuGd1pjQRGnEGlM/B0H7CSap5ZHUUnqQa5M9epwAyz4dJDYIX3s81+2JqKIt85T2tiS1HOfwjdam1mJBk3HRGNy2HI56Kc5FyvFMHPn3Tfj3bYfBcqIgNRkrProBZklsb8PThjdKhTi6/CT2nSIF+KNdhZAlLjjTM3F0fxYSLtXEEDfvjcqwSWsBpzajKskiBtoxpk85b4RMUqtsi2hxLi4cz8RRtbmkVrpJapUJd5PU4uErP1Irc08i1m0rAmxhGD6rORpY3LssdesJbNrrAuy1MOaZpqj0A7vkJmalYuNH15DOk1ny+xYLmpblOeu8huT/XcOh/xTBPlnB0zX/EjYtykRqvgVNH/fuA1GZJkolZqa3SN6EH/KmS/wDeKH4qFewYUY4lj/1PLZkWtFv/lrMDP4CY1/az5JaUTswbcTrcEz+Ct/O6AFrynrMHDEPqY98hW8nOCV6VpqkVlcrEr8ipyoWsBv5tmqkFuD470JMeuI39Fq+BjPD12PaiIXImbYWy6ezmlrOS79hxWebcaX1FMzsdUViA+2pNT9sCcbO3Izu/9yKBcOocDcuZHFDRgw6dgGOHE5C9GOfYfnznFcMv6PLScCnf30Ii493wpgZw9CiJotkYJ026NEsCYvGzcXO6JGYSb4QJW/C4jUJ6LfgO4w6NwtPfmnD7A3LMDGOc0ciWwH56Yc+IbX6A7vnYuSz6xE46GlM7sp5RfiHI6prb/RqruGpZY3Hp088gsUhc7Dh48mIK+baq+DRBJcTOSkJOHAoHgnH/4st3/2GtNZP49sPBuDAPAoj7jU7MKINenWxYuMslXt9KN0uVw7rqfSlA70mT0dvO4tZoNWGNl3sOPDqQ1h0rAfGTB+AFs4/sOpfm5FLSK0JDiwYNRdJDy/Dt7RHk1wo3lekVsMdmDb8NTimrBTnwvC5SH10JTsXxlEnW5aB1Bpj3YyZY95H+CtrpaRkJa5Bt2PVNKnFeyHxEYjaO3vPpJY7nrR3VtkiTxSjVhTE3+mQQpa4Yj2txEuNwuNTyLy2BIJLdCMzSS0fhB96In5YMlLeeWwn6cmrNbm9EXo3Qlp5su92J7WieA8UZx7ST6Ri2/oC5BNy2RKEnq/GooOvDxI5cRpLGO8cQKib7tBq6anFel8cJx/NbGEYpeC9URGeWlphh9JlV8HjpbgAmecv49fVuchkNmH+iHu2Lfo2KsdHc1UjtbzyvClHfDwVLeAHGPKqokgtQ/k82ePL+7esp5YCSN72oy/x9qqsciK18lOxccE1pJdYED0pDgNbKXgNl2Rg24IMJDNfPypgrTKKT4kDu9+5jMQsACGBaD8mCj1bhMEfRchNuYzdK7OReoM8ZwPQcZZ3odeZu05g3U7i8qLu6Zr170Ss3lIERIRi2AvRsCuQg0abVl3S889DT6QWeUck/yeaWo8+21oiFE9vRQSh+KhXsOWf/eH4ciom/dIZS794ETGH52HECyypNb9zJlbMfAiLUodi9qz+CDv2BeavzMSYj9dgflwC4/FEtKlI6J+c1CrcNAP9Xt6P7pNewbSx/RH+ywyW1NL01GI9mhZMnIHk8Wux9OFAbHxhEBbsicGQGePQqbYTF/cswYrfrezpjO0SsGD0k1gdMRKzZ0xGv5DNeGriEtjf2IVFHeMxf+zz2BnYHzNfHIrIpB3Y6zcAM4cEYvlkzu4X2+LAwkcw+/tIPLV8GWZ2p0JlCNny/x7BpOU56DdjDoY0cmDv9j9gHzUHI2yb8dTo95Ez6i28MzwGqdtew+yvktDvzZ8xO+ILRn8qp+fTePnRFsjcvR3Xu0/HtK4OdeJDFmbmPP4lJo1+G2n3P40XpoxHj+JvMJHX1Lo7CYtGT2Xb/OwUDGkcjwWPEIJtHOZPuRNI3ITfcvpg5oyRiKPZceKp9cpDmPm9DWPmzsK4wZ3g+OoRTPrMijGvTEeP4j1Y/NZ6WJ8mBCLlIeR04MCXf8eCwzEYN6oPopwJ2PLh+9gS8jS+/XIKnMsJIcVhFOXA3m1/wD56DibeE44jDFmlcK+PVFMr7Ze5GEuIuWFzMLNvONJ2b0dS3BS8MBBYPvkxrAiZjMUvDkN48jd4+dX1KBy1DOtn2fDT80RLzI4RL85BL+sf2HKkFsZOGwDH4gcx+/Q4LP9mDrr7iNSa39HBzoWLQzH7bwPYufCVA2M+WcvOBfpkSzmp9RqF+7AecH5PNLWUPbUGp76GsQtyzNMPK3lxZkitT06gKDdfpo8l7k6UyS01RSuOZ6CCx0XlLTHMT95seSghGxooHqBFU09K9qiK1PNeWQz5IXVSZcMIubBDwYmLTcR6ZtEGcH/wpBYVqllWUiu4fRR6j4tCHcdlnLpZB3e0dSHhi5PYf6TY0OjwWfihMw3/+XoJ/hfzNEaF7caXv4RhwrMPopmGz4xHTy2llmiRPZ6IIEPIKCT2hRaXr2w0SS1pWFX+wZNYsbGQ6bUmj9+Bwb6Oe/FEapV1cFVKfs+kVqWYpVKpn1YY1/lkfLH0BuOWHzawKSb0qVV+ppukVtmw9ZYMMUmtMuFeNk8tk9TyBL7ggVUzGANfbYFopQynzuLT5Xngo5j8u9bHUyPreyra+/slGdj55U3EjotGU877RKswgUwihNNzrXFPAxkxJxB3gLe26yG1cCMFq9/IBuHWGlTlME3ve8ZjTp7U0npnlAvFc3sWpmxh08OHHxJS651x4ol/ANK2Pi+SWn1scBwkoWcfCKFnUQ+/ixVzhyIql2hEqZFavWE9sgTTHiP5aKH4Aswdsjo/AAAgAElEQVTesBITW4ueWvM3fIYxrakvjq4cJK6cgWePDcWn/xyJqJTNeGP684zwOnvZMWTue3jh0Y6wEd2rlx7G/F+csA56F2tGJOHvU1hSa/HDNqRtX4gX/rYKiVxO26BXsHiqHRum0Scmrsfsx+ZhZ/Pn8O0n09GRJ4JKS+HMOIAVL03F4gN8cJ8NQ/6xDC8PtGLnwqmY/z0JIOcvK0NqLRpkxYHPnsG0JfHcDSt6PbcMCwY68eHjKt48cu0kByH2pmL1OQWh+AFObJnzENfm97Dl9f5wbn8NT81bjzTelC5PY+nC6ehFhz/CieQ1RCPqN04o/i1G1H7R01OxmtNWI+GnS5fMQi/65ERCaq16DbPf3cHprZFKbOj3yjIsGNUG1sz9WDFHhtFry/DycO17zOmF/EVOfPzgGcz8KkH4KW78R/hwRg/k/DgXY98iJ3KKFwk/XP9Kb1jPrMcbz8zFFn5stByJRW89Bnw+SkpqvfAQ5qeWLfxwfi8b5GGYUQ+/hxXzuLmgRmrN64FcRpuLx/1VsELxTszeyM0FLvxw/vp/InL9E1ga/CqWzuph6ml5XBHLL4Gappa3NYrkktQrS74+03/rrUuu8aUnH/sMoZ8Kopy8mywTr6nFJafr4+uS2MD9URZNrfAuTdF7QhTsgTdxPs0f9taByNp7Dr99nQEH60ui+/IJqZV3Hr9+/Dq+yB2IKT0uYd1Xl3D3y69gfPtQTTvcSC2RLTQutaVIOBkQjJdYqpKPr6MsduruGQ8JTVJLphWUfg4rPshlwv9YTyqKsBHeQyyIiA1DtwdlmiACYeWPlsNDkXcwF2mprHCTf2cbHqp7DRuYL8vyiw0TjPvzBL6j7hPdnPGMlg5/uZCbehkHtlxHcqoLLkI8W4CaTYLRfkgDdLHnMpo7wksKgtBH0KNhvQrIPWurIERcKUA6edMnttkCEdU9Ar161keY8CXbhcRVJ7CH1lqqYUFNexC6jmqKdoLmlFiuW7OY8Elo2MTmcF29hN3fZYltUqwHAIevf/s66Ns0D4d3izot/vYgdBxiRzcN+lv8OqGhTVRyCZvmZrrpFhEbfyU2prjgIl1qZcdAd/kYgIJmkFpaJVKr5DqOfH0R+xJLGC+G9s/GshvCkhtI3ncJB/g2Ew2wRkGIva8+7onjiTcX0vecxo87iuAKDkLPGbEgOraeLt0kxaVkrPjwBsjhVO4bxAIc+eo09pGdgCQcyoXc5FTs3pqLVG4ugGjqtI/AvUMaIbKGaB1rhwX24TY0OHMN8YlF7BivYUFEXBh6Dm8qbKjFDa37XPKoT2aY1NLfBsYaeV9xcyy6bwPc27m2u2h1cTaObUnH4WOFyCNeghYguJ4/nOkuhrRQ0tSyNgtCWFYBMq+z6clYaD+oEbpF0w9Ldg5L9NJqWBBsD0KXUU3RXkE3znX1MvZty8bp00VwcjsCMrfa9K2Hnm1Z2xXHCx1q1igMw59RDplTHIta5CQ1R8iamn9QHEdkTX1idEMWT92Y8/PTH+0fj0DBb/Sc9kdkpwj0G9YIEXKPHr78PQXIIh5GpE/t/rCmupj5IGpquY8V/9AANLyzDu7pW9+9XDdAMrDtNc4DS1WnS5xrEe2D4DxWgDzOs7ij3LNYgzgXtfRo3TKlsR6AyAgXMsn81RXqSK2BrepgyiSphwW36uPM+kTsPETWuSD0eysWLeknnYdxeFpVB1CuwUbZ0qw2JkxrgjBPC+Itdl+PpxYhtYhQPO2pRWCQBJO4iuBISUEuCVNrYgM91JxZqUjLdMJaPwZRXPSaMzMJaZmFcFrDENXEzur8lOQg7YIDTqsN0Y3CGZH3tGQHnCHc3wCcGUlIywHC6scgvDAJaVlAmD0GtpoAU2aWFWFN7LDJx3rWEXz68hcIf+5djGlpBfIcSE7LhNMVCGukHdGRVAZnDtJS0uC0RiEq0om0tBwmTVQEd5Lh9YtIzsiFs0YYopo2Zk4xTLtwBc6geohuSEaQEzmXUpGW64fIRjGwURF77EuNE46UVGQWA5H1uftkO0LaezEVOU4rrORLvRNivXzbyUmE4XZENWJPh0xL0cZLMlxzyCmDTqC2HdEhOUim28W0mZy+Z0dUk3Cm/5h+y8gR61Mc+1xbnFa2H0nGHAeSMxxwworIqBjYVLwOmL7McjLprHXtiKY7TQkj4VVXAT+VeZmTkYTMLDDlRwnlc/2T44Q1mByb6QSoMUaO0SRY5Aj2k1DJVGS6whHZxIZwf7b+XBc31mkyjRlX1HjhMOfHj+JccCQh7aoTTispj5sLHvtWirs1Jwlp2UAYh7eTlJlthTUgAUvf/i96vTJHqsd2i61j1aE58vBD0TeKtt5TqCG76kq9qaSy8nIsWF8oRo5dyEt7YPH/VvQS48MMOS8riV6WGuiCrhabQCiC+4MNSaRslruG8ZlIGkaPixWYJ//z1lMr/C9N0fuxKNiRg/PpgbC3rIGsPeewa40DWQYJLWJemUmtvPPY9uE8rHONxpRO5/D1N5m49+U5GN1Gm9BioCFC8YY9rzwQVb6aQL7yqGLHgDgypHGs6tZ6qt8ktdQ8tfzR7rm2uKcBkLzxOLYfpFXFObxDgtDn+VjE8V+uKS8sSY9YAtHlxdaIPiQlrcQ0ekitPJzZeA6/HFQixdiv3U+OLNFFaqmNFmt7G8aMawi+Obn7TuKbTazXmrQ9AWjHky2c15NIpFEpdZBa+afOYu1XeWzIp3tFiJoQjWG8tpkavkI+C6KfiMOAFuwbiJq7rabgNuWpZX+0LYZ1BNL3ncFPmwploqpcpTUC0PGZWPSkPBHIeNmmMl76ysaLVCieF4dmCa24J5uiL0PSuZC8MVG5TMnGV6oVpldMXDepBTXiCoBAeFlgn9ACw9oS4Wp2zO5UGbMIDULfv4vzx6NgfUgwBs5rgWgLUHGklrE2ID8D2z7KQPJV5Vlm7WzDmNENIewB8i/jp/ccuMARJUq5lEgttTksF8Umc/hrlTksEKZMYS7tcU6RGW7jJf8yNr3rQCoh5BqFYvBUfd48Qht0kVryNSgQXV9sjW6EtDWEuQ6h+ma1MWZaE1GjigsJP0I7WMg7gJ+HZ8/ii8/z3NcKSxD6vhGLOE/hbynJ+OITD56inEB8FgLQ9aWGcH7OCu9HDGmOMXfLKBtDpJYL6btOY+POIpXhFYCOL8SiZ10Ph6g4U7Hx1WtI93CggfPQSXyxnjxf6PBBfeMwXTepBZxZ9yd2/kGaFIier7WGG/Hnq5e9KlqOJ1KLmK3mqeVZ4bWKNtrTvtEXZtNHdvHlyQFTAlALVNHxwRcWmmWYCJgIVCAChNTasuQEWKF4I4uQmNY99E/qU6Wof6WjjXp1szjVKwlRRYc8uqt3cYQaIwxPORIRYXjqT8nSRsdHynyPvCG1rG2jcO/UprDjOpIuWhHTvgYcv57DrysdyNGBjVKSMpFazjT8+uF8fFNjNJ7rmIxPll/FAy/PwoOxngktZu/q69MPmUJVNLSYxuslxPSm8xJ0b7PRbTNJLY7UKi5A+qlU7FmdhyziHUI0OF6MRpQbyEXIv3QZ25ZlIz0fiBgWjUd7cgOVJl1CAtFlUjN0s8tOpfIYfih6PtGeWvmHTmIFswEArHF1MGh0fTSoGQBX/jUc2ZgJDIlFF84rh2z4WY8vZU8t/1a1MXxCE0TWcMGZdQ1HN2XgMPEMAqvhMkBJwwUkbSZ+/zIDZxyAf7f6eHI4H+7iOfxQ0aaSDGx/MwPJZDMcEoRu05ujS90AuK5n4PevMpBI3MNrBqHPnFgw2qkUdta42rj/oYZoUsuC3OQL+PHzG8glTWhWG+NVvsaL66iCp1ZJAbJSr+B3QeuF1VTrmJGMFZ+w3knB3Wx4cHA9kI+5zvQM/PJ1Ji4Q8oIbK9SZQdSoKUKebLyMocaLSGo1R5MDF/DTv8mGkhBDFJlHe38RcmE6EYUuQPqhFBwLi0G/OH6TWUZPLYUFxU1zSti00zo+LtHrgtLlyhPGrAWRQ+pjSA8bgmsUIfdsKn7mtcviIjHl8UbMV2OR1LKgwZD66NfDhjDLDSRvvYhtDC7sfHPHz3tNLaU1lG6zsTbk4cjys+whDSGB6Pp4M3RpEgT/4lwk/5aG3TtZYlT0cqNIQosF9oca4f7OdViMjp3DOnKCqZqnVmcbRg9viDBmDmfi4HcOHEvm5vATcRjIEbvS9rFp91Jz+Cl+DqeI45wQUwMnNEJ0RBDgvI7kXRlIio1BP65MCak1PRTHll1m52pIECSkrd4HlF5Si2DqtqYaxZwitSwBiB5XH33j6sBako1Dq1JxkF8Hn2iHgS3YBgjhgGT89aqPgfdFcmtAKjZ+cJ0JbeM9tUSylSeAyFpxGdsP+WPYEM+nI9IkpJrem1wg3sVrSymtQ0ZILeclbHwtE+lkGDUKw7CnmsAeUITUXeewaRc7/3SF8On1hFSyzcA41BV+CJoAJx89xH7VOzyrezpPpBZ5H+Q9tR55trXQXIkuS3UHQUH02FCTZN4Mkj2AFpGlpKFcbZlCQ4iZiU0EbjsEaFLLO37a3dNK7oXFg6q1jMhDCzU9tRR6SSoIz5AeHCdCcXUUaSW0leNNmGcHd9qh5Aw8ui4Vzs8bUsu/WX30frI5WtkKcP7PUjTsUhPOIxfx2xdpSM31bhiWidRy3cCfa17HwsOtMX1kKH5eug2RTyzA072iJB7OapaVC6mlVJknryct6MqSVzIOtMg2L/rudie1FCGz0J5IAG5k4ODWLCScKkS+/CQn+oRCinRpMDIWD3dVOGbdK1KLIo04wdsojS/+nkgtt7BG5yV8z29mOtvw9Ghu81WcjeM7ruD4H2LIjYCXRBDeS1JLwEKBTDt1Fp9xmjFRjMeUP0VqyU91dOH41yfw+wlW4J+EspD9qB5PLeUpw5NKVjF8S2nDKOjaWBA3vR36NuFKo8YLE05GX7RnFbWps7e3IPUYR2g9Go1hHWl/for8kIguezHhFbJoeUi5b6xzcfCjczhEvFZ4Qup6ClYvzEZWCb3ppcgDirjiqxc1d0TvCVWPMSokFJ1tmM6PTx9oaikhKLbZYBtyzuFr7lRV980/hRsfkkXp/QT3aoSJgyJFc4wKxVOEBCGcBbKKhDZqzOHRzKEOVJiiJRA957dGRw3dJKGf6gbBbi1AKkc+3zM7Fu116C25Ya6T1CJr6nD5mkrhpAtzmiCWh/dxoeeEwBb19KhwQLdx7C4U7/zjNL5YR3zdLYjsZ8MDvesjjAqx9TRjaQ9ERVKLEogXCF7Bc0tBWN4IqSXBMg7DOwew5iqEZCt6SvKEtteklrFxaJzUMkh+e+qsKn6ff/4ZIbVI+CG7hSnbaVpVHBrWPL1EF51O/m8eLKY8GXBKhFa1AMY00kTARMAbBKSeWuI6yocF8gSVPLhQ6p3Fp2YtMLIWe+vFJfcqk2pn8Ysbt2wqCM4LNnLi8RI7uDWTSSPflCkoRHlDahHL/Fs2RO8pTdGqdgHOnyxFw4414Tx8EbtWpCHdC2KrTKQWMch1FYdWvo73E/6C6Q8H4uePfkWjmW9iSve6Hoktn5FaRokno+mVJokvyvBm8vF5TFJLRI9on9g6h6Fbr4aICuW8X9LP4ZsPc1kvIKVLkdSSky5URq9ILUoP6+6GmDzEptnlhkktbqPHnF7IezpxIUVpasex+4DUou28561YtKOJOm4jRcIaBRKO0iwjGmT3UDCQjTar/yV6p6kv8NIwPQFMovXUKhjt77MjjtEb0hGqxGUWNqDp5/C1h/EyfRxHGlKbebpDrd3qY4rgBcfdkYdYWQNg71UbPXs3lOhSebMW6A8/5EoXyDwS/hSHRv85gU17XTKPNRWM3QwUQ4/U7VA5Zc4HpJb26YcG23DlNFjPOw8Xv/kX7JeRoiS7UVKLHquNamHMs00RQYcFKpkkeNXp0UASC1AmQdnQX2UPMQ946CK1VE64U5lDbjUqtVVOailhThM9bqSa0riUhatagLC2Yeg6kF9TtLHwRGqJpFkgur7cGt0YJ2EFopmvxgipVXIZm152gJG+4z21rCXI3JuEdVtZL2GeWNQktSiyVisEWvRKI15tcehZ19g4NEktTwsNe1+L1OIlLeSnH6p/ENJXp2YqI1E5PqiuzEXwYYZ05IXqvxXYQCO70jIbaxZgImAiUFkIyEktbTtofyqSUkpmedMGTVJLRuK7i9DT/lwq9ii677I/8pGHNHFFk138EYiqml1c2d6SWsRia2uW2IoJy8f5M36wdwxCzn8u4NcVlytHKN55Ff9ZPg+fpN6N6f2BH5f+D63/9gomd62r/Ygsj/BDpktVvKKM6nfRwvB6tbC8GdDe5LndSS1WDF4NOXazcJh4pYQEot2YhugWXQtWC+WZVMGkVs377JjYr45mV5ed1IpC+vpE/MKI+PqjyciGuPeOOqhZgw0RY8ij8ia1nKn4ntJlYQTzDZJa7LLMXtL3Sg2heAmyekktPqyF2lwyHlXS8UJ0b0RBaTacUiRBLAizAbkONoSs6eMtMDhO5ulXUoD0xMs4uDMXqUSwhlyhQej3QiyILq63l2FSiyJQgu8OQ4PDuUjOl4cm6SWExM159SW1uDZc0Elq8YLVNOHA6fcJfVgWUovxBGuIFEGI2x9NRzZE3ztIaKOS0Ds1zttGYvqERppDSUJqhfgjDC7kciHE/WZ7MRYrgtQSRMKpthoktViNPVpPSoVsJaHa6VdwcFc2Ek4UsQdLWCxoOkFhTsuQ1ia1qPVFtYdYopnRGiOXEVKLhOrtP4kff1DRD6Q07bTXGgd2//MyEskhBqpC8ZT3qXDKo7FxaJJa+lZ8QmqdSTgv0TuRHFZEhHotfuh8VywjFC+/+GfnmWNpKHap6a3ps8VM5XsEyOa0dadmigVnHc+G00WfAej7+s0SvUOgXpt6sAS40xA3Tl9FQZGOj2PeVWvm8hKBmoHBCGnJH3OqXAhNavGkkbuXFp/Xve/VSCklzkHglyieQovUYj2leFcqP0bvSghtlJ9qyBWuSVBxzSBhhqzYO90udzEt9gMKS36xwvB8AVxmjhUrC6lFSiT6Wr3H1Ud4SgaSXJFo07wQCavOIP4E0RXSf5XZU4uvypmG/6z/EWltH8F92IW18VF4cOxdiNLYs/nMU0t/c32XsiI8tbTqMEktLVJL9JCSkkkO7OFf2iuE1KLqs9fCo88QTSX1yzCpRYUfslpZVvz+XgoYz622kXha2OQW4Ojy06xmkA9ILRw5jSVr2FAdEr7Xhw/fI02jwg/tE9piaFut8EOKbJPoiLEYuS/0ekmtAhzh26vr1C+x3GAJ+Uht8hTDDy2wj26GYR3zsfudy0gkIj0hQVAnCFzI/SMJ364rYE7Hk+hMebE0GSe1ANFjhKuQC4u1C952YpvJIQZPjeT119QNrHqklsE2CCLfCmFgSs2mRMHdRL6Nklr5qVj32jVkkof63Q0xZUgAM4cZIlVCVFFjWvBeon6rGYx+81ugpUZ4s9BPNYNwz99j0P7aBUF3jgjhjx/d0KN7tQSOspBaRjHXCj9UwpwSPXcfx2qkFtW6G5ew6b1MpBLdWD2n72lhQZ0+qjXNJaGsGt6AiqcflmTj4GcpOHSeqkHh9FFPy4yoQ6biYUc8Wj/IBYkKEO01Ng6Nk1oqtnhqTDW8TztDqXlq0e+F/hZ/dLqLPf1Q7dr2w6/ITedCUqshJreqydaIPAx7dKBi8/636QBCrmhvxG9VXKpyu66HZqL78B6wBLo/aI9u+y/Cs72J46/KLa7+tgU2DEFUb/qMXvc2GfXUEtdp8bO7kRBC+d7eSF536/XllnBXWhLjtKiYQpghXT/djrKSWr4aaT4jtbwwqEykFs9cesDcC7N8l4XucF0kmAGBepPU0ia1fprrQAojQF4Lo55oikhLAdL3n8emTYUMoSARJtfwJBJGw9mz+OzzPCZvzZ71MWZIfVglzzVlofi0rVyIF8nXORIDh9oYoXg4ryFx+xWktWqJ+zmBd0+kFtl4jpKJTB+nRKYHtLiBfR9ewFGilRMRjPv/2hwtQ0uQe/YiK8hOGlMzGANebYFopmE3cHBpMg6TjZAlEN1ejEGXWtKXX0WbnJex6W0H0siGr1EoBjzeGNG1LIyw8tZl15BOvD9qBuN+fpOtge9J4TQs9kh3/tVceZnWS2pJyZtgGndysMCfKThc0BCDe/Injl0GGS8XuPEymhovP1LjRThWXsmLgtrs8adRMupa11Pw03YL2g2oj6a1AuC6lIxvP2T7QtT/KaNQPCXy7nn1ysTuhZdYAo4JS2qB4V2l53qLG1tWX6jf3URg258VH/93Bi7YY9CXOpTAMKl19iw+5eZSsOJcUmmFXs0fiUi4njZQmEg89Tgx9y030WBcNEUYUekttDdVGYTiLQHoOCsOPW3XmTl8hJvD/ag5/AM1hwdyc5gmKa3RYeg7qiErFF+ciwv7L+OopSGGcePcvZ9cSN95Eht3kVVNfsiB55FEeyy6hYNqeBqxJRvF3KCnFn3iJ6eTxY5jIgDvLhTPhAKuuQxLz4bo1CQM/sWZ2L34EhIJuciHhWpBcvUCvn7numxekwzUYQwW7hALyZc+qeeTQExSxKm1fSRGP9IIYeSQiT9S8NMPBXAyYfXsmhlHn7JKvLJeaoFoA3pgkmblp2Ljgmus6HxoELo90QRdG5DxxB7Isps/kEV2uICRcUiL6jcY1hwP9gyD0rmMwumHnN6i9rZEx3itwkmUIvtoUosPN+QjBvj3Sb2kVsYhG0pL9G1+qjBMt5RpdTqkaZJaLU50QY3iwFuqzdW9Mcdb/luT1Gp7KRpBLrPPqlI/X4jNNEBq8Z527swO68FFLpbIoldT4jnF31daZWnvLPqwCrKeK0YGcgAq8wZsDqY+TtRdwJvj2ISQQl74XRJPyLeBOjtP3lxOTF7M5ic9IZGv0I94jpUydrQfn4Pzq+tVetdXW1LLl8hVZpihLrJLobEmqaVFarmQvDER2w+qCWqxJA4RVu5APqzoIbXoE/+o/hDF25VJLXDHyh9VO1Y+LhKTuVPkPJFaamO+Zrf6eGR4fZCmZO07iTWbWB0V5csfcdNbo08TdhuhnF7Ut1K2Ccg/cRqrv2ZPeXO7LBY0GReNIW2D2YeAgfDDNpoTWz+pBeQhcVUydh9TGQMSzxZ2vGzTMV4YIW7FDbsL6btOY+NO6SmI9AlskqZZAtH1xdZcuJE05E9Lz4YuQ0sonk+npD0lnAyoFpZUcg2/f5SKY4RYUbpk3m+GSS0ims2fnimbSxNIuKraZYDUIvPOSBvgQVNN7pGVR8Y/OeVQY4kR+9FTSKcFkcMaYXRPNjyZzMnVOuZwX2YO5yFxXTJ2/6FiCHVQgmI/0TgZPQWxLJ5apKGGMDdKapHyL2D1R9fZU3HVLt4DU8ObKmJYc4wRCHC1giiSjj4UgT6ZUOHgBVIaTQiJovlS8lm5Vp7UYj9OSLy0+AwWILhJKO4a3xQteb1JzTUWyDt1Fuu+ykOe2tgmp1lObYluDWgqSv84JEQ/f0AFbYp0raLIXRXcPDSj2t9W8tRiP+ay4SdkU2Pxt6BTz5Ygpx+qUVbEU8sktarecDBJrarXJ54sMkktTwhVvfvGSC3ypZ69RNF18WwKbz8LMPn0HnDhBqFYq/zjhzTM0J1s44uSCMJTPwqhh0qHY8g9hqhwRZ4043Ei/203/rpJaqlpavFfpQhQerSsvCWGqt7002+RSWppkVrk5KfrOL7pMg7FFyKfMC81LKhpD0L7zkDipjzkwh8tJ7bG/eS4ez2kFumarEv4adU1pDCKvIxzAyKHNMWonkQIRYXUIulKbiB53yUcPlCITEZ7ibJnSAN0sTOqwfBEavnXDUBgQRF7kqMFsDYKQsv76uOeOF6IhZSSh5R/p2Lf7gJkUenadQvAhR25yMwDIoc1x6gevJdSHlJ2peLXvQUsTuQK4bysVG1ik7muXsLu77KQnOqCi2wcOYy7jmqKdoxgO3cZILXiFA4jEgsyQmqRXEXI/OMCft1dIOJOcKsbiCZ9G+DezrVFD4GS6zi26TIOxxcijxsvwfYgtJONl37ceGE1tWRhMTRBQEK8Zscg9noG9v6QheQUF6vRU8MCUm6XUU3RXsCojJ5aGsuG6klsb2Yg6z6NzTo3Zg/soU7QrGGBtUEg2g9qhG7R7Jgll2FSi5pLF2RzaTQzl1QuI6QWNe/0tIGpkZx++eM1HDtdBKcwFyyIiA5D9wftiJaRAmT8/0rGP9W3Ec1qIO8sq20kJ7Uut62FLmH5OC4bY9KxwM7hCwpzuH23AJyn5vBoYQ6TcX4Re/flwXGphNOCYteH2L710LMtO85V+4kil/zbRmLChEaQ+u6p9EdZSS1DmHtBalHlxycWsWsUIXlaBsL/VCHrucqTWs5rOPbzFXH+k9ltC0S0fJ3QmGvCyaC1QjHspWjYCWF16CS+WM+JtY+OxfDOCifr0kLvNGF8IwO/f5eJhDPc2sEciBGKiOzrOJNMDOFJLcCZcgE/rbqOdKKHpXQZ8uZUngvkQJaGd2odcqFvHDIj/Pw5bFubi3TOY5Ssiy0ntEO/VpzxQviozpBgjX6pLrdoHUlis5zUEj6+EvqK22BYLBZ0YjS1eODcW2uSWlVzBJikVtXsFy2rTFKr+vWZt6QW31K5xpYcAZYwEj21yH0J+aWknaVGcKmKwrOlCtJaMiOYjxwMQ8XWzHuAMX/ImDgmIIz5XdTpYj+SUMcjcuWLIYtUIfKIMu4jixl+CJQp/NDo1KoKxJfoEca6/ZXlui1JrbIAVm3zapBlVbxNSiEVekz29muInrLNNCYCJgImAuWCABeWnZrPesOynnSVeJUUIHnTWWzbT9h0kQCrRIt0Vy14kxol43TXUPUTqoUf0oEvLKnlWVPL9NSqev1tklpVr088WWSSWp4Qqnr3jZBaRTkFksOp+HFAwlQAACAASURBVHBDes2lI/W0WkvvfxRDEgWRdwU2iQtvZAXhpSXR3llM/SI3RUc2iqdsyU9xVTzVlStE1iCBNyFhhmqNZcIP/dDe9NTSILVInKnFostLy9dTyBvyS28even0tMkktfSgdCukqb6kFo++Ernl5kbrdtLhrdB3ZhtMBEwEbicEmLBUEpbdKAzDn2mOBhrC/T7FJT0F69bkoeEQ/uRWVg9u39cZSCRhxNVJlyr/Mja960BqfgDaPxuLeyRhjj5FrUoVJn8myk8/5EMP6d2Fxc8ktapUJxowxiS1DIBVRZKapFYV6QgDZhghtQpzCqgoQd77Sj2sT80MuaeWV14sNJHEeEPxIZGcVxVHaDGUGMO0EW8tCxearmAZf1ghd0vyvKEPMuT1tCivMSF6jvPSYqtjvcN4dNqNzzbDD9XCDw2M11suqV7iyyS1brmuV2lQ9Se1tBZ+pVDu26VnzXaaCJgI3GoI8Np6JWj/97a4x1YB7SvOwLa3M5B8Q60uCyIfsmN0Dw29ugowU3cVTFhrIewTojGsra5AWN1FV3RC+dd6Tw76dHreU0t+4BDtSmCSWhXdo76rzyS1fIdlRZVkkloVhbTv6jFCahXlFnChe7wovNIp7KxtntZ2mthy39fzIeTKOyCJNxZDHLEEGyGSWHKLEnln+SypoTwJRhFfnMq9YLzE+4wnqKgQMqZ9HLFGk1h8zzAhjgKpZWpqMVBXRVJLjVTSSzb5bipql2SSWhWFdGXXc+uSWlrImiGIlT3uzPpNBEwEvEOgCKn/voD0Vi3QtSJILWLkjUwc2nsNZ/6gNPCsFkQ0C0a7YY0p/T7vWlShuRLPYRtsGBgn6vZVaP1VpLJlrx7FmQRyNLEoDC8/KssktapIZ3lhhklqeQFaJWcxSa1K7gAvqjdCahFPLZYhErgfd1EqBRt4jSq30wwNi8OLVJP7+YuiTZLDDNW+lPCsGy3WSDFxLCFVCj+OABPbzCYihBZ9sZpbnEsXr9slpPGD6anlA1KrKhBNlWEDqXNQtx6Y8vIdXkxxM4uJQNVEwCSyqma/mFaZCJgImAiYCPgeAbWv/Xk3i/D1wuM4m3hB3GDxGwjqq7xJavm+TyqqRJPUqiikfVePSWr5DsuKKskIqUU0tYxeegktWnCe9beiqTMxxFFyhxOZl3NjAl/ltmnyYz3NuN+ZOmXeV+Qm/5uo8017gXGZueeMmjayXFvMPP3QB6SW1uBjOqukhPXT83BVJDEldyXXc7qjkvn3d/oLnpzfETUCKkq0wxOK5n0TAWMIeBJSNFaamdpEwETARMBEwESg+iOQmnQD6z8+jrSL6eypVvLP9txrrUlqVd++Nkmt6td3JqlV/fqsrKSWnB/wZt/CE1ruRJYcT5GvEEIQaU8rOtKQojbEEw1loYjcc4MOV2QUubjQQaZ2To9L+Cev3cWZpsagyNtkklrlTGpVv6lnzOL2zWIw6eluaNYm3FhGM7WJQBVEwDP1XAWNNk0yETARMBEwETAR8DECu9enYPfmRBTkFzCbDv7LvijYy0bFMKcf9jRPP/Qx/BVSnElqVQjMPq3EJLV8CmeFFGaI1Mp18qrrgm28Y6z7qYOcVxTdCpVwQ1p7ig1RZEP/yCKu6oVF8VOC95YkfJCKlOSdq0h0ILGHN5YntSRBlex9PyqUkG+CroMSVXrNJLXKkdSqLrpYZZnRIdZgDO37F4z+a+uyFGPmNRGoMATU3Fjlod8VZpBZkYmAiYCJgImAiUAVQ+DLBcdw8s9kUSCY2ai4CwKbpFYV6zgD5piklgGwqkhSk9SqIh1hwAxDpBYXfsiLsfMesnq8s+SEkLuJ8h2QECMo8ZaiFd/ZjxgcM0UbxVcm/y+pVElji2POJI8QtSg2JlzRD6VUCCNfKPmpRKYyxpdpklrlSGoZGO8VklQp5NBIyKNa2nvad8CjT7ZHw2YhFdIOsxITAV8jQHvWmt5avkbXLM9EwETARMBEoCohoPZxh7fxjz1XsGPdSVxzZElJLZ7Y4jcu5eapFYiuk5ujbvo5bN9aWJWgu6Vs8RmpVQeoORgIqAWgCCjaB+QfKyNUHYCwroDzC8AcASKWPiO1WgYDHQKBGgDyi4GEPOAMoQsq8eoaBkQWA9vyK9EI31ftDalFa03x4u/UsisYSRNZiiccSkTn2RMVJaGAFAElPdGQP96Q4rTIgYmKhJUakSX+LtlbCdqMoug73yClUw499Qhfdtvx13F+dT1Pycv9/tCFjWGzVdQJPdLmqJ5+aITw4Ys0ksdI2vLuAf5YTK161OwNCQzCfX/pjIlz2pe3mWb5JgJlRkDta4fnLxxlrtoswETARMBEwETARKBKIKBEbJHfrl0pwIZPTuE0OfVQ4Ws8f2IVuUf+7Wfx8334YWwTPPJkBMKuXMPaRReRWyGINcbId2shb9NxbN1bIRVWeiW+IrWCnwECg4CiBAANgYAooHAVkJek3MTgZ4HAXCB7uQYEPYHafYCCtwDj0tmVDm25GeATUiu0JjCuJnClEMgEUD8AyMsHtnqB9IN1gOBCYPWNsrf53tpA/WLflFV2a3xWgjeklhqv4EYO0SLsnPYhLQJPhxkKZXKn2Yqut0wQotheis+if2YSyPXlqd/4EEf6hEJeO0vgGRRCDuVAu8s3iv5dLC0nlXjk22GSWreIp5Y3BJk3edRmeKOIerjvnrZ4eGqszxYBsyATAV8hoPVV2vTM8hXKZjkmAiYCJgImApWJgCcPLE+25d8sxrp/ncaZ4+fhdBYKuivyDQ9dTnmEHzaaEIdBtiJcrReA7C8Tsfs0qbEOuo6pCefhNBw7DbQa1AR1865h354bQONI9BxQC7Vv3sSV3EAgIwWH/qeRPjICXfvVQaNaLmSl5CBh6zVY+8Sg75AQOE9ewbHP03HKE1i3wH1fkVrhrwMlXwE3OBIr9G+A5RyQ8z1gaQ/U7ApY8oDCfwPOICBsBOBfADh/B/LjAbQCgrsB/oVcmjQAHKnl3A/UaAoUH6K8v6KA4HsB/zzAuRsovAYgBgiOA0r9gRrhQPERH3iLVcE+9gmp1SoUuNsCfJGj0EIL0C0YaOgHJOcDx4rZND1CAXLwWcMawLVC4HdCgFmBMSGA1QUczQPii8C4ft1TE6hTSnl/BQC9AoHcUqBJDeCyEzjvB3QLZL3EDuUB1wHwpNZlCxDqAg7eBK5wJhLPsjZ03QBaBwMRAGrVAEpdQDyVvgr1nVFSS34iIE/iCFpVFJGl1Uxxn8/udKTPB3JCIdHk4n4nXlh0KvqDBl8JHTsoY55UJZckulwsxabn8DyldnmSiTFJrQomtYwSSUbTV+YcjmlgR7eO0XhoaisEBJqnIVZmX5h1G0PAJLaM4WWmNhEwETARMBG4tRC4erkAW1acRdLJSyggXhvc5SYQz++wuF2S70mtOhjwqh3W/SeR2TYOjR1JWPs18QKRelLdM7sDmudcwsqlxbh/fhM0KrqBjNwgNGpeA7n/O4r1a9XSuzDg1caofzMHF7P9US8qAFe2JuJUiElq0SP6f5sOoMWJLqhRHOhxoBNSq/gVII9LSTyxalwEchKA8EcAvzTAVRPwvwnc3AvUpEmtC0D4M2KagGAgbxHgJKTWQOI6CLiKgRq1gfw3WK+tsLmAfw5A6BZ5+lJSF9Hd2QPk3YLMpE9ILcZTKxi4UQSkFAGn8kXy6L4IoAWAtBIgyh84ng38pwQYUxcILwHOFwP2QCDtBrAN7qQW8dyKLAEyANj9gD1ZwMmawJRgMD2TUQpE1WAJssvFQGQAcKMAWJ/HklqtLcCVYiC4BuAqBFYR0joUGEzI6iIgLAAoKADWUenTioAAADtzWXKsil1GSK1iSlOLJqLU9ym0FxPbcMFTixFjlzncSsJVWJcsOiRRTn6xRJq7ILyibhZ1aqEg68IRcAIhR4riTj5UOVBX1nts5XJCi/+F/t0ktXxIalUFAspbG7zNJ183bOF10LV1LHoPboLYzoQ+Ny8TgaqDAK2dxVtlElpVp39MS0wETARMBEwEyh8Beo9SUlyK/Tsu48QBBy6cTUNhIfG2EJV4yQaE/VMansKHtfic1PpLc4x7yB+n5p3FqYdi8UiHIvz+2jmcUiW1gjDy3VBcfTsRuzMD0XdOHOqe0yK1LBj2ZgPUPJOOQ8fykX04B1eZFprhh/TI8wWpVRAMhNQCrn/CijvzlyT8cCAQcQdwcxGrnRX2MoBfgFyLNPxQ+D0YqN0TKNwMFNcAgoYCJd8DN0Juj3BFn5BapCPqBQHdrEA9fyAIwMkbwK+lwIRwwHEDOAegTQgQwBFIhNS6kgXsKgEI8VWviA0TlIQfBgNTg4CTnMdU51Dg+g1gqwWYUhM4dA04CjYP8oEf/y/ksVstoH0p6zVGSK2GxRyRFQYM9Qc+yQYGkPqKgYOFQEQQ0BHA0uuiZ5cvQh/LcdnVS2r9tOQEijhSizZHIo+ieLohe4KheEqt6HNFypGQR5wulhuhxIUcCnsjNSJL6VRD/iRD5kHBxy6yNsg1suh65b5j3nSBSWpJUVPV1PIG3MrOwx+1zL+EqNnjKxJLqXx/iwVtmjZDY1s9NG1VCy3b1UGtyEAEWE3vrcoeH7d7/TSBZWpo3e6jwWy/iYCJgInA7YcAIaNImGHWlQIk/nENVy7exOVUB3KzKU0crYel7OHpa1Kr41/vQNdGLmRnET+cGghrAFxaewLb/6fmeUVIrWBkPH8KvwMgHlz1L2iRWg7UvbsJ7uoVjrohFvgHuHBxywls32uSWr4mtQprs3yJXDtLQmo9DEQ0BrI+ZGsnXljYA0ZHjdbUEn6vD0S0BVzZorXFvwN5JqmFo9v+i7aXohHk8uxdJ1n57qwFtAOwrJD1qCp0MYL/zJXtZIXbCamVcRX4lQoTdCO1QoHpgUBWicikpOcDezRIrQ7hQNf/45R5UkvQ1CJl1WBJLcb7qxS4yVMiLmBN7i1Ham3hSC2y/JJ9egnxaFJ4RDEfGBjuSCpwpRxeKC7Ycn12IfSQPthWIKXoimWMF3dLsE12iqFcp1tJt1uJM6MJOIYf4+pRkvHi05qklgqp5SuiR6kc+W/lWZe3r2jykxa8LYfOVyekFurXiUDtsFAE+Pv7okizjFsWAd/5TMlLqs4EljYq9HKupt6oAw3500X+CUdpzCk9bbxNJ/crlpVDV+W7USJ7YKv5Uru1yYOxii8gyiccq1lQPm0UazPeAvkbjOxNgzFY+jol1KZ03LMuTMs+a8sbx/JYilVQZKrybh7Ic5Ud1/Jot54yxf5UQkn+m9E05T9a5Kt1ZfUMCTZxFZUg93oebt7IQ2Ehd7ac/BGi82+G1LqrJR59trVqN2774VdkHLKhtMQTzpEY9mYjBCZl4yoXARnYuDbq51zGyqX+GPZmPfj/9yS+3x+C+59ugkYOEn4YgIcXRcK16yQ2HQ7HoL9GIfgkIbUaqKR3ovuoUGTuvoSkzFD0nRuDuknuJJieMVnd0/hKUyt0NuCfBORuANCe1cwi4X83I4BacUD+V2zYoDUUcJ4CGGH5mxzZRcIM+wOFy4CCOmze4q+Bm/WB2vcCzuVAfihQaxzgIrpd5N8PA8WrgZunAGsPgOhu8Rpct7qwvE88tVqHAM1KgP/mA9ctwH21gGYullgaXRdw5rFeVO2CgIsFbEgfIbVybwJbCoEHawNWzoNraB0glBeKtwITQ4GLucCuQqB9EHCM9DwJP1Tx1JKTWnYX8GMu0KoW0IEQbdeBu2oBrUuB9UQDLAhoXAgcL7nlSC01Ty3JOsMRSMzzhHWDkrx/capV4vuC/MRCbgnmCS0+ofA3/TonWa5F9XghpJGzReutQn5PSSee9QKm5e1ZI2hReD6N1ppbvcIP/8QHXSfjG10PkfH48tBzuENHWo+eWr4ioHTYYihJeRFlRozQc2qikfL0pK3I/jBS163cH+yelXIplZy2YZF9LZD2oqdXWLZo7phZPQNAI40YHiF1cJVn0WOTYBfdVmaJJV9ONErQ2JUKe3/JFpV7MtEPKspgtZrEE03keOttnRf9xD1i1JpI/y5pq+JnFhmK3JNPqefozSyLv/slx8Otj7TYAq0xxQhp8nVS21J6R8pND9b1myMfuPtq/eQ+Jo33G71JFstT28zTpAg7ho2sb7S9co9gAWu1JnCgCC9hfoCFm0vuruhKfSviatRmGn/+31rzV28vCKf8UGST0eVL/iJn4URb+XLcnikKshZ66vTYbjnbIhjAVihZ/7l7ii+x1Ndat7WAevWWE6Dac4TtEU/9QmOlPC84w7nTodi/ZKOProQ72U/5FCk2t/oazFtMFgRBfVe1q9zbprXCKmPhDVUp/5AphBP6WdjtBb1uy8YE3SG+9NQKuT8ao/taED/vLI7wdQ5ogUm9/k+Det5ZXH2kFe7/SxD8S0rhKvGD6zwhtRxoLPxejHxnDTiPE5IK1O9U+gMBGPRAJBrV4ZDPvYEDHyfhGCG45sQgJrIApzivLz3zqzqn8RWpZbkbCOsDWIiDUAlQcgbIXcWGHAY/BVijWJTI7ze/BjACCOsAuOJZMfmak4Cg5lyaU1xeQnbdyw5DUm4JIc2+YssMehyoGcPN4myg4DugoLEZfqjbU4uIrhMxd+JGR66iEuDQdSC+BGgWCvSzshpVJaVsKOEeJ0tqhZYCAX6AywVszwbOA+gaDnQLANI4IqxTONA9gDzk2XLjc4FDAfpJreZ+QIAFsJC6SUgkId0DgUdDAX7OZjqBdTduP1JLFnpIP9vF5VoUYuffudyeMfIfqLVe8iyh3nOZ9z5uPyR5peeJLV4nq7QUFv4ZorI4Kj2v5E89JaJLyWya7KpupNY3jy3Ez7oeIA/gxZXjfUNqqb1gqtlh9KVbV3t8lEjLtrLYbSSv3hBJT002Uqensqri/Ypsn6dxIb7capNFchyVFyBltPlx4W1f0ByDuMixvyoRUWqbJDUs2AWde4lSIrY0SBN2zZedkUt/JuE/XXAPBU9x5vymXOm7Bt9eflulth2UbDplD0rmgSP8JqaUb46Z/Rr9MKT/5tssgiayPRxJJBJAfD9x5VGdIyUlxNGhvKGU2qo1liSbYK6ttD2Cjoybv7asVOGtgR0fMi9sSWI14s0jUUqVIicLpC8H7q8FwvOLHxBKG1UDk45ev4U5y+x/2ZN0lNYAtSrF1Mp0tNpGXYlUk5AP9EuWBh1CSCTi3i/BiG4ANy4EAkt2dLYgdirMWwNAUhpFIlGrvF6p9Sqz2eNIVz1j3QjRK+lnZuxQ5K7sAwebliX85cNM6GOe36E7VbaACPNDIEGpdYFroFqb2eWGEr2VzTx+5VZaD2USIFpJdXUwgzPVTr7/xPVTTqfpKlb4mMIXrXt+yMaIZJ7KJ6dsEyMJb1F6aJYCFn8LOvX0laeWPizcUjWuiboX83E1sgGGzaoP/wNH8f0mL8u6jbL5itS6jSCr9Kb6xFPLm1bQ4Yfe5L+N8xjS1Mp1CuSR+/sU57skf++kXmL41xTxucM9jmRaWFLldWp/wm4A2Nu8niK9R6Der9gHvvpnQv6Zxz+r5O+vJDshqclHTv6pKPvURH18oh+r9I5PRKk8SC3bwFboPywEju9PY8dOKkRfYzwPXdgYNputUka8R0+tSrGqgiotC8HkDemilsff34ImTeugfoMw1K5dE0FBAYobpAqCpVKrkfELum3xJp+nPNobaN2muSeUV0xtHstQqqGsaqSWWyGSDRy5q7KlKCUHshQh53oBrmTk4uKFLBQVkTN4ZNso+sEie1DIl2ndNlJGa3mhqAGkXQ9tFftvJTu55yAnVCn1VmIy0Zs8ZoPLlcIQXJw3g8ouTWof7y2nMKw4y4yQRFqDht4os+lkSMnYBnY91c8a0eSkkX6jX1a0B737K4Q3Y4p9b2FJDf7fdJ+ynmyUR4rablsyTmlHGfUxJm+fJgFPESuCnTzh5sHXxyMuNGFH+c97zOdhVaKJDsUxppBfq05VUt6jr5O0j+lqlepj6+F5JIGFkljr3qt6lmjlMatjSCnNUPmIky5EsoVJi5DWXifUe0TyAULWCE9jR0qCi6m96X/1tZ8tTVgz6cWF3l1oMGmsp1YsHn22lSpM+sMP9YwReZo6uH9+YzQLKYXL4gdcuYZf3r2Ii94UdZvlMUmt6tfhJqlV/frMEKklE4qXPtPF5yP93ix/PgpLN/3epgSb5HHLElvydwjJ+yb94Yj/0MW/Cyi8Iqs/d6Rvyp6ehewzSv4GLn/DKIWvSC1r24bo2iMQjt2XkdcxFv2HBePaptPYvDGbOVnV01WppNaQAZ+U0i/rnkTWJS97Kl9J9RA+etJ4As5X930VRqjl5ULjStK1aGlD9x7N0KGTHa3jGmh6OPiqnWY5JgIVicDZ0w78GZ+GwwdTcPJEuhBmKTA/VOilsEMUPDg8kyNGPX8kxIQK/SJ6aPFPKHFnI3A2vNOaEJrEn7pCPXTkzAtXjNQGnsxSdnFy396yvafqoaBj4y7vf7cHOO+Rx1RO7+Q4PNx+58L4OO891mbeY0X0XlF+n9DeDPMbTblHHl8W7XYtevcpoca2Qz8ZpjxLeKzkJCRPajHlU12q1B3KnneiZWreU0r9xNfr5rFI9yF/fLTK2JDv4SXjnyKd/Th3eqU9P/MiSJN6OhcZtfnrKbueF0DpGJF50tFLCz1cFCrm8ZBkYb7MElKrRPCOkuMj1k+vI9RLqEJ4n1i9+lgVvvjKvY8U1jO2Nm202C72rv/kGKv2G0UOCQgo84AybTr3ucx75sm7UG1+KK47/Pzg4BHaT8OlNEaYuU175LH/diO1FMZU+ZJabCuD6lhhhQvXrxGBefPSg4BJaulBqWqlqTRSK9wfIB9qOa27qoVK1bamLKSWe8uo5yjvJaXKarl/h5d4RHOFs+9uPKnFvvryHursK69IdrHLO3faoux0Q63XCfHdSZqK2mEIb89KT22SjpWtcJfS4MtoOz4b51fXK+NgsMD+aHs8MNCK9HWJiA9qWk6kVhp+XfojTqpa2xoPTrsXXOS27jb50aSW7lxmQq8ReGBwW/QfGIeWse4Dr7ioBDeyilBY4DLi8OC1LWZGEwGfIeAHBFotCKmtfNLnhfPXsGv7SWz9MYHdDArhiMqbLrWtmHLYndoXDL51yjSQ/DsHs6dRPuSEKYhsXPmYevK3R+8JoRFUobxbM7V9k5MtamSWp76ivZ30emtpfpWSVKjST4weHKs/Y8TTQ/qAZyvSazNvlnromfaYMvpBRSms0K0vFPg/pf4SLZO9/giDSQ8VoT0SWCJGxg94Gjxq9IcsNo0RSJXBS7/06ahGMYknTz2lucoXpESOqYUmG7XPbSQpedkqFCrN54E5Y1cXYQ6xL6i0m5CUstVqgzpO2uQWv/bpxUdO7ujJZ2xdk7dEJMr11KWJERU+InoKsvVJPLboQqTdwS9YzMbHz+JX+eGHZQXlNs1vklrVr+MrjdSqflBVGYuNkFrFOU72HUNBz5eWJpG/MzCvPNRDhn9PYSRC5A8f+Xqu8g1d/JDJbw6ER7Xb5yL1j82e5Rmln12Fx4ukDmn57s9z8ksbr0ktCxo8FIf+/QNwYdVpJDVuyZJaGxIRH1BepJYnoXj94vD0QPc6/FBpYyAMAAUNAyUPME+bC5KHfAVjXjYkR3cam6ue6jFWmnep+w2IwyNjuqBBw3ChgKuX8pH0RxYunMhBevINZF9xele4mctEoAohEB5pRYPoEDSJC0dM5wjUaxIsWHftah42ronHz1sS3CwmizIdruKRNOJKkG9MJAucRkAc7YWhvuX7/+xdCVgVVf9+BeSC4hWUKypkCmKCmmCapn+XStBUXBK3sETK9Su1vkQrtXIpt75cMjULzURcs1zKpXIr0zJFM3ADUcElUPCCyGXr/8x+5tyZe+eyuDXzPN+X3DnL77znzDlz3nl/v0NsrniFhhgsko+hJVtMZe6a/ErJFiFJmwX7RIUs+4N1QGX721Ah9lfZO1+2aItEHUGzUS8XpJ3CLaF5Wq2w1V9CGWpEBf1uYi1Np63gRpG92Es23fr4fi/9p1TZLZx4aSJFIHyvyslPYrBILzJyl1Zb/a66xspcT4Wa1XuEroP9Ckgrr4m4EsJXS6ExzBfDUoVDC9RIZ/kzKREInKVaRrqcuLa3potjTHTzFScLTR+MuGxUHC3uRURib4kXYysFHj8mVOl04qglLi9bOKEEklAhyyD7n7FFNEF2oIOENpdenHEo52nuabIX1FZtFJHPsb1+F55b4YAEwkJVjRn92YCYlWxONQIJTavjue7jyTFKrcXDLx9k5GaIV2lxvSQRbCypVQUIod0PKR7zbii1tM6/ejoJAZ3UevBGg05qPXh95gipVWS2KHBQ0mQsfmQk1l9hOZXWQ/VlRUjLvdPwH2SFd1/+0C5xPeC/1srWHsGDwcZri9LHJZK4ktZ08l2I3P3QvgXcqsOllv5f8mbgxkTZlVouePSlZgh/pirS151Bkqc/wiud1AIsOXkokg1nC7JOrsf0tcDYaS+jdX2Dw4NdRmqpvTBrLdXei6bWclRfojQEha2MvLbKJF+UlNL5+nlixOj/Q+s2DcTbJ/f+jcQf/8bFv5hzYvVLR+DhRsC3SQ2EdPVBqzAfsaF//XkVK5f/igspN2SNF4gtNZcz1WeRci7TMhfJXK2IgqsZ3GCo6gYXZ2f2fxr33KqdqL7ASVlsEXji2qkqI1OqgTSHWA4JlQJtsOIaTcuvyC9c9NctKjQYeZva4yl+ONNGbXBWS2lpmsv2s0TbofXJU95QO1qata1kzwm22CS1hBNINayFgkug6F5vq0NUgBCHHNG3bFJqHDii0iOrkggd2gD5K5zS86GGPv00UNyEnS5X6hGlnpGXqkTqKPcjOZLoh8n+EyALQ8ibpfRIsvMoLxD9hzkpr6QEJSXFKCwsQkkpQ85ylDYE2wAAIABJREFUmeljze2RU9Z9RxA8VEw3EjXSRm3PHP/izv5HIhdtzZNifTbmOLpuhtBjyGrmYsk9q90RkUNhIDF5mMnongeK1waqnopCQCe1HrwhoZNaD16fOUZqFVi/4RGHMMnXO8EtkIhja7XYEGs6dU846In9mV+aZR+OhEWSfGMliS/+oxzjfUKGIFB+X1SLoyW9yZDrL0mCcT1OklnK31/KrtS6N6SW2khOWx+FqEuv46eJreEorSVXapFfIe29+ml4qa6oR0/LBvVe1GXPrk5dAjH+jadhMLiw5v31cxYObryMzEv5FWWuXo6OwAODgFddN/xf5CMIeVZyvV264AB+3HVG7i3Fbx6sv+oLU7t6rKayqD483KujQd06qF2zJtzcq8KrjgHePu6o6e0OV1enf+2hDQ/MwNIN1RHQEVBFoKSkFLfNRcjOLEDW1Tvsvy0Fhbh+5QZy825TCjF1IEllluy0TY2sv7C1sE2cyalKdqMguKvbjRBmw3ZCmSWeVKp2iALJLVIsGhdLjQumKLbnngeK1wd/WRHQSa2yInfv8umk1r3Dvqw1O0Jqse6H/I6A/sQkTs2y04gpVZatr108qSUmEeNo8Wpp4mRysa0KpxvK4nBTvIm0TnIlyHk0rmb644z1JzwJafIeGaKD/njH5Cg7qQV4dWyENk+6IHPnZWS2eOwuuB+qj6aMLaPRZ1ZTxB2dgMcdHHQsqWWPnKHLVEvvaDlqtpa3HDq/PdeS8rg2qrWh/4BQDH/lKfb27VtF2LkiFUm/ZDnYPXpyHYGHD4HA1rXQ/ZVG8PRxYxu3Mf4Y1q/5Q5z8ueNtJTcPq/lHUKvQp72xCeVqB/GLCXUKShUnJzTwqYeG9eqgfqMaePypOvAL8IATc3qUfukI6AjoCDzECNy8XoCUP3OQfPQGzLfuIOPydVgs1uEP1N2ApTmaScN9TCDcIYmXeeHjhLJaS23bIsmiyA8VWpRa7CpAqbWUXFY4zxM+SD7Z19QSQBJZ9C6Fcz/UY2o9qI+KTmo9eD2nk1oPXp85SmoJr/GC67xSmAzxbV+V+eJwEjknQqnOCYClid6KA+DvKRFHEvrKBJVgl/V6J51cLldhyZVaQvlCfmmNknKRI0BcE6tUQXBUdsUEih8YjPAebri67gz+rFZZMbXykHbkNKxYkezf8OkHcTjpORbxW2Ogfqaw8nNQpVf4EsVoVeUhlsqTV+1xrYwylepypB61tEzsrBej27LFp/15C98uOgdzlh4v68GbinWLKwsBdw8X9B4XiCZtarFVbNmQiDUrf9f4zZ8+hUpc3jSZ27Beffj71cOTz9TH4+29NeXRE+kI6AjoCDyMCFy9cBu/7szAtYxcXEq9isKiQrvNlNwrtH0EIFPZd3GUUmsrXeXlVvYhgyiJPPGRzKq2gyF2J0q2Ozs5I6R9IAaPU3/91mNq2R1S9ySBTmrdE9jLValOapULvnuSWTuplYQi8x3uowQX7kp0o7f3+UMW00KJWeJPKye4LasTDtlsslgKvOu7lXpXWQ5Gf9whzZDWTLoLuDvCQVSkl7sqH6JyozxKLeUineD3fHAlnX5oK1C8B56ZuRlzu9d2eLzes9MPHSGPHG7VPczQq3dzjP5PJ9aC5EM3sGme+oGV99BMvWodgfsCgd6vBaLlM5w7IkNqfbMhkf23rY2PVVBmPoe9BtVwr47QxwLRqmM9PNm1rr3k+n0dAR0BHYF/DQJXL+Tjh41puHL5Bq5fy5Qd2kGCoOWgB3l6exDKSSwlRZdWhZasXtFFxUp6xSWjdw9KDJpCHC0hn6AgYzYjIU8FYsgEBVKL38nopJa9MXBv7uuk1r3BvTy16qRWedC7N3m1kFpnjmVjx7JkFOcyMbUIIRW/IAhxr4Q4WOIXcCsXcd7lj2TE+GaTcXS524LiWPsJw1xR1qQW+Yv8o4+ygplJI9/LCGFVeJJLPEBG6jPBfmXVc/ncD9VGhrFDIzzTvRoyd6Tgl8Nc39i7IuY8ApPJZCdZBn5a9i3kDIkRvsFN0bRxCzxWhiDxbM8w7of2DFS6X5GkVFnKKkseW+2k5eplwSS01SOY8WEEm/Xsbzex/sPkshSj59ER+Fch0HdCE7TozE2A82f9gMM/X7DbfnIxEAP82sj1qE89NHusASKiA1CztqOhB+2aoyfQEdAR0BF4KBD49fsrOPHrNaSeTUdxSbHYJpvxClVYJ1r8pP6xwvZ37IoA1pb94vsk/UWefUtWr10os1loAIa91Uw1IUNq3ckpj+6sIhDQy6ARcHYvRO/B3RWB+X3rETjf0t8V7rdRY6maj7bPt4OTq5OVaSd2/gqXPOvf77c2/Nvs8TTVgm/nQJvN/n3PNRxYdx4l+YWyKfcfIki87IQT4rsEffIQQ3zRxIaMM1A62VllqrcXapymt2zP8rTLoqDt4qCh1WhywOSRt0QJG5Go4pVaZRup2kitspVtL5cVqVXZ8afI8iuamLLXWLX75bFJIMOqujpjybJBqFe/Jq6l3sbKt06iuJA7VUe/dAR0BGwj8NLM5ni0WU2YbxXgjTGbkZOtfpiC1eZEWQksVtgysDFCWvuh2+BGejfoCOgI6AjoCNhB4NLZXOxZl4Zzpy+y7oh2D+BQILXIaZk89EOZ2LJWa8lcFklXQpVDipTeJwW7xbgkvFFsWuE4d/FrveDvIoEjucFIcgEhL4lJYPNGGDGthTKqVYAbV8woLpUIwnszAJX8K8uigbs31ldGrUxf1vH1Uiy64HqBjNStjPr1MsuGQPU6HqjCnb8luwqz8vU+KxuklZqrqnNVVPV2t1nH1s/O49zBDJQUl5DhrohI6/xxvuw0Jvyb/I0rnp3iFeJniaJbJhi8huOauQNBrFc+NUUWt8ZIAmBiFbE+Llq0lLCZz6D4XYVa/2QNJFB90EitG4fWYP1JVzw5YCBaM56GeWk4uvcEsh77P3Rv4rjrIdv/pFKrsgmt8j41d4sE01IPnWb0fzqiV2/upebziSdw9XxeeZur59cR+NcgUKueO0Z+HIKqBifs//EcFs/fZ9V26+WFP0VEPNnK+gW91WNN0P6ZRmjfvf6/Bku9oToCOgI6AuVFIOtqAbZ+cQ5nky+iqLDIoeLsaZIkYkv+bZr7Xf6ir1YWra6n38mUgtzLJQCc+4lAeAmnGgoNtUeSCRsoZhvl29AH/Uc1Yw8bqdDLzgcbzXUJmzgWXHLHR24OKakC7eOi5vOi2Qg9oY6AjoCOgDICK2ecQmbS39IUTXHwUtB4qyMFuQJZDko6nZabn/mYWMxthqD6h3cFVCCrrKwithPkzoIzizyBXZqkacJLXXvFlSIQYfS6J9hiFf+LP52RtlWo98EitTLw7eg+iGsdj29feQywnMSnUTGIS2NaZ8DART8htr3jSlnNMbW0ED22XgbK8iA7UmdZyqfzyI7pdKDAJo/Vwf8WRbI5fvrqIn75Ol05t7MTWvdvAK/qCreLinH1j79xKtl+kFZ105zg3a4eWjxWFUXp2Uj88RZIas2lQW207lADNbhD56Sr9B/cuXgTR/flQpvHrJoFbmjY3RuBPs7I/jMTaa5eqrY4AC+flCnbB4E+QPaf13H0WPksdbx+PUdlI/BEt7roMTqArWbmO98j8ZjKc8QvVpI9yl+bmwf4o3PXAHTo4VfZpuvl6wjoCOgIPHQI3LxmwZbPzuJs8gUUF5fI2ke/3DvmhqEEleSKoe6MqB1iQWUl5BDIK+G9klRrsWkUhEzkyYek6otLzm2YnKpUgavBgNadAtBnRGPtBlZGSv6IesWiaXWCWvAyOrOSwKsybNfL1BHQEfhXIpD61y3sXnkeuRm3xODwYsxDaQIXBVrMXM1OS5SPIbtu8O6K4q5AiK1IKXy5+V9x2mdr5O5Zf1WwJrXkXSZfu9Q+yVh/urH+KCPf4Qh/ceuactSoB4vU4gLFY9lRTGgN5O2MRZcpqRj47mQ0/H085ubEYteiPnBUr1XmmFokwFbHYVbSY6mV5NKariLMZOqa/E44OnQMwN+X8rF8/HHVYqsYXBD9RVv4KZFaJYU4n3AaGzfnghapu7X0RdfeXvAqyMXvay/idIZaFW5o/mowIp51R/GfF5HwQTrSCe7Hs0tjDBnrA++q1vnzjqVh47wMWXqH8THWxNPvNMX/NXHCtR0XcNStPrqr2OJw2bW9EBbbBO2Ysreexlcrs8tJwDlsgZ7hLiAQ/UELPBJkxMnjGZj+9nfK7+bE53YhBCOt4qpfuw6efjoIPV/0vwtW61XoCOgI6Ag8nAhkpOZhx5cpOJOUKjZQSUAk11zZCkVli/6SthJa3zFlJBXvWkK+k4rkFs2UKe0L6D2IVRBi8gu7lJj5l3/TR/H8qMdg8qW/GpZjXNgiqSSAVDc5VnFX1NxuZJIAwl76e5GtXWA5mqln1RHQEfj3IvDV7CRcO3UdKLE+opAlqZSgoZMSy4qYnlBusXsElQBZTHomWJAaBSUEhifvCyuVstshZwx5qAo9xSpNrUwz6Tro35SgeDCVWifxaacY5M3+BbHts7BheB/M9ZmJfbO7w+PoArQeDcQdnYDHHXwsyk1qOVifVfLKJKBoeXp5bVXK/2jDWliyfDB769tF53By79/q1YhKLScYGtVGaAtXFGdkI/GPfBTbUGp5PtsEL44ywfN2NvbMPY3DyWqxuuSk1sYP0pGmRGqV3MH5gzeRdYc3taKUWjZILdoWh/uCJLV2nMZXn+uklsMYPgAZmrSphUFvB7GWTp24Dcmnrtk8CZGb8OVLUXU3d3Ro1RzRk5ort7ikEJmXLiPLIqkiDQZv+DYwweBcASDlZyI1wwyDtx98vdTksxaYL6Ujq8QI7wYmGCuiXluml1iQeSkduTBqb2eJGamJSch08UNIc7+KwaYC4K24Irg+yMgHjD7WfWXJSkdGVi5g9IWvayYysoEavgEwVbNhgc2+F/rcAO8GfpXf5xUHlF7SvxyBxINZ2PvNOaRfuiZDglQvCXGzHIvSJHz3LjvAasHnZac0koSW8kduq0/2VvG4hN2FmF/eUleDKx57vAFenBhc9saUN6foZsjFgxG/6CuRWTRBRdatq7PK2xN6fh0BHQENCPz63RUc25WO239zfkUSIcVnFoNhcX/LOAN+Xmfz0HGn2NhafPwsO4uS0kca2nR6CVFaUuQ7ESWdF98GQmQmmKZEqKmZbaXq4tv+YCm1LPhldgeMP/oMhoZmYeOWM+iz5CfEtjVwqq0PGiLuwNiykVoCQKyU2smJHQiOXJVJTDlih9UgVAkoWp4y6bzDX3kK/QeEIvt6AT4Z/YfGot3QfGwwIsLcUZycjo2zLyLN7IamQxqiY5ca8HAFcKcI6QcvY8+PpWjzamO0a8H8WIq8S9n4Ne4ycoJ98VSHmvBkVF8lpcg5dgV74rLh+Yqk1FIlte7k4ueFSdh7TK4J82zjh//r6Y1H6jnDpaAI1xKv4+Dm67hmdkXD3n54qoMnvD2roDjnDtIOZGDvjlsoMNZAaH9fhDxRHZ7VnQA3V3i4lcqUWi63C5FTBLigFDmJ17BnZQZyHq2Hjn190Ni/Kph4j8XZuTiVkIa9vxcAdbzQbmA9tGjqDo/qTty9XTlweeZRUam1JdmIsCF1UNdYipw/rmDP51fLpzLT2HN6sspH4JWPWqKevwd+3HkaSxceFCsUlgjmCHXmEmOgsPOVtCR0eLwFBo5uBpOvSmDKW6exaFgfLD8nb4vxyTGYM2sMOjl6lGxWIn44eB4IDEfX5kaY/1iAqJeWwm/mj1jQzw+KtJYlHTve6oHYs1GI+2oS2irHqi0X2ObT+7En2YyA9uEIcU/G8hGDsKjGJGxbFAN/W8SMUGt2IhYNH4TlvtOwbV6U7TwUBuUy3JHMlnQc+fEwsmqEomP7AIeIIsu5eEwYNB0HLEb0/98WTO9GuKlmJ2L5fwZh0QnA/6XP8a7P5xg2rwATN69GdFN1P3+bfc/0+ZQeiD0Vhbi1ldPnjkCnp9URcASBjYvPIPG3VBQUSF/KGCKLnYv5r9LCv+Xl0gyJtSyIFlEJ+WkVlpK9YtBfNs4793WcPg1LFqiL+BAibHpk77xsdinWFlkn2U4lW4w1jXi8/SPoPZxzo6+QS8uOSwLMNpElb4y1LMCRnVWFNE4vREdAR+DfisDpY9n4Zcsl3Ei5AebEQi5CPL8+MPM570oouooLQIneexxxL7gSsv9m0tCuhWwahtsoFYO/k9MqPcWq3aNJK84Mfs3h7Sa1xkrfBsQYjkSnK9WnphpTXA74DxgPFqkF4Mq3GD94Bn7JBwydpmLDvD7wLT6DDVOm49uGryPuP62V9082HhgFpZYyN3i3iauKrk9reVrTcc9NFXz+5VD4+NTAgQ2XsT/hksa5yZrUymvTGANe8YE3o1xnQlcwyo2C2zi+PhN4ugFCG/DH1Jpv4fCmW/Ds5oemvk4oLgBc2DwFOJ9wCafrPSK6/KmSWk6FyEqxoIAPkVGcfQvHDhSgyQv+aC7Uw7SkpBBpm89jd7oXeo+qh7osgcbbZs7F4eUpOPdoI/TrXxMezkAxQ1yxro0UqcWWxecrKsCpL1ORXMcXz/WsCQ+UotjZiSW2Cs5fx/dLr8Kt72MI6+jO/ibkK0i7icv/GBHYyAnX9lxFTnA9tv0FFzKxd9l5HD2rnzSpcfDd98naRtRHeEwj5N8uxLDI1fyywS0fkiqL/HwjTf+mmrXQu08onu3fQL2dAqlVbQwWTuoGX4MFGQe/wNQFu+H90meIe7MzTA4opyynliJq0AIY3/4OS6MCgOuJ+OHQedRoHo5OgUZlOxgV1MHdOJ7fGO2eDYGv4/EQ7fSjBakbX0PEe+kYtXodxgVlYNV/+mJRtVnY9L9I+GupzwFSi8ZAS/EVMhCzD2PeC8OQ0Hw+ts2McAjHzB/ewYDx29By0meIjQiVqeosFzZhQv93kNJjFuaODYfvzcM4cA4I7hiOIG91yzWRWomRiNswrVKIzArBVC9ER0ABgey/C7Dxk9M4k3xBvGt9IDn9QZR8reeySUFx5e+aSi/x5PuYvXczOoYWYST3TxV/D6sNE9V2pVhaXHHcZoa2u1adWghs5oOIlwNQ1ZV/b7tbI8qeOkuwQ8kXhusc/dIR0BHQEah0BP7Yex2JP13DjfM3JC5LmL/UyHXeKsX4Uyqu1WpqJ/J3JaJIMoH8wCFf3ygRGTt9CuubpB4rFVcJkYtTiXWvCroNN3TOdm4dChqajbSEOpXed/YqiJjzCEwmk71k3H1LHvLuVIWHZ8XsGh4o90MtX+1IFO29BCkhribrU0rbONCEBZ8MYG+teCMR1y7c1taJoEmtv+H9SjDCOrqh+GwGtn2Ri0YvN0brJk7I2peKXadqoiflfuhSryYaNwKunXdCmwlN0C7IBXnH0vGHuTY6dOFiaqmSWnRMrZxs/PYLENzdCx6lBUj75RaK/WujcQMXlmg6mWlEq6fc4ZKTi1N/FMK7TW1WIZW1Lx2njXXxf61ckXfiIrasLULz//gjtAFkSi1cvYG9n2eixqDGrNKKadPGhTfg0sYLHlm3kPdYQ/SLMcG75A6O78iG17P10dCzGOk7U7Ht+1I0fdYDt5Nvw7tfANo1cUGxuRQuRicUX72Bg8vP4+cT9/qobI3drifThEBNkwHjPmvNpmXiajHxtbj3bel7vtoX8y6tQhHz9uNwqWpjMyGQWqQCKT8FCW/0wEzLJGx6vzMy9sVjd2ImLDAioMtQRPcMgtGciIRP1uBwvgE1YcYtZz+0C38Wngdn4s21yUCDzoh+bRJGBSZhedxhGHtMwKiOJiA7BQd27caRUynIhAlt+8WgVwiQGLcAm2+GYvjIzjBvWoDNZwGj0YLMbAtqNgpH9LAI+BsB84XD2LF5Gw5fMQMGP3SKjEH/J5hyOXuOW4wwwozMfMDvyUhE92sHU85hLJo4DMv/AExPRuG1iS8j+MqvSDVwiiZDdiJ+SNiI/RfMsBhMCH4yHL2ebQdfkoMjSa3Z4chcR9nYoDOGDI1EUI10/PDRqxgfL2EwrgdP7u3ah+OpZhj9Q9GpWzhCfAywnNuGRZ/tRqbBCFjMgFcoeg2IRCd/IPXQbuw5lMTiFNQ+HGGC+io/HUe2xmPHb+m4BSP8WrRDWLfOMP4yHTHvbUOmcwC6jp2EKcM7wyRbGy3I+HUTVm49jEyLATWbdMaQQREIQiJWTRmBefvMMDSPwLjYSYhmMGWukkwcWfwqYlYkAt7tMOTVNxBZcy/WHgA6jRyDrg0MsDDEpULbrEgthrw8tA3b9x1HuhnI+mMbjhhiOKWWkbm3CWu/O87ZVj8YnbpHoGNzk8NfpzQ9WHoiHYFyIrA7IQ0/7zyD2/n54pwsxBRRL1q+ZZCffMgEWnfcO0Dx3c0eI6MkGCNUWaSaS05V2XeopJVm1apXxyMBPmj/nC+aPlEOGS65ydPiQCHb/KgFo1Eh+NQILSUyUCe/yvkk6dl1BP6dCFy/lI/9X1/GjfRc5GWYxW8N4jTDsUHiyYDCu7+oqhViVZEeZeRphgpxsyT1lPokWj6RKrcCSK6EUmkkkcW0Rel7gpKiy9bokH3sIRIGDc158EgtLY8BQ3zBAx4aeK8qPcM+YXR5smLLQgZpsethS9OnX0uMGN0B5iwLFo446kDzKFJrwU34jW2Kp1u6sIRPwnIzGo0NRveObig4dhE7f6+GrjFSTK2jt2vj6ZgGaN3SjVMz8VfeiQz8kV3LPqlFxdQqNltwx9uEjt1rgA5xWnwtByk3q+GxYMb9UX7lJV7FWefaaNXCBVk/piIhoQChsSqB4uffQN1RwXiuvRvyfr+E/afd8USECXU9iTKL7uCvH2/Dp4s3vAspF0kxppbU4oLkDGxbnIbTVx2AXk/6QCAw8uMQ+DSsjk1rj2HdV3/I4mrR38YF9xPvGp54PrI1Ovexc9qhAqllubIbs4a+hu0t3sfHz57F/Lfikds0CDidjEwEIXrZCkxskoRpQ0Zi83XmxFmGkDGg57RpaLLzNXz8GwdryIRvMLfVLowW3A+7WfD1W4Mx8wcz4G0CsjIBn0gsjHsZlkV9OffDL6KQNacHYndZABhhqsYRVG0nfYMFkd5I/OxVjFmRCv+mRqSeTgfqR2LhF9PQ1XBYssfZCEOJGRaYMGThFkxschix/d/ED+ze0w/Rn2/BxKd4xkog8A4CpkYBsFxIgRkBGLLkM0zsQrhLkqTWrM5Ini7YaIARFpiZL0MjvkTcyzXx9bi+mEdgsHQQ8PUbfTHvV8DgZYAl2wJ0nIRNc2Pge45zz2TDTldjVql2mLjyA4Rd+xTDx8cjAxxJZ4Yfhiz5EhM7GpG84iVELU4GfALgm5OCDAsQMmopxmIRRi5P5sDvMgvbKBWa+XQ8JvSfjiNMLDFvMzKyGHfCzxAXDSwfMhIJTF+Ccj8UXEPZ/qDcD9evRnSDVKyy0zbB9dS8bzqi/sO0yQ9B9dORfAVAA47U8j/B3zP4wd8zHanXAUPHSYifG4MgFYHfA/Hw6kY+tAjk5RRi7f+SWLUWTeTIGy0RWWrKLDK9oxwJreBiypLFT2F+YD1TCNKM9vEgDKDVWMLuhLNLHmBYq6sI81ptqucNL28jfANqIKC5J2rWMsDF+lWqbOPFXhB5kRAj0LUlFVAWP5fNNj2XjoCOgI4AMy+XAHm3isAcOJJyMhuW3CLkXLqFkqJi+RpCLyj8fCS4JQou4koEkIy0IvgMdT5emNmtSS7laVBOWpHkleCCKMhcldYHfhVxaDyQIh7GrdLeNw1mDXuwlFrc6YdrVFEZygeKT8OayEgswARs2jQUDe2gWG6llvgi4VB33d3ElUXS/Te2K55+tgmSDmVh87wzDjTKmtSqO6opwlq5IudwKjYuNaPhq8EIa+OKvN/TsP1YdXQXSa2zuBbSFAMG1oRbQQGuXSoCE1irbh0naCa1rGJqOaHhkGBZmdzp3aUoyMpHbs3aCH3clY2lde2qoIoqRd7ZHOQ0rId2DBlnl9TKht+Ypghr54acE5m4bqqNx+o7oSDjNrJuO8E7wB1upXdwalcevJ82oa7zHRz/PBnbf+Sj2ZOkVkExiqu6wMW5GOlbz2PjyhvgQgzq18OCQM8xAWgVXhd//HYJH767S9haiP4RSs90+8cfR/SbLeBR086uQSWmFhjyasknGNfFDzCbYTAaYT6xFGNeWIDMqM8QHw0sHjoS20PmY9uHEfBlSCSG3EqWux9aiJhaM3w3YfjwpbAMXoyVseHwzk1BaqEfgmpnSjG1BFLrYGdMXzsLvbySsOiVYVjlNQmblsQgyGCB+Taj4gJSN76JyPcOo+u8LZj7RApLam0PmYVtH0bC+8omxA58B8mRX2LTm6HI+ppwP3xCYkksl7Zh6qA38cOT0xA3NRIhXhZkZFjg7UsFylcitRIjsDRhFjq5J2PVq30xr3gCNi0bA/9LFAa/zkHUK3HI7TYJ06MCkBr3Gubt88OolesQ7RzHklqmSd9gaVQQcNsCgyEdm9/ogWn7ghA9bzI6Fe/GzLfikdF1Fra9H4oDb/bAzNRIzP10EroGGmG5ng5LbT+Y8m25H5qRuGIEohZYMG71aowKysTmdwdj2m/hWJgwCy3/fAcD3tiPrku2YEoXuVRacD/MHL4ecWODkBE/EpFzCjBx/Wo8n7vAbttYUqu3AUfmDMaYdX6YsmExhtTP4MiwjBjEfTUGhoSXELWsENELF2PU04x6Lh1ZziYbhws8LE+33o4HGYHNS8/i6M/nUFRYKB4mxbxQl7Jf0G1dyqySI4SW2rucYgwsuUBMMoyskNz1UJ/UyQD0sg8pCkoAe21wc3NDtRpuqObhBmdn7b7tjn7Br9xxRe46af2Bcs32cJHlUusvrY2yl1/pvtpvanUq7HjpIug+s6/z09pAYWtsH3vbhLPW+uwBaq8ce/kdBd9efeoSl7H2AAAgAElEQVT37U0F9hEte913M6e9sVixtgixC4kRLg5+6TdmuiwuKEK+2YJ/CoqkmN1sDETuknkdsmUQLZFJm6TDLzh383/wD6nSKmcD1eZb+hmWPtQwFdKLiFSK9LGEbydvn6RKq8J9jFGxW2YPGSOc+KAhpqlSBcFRWt0PH8Fz80yopQmvOzgzMRmOyHa0uR+exJqX5uB7VRuew6TVQ/E4bmDn5P6YUTgZW//XHbXt2FxuUksTJnc7kcqxnY6YoYUI+3hxJAKb1MH+dZdwYP1lB4qn3Q8zgJ48UWW+g/NJhfAMrgnv6oVI23AW3/9twoCxPvBGIa4l3sTFghp4omN14O9b+PNYAWq0NKFxPZ7UulELHZ5hXAVv4/wvV7F3zXVc4+O6enZpjCFMOQqB4j3b+2PAWCZuVjGy/sxFjsEdfnWB9D2X8WdJHTzHk2jpf94B6leHd9U7OLXhKm62bIhwxm3yxm2kpZbCu0UNeNKB4gsKkJ5kgUvjmqhrLEbGwRsoDPZBo9rFuHYoE+nwQNO2NeBRegfHE/4GujzCxhArvpqLtKuAt39V5P2Zg5z63mge4IRrO87jqKsvuodVh0vOLfy8+Cz2HpNOsnOgI/Sk9ykCbXrWQ/dX/HH9qhn/iVnPLXwqwXuZe64uVRHWoRWi3tBw8pRIavmhbZdg1GDEf9X80C4yBs8/YYL5RDwWvzMdm6XQMTAN+AwbR3Kk1oH2i7Hx/XAx7hYdT0oitb5HrPOn6P/WcQz5fB0mPkUQJ2SgeIHUEoLGG1KQMK4HZuZPwKYlUcDBBZg6JR7JfAw8wICuM7/D3PYpmDWEsCdrN6YNfA0Hun6GjW+3Q64KqYX8FOz4YBhit2TyvW9A2xHzMSUmnHV3FC8lUkuwsVoKNr/RD9OuxSB+5QQEyUgtP2RtfQcRb20Dp3USLiN6ztuCKT6brAPpm/mg9KepAdl8AuKXRcHw3ZuI+mC/WJ6p6wRMnxSDTu7H1WNqlWTiwIx+GLO3MxZumIWuPgLJ5YYp33yGrqnTy0BqrUBY6nRtbWNILbJ+Tz5QPB9Ty//cUkwYvgCJQpMbRWDK+5PYMahBZX2fPrm6WQ87Ahf+MuPrFadwJYOVOaq8kKtvWNU2XlpwUwtBYR3ZSr4vsgocL1RGkRRKawxTZ+k/UlwUJTvpTYmcEKNdTuxTPbZCy9D1y95VaXUWHyBZZoENlkXJbuszvLRTbYotpV0kKQ0CaYOw7pNttvduLhI6QtBpWuIgnhDJlMqdEqnEcyptI2jbSPus3YyESDfyHtNiv5jDCiuVgSs8h4SokLXV1qFfPFBKcesE9TuZX/jNavzx72XWv1uHsVN+dhhXM6ldsphE9iYFRbUiOT45xoRtKksecG5t5KwlkCMS5pSPGGGDOP8Qvyk+TvQppDamI6EoiYi0RwZS44nAnyZbFOdFsj0kJcOTJqoECx98nTtRVU6bktMO+9yQCwOf3Eo1xR/Qas0JEae2UqcdcuVyForlObDfp3peYTQQRJtYh9wVkoOPs4H5f+5jjhwPuk/Jv8nes0V4i88lHyxfekb4XlUgELUrtQIRtc4H2hzj85E0+Bh+svcsEve1kVoOFOhAUkVSS2lCc6BMh5Pam+QVJ8K7cLKhvYZ8tS4aXl7VsHXROZzY+7e95MR9hdMPq9fGcxOYOFrW7nVp3n7oN/5RNGYoSvMt/LYjD3XCfdGQoizzTlzC/r9qoMMgL3g6AwVnM7BxVhrSGD8hALZILbi5I3RYILqG1YCb+CGxGNf2pGHbd8VoEe2P1i1dJXfH2wyplYJD2V4IH1YPDWuTMYwUAsULrf87G3s+y0Dx/wXg6S7ucnfHojs4/ulpHK1aHxFDfVBX3GCXIutYFv72rIVgfydc23oaCftcEfZffzT3Zci8dGz5H3OCpANdoCe9rxFo8mQtDHorCMXFpRgc8YVoq9IizcwfPjVrY9iItmj5fxqCJN46jXnD+mCV0ql+5mSsGt8X8061w5Cx4QiwHMfaxduQWyZS60dMqbEUUeO34ckPv8OM3oRrnxZSq3AC1k40IS7mHfzgH4lxvYOB1K1YtC65fKQWg6Y5E8knDiPxdBKO743HjhNA1w+/w1zSxjKTWgEws0HYN8G1xxgMF2JVORvh27ozQm5ySi3Z6ZDmZCx/tS8WnQrBkNd6I4A/uNLVqxk6dQmBCWZknD6Mw6dSkPzbNiT8kALT4M+wcawBq4aqBIpnSC1GKbUlGNM3z0d/XwuOfDwYMWv9MH3zYnQ6WxZSazV6XpuurW1qpJZw+qHRAvOlZPx29BiS/jqM7Rv3I6PpGMR/PgEh2t427utnWDfu4USAOUDq8+kncOYv1oHYzqVEgNBbC3tlyO9LG0ti+0XuA5VYM2vGQdzXimsK764ouR4qbO/4DZQjxJzcNCX6xLr9SlskTYofhU0++T4vEhNq0hR+oynjgYTNp3DSJX/amL1eU97m0bkoAoK/zdgpkDL2Tpy0ZYe8B4kYY0qqPEIxwWJtn3u0qlpV3WcPLKHdGtNxySQDZWSLY5yI/KRQnkQQzBCIIO5AUZ4k04ALPcrl1gqlWxekNFs4BIlCj5A0BQeNvPM1NEdEm+ZHVVuiQGqRGMjER5TNWp5zds7iDZeIR2UKy97zY7v9xGCi5hZpXpFGo9LJfkK7xWeKbjzxt9B22ZxJ7PXZcU59SBE4Nnomsdev1mS9uuaKPk5XcRYXyDZ+HlGbYrWOZ3L+lEHG9oPAKxKIV6mCIM1KLQ882tFd9vHUFB6A0MBipCy5iBTeSO63wkontSx5eci6lIoib3/Uq+0Bg3Yxs/UT3zN8idpzKiYuC+mktePux3RaXSq/2TEaLi5OWDcrGeeO3nSgKU7wblMPLYKrouhKNhL33OLc5+rURGgXL3hXB4rNd3Bh33Wk3eCK9QgyIeSJ6nAvvINz+67jmrE2QtrVQA3m1ME7/wDuVVCUno3EH2/Ds4sPAh+tiqLr2Ti18xZyeMtcGtRG6w41UKOEKyNNgYfzbOmD5i3c4Y4iXP3tOk6dFdwNXeHXxcSWi7w7uHCQyF+vJlp39IKX+z+4cwdwdwey/8xEmqsXWjxWFbhTDLi7ALduI/mnTFxjySc3NAzzRqCfC1BUjDtwgXtJES7/chWnL5XCpZ4XQjrWhFd14E56Nk7tscCzuw8CfZiyr+PosQIeQwNc7qi3x4FO0ZPeRwj4Na2B4R8+zlr04vNfouBOkcw6ek5qE9QU0W+EwqsOHRVOoVG2SC3mNL0Xh2FV9RgsjO2NGqlrMPW9TSi0SWrFIWbQHGR0HYOJMVFoWxyP4TxpMyfkOKa+8CZ+cA3HuEkR8E7ZjQMIx/gXg7kYVbKYWn7o/+YYdHJPwsoZcUjtPR+rBqbjnaELYB4wC3P7NUbGzvcQuzpVE6lVuPU1hE85jLbDp2HUCxFoW5/T/5jPbcL8KWtQ8PRQ9GpmRMahLzBzNU+U9bMTU0tVqSXHoKNxP6YOZMi4KEyJaQckb8OB3M4Y92okfFO5mFoyUqvEzBFOK83o+tokRNTPxIFdx+E7YBKiW2YhYcZ72GPsjRe6BACXdmPlnE3IYvrkNQNWDRuGVYjAxAkv4/mng2AkFkTuhMNN8B0+C8ODzdg2fw5+8J+ETYti4H2wbO6HQ6pvY908bbXN0mMCYl/sDe9D/0HU4gx0fW0aImonYe3cOBzxjkHcqhhgy5uYeTQALwzoDF9LErYvXoAd1cewyjed1LqPJiPdFCsE1n6UjMTfzqGktETcWlurWIhNN3XaExkhxJ6awBb8srxqm3kiGDxNOtCRSsjy6PdAW5smm1/cFbbETHoncbOmvv1i0jCXouLGSh7BpWVhEI6553d87B1buzy+AVL7pS2ZdBCAdpqKxENp/yD9JnUap5iRSAd6XNgKIUaSOlabSTKjElPFZuBjr3EGSFhRHSvYZGvcqI1XpeGphKhkP+3eJe5k+X4mFU5crfY28mwaFUGAmhJLvT2C6klKofzE0yUIdIIEruLIshczji9WuT3E6OELF2sjhEAsggJJQLjBKbWZLYZy+7IiG7iHlfCnUyfu5KgpbcPltIaSSpDrc74OnpRXVLpRg8/uk6yEPUnUidok3m6GhOYB5h8nSa3FPFJqZ1ZQBJeoNOMVhiJxRo5t3uWQnuu4iVL+EKgtCbafFbUnVb3HZCSckMyW8s3O2JavNVVEgl1UwdF6Q34Ma1dqWY/w0Knt0KGZnMBS+k3L65BmpVZ+GjZMj8bcH8gAQh5oPXo+Zg1vjdplILdEpdbdVmdpAeZ+T7N911jWxPj3/kLqCYE6ut+t1u3TEbj/EagX4IFX5rdkDY0euBq3cxlHNvkLAvkyw5x6OPLdEG0NUzr9UMhZYkbyuncQ9cFumeucLfdDZO3HzOiRSLigECi+nwkZu+Yg9o148OHMYeoxDQve7IwMJji8VaB43pDASEyfOQn9/TOx+YORmLYlnWibFvfDzjAkLsWYlxj3NnmgePPpbVg0/U0knCCKbBmDpfMnoBNPfLF37Cm1YvthWjrnfhhSKMdgaYw/srZOx+gpm8CdXQngiTFYOnsMQq4utSa1mJN9rx/Gqskjseg3wWnRhJ7vrcCUThbsWPw2Zm4Rvh8x7qLtMG7JfIxqacGO9wYjdmumYqB41tVyxjDuPnuFYNzqFRj1hBEc4eVgTK3NqxEdyAjmlNvWFvvZAweYwwTavv0dFnRMwfLJr2EViTUTKJ4htb6bjknzd0OwDDCh69QVmDFATsxpG9R6Kh2Bu4fAvq8v4Ydv/sKdOwU23A+t7VHadGtRJqi1TCBC2Pt04fQ+kdrJCWoHKQAxv0kX92nk1oJaewiDSKpBSKW4yRHzKFMPdB7NuNDkFmEbt0Y6qDqi0supB9tjzHa7VXuRv0GdhGlrR0oVpdpTlKqBHSQqzA/7s1JnKphNq5YcIWZpEkZ9lNEVq6eUCFJFY619qshkNOFBEKnsyaS8skmNVBGK0t73EqmlSMCUdRojCSd+3AvTgs1nycY4UyJ/ZKSpEmHKu/yyuBHPEplP87NNj3OxXaQrpdQDKkPbJqJsHppksSJdJJDEPpORg1IVbNu4QmUnGIopaNZZztWKpKsiyap6sqH9QaPWzfI+ViO05EaLeRQ+OtBPqVpfC7grfbAg+4TDU4i9xddMfAAQ53jm4KahWmNqWeN190ktC47Oewaj11vg0XYgBrbwAFCIK0e+wc4/8/D4xE2IG2QvLLzCO0avbp/+Y9Pv2v5YuWspyqMYK0tee0SfTmrdta7XK/qXIUCTWnm5FumLlAIW4U+1QfTk5tpQKilE5qXLyGXc4RooxS+ywHwlHRnmQhiq1QAsFqC6Cf4+QMalTFgMJvjXp46nMzOn11kALz/4VzMjNcMMg7efFPSbvZ8Li0sN+Dbwg9GZcT1LR1aJEd4+Fhyc0gOxyZFYOC8K/gYDvJk0QmClEjMyLmXAbHGFoRrD/oAr22iR28OkS82EhbGVt89yPQUZZqCGTwBMpMkWvkwmTpczbxMdyIktLwNmF2/4NzLCItjbwMTan3kpHbklPIbMFxUSA2+uMEt2OjKu5wJGX/jWN3Jy5/xMa3yEnivhys0qBrxlNvO/5xcCzq7ye3xbLAZv5f5k7l/h8DMyuPG2ITsdqVkWGJgTFenTBi2ZyLhkhsXoB38fAyxZKcjIBmr4BsDE9IFa25gbDA5XLFwfMXUJ9rnUgAEWWMD3rzND5DHlFsICVza9v2CbtpGsp9IRuCcInDuegw1LjyE7+xZfP6m+kDZZasaJ5I8tJZLihs5a0SBstknXOtn7HrXbtrU5t1IH8TZQ+y5NihhuW0dioW0rS26y7L63Kmyq2fykiyC9iSRxJUwSiBq5u6L9vqT7WL6x5lqj3g65ExCZ157blGgZD5jYTBJAcbjwJcsr4NRyZEwvpS6y023i+BN7WzmDomJNFuyNFpqQ2DGtVd5YO9JDtlRapLrPEdUWTQNoIVaUyCymdTbJOY0znfR8y3V1nF22raPvyogo/lnjiHRqHiLJUxU7lQgyjU0ikpGUiTzOrK1haquPFPPJ2krHBKQDvBOx4wQyi51/uCHLqrSI/8raLBMjyoPAK3lMsVwFEQOPS+PEP0XWawPZ4/RdpZEgXxu4BrDjkiXopEveC+q/a3kWBBvlfLpECLLo8gVJz6i8TiHvg0VqncSnnWIQ32MhfprcQXKFLLmBne/2xpSTLyN+awwec/AhqdBA8XYXYAeNq4jklWmTTmpVRA/pZegIWCNgrdQqtPqYJORydXFFz2dbY8BYR6e/+wR5Mr7WV5PQVo+ndJ90jG6GjoCOgBICVy/kY90nJ5B+6Rr/wm+9ZZC2BOQWQE7zOIKuoKwSXNSYv63e75R2ERSpo+RCRrslCvImJcvJTaBQv9LGUE7X2KZ+bN6lFSgsv2G9qRbILHbTRxqkQtSI2PGbT3HjJIVrERUXaiG/rQUetk/zsmon4frFNssu7aA8YoR+otsk2/opMRZU28X0aoawe2quIEmJIxUsd9Ukaldw+ZOPOW5rK+Unt7rybS9JUFAcnRUpZIWHyO0JdUnB5B0hsoSWKT/Z1n0kupXJVF/2KCYHZgd+zEtB4CUlkyKZpUBM0cQP2UZbvDBpJYs38QNJZCmRIvZbKFlPKubIfGq/q80pcvKEe+ZIMlGd9Lee0USRqEplorBKjVEimWghph2pPBXmOtL1kcBYjTSiCUQlOpj8jSaz5KSVdc9pJatUNy3i4BLZKo6sY1wrSWWW+NGHjOoln5zIPigPqWVsVht1a5Ui+2C26D3gFxGA4AbFSF9yEUn2B6uYQpv74RnE9Y7CiRG7sDBCHiD8xrbx6PZ+I8QdnQAuCI32yy6pVZmkkHYzbae8VzbqpFZF9aBejo6AHAGS1Bo+8Cvk5TJHeCovJdXd3NG7ZxtEvBTwYMJYehsXf9uPk/l+aNv+cWgJC/ZgNlS3WkdAR+BhQODmdQvWfnwSaSmkW7RSy8hNGXdf84ZABSjhfY91jRKCjNAkDlkRuYtTMEBSZ/Ff5YVyFep3xHZ5Wvk2SQ0JmiSwqb4QXFIUNtKqsgJ6t6eGsdhT9mkm0TXGTpwYsiqZuk5ZYCEmt/V+r0QayNQ+wmaYL40j/rhByGLNh9AShgVHSqgZJNEeJDEqtIWrVz1mlfrTId1RR5tTa5DDXchFj0kSLyvFopCJbyLtjaKF2JKUaXJvTbk9cqzIEwftDkFafWjrBEehXwm3PNEOETDmECuqo+2MOflYJf6iCRd+DNGTmryN3F9c36pRZ7ZGh0DQqYZ6s7uk0LOP+jxG2sf923o88c8PP1jJwwRYQwhsZWSSrF+F2H+S66PVs0yeWkkoeukxKj0z1nQc2U7JFpI8lveHEvnKNYkikuwhbmcupEeB9cxCxCFjiS7++efxlWYpfibi57OmmgPF22tA+e5rI7WAMysjEZszGRteby0LWn/m8z6IyZ6KnybKf9dilRWpda8IIi3GqqWpcJs1BiEQSK3vlqcg42xueZqg59UR0BEgEPD2q4Z+rzdhf+FILSHOEv2VogqqG9zRr++TeG5IIx1DHQEdAR0BHYFKRuDWDQvi//cnUs9eVqhJvpWQCAD7mzL6XY7eULHv9IJrHR9UXOb+RVStqDgQCQ3pJDfRPiG4unhEu3KYLisSgVDYKCkC6JOzbOmRlDb8JGnElk9u8olNNr2BY9VazGV1Q95lpNuhtVJI20DSslnn3LbIDaJ8sy66G8p2fNY0j5U6jDdRSCmpk0g3McHPSZCh8dCoMSxW1QotJFytCGgY20WSVRtkIr1hm2Cg+oogtoQ7MlOVWD6yCAJbktAS+oYdXjyRodQMktCS7pOkjXUuJZcuiUjWCBaVTEYqCoSWjLnh3NI4woW4aHaHukU/MiQfbkXeEoSpElVFVqU0zJQJTNukF+1QKbj4qaFIDwfWJlsBzAXiTTgJlnCpFVVoIiEqewDYeYZtkwgihwA7ntgbvDUM8SvOS7yyjZrTaOwcGSVqj7QwGcrpRWF8yFWS4vgksKL7S/7c8QpVFTJLqR/IsSW0TxxjRPB/se0CuSUoWsmhwv9bu1IrAINW+aCWKrD5SIpOxH74ou+KRvBDDn4ZcQrHNXaEFlJrzc6jaGrMws9xM3CyWSxebu/LEltZZzfg8zUW9Jj4OgZ2bQgm0pYjlyalFjswNbDljlRMp5Ut3ERdNr/SqJziUR47HMkrkFpXU/LAKEv0S0dAR6BiEMi6nA/vR7jgRXJSy7p8D/dq6NdHJ7UqBnm9FB0BHQEdAdsI2Ce1pFf28m5gxRd+MkJVFSc4OfMl07sDmiWwd1/WVM6lUe2dV52AkOMlpbO9xRJUReoKHfV+sOXqZFOppVIkvd93pN+EvPY/MHN4WLl72nng7JVrkxgiGiYLfUSrdcSdthYZD0GYOfG7+TJMGvY24FyR6lSpapV8waSwSLaFo+PlOzgAlcktLQBwnaH1OVJz37Iiv3limS2bUDCS8Nmmi9SeXxsUtJJqi4LAup32SStJKSilJZ9FdTKMHCta+oJMQ9MudC9xtXJ2lOKfUkL5xoHOku1KtqkqB6m+IglI5pRJzWOEclsm86kPa3l7JYUWh6Hwt1pv2bWNUJmp9QT97MtWTAXCSmDBSc5Q+pjAZdCu1ApE1DofqEc6yUfS4GP4CY0w6CtfmJCH4y8m4heNw0oLqdW6dWs7pQ2tIPdDjSol1Y4qI9Fka+BrxPGuJ9NJrbsOuV7hvwQBndT6l3S03kwdAR2BBw4B26QW1xyZgqqMLWTeC52dnOFW3R2mOp5wNbjAxdUZBjcXVHV1QhW7R37b25aQhIGDO3uFNtFbQ7ubnzLiomf79yFgmwB7GPEgaVZbz3H5n9uHEb3KalNp6T8ospSgqKAUxUUlKCksRt7fd1BSUIR/SkutqyU5YnEQU/GjxDh+XGKZiyERHJ5W0nEUlPyS5lw5gS5T3cncQK2J1lJGeUkFh+fWNMcumpsi7WXXR4p85gg1gVbjVG7cYRb8xXOJAo8uV8hWQdOom0hLqOOYkfZS+3shwP0OUv5iQsBou7SQWmeOHIVt/zZvNG1bwUot+vQBe19LhMFYVlWXlvK1Qaqcqjzli3mFB6xKFWzbOYataNO8M7h4SjgFqDwW6nl1BHQEGAR8GlXH0PeasWBED1yN27mFqsDoSi19zOgI6AjoCNw9BCRSS4ipxW9G+Nd+7i/h675tu9Tey4w1a8LHtxY8axvQtLU3/AJqoJaPweGNRblQcUTeUZaKtMShIoMkcy/Z/E6OOwlM86W0I9ScWU+oI6AjoCNgjcCNq3dw+VwuzvxxE7dzCnHrSi6K8/hwIUoB+W3MWaRrOevOSJ7iyldNT8lyslftLm03SZhy92g1nJCDplaVxoAtWpVz7aWiyvGFcupJLm6ZcDiJTO5GFkz8W06WSX9pV2pV7kjWQmpVlgUy98PykD6kgRVVTmU1mnsvkE79sBruGtVmeqD4yuwhvex/MwLWgeKFmFpyVJjn2MPNHX1198N/83DR264joCNwFxGwVmpZ+0swMYZK6Zg2wsbExjuWt08t1KlbCy3am9C8bW24V3e5iy2rgKoqkghT8x9T2xjSmyDZiznVNl3gUgGdrRehI6AjICCQn1eMP3/JRPJvN5B7/TYKbt4WpVQsj0MHfOfJHvbkPzFcIE/yKMAqRbaTbpK0vjSlKZNbkpuh3AWa1GApkVi02ExmmtKHCf43sc3C6RQkUybEF6RPq+XYPKsqOPpLHpeShZRIqZ3UegTPzTPZiKlFg38HZyYm46jGoX7fkFoa7S1XMitfaI0EklKld4s8U6tHJ7XKNRT0zDoCqgjISa3VyKOUWuSSpSu19IGkI6AjoCNw9xBQJrXk9TviLsW8Y7lXc0cD/7oI7eSDVl18xMIc0CJVHAAVSUzRVmlRZym/8HK/CiFCyFAhct8aPh21A7onQFZcl+gl6QjoCDw4CPzx49848fN15KTdQklBodUpiqJ6iSLoFeNyEYSOkjcjhwp5mANHAHEuhPLDHWiHcy6ncuw0Rd7fkflbJLeEgyqIMPUUe8aJtgTVFt/PonuitCAJ+mf6lFYmhXZSy15MLXqcCTG2tI0/baTWSSxoHYM12ooEoC3Glt1A8ZrrK2fCu0VQ2TWTiilmyy6d1LKLpp5AR6BMCGhVajGF66RWmSDWM+kI6AjoCJQJAfWYWnLmRIvrBvOO5fdoXTwSWBvdX2gIdw9JmfXQ8zA2vvLLOkY1ncYdGb07U3FrKdNg0DPpCOgI6AgoIHDbXITd8Wn4O9WM3AwzFxuKiJElZKE5eXJ6ojXAbBEqiiU54SVRVfQ6Ig9pL58cHV5zWKWVdYkkWca1k9eJ8ad1clO6pEoTqQclWRjlOi5vmZRBO6nlgUc7urOnDWq7ipF9MBuZ2hJDK6m15qU5+F5WpgUZSWnI82yIx+rT1j2HSauH4nE7NlQKqaWFoKqMwPBqJygqYaDFRnv9p5Na9hDS7+sIlA0BR0itGu7VdPfDssGs59IR0BHQEXAYAXlMLWuGhHO74PcvNkpnguAGNH0UbZ6tj9DOdWThe4VNAZn9gQ4LJboSEuCw/6TcTci/yXhaMlCpGCwkWI4SVrobosPjX8+gI6AjoB2B33+4hj8P/I0b57LYTFwgeG1yWE5xJb9srwOkOksifISYWYJySyyDjHlFmCROi0pxwVSUY8I0LJuCSbUWqxuT4neJ4RE5VCS3Q55Zs1aQcb9I2jOyPEdOP9Ted2VJqY3UUik57ygWjPwYrrFxGBuinXYTSqsUUqssIHB5HqzVVSe1yt7Tek4dAVsIaCG1hAlfJ7X0saQjUB4EkrH0wyvo+9azqMcWk4kdH07Et6nMv5/FmBUvIpT5Z9JXGPnxj2yKekPm4f1nTMRvUrqrP83AN3WnYkxweWzS897PCFgHipdbq3T2IvoAACAASURBVOVrt7OzM0tohQ1qiIZBRlkB1l/WHT956n7GT7NtSgQX+6qsMUi8owSXZsP0hDoCOgI6AtoRSDl1C/s3XsTN8zesjyzki7HneijURrsQKpM/tG1cLiGuFpOHOeWQDBDP3dd2kSpkrmD+F159xaqwxJMMJS2aWCPF6cmIOtHtUG6LIplHrBHalVrqbQyd2g4dmhUiafAx/KQNCqtU5SK1ANzYNh7dvu6Ab1cOhK+DNmgmtSpC2eSgbfKXHIXYW/faJp3UKk+P6nl1BNQRsEdqkQtPdfdqeL7Pk+g+pJEOqY6AjoADCDAE1LsJKYD/i3hfILWSvsK717qzpBVzfxlG4/1ngB0f7kT9txiCKxlLRxxFuxUvAvFfAVEvIlTI0/Iklp54HGMYwku/HloEaPdDKQAv02TrjQINBDN/BwY3QvehAWgQ6CEeWW69ObmHEGoTElS8gfRph+SGiYWXJ7SE4MP07kpnBCu+T/QSdQR0BMqNQFqyGT+tS8PNczfYsgQVVqkKmUSuB7YlL+QkKKeS2OlTwXLS5VEtDfk7TSix+cXA90wdSiccMgfSCa0j4mWRKmZynSEUWtZrJlcDh5lQm0DScdY5QmoZwx5D+HM14VXLBbKjWKo6wdkZKCkoRfHlq1gx9YLD/V4+UsuCox8PxOj4pxF3dIJdd0MrnHp1+/QfhlGs6KsshJMj7oMVbW9ZytNJrbKgpufREbCPgD1SSyiBWQMYUquffvqhfVD1FDoCigjIlVrH42fgSvep6FmbSczfGwks21kf70cFsSVwaqzRaPAtT3SxpFZrPHn1ClpFCYovHe6HFQFlpZaczLL1DhjwWAN0HeiPxo97ihCRGw9yw6H1y7lmrCuLrCpLuVpPN1RSZtlzbLB3XzNgekIdAR0BHYGKQeDM8Wz8vPkSslNvKhaotA4wCUmWQnlNoD+JSBOgNeVFElKcokqoQ229kU3vhDqKPJGRTSOcZkhuUsQPEQpel0TlHEkm52NsTeOSKyO39j4WdRNpCXU0dJQPIpYF4lFp+VXOczsHv7x8Csc1lEgm0UZqnYR1TC0A+Rk4k5YHtJ+KXYv6gH0NdeCq0it8iYzSKgsZ5UB9lZa0su2WGFlpwOmkVqV1p17wvxwBe6QWufAIgeJ1pda/fNDozS8jAmUltaZiDASXxGfRZwiAuvXx28df4SoC0Ge2QIyV0Sw9232LgEBqXTibLkb40Mqh1KnrjfbdG+H/evpaBfylNzQMABVOatGoloWMuhs9IwRcsbXjsr/juRuW6nXoCOgI6AhoRuDAlss4+dMVFNzIF/PQgiWSsFF0u1Ohoti9Oh+4XSKIuElUuQ7JbGE6lfEJRCB4wcWQLUdQyjLKZMKTjKvfeuESp3H6iw0rvBXigFlDSCuzuHZISi2yVdqVWvzph9cysX/zTViIak3hAQgNLEbKkotIgWMB4oVitJJaaqcferQYiGmzYvFMfc1DShpHPcOXVLxMS8GOyiadHG16We0h8+mklqOolz993Tb1ENSmBjyrSmUVpN9A8qEbSLvqaPnV0bhLNbg5mo1JX1iI9EO3kFOWvHoeuwjYJbWILyUMqdVXV2rZxVRPoCOgjEA5SC0hbtaNH/Huzvroi02cygvc34KyS0f+4UKAVGqpcS5K71iuBlc0C22EF/7LKf6ES5m4siDzUjpyDSb4+8hjbmlG824TVrJdExUAXrPRQvD4ApgvZyCrxAjvBiYYmWjJIlAWmC+lS/ecHSn8bqa9f+20ZKYjI8eCGr4BMFVTwcScjtTrgHcDPxgdj1l8N4G+53VZMlOQkQPbeN4TKythDOZnIjXDDIO3H3y9yjgw2DIyYSmhQHFmnnc/mMpY7D2BuAyVrpmTjMykTJQUlfBxrST3PTVVFu0yyFQrV0rJVyN1dZXtCN5KB9nRJbPh2oWTDHm3QIb0YtMpElccSEpujFw7SJvIv8gctuka7aTWo4hc9QhMVzIQ//YFmIn+u5sxtSw5eSiixk7VGh4wlGM90xxTqwxj9qHPopNad6+L6/Zsgn4DTfC28W5bcCkTexefxdHzWu1qjDFbfOCtNTmZ7vYt7Bl6CofLklfPYxcBJVJLttAQC4BOatmFU0+gI2ADATmpJcXR4gLBc/G1ssQ4WqFsIHkhvhZTrPQ3BNdFndR6qEcc7X5IO36oNT4wqCGeH90UpvpulJMF/VIPWK7sxtQhr2G7/yRsXhKDIDXiwRGk7zbJ5Yht7M6GoPcs6dg++TnEno3CyjWT0daTCA5P3vtqMtrWcrSiykpvQeqB3TieY0K7ru3g60y1wauy6nW0XAtS14xArw/MGL9hPUY1V2AQSsxI/GIEXliQjv6LvsGMrnqcQHWULUj+cgT6z7Eg9uvViG56DxkZSzqO/HgYmR6h6NQhAMbiih+D5j8+xgsvLoXfrJ+wsJ8fytJay+k4DH9+NhKtQG2Hqd+uwJDAspRq6zmgns2KmE8dfeyI9Ncv5WPH5+e5wPH8RSt16Y8d1g6FTEYVHRd5qmEFHEMnqqM4H0OehOLjZAkNYE2R5mlO0SV9jLBSaxHtlnuYqyu3JAitiS/tpJa844zNasPrzg1cZA8HKv+lTamlXk9e4gasPuyNPqOfKVugeDXVUlnVTLSpjpTjSFpHoVdiX9XK0GKHTmo52gNlSe+G5uODEdHFXR7MTq2okkKkrfkTX31ToKEyndTSANI9SWJLqSXIi4Wj0HVS6550kV7pQ4OAjdMPqQDywumHoa+vEk83lJ12yCi2Juvuhw/N0FBpCK3UIg8ZFzco1OE+7tWqoUN4ILpFKR/oId/AWJCx9R30emsbLAjC+LWrMaplGdVaSm2oTHKLDPSucBy8lTl0GiF/wWVsf6sHR2oJxJWwQSoxI/XgbhzPD0C7Z0PhS+9/tfqCVvRALcnEnneew/gjEVi24V10qmXHzoquX3N5Gkit7ONYOGoQlp8CjL0/wub3I6xx1lzfw56QILU2rEa0Ekl4tyDIPoy5Q15CQvOPsH1WBHxdKn4MViSpZR78EWY+HwCDEK27spRa9LN5H3C036+8gNMHM1BaUERQU9aEDuluJ7nj8W57fCB2Ndd1Wuek5s6u6prIr2OCDaIjI1UhO+Wyv0lR4MUyeSPIEIpMStvTNE1aKS1avDKMtbHUoUDxgAdaT26KNi3c2MDw7FVQiGsHL2D3F5ky9Zajj64jpJbl7zScuZCFQqKSrEMfY0q8LyYsGYjH67fA449oJ3hVlVp0DCktJI+jDXck/b2uX8lWndRypAfLltZzeAjG9K6ujdASqii6g+PzjmH77/bq1Ektewjdq/s2SS3KKD2m1r3qJb1eHQEdgX8jAvKYWgICtk89DAxuiBdeD4aHp6s1r0P/kp+CzRP7Yeo+LtpH0IgvsfK1UGTtWoBlB4FOIyegVyMDkJWIVUvX4PKjkRg9OBi5R3Zjz6Ek/A0TgtuHI6x9AIzIxJG4BVh71sK6kJktBvi3H4AXnvVFxs+bsG1vErJKDDAGhWN4VDj8GQVDSSYSN8Zh7W/pQDUTasCM3GrtMPzVSARVNyP1kEI9pMuEJR0HVi7F9luhGD6Gy5MYvwC73Qdg9PNBMJoTseqTNUh5NBLjSLur1EHwU+EIIxUmuwLQa0AwYDbD4N8Nw1+KgL9HJo588TE2Z7fC8DERMP72KRbuTIehlgGWTDNgbIawqCiENTEC2SnYs3UN9iRmwgIj/J8eiuE9gzlcvvhYjkuHAXihR6jk+pR9HAmL1+BwvgFGmGF29kO7nkMRVicde77ZisMZZsDgh04DXkb/J0wwn4hD7KjZOGA2IKTf64h9LQKWrXbsHBqFsECGsLQg40A84rYeQxaM8DZakJtvQqdRr3N9LVwlFmQkbsOmrb8i1WyBwdQK/aOj0La+AZZz27Bw+T7kGo2AmdmYmRDa+2UM6cSpaTJP78aO7fuQdM0Cy/X92POHn6pSK/PQbAx/JQ6seKFaOOZ+/RF6uR/HqqUbcfnRoRg9NBQmZwtSv/sUyw5YODt9MnHkh93Yn3geFq9maBcWgbCmTB84hiNTpeXCbqxatRVJZgOMJgMsN4GA3q9jVCcTkJ+uXI/Vc5SOI1vXYPuRdJhhhG+LpxDePRwh7klsvx63GNmxnZUP+HYaitG9Q2FkxrFa+arYQ67Uqp+O7XFfYE+6Ae2GjMWQIItDuDzf1k90QeL6dBeyDEbAYgZqtUKvAZEIcUnCjs30GDQidePbGP7uNmQ6ByBs7GRMGRaM1DUaxyD73H+BtUeI5776U9xzT3DqAqmV2ykSnTzM3DgbMBZDQiw4Evcptmc3wwtjohDiBZhPbcLCNcdQp/tYRHeRVF2CUgsT1mPZyFDIKPvMwzbHWVi1JOzZuQ/HU80w+rdCZ6ZPfWyPfwv9bE6IQcg9JraYdWTzwjOqai16OMuVWhxTJMXeUl6J7am/hFziQXUKQek5wkqI1VVFFNSy6iq+ADGNYBURK0u0TIXFUiParFukTmwxRTfVHCgeCJ74JJ55whUoKUVJqROcqwIlRYBz1VJk/5iE+BVlD66jldQ6szISUUvSbL9CdZ+LfTOfgYfGFy1N7odKhNLdJJm01GUrjb38ivf/+QdVnJz4YHDKaOqklsZRVtZk9R7F8P/5wU8W9KoUOcnZOP/HDVy+4QJTsBcat6mJup5MwAniyriOr149D9uPC0VqFdzB+cN50KLxQsFtHF+eYaf8sjZcz0eTWrdzuc2N0prg4V4dffu0wXNDlBUAOpo6AjoCOgI6AhWHAElqMaXae8cyuBnQumMg+o5sLDNCzW3Rci4eo/tPhyVmPsIvTMfclEisXDUJQReXYvhLC2Cc9A2WRQXBvPcdRI7fjbbz1mOM6xqMHB+PDBg5AgZ+GLLkS8Q+BexhFE+7mDXEAAMs8I1ajI96mfHFhHew3TkI/jnJSM0H2k5Yj4UxIbAcmoPhoxlCwwSTIROZTNYGMVi5dgL8/piDaKV6iA0rYEbyihHovwCI3bwaQ7wOY+7QkUgwjsHaz8fAP3UpXnhpKfze+xaTvDZY2/3pas5uxv2Qt9tksLB2dJr6PRY+b+Dusa6Jr8O4lXH94oIhCHt/tJ2MzQujYPh5Nsa9GY/cpsHA6SRkIhjRy1Ygtq2Fc28kcRn6CZb/N1xSJF3fj6mDR2DzdaFgA3q9vwDdMubjtc9S4N/UiNTT6UD9SCyMexchqbMROTYemYwhpkgs/HIsLAu12BkD/5xtmDnsv2xdJhOQyRYSbE06ZR/HqrdGYO4RE4J8UpB8CTB0fRebZ0fBO5lzC2OJKI7BZAmpGRs/Qi8w7qz/xXazAf6BRqSeYypQKJ/JW5KJA3MGYfSuUEydYMKmd+JgmvY9FvYzYM+7fRF7JBzL1n2ATu5JWDW+L+YWvI61n0bCsmYEhi9NAqoZgXwzYIrA3FUfoFe1ww7hGOadjoTJfTHjBwsMPiZYrrNgoNP7TN8bkfipSj0y8s+MxM9ewguLkwCfAPjmpCDDAoSMWY1l/S2YF8X3azUTjPkMARiMUStXYHxr4Iha+Z5JKthHwrKRcz8c/9UHCNr7X4yOS0Lb11Zj7ssBSF3uAC6zVmNGvwDRpU8gkDhykaEm2yF2xdvw3z8Zo+kxuOINmLa/gheYPmCuLh9g++x2SHpX2xj0Tpyt/NwnTEZbwnVWZhNLoJqBRlFYtmoy/H58Fb2mpyD68/WIbWvAkcWDMPwLP0z9+hOZS6FAaqV2isHoLo/w7TXAu3k4wgLN2K42zuZ3RuK7fTH3EGDwMsCSzUwKk7F5bgx8z6mP/04XqWcz4QOElSEQd8WtIlxJX396DhePXEVpUSkbmcpJFgSdXV2sTgRUikBF2kXuE2R7BjvKWU5oxaieuBMRBaJK+FugsARVlnDKHnlooXBPUnaRyjOuVKV9jETOKUUOE2KHCc6W3AckeTv/cUCp5Yu+XzSCn3Me/lyciP1tWuHVLkDS4AtwWdAMTdyy8dPov8A/RQ53uTZS6yQ+7RSDuDrPYGjXhiA/deWd3YUNB2qj+yutUd+lJfq80kGzG6IVqWXv5cTh1lVShoq0kx2wZCwDwmZb9eikViV1Ll9swzeewIsdCUarpACnP/8LG3fStJMb2k1vibAWgn6XKaAQ5xf+joR9tmykSC09TlbldqgDpSuRWmSIRHIzpLsfOgDsXUjKzKdHfzuENm073IXa9Cp0BHQEyoLAxYspcDNUg0/deg5np5Va9r40+zWsh+dHNsMjgR6y0wyVP1xbkLxyJPrPL0Ds2k8QdnEO+r91GD2XbMHUVlkciVAyCZv/F470BYMx/lBnLPsyBpmze2DqviBEz5uMzsW7MeOteGR0nYXtM9rh+Hs9EJsYiWUJ09DJkyG8jFzg73wzLAYjDIzL0ivDsMowAWuXRcK8dDBGr/PD1A2L8bx3EpaNG4bl2TFYuSoS6dNV6pkbKXNPM//BEHAMcbUe4702Yvh4huwJwKiVn6HziTfxwmIDpia8BddP+2DqvmBEz2fs3oUZkxm7P8D2me1wnNmM72uHqQkf4XnP45gbPQIJ/mob9UyMWr0e40OBIx8PwvB4fiPdyAALo/IyGmE+sRSjh3yMzKErsHZCAI688xyHy7p35bgII4IntbaHfITtsyPgW8LjBQvMtwFmP5+68b/o/+5hhM3/BnO7GeTuh0YynpFAvmVi1FfrMT6EtPMjdEp+H73e3I+w2esxo5sBRz56CaPXGJWVVBa+D5GO7dMHIXZLABuHqKf5U5bUMjGk59AAZO19Hy+M2422H3+D8SUfo/+b+9Fp9jeY0c3IEj7Dl0K5/Ou7MXXwqzjQ/hOsHWfCptcGYblxMjYvioH3obcROW4/Oi1aj3Gm3Rg/ZDYMTH1h6Zg55FVs9ojEjHcGwPjbbIz/7DjaMve6Z2Lm4BHQiuOMwP0Y3ed9pDP99N92yN31Nl6YvA0hDKnVIUW9nmHBUnyn/BQkjHsOM1IiMXfpZFYNZ7meDkttP5hyeLKy4WSs/V8U/C/FsePCPHI11vY3Y95QlXYw5Sti/wlCDr2K/nOOI6RTABIPJMFfIEhvMGSig7gQqkeBQOL6NBi4bYGBeXhLVMbgU+ly90NmjFgRwApjcNN78F3/IkYn+GHqxk/wfG3muX+Je+5VSC0MW8EpSDcybU9H9OffYHy93Ygd8DaSBqzA2mgDVsa8hISAD7B5XiT8CcGhWkyttm9/z45d8w/K42xe4FZEvxKH3G6TMWNoAFK/eBVz9/lh1Mr1GO7yher4n9uVejbvsUpLmGIuJJmx64tzyLvKhSuXryVqhJYy1UVSYPbWJLpkubMf95csCL2M7OLd/oRGiH6FEv8meqGTfIKNlVbtREMui7rejGyHdqUWd/phtT9TsGLWVWC0QGodw0/kvx1+M+AyOEJqnZm4CwsjastqurFtPLq93whxRyfgcQdtkJFa5SWKRPkeFUvBQZvui+S0+6WSUTqpVZldVRMDljdH0zpSHTmHkrB4XrZKpT4YsrIxGnuS6U9h8bxbNozUSa3K7MHylK0WKJ6LukiuElXg4cacfqgrtcqDd0Xm1UmtikRTL0tHoHIQqAhSK/VsusrB6nKbm7YIwMvTWog/0hsOGbllTsTy0YOw8FQIhrzeG4/cOoyVK3YD/RZj7dTOsGx5Db1m3MKoD3sj46PpSOrxGVaOrom1MYOw/DSFVfMJWLskAukfCLGpJomKC8uVw1g1500s/IFTwbBXIKOkioL5k34YvbczFm6YhTDPdGyfwpFiK7/ojcOvK9XzOtauGI0Q0ocoOxELXxmEBL8JGO4aj4XfcfX4D56EsIsLsLxkAjbPaYXdY1TK+zQC6bOIQPEGnqS4/To2L45AinhPIIssiGXjGQHJcS+h/3wDYr9egZ6WTVj09vvYfEFqpmnACmyaxJNaQiB6pSDuPKnFkDubpofDxJANJWYk7/gYU96JR7J4cpsBYbO+x9zeBhwgY2opklpKdn6CsOS30eudFESvXI/xbQ3qgdzz07Hns7fx/+xdeXwURdp+wjVAyACSADkETABJUAREYN1dYUUR5VTw4BT4BIkrgqscKocQRQ5XZT3CscsdogIreKzI4YLuanCVBNEEgUQIOcAJ1wAhAyR8v+rqo7qne6Z7ZpJMkuo/lEzX8dZT1V1dTz3vW9NXpDFH0XcRApQ/dImSWlIAb9e+hRgxLgVxC7dhSukbGGqmfOIG+a8XMfT5TxB2XyLG314fmcSF8qcumJK6Ek9GpSNp7ATsip+LaTEfY/paO2Z/+A4ewmaBiNqnGYLRj6/ExtHA30ZOEEgyMzgmxe/ApIcWAs9vxerxCXAdSMa44W8KarHFt6dhilE9z/eifUQu0k+pz2HEgr0yThH3PIukmeNxV22qHJPssZ/6BLMfeg7pD65D6uBsTHvIoB1PxSHjH3rYr0SPfYTYkY5OsuHeOR8g6eEE2HJSrOGiwU83fpWnMdg7D0vZmFq6pJbOGNz8GmI/eAST9pDnfgF97kXSd/WmubpKLWmcOb+ahxGTPkHPN7ciqTeoyipjIJL+D1g29xN0IUTqIHVAeYnUUsfUssHeLAbR5OhDx16dcSaSvzNJrEH2smPA61sxq8Umg/H/ORb31zybQUJqkVasmncQZ38pclMwSdSRFLORapyoakmrd9Kqfs2GFZTUWaRceXUhCV3E6O1UqRXifpqJRrIlC8GYCU5tlzZemOK8qCa12L5VCpN0XqwKTEppzf2Qklq1v/4e694tUZFaJ2d2x923XkH6yAz818dPD3Oklgv5Bw+isPZNuDWhmeqwBVfBjzh4wo4OPdqYdjuUTA2oUssbKebtvo/4VVo2TmqVJ/TaeFeXkf7UfnxaaFxnz/k9VGqtkoPHsGROvgcjOalVnj3oT9luSq2LV8RjRBRJsEBwhRBSqwEeHNwd/bj7oT+QBywv+QD433f/xe3dfhewMnlBHAGOQGAROJH7Kxo0CPVbqSUtBox2xuvWrYvb/9gOQxPbyw3wFOfE+d1bGDcuGVna5pK4Rltex72ln2D6Iy9hZzFJEI8nV6/DlA75WP70EEqETR6Etg1o5npNO+Ku34VjH1FqCQHXRVKr1Il9bz+GcSuduGvcePRq7kTammTsFNwDR8KZ/CAm7dKQWj+NxOrlg5Axi6mHxN+6LtbTu7MSi4pUTup48zGMW50t2NJjxlqMO7MQk1bSlnV+fiuWDQVSBbu7YPjkgWjbkCJTr0kC7rozAvsktykSKL52JtY8PQSL68wUVGrZ87UuVToL9fXPAe88jMUHe2L4U/ehrWs/Ut7+BBf8ILVcv24WlCg7Y4dhyqCOQM7HWPp+pv+k1uEXMWBmNoavpm5bRqcTOgQFy2aEPZCIkd0a48SuN7HmmwTvpBbewNCZJkgzVx62zLwfswW3TPUVn/gBVj8Zh6z3xmDcCuqcY7uPKOeGIbxgM6Y89CK+umkYpjzUEXbBccCGsJt64t422YJSiyW1POGYFL8XUx6aB5eW1Jr3ORZ3S8d0o3pILCrWZJcT+YfSkHYwG5nffYzUXdmIeGwlNj+hJtns+eSZeg7Zw9ZhzZA8zHpYvx1dLryHEbrYK6RWxC09EX4qDVnOXpid+g4esn1iCRct5nqklscx6A+ptfkRTNqtIbXIc2+g1JJJLVlVRU/JlMao7IabOhf3RqmDXXuMqSW9P952H2f1vqbjv94DiRjfTdz1r21HdLde6HyGKrXcSd3gJrU2/+0X5P7vJMpKy2R1lDIO6DuRVSTpuQlKadjxoyW23DiIkBCEXBcpMyFklhJWXqKfJCc/mVgTuS2ZgWOJLemexyDwWndEaQZVWskSXFo3Q09fATebjqkVgYHLbkaM4wSSZx8XSa36KHaUoWFEHZQey0fKzF99DhZvjtQCXCd+xMGCKwjv2A1tSNCsUhdOnyhESfM2iPbxdE5TMbU8gRjIe4EmvQKhHOPuh4HsYStlhaJt74aQnQ+vXEHeN+fhMXTd010xu4/4NUsOcuCklhXAgyqtUUwtPSO5+2FQdZ3wYfCfr79EwwY+zkrB1RxuDUegWiLgcpUgrm0Hv0itY0fy6UJAE6uE/W4KDQ3FoLG3oWtvugBT9qa1riY0ltG+1x/HuA8iMOWNZ3FXS7oQdGb8A9OTdqDzyx8JaqCdLz+I6R87gduIu2AiOodKBJIT906egQHRDny1PR0xD8/AWCmmlorUcmDn3Acw5V8JQj09au/H6lmLsLNpIjauToRtK1E65eDeyXMwoEU2tixOxldNxmP1+kRgDSGqxHqiHPjqC7EeVUwtOmQcX8/HiEkpyLf1QtKHf8W9lzZg3Ii3kCWd6HgLccGTypsp2r0fMY/MpHYLMa8icO/kpzCg6c9YNj8FRYSUeC4O+2aZILXWPoHfXn4Ca0LHY+mMQbDnbMCsuZtxxQ9Sy/lTMsY98iacDy/AkofikLd9HqavzVZIrTlDMOWjCAx/8VmM7BeHTJOKsofOv4kR41bBNWgmpvzJhvQN85D6gzbmlQs5m57GgLnpGPDiOxgR78Te5Oew3Cup9TmmN/kHxk5KAaTy/zEPqT+5x9QihAkhp7IHLcASojQi5JQrDztefxrLzxAX1JmIL6DKqSzYMfTNrZh1XwxsTjG+VkZPjJ0zCgmXvsXOb2y499mnMMCerlJGETWVRxzvzMQrjzyNLS1GYvb/dYXrm39g8aZMGlPrPhdSiQuuXj1CwH3xIrHH5s/DDvsgjPhTHHD8C6xetBlFpO+fpKTWFvTFlGcGIfz4JryyYi96kLhhDxiV/wQSMl4wwF4itQixuhIPuVIwafSbyHlgATZOS8BXMw3s1cFF+7LVI7U8YkdIrVFjsAYDMf3Z/8NDd9oF9aA6/py+WrDHNxMw9PVs3Dt5Lga0PIoti8Tn3oDUyr9tJKaP7grnp/OwdA8hVldibAdRZTV6AlJzgWji8QEkuAAAIABJREFUQjqDUdCJDdSPqQXUs0UgoXdfxJMg86JCjx1nkEllMjZ+B2R9jL3O3pgyeRiic2hMLUNSi302B/VCbAAPlPVnkty3vRDfbspB6WXpDDw950D3+UI3JImJE2fZeFlkc1zl/0GILkJKadRZbKQrOVoRO/WJE5snFbKxGoul7fRnSAUR9YEs7FxrntQCWo+9BX9ofxU/vvgLDgouh/R7vdRxFmmv/oz0k773qDlS6zS2/+U+JDVfii9n/h620nxsm/YIkr4icRBvxtS/p2CUsg9m2piAkVpG5E+giSrTLdNJqLXFqm3a9Fyp5U9vBD6vm1LrQA6WvOxB2gWu1Ap8LwSmRH1SS8+/HuCB4gODeaBK4e6HgUKSl8MRKD8EAuF++OvhPJWBet9YLWMi8MifOyEmjsbT8ugWcmovkkZNxD8TXsWWxUwMmqK9SBo9EanRM2hco+/mY9ifUxBL4uyMiRfUKa5TaVgzcyKWficpbCIw4OWVmNU/DF8R90GW1CKE03fJmDLuLWSwLSDuh6unIv5KGtbMfx5L9zCuiUKg+BnoTO7p1UNONSSuX+yiStseVxZVW10iirCpwulogt0vTMTSfRq7B4iLcZViqCemp76DsR2cOnGCXIJaaWwHxf1w9uY30Hn/yxixYIfKXckv90NyMuWrEzD7I7bvRffDByOQ/z4JlL3XQ6B4HTv/uRLDWzl03Ap1SKeCHVj89NNIVbmaenM//ByLezvx6aLnMPsjqpyjlztplrVhAoYucAhukNN7SKt+F3KEdmVi+HtbMbu7A2v+PASLT4zEspS5uKsFLY2c/jj7mYXYKQ0bey9Mf3cBxsZkupFa8ITjIDtyiIvnzBSVYlEgtR6OAznJTree2xmfMkc6Ut96EUlsexv2xJR3/4on21B7hAMAxCvivplY+iI9Ec+oHcMj0w2wZ0gtMgbbESXkBIxbkYcBCz/A9NZ7kWQWF80rT9f90BN2DwA75z6K6R87PASK1x+DDzVNx5p5z7k/954CxYv2Rj/8Dta8KB6yIB00sMGGsX9fh+l3uvv6GcXUIoHwSXy44e1sQHGm+zgrdSHn43l48qXNkP1Qbk/EskVPoXOhkfstcQ3WPJtBEiiewHf80AX8a/kvKD51QbXtwaqUFA2VxltDM17YOcjjAXKsu6EqAJYYhJ0yW7KroxxFi/FCJFXLqxJxYnPXldFUVOmlXKxrpUTXad0LlfDw3r8DrLkfasqLbYr20XXgynfguHAig3+XOVLrR7zVbTyu/O2/mH6nDa59i3H3n7fh5gdHIuroKmyPtnbqoWRxwEgt/yAwn9sqEWW+ZPeU3uripJY/6AY6rzamVhnyPvwWq1M91aNPah3r0xq/69UULRuLJypeKsGJzNP4fsMp+EFeB7rB1bo8s0otMjGENmiAIYO789MPg2REcFIrSDqCm8ER8IBAoEktI2V8XPsbMfL5WxHWlD3fSEelRWwtdiAn3wnYYxDbgnXXccGRm4cilw3RrWNgv+5Efq4D9VrEIYJVG5SK6a4B4fI9F5wkb6kd4a0iKPEkXq6iPOQXXQBsYcKpiC7YEd0qAjY4kZ/jgAtX4Dr5LZYRFVf0VGxZloh4Up9uPXpgU3su2GIQ27K+sEhyFmSjKKQ5YiPDFAKs7Aocx4mNot1hZB0k2u2ywVbbBWepDeFRMYgQNtRdcJ5Q2mQ7k438c0BYdJxw3+Ugf9sQ1ioG5NREZ0Ee8p0u2MipfC4XEBqB2CibIS5yS0opzi4bSc8ALfyeByexjdjjAmzhMYhuKtCLSl+1igBOmbUTcOZmCxi4nNn46u3nsHRfTyR9/A6Gsqf6yeOE9I9NCPhPmiS0HXT8yLY4Hcg5xfxN+i2fjCN6OKKcTxYVU8zzyThrFUMPE5AusSxpbDpPZaPIFYHoVnaNy5+DYlbHLvSXUIYPOAp9eJHA6UTmNqKGyxNUYUn3xVCLXDr1uA1BsS+KXUBtm/JMiLHSdt6+AMue7AK7zY7o6AjYmGfDsHzhGXXH3n5JPQbps+wAbASjCNj07DXChW2H+E5Qxpd409MYJG6XuXnCuCX942Kef4/PSh3puXfBVZiGZbMXYmfUs9iyXHzuJbuk95SNDCInEBqjfj5IkP6/3I+kM4nYuPxZgbx2uyQc5bh0Yora5D1Fnlv6t9E4c53NQ/4p+q6MjhLHoBYr7fhXPZua8V2Js+U5hwub38yC89g5lWpKbxvbzc1dE8PbyA2e3WyQ5yomHLz2kEV580UisbRHKop4aQPCu5/eaA5YNk4YS26ZyS21x4pSy0y5vqaxQmph2feY2u0its/sjVmnpmPb6kcQ/s1i/P6Zer4Fih9w33vXFT9S4yZ4I3jMNN7vMiSZu5nKKiANJ7UqAGSTVTQZ3gmJj4RBPv+w9BLShmVgp8f8GlKrpARFznoIby6SWdq8V0tw7LMcrF9rFKzepLE8mVcEdAPFk1w60uKwBqEYzAPFe8W0ohKQ+SQj/X/o0rV7RVXJ6+EIcAQsIhBoUsuo+nbxbfB/szuhdl06rxouOizaX37JXcj56HkMnbUDLnsE7E6HEFvkrtlbsfQxqgqTL33xML1t5AbD/i6fmsWgoj3RXRtMxmwE5PIDqFxKdv60ClMeWYh9sCOioROOYiBi0F+xcd5A1amS5VJ5sBXqSMPSP4/B8p+AiBY2OE65gJtGYtkqRRXml8l6BwD4VWB1yEye++cw9CXNcz+HPPfMqZJemurK3YGlC+ZhzVdO3PvqVix+ME79zqgOUAW4DSXFpdi4MBNnj54WuSW1ix2pzvRrz4T7oWS+6gxDElOLvLYZX8TrujGyxHe1EEyelkRtM6Lg1MHttUHuJQJLnDTc1MwSb6JyfzTA3zypFYdH17TADYb9WIzMsRnY62M/myO1LuLLWb0xu/gpLP5TEd6c9yFiX9mDxf0aweUPqdW/77ua48TUrdAjovwmp4T5PoQJymYdOVV+C2SXlXq9peWklvV+K5cckdEYvaQN2oQqpXuPp0XSaoPRm7GuDOe+zsHbbzC6bTPZeBpLCBiSWm6lhCCsQUNOallClyfmCHAEOAK+I3D+tAspbxyE5H7o6VupfcebMPHl2+Qd+OAntYhiLA9ffbAKnx4kihQ7Yu8ZhXH3ie6FvsImB2Khbi3CZXRcllSH3krOaHVnetXnawPKOV+pEzm7UrB658+CKs0efx/GPdY3aOL+lHPr3Yp3HNiMjR/uQU4xETt1xdCxI9FDE2zcZ5vOpiP17Q04GjsKU4Z3UakXfS6zOmQkz/37/1Ce+3vJc59gCR9Cai1b/gWKYu7DuJE1d/xaGQ7XrpZh3Ss/4+yR0+JrkfIDSnQpd5JLLp8hsYz4fz2SQ3ZtVBFTjNW6AbvE17bXxrkTXGoySylcq9AyKprGoxei2RvWbp7Uoqcf6gkIaeHFyHxsP7702k79BOZILcCV8RZGPrEBx0gxbcZjVcpT6FQnH9ueHYwkexC4H3ojgXzExzCbL/X5HFdLQ5yRcj7ZnijYlvLyz8g54DGEeaCbzsuTEWiKAe90QJdoRl119TLSX92PTw94g8kXUouUeQ3HVu/D+o+9lc/v+4oAS2qNf2Q9Ll68oprk2HK5UstXlHk+jgBHgCNgHQEtqcWWoI1p0i7hJkx4uZOQpEoQWlbgMKsKkLf0mQWJVqXFfmNq1y3VDjgrIPO0HAGOQHVGoPTadaxNOiiSWkpUKtJmM2SONLe40T3iO1ZWUQliGnEeEmNmCXSZoZ8jvSEmlScwhWzzNqepo0iyf0mnKUptpP2raL489bfR/oV5Ukuv9PqI6RONbkMjcEP2Caz6qxyxzfLQM0tqkYJd535D0aXaaNyyGRqx7s+Wa6UZgiqmllmSyih2g1kMzNYjAORBUcaVWmYRL6909dFz/m2491bZ6RBAGYp2H0LyO2ZcBPVJrZLc0/j+00Kk7zyP+ndEIv7uSHTr2UA5iZE0p9CB9U8dpgwzvwKOgJbUunCBBtHVftuTyYqcfsjdDwPeBbxAjgBHgCOgi4ARqcV+mwmf6Nevo33HWEwUSa2qLibyeTh4Ir9YBZdUgRWgrKT1uQE8I0eAI8ARKB8EFFLrjPKNL669yTe/0TpcJomYdbrHmFqsSFagkEQFGON6yO4/aF/NbsHqRThE2otZn2g1Y0xAeTm4vDoIvfY1ztblCXUWG/9ILbGWW+MxZqYN2SMz8F8fu9sKqeVjFYbZZFLLCtFjFmBfjRVsKSuj0mwPl6dwBn7V7UHex5bLSS1fUQ5MvrZPd8XDfRoocbQAELfDlXPyYU43pyW1ylC05yhSlzrc8jcZcgsmPN6YIbau4OjS/yF1T2DawktRI2DG/VB6ZxFSiweKD64R9FXqCZwj0Xj5xRHgCAQtAoMmt/XJNk9KLW2BLKnlU2XBnsmMWksvjhZpl8olkfwgnhHPtpmTVsE+Arh9HAGOgB8IsKQWW4yWAbDyKmRd9SRHRr3yBCWWqOAiddcSCS6tHfp1u59qqKavhJc8c86iotVSYmkRpZi7W6G2Pm8cDbnffsRpHEtt7kdPkKwk3lYYTpZ7TC0/zTTIrqvUMgOeqeDy7JGZ5WO/pVK9tctSYQA4qWUVsQCmv6M9Js+IQBNGrngt/xQ2PX0UR01X0wJ/mtIYTaT05y7g32sLDQix+rj/jdvR7Sal8HPf/IS3l5w3XRtPaB4BN/fDCy45UKTgg87ogQmp9eDgO9BvONM55qviKcsBAUJqfbPVd/lyOZjEi+QIcAQYBBra6+KZlbf7hIkeqSV8mIvqLOFTXvybuB9KSi2fKjObyXOcXrOlWEunR2j5q8rSDwBjzS6emiPAEeAIVBEEdJVaOrZrX/Fuf6sUWxLhpNBHUjh3YZ5iTjUkr2zJ6VHiNuj0Rcug+TyFH/fkkEjz1woJQRkTJ0ywQVKKsYHwDeYPI0JPickFWFFqtX6oHW6OBJwZR5BGJFktmyChd2M0PHIa3/9Ajl31/QoKpZbv5qtzaj9sAlWuv+UEmtAi9nBSy99e8TE/CQy/sA3asEd5O89j58yfkFboY5kmsjWZcjsm964vp7x2OA+vzThuIidPYhUBPVLLvQw6WXGlllV0yz89J7XKH2NeA0fAHwTKg9TSbnaSD+52QqB4GlPL+1WK/F1vY+kXebA1tcFVRI6sT8C9I0fi3nZ2wOVAxu7N+OTfmSgSgon3pcGYbQ7sW/UWthwGwuwuFJ0Fom8fiL4dXMj4YgfSiwB7+14YN2IgDTxOgpJ/swM7v8nEb4hAwp19ce+dcZYCQstt0YuXZdRQN2WWQaAxdgXjq1+Kd7B5Co4AR4AjUOkISKTWuaNnhUDoZlzvjDy15ChY8sY3S2XRpsqvVFEgRV0c1TBIaayow2gJ7paxxJO7NcoGkBmxkKfOMk9qRWLIyjjElJzGJ5OzcLxlNIYk3YSYMFJ6GRz/2o8P1pX4PC4qldQacN971xVmUv9EQr3g6sLAMOmmJ3SzJjaVoY+syVMR3cqrBFUYJ7V8HvN+ZNQJDF9RgduH3IJprAti/ikkPW1eF+ZHo2tcVs+klnpXxCelVuZ6THxzN8U1djTmvdAHkYYoZyF5wiKke03HFuDAZ69tR9QLo9FF/pn8tgyYOBv9sRtzt0dh3sh4pKckoaDfbPRvVn26mZNa1acveUuqJwJWSS32U50otTa+8RNyDp9QgaMfU0s5/dBzQAlSVCmy1o3H0EVpQrk2wmM5AXSfgS1LxyO6YDNeeeolfFo7HrHnsoST4XpM/QBLR4bjq1kPYPoXxOXZBjtcINnopfzdY8ZWLBsTi6JdizB2SgryYYcdTjgRg+HvrsX03jGwGXW3GTdDNq/W5ZB+NIspJJkAswbyBI7vK6zqOXh5qzgCHIFqg4DW/ZCKpPRP+tNz5pOAEOYfklV+Xyo6Ky1YglJLfB2zh9CqX8PsWoMhw3RdCmkNEoFFXQppHvq79csqb2Ke1KKnH9ZO+wnr3jqHmMndMOT39eFyFKM0rCEalpzFjkk/47B1k4UclUpq9e/7ridNnekmlYcSylvl/tTpT17JLk5qeeuhQN/3NzC8n/YMugXTxjFxtc6dxUfjMvGTn8Xy7O4IeCK1tEfgUqWWFffDbCS/dgxDPBJZjE2Z6zH3ZD/MuzsCOK2QUZ77TY/UYnIw5XBSiz8BHAGOQEUjYIbUMtoNNyK12MWF8O/rsKzUoqSWA0+uex9TOgP73nwM4zbGYPaWtzH8JhtQ7ITLZoftbBoWP/E41timYuO7A5G34AFMzxiGZalzcFe9DCz/86NYWjweq/8+Az2QhsVjH0dq3Kv4NKkL0l54ALP3xGPskpnodW0Hkl5IQf49r+LTxcMQbchqaXrINMkl+7Z47mIjSYB1qUBFDyVeH0eAI8AR8BkBWal15IyiovJQmnGsLSZSlXzSoRinkNkY0COaPIfwVs+E2jWIRJ2xFJYZEssKD2EmrWVS6+vvse7dxhi4rB1a17+AtLEHcHJqNwzpWYbMx/bjSx97NChILU+AmQHTx7YL2cq7fH9s85SXk1rlhax+uf4HhvfTXi2pdek8do76CXRPmV+BRMCN1Lp4hdnlpjWFhNQS1KJhlk8/PIPPXnuXKqZYdRQhmmauB/VgjcPghaKiSvqt92Posud9pAv3+yBxJaPCYvJGDl+CeXdDUWoJqjAI6SGpsvSUWuQ3sS5aRkQgIa3QsrhSq0Lh5pVxBCwjYIbUMirUG6kl5ZPcDye83MnkTrWk1CrB9A/WYewtQNbqMRj6en1M37ICw+3pWLPoeSzd5VBMa5eIjcuHIW/RA5h+eCRWr5+BHvWzkTr5ASQVT8WWZYmIRwaWT3oUS+1z8Om8jvjkqUex/JCmdbdMxcaViejMhjWwjKqYQeVmqBP8XSqXK7B8RZjn4whwBKoJAiyppdsknQ0EtYZKinnlroAVXrE6DBMRzYphs6juyu01zRBkjAKLtY+pVY6PJcXJ0vIarHpIbbv/Ki6pLvOkVgQGLrsZrWtfRPaxOmhza324Mo5g1cJTiKkupJbRs1FVCadAPeue2s9JrUChbKIcLaEEwHpgeBP1eEqitaHQgbefOmzypEU/665h2b27H0rH4cIHUouASZRU07AtRyKnGNdAQnQRkmoFMImouUwotQq/TMLWlrORmCB1lKjUGgwkp3fDipHxwg1ZlaVDanU9oC2j6nY6J7Wqbt9xy2sGAlZJLfZDXI/UYr+VZDdEH2JqUaWWDqm16a+I3zEG41Y6cde48ejV3Im0NcnYadchtWzZSH3GiNTqip3ThmDpT50xfPIgtG1A+7te0464q3dnRJCwmYHwX9AjtqSVE7uCYokt9YqpZgxE3kqOAEegRiPgidSSNFLs/wlLJbyiBWKKslEySaV9h4rvV8nzm30ty3OamEb6WxsDy/uEoFindVgkZZXnxc675kktoPWkrnigd0MIZ61dLUbm4v340hGNIa/ehJir3P2wPPssaMvmpFYFdU0lBYZ3a91TXTH7XvELmNzkMbXKbQB4CxQv+6uHAI3qU/fD+306/ZDEy/oePVd2Q9prBYxLIuM+aILU0ifJpmEb1PG6PJFa/ZtpibZyg7fcC+akVrlDzCvgCPiFgBlSy5P7YcobB/Hr4TzZBjmWCPmIF8KhUGaofcdYS4HijUmtBYjeOART/pWAKW88ix6192P1rEXY2dQiqbVkIBzLH8O41U7cO3kGBkQ58NUX6Yh5eAbGeoqp5RfaBpGIOYnlL6o8P0eAI1DFEfCq1GLax26YUFUUvehsQ//S0kjyWR6s4sog2JWSl85+aoJLDbREWEnqLO3+hHb+LF96y9rph0B9tH/kRrSJKINjTz7Sf/Y9MLx2+AWF+2EwPxMVdaKiVVUaJ7UqYtToBYa/gqPv/A+pYpxv36xojXGpMYiRDzMswaGXf8CmA8al/WHB7/Cn+FpygpIDOVjycjket+hbw6pFLq+kFnPALnE/tBZTSw0RJZomASvEIO4+KLWUErOQLJBjnbCfBIqfGIWtkuLLi1JLcYWUyvAUvD64u5mTWsHdP9w6joCW1DIisPSQIkotltQSPu5FIov9XiP/bpdg7fRDmdTasg5jOyjuh7O3rMA9zlWYMu4tZLBG6bkfEqXWXx5AklPH/fCNkYi+kIY1Mydi6XcksDy5IjDg5ZWY9VC8bycgCispccnCHqAkuc2oV1Xq6MH8dEP+MHIEOAI1GAEjUkshsNSbAvQVSwknOWY7O4Expxoq9xl6inE11IpyvRFPksuhFDZerSQTbfKzL9VNIVo0femwEoye3rei1PLTRI/Zg47Ukj5KhGFj8oRDq4SQFhH21ByzdZZnp5gpm5NaZlDyJ035Boa/943fo+dNin0lB49h5Zx8fXfC29oicXYLhAtaTXKVIe/Db7E61Z/28bxGCOiTWuqdE+mF7lOg+AlJYmwsQI5fpYqpxcTMYpVabm6LtAXE/XBuarbw7y7PrkFiglrpNfHNY0KMrqjt4kmHBu6H6jKq7vjgpFbV7Ttuec1AwIxSywgJN1JLe7o1s1ferqMVUgtwFWUj/ywQFh2HiIbS3zaEtYpBhI38nYf8oguALQw2uOCCHdGt7HDl56Go1I7wVhGw13bBkZuHC6XkXoSQTvi7tvQ3OWiR/lZ0DQhvGYcINpaWGfdDb4HidQO5MIiyEgNvK6maMSR5KzkCHIEaiIAlpZawoc2SRwrloxBOSrws1fGDKjdDJWYWgVz7Cpb2GtxdEQVmhBJq7OucmQPNnu1hlTfRqsZqiXGFpaBg7UeewbHU5pU+goKO1JIQIeQSS3CZRcpQWeUeic2tSKudbNYmvXS+1MXm4aSWP+h7z1vugeEf6YQXhoehjmxKGYr2HEXqUoea2Gobg9EvtUabJozNJRfw7+E/4j/em8FT+ICAitR6dAMuOhVpLH0GlQ0a64HifTCIZ7GEACe1LMHFE3MEKhyBQJBax47kqzY+VR/6wiZ6CNomtLHgfiiuLkyRSgGKfeUr8qwySxs/S1glScotzYqJdXvRU2lxgsvXHuH5OAIcgSqIAEtq6aqzrkvEFVVmCXQUw0/I8bLEtsuvVfngWUX7pKYh3PXJKjd6YYqhpakpMOEFr3F9VFwV2QDyZrvDk0caO6+yqi3yu2CX2Iz2I09zUqt/33f1Px/IgKlFTxer6MtfssmTvb6UbVQeJ7XKcWT07oBnpzRDI00V10rKTFd68eAxvL3Ak3tgUzz4XgJuidQU6SxB0Tlx3Nevi/DmCu0lpbz4v6N4c8Ep07bwhNYQYEmt/3tkAy5cIKSWezBG8lNo/YZ4cPAd6OdTTC1rdvHU5hDgpJY5nHgqjkBlIWCV1GI///XcD+XdczGh9PFtLaaWRTSs+EyaKdqb+ootwy1giujzIqXxRGqxPitm7OJpOAIcAY5ANUVAq9RSHTrC7F3Iv4eINA9DT6j2B8SNAVkMqwkEL8GoFwNLDbF7XC2jwO/UlOuQ1VPl0Fd6hJtkj+DqP6KIk1qGpFY5dEhVKdKsQu2T7U8Jm3Ep835GTsa5qtK8qmGnzmmHVg0n7oRL5uR7znZHWyROa4HwuhZKd57Hzsd/QpqFLDypNQQi2zbCE0tuEzKNe3g9Ll2UYp+QX5hphQkUz0ktaxiXZ2pCauX8yN+J5YkxL5sj4C8CY1+71acitKSW8FYWCCG6s83GOrHqfuhmkDpoid6aw6c2BDyTlhDTuh96UmWZ9VcJuNG8QI4AR4AjULkIGLsfqtl/euahePIhmWfYjQOxCXrkltQ6SW/l3lr1DoV7AHil1PLcjzAKSs/qxPRINckmrtQCQiqS1PJXJeVvfk+Prbey9e5v+XgibLY62LToEA6lna7ct0J1q72iSC0ATf4Yi4efjETLUO8gXjt9Fl8vzMR/jnpPy1P4jkDrjo0x5pVbhAJGDl6Nq1dK5cJCJD9y8RcSU4srtXzHmufkCHAEOAICMWXSo8952oUN4umH8u4xE1NEIrhImX6TWuXRNd4a6u2+AJbkXsjIBbSB4SXbtZIAtk3c3bA8epiXyRHgCFQRBFTuh3rkFHMwlPDaZd+nKpaJjRCvjpPFkl3e9hDc42ipcwTqlc0qr7RuhbLDpbhZRGBRnDCpBerYYgAntSqY1DL7fHkjmMyWU97pVq0fjebNw/CvZdn44YuT5V1dzSq/AkktAdjICPxpTDQ63xqKRnrklvMyju0rxM73CsF7uvyHYsLvwzH0+ZtxufgqHh+6VqhQmWjoC134L1dqlX9nBFkNZ/JKsGd1XpBZxc3hCAQegaj2jdDz0ZaBL9hDiWb4HFappdrV1tk5DwipZcaoCkVJrEzXXZFZ8nha/bCxtSrDdl4nR4AjwBEIAgQkUuv8kTNG5/ypwrKrXp2yj6ESu1CYLpgTDmkTlUnEndRiJxilQG1sLC2XVl7QaZVi+vUoKNC1EHc/FGAYcN9718srbpYhOaUTMD5YiCxvdrD3X1syGLd2isa3W/Oxa+2x8hrfvNyKRiCyMTrcXE8MIF+Gi7+cxjFPobkq2r4aUN/vh8bg7lGtcfzXM5j254/oDCVfDKkFILRBQwwZfAfu5zG1asDIAAip9c8kLpWsEZ1dwxt5y93hFU5qmYGckFob3/gJOYdPqE+B0iGf3EgtbwSVt/tmDPSUxmz5Run01FjeDkFi7/Pg8P72IM/PEeAIVCMEVO6HJF4WG/ld+PQXTzwU1cDEW0P0dRcEs/LyQENwsXsKysmIRnHCFcmXVgymPe2Q8ABlJO54APpAHW6eRrYXQiAxpZN6ygxOXCSNl1rElVoVodTyNtkHYFBUVhGT/nwXBgy6BTkHziHl5Z8rywxeL0eg2iFAVFpErfXfPdlYuujfokpLaqZ0ygjdeyHuh4TU4jG1qt0w0G0QJ7VqRj/zVgLBTmr9elijmFS5gtB1R0CUWsE0GNhVlCeCy30fJphawW3hCHAc3dLkAAAgAElEQVQEOAJBgYBMah09KzJUIW7e3XRqYeJoEcuZDQLt1OO9YcquhTaWFavQ0nNV9Oa+6K1u49hZVHElCY2MgtIb7bdwUqsiSC1vvRug+24Kqwog0+6+52b8ZVofXHWVYeFj3waoJbwYjgBHYOrf70BYs3pYuzwN/9qqEMbSCSPKrgsQ5guplbkeE9/cTYGOHY15L/SB9hBMwIHPXtuOqBdGo4uZLjm9G3O3R2HeyHgzqd3TZK7H3JP9MO/uCOYesWEZMHE2+jfzrdjqlouTWtWtR3l7jBAIJlKL/ZCWYmodO5IvB4cnbWADxEttqjaklpbMMuo0QTYgnyWvn6o8Vkr8MeIIcAQ4AlUQAbdA8fK7Vgntzp67IbkXCk0VX7XSkl/+v4iDu1qLriJYFz8tZOz6QqwiIKgqMbRoqdqYWORXbdwsd9voL/IUwsxL7Uae5qcfVmSg+ICMCh8LUR0RKksYFUbUW7F6bokRzRth9foxQtaN8zORnX7WWzH8PkeAI+AFgej2YRi/qJOQavqfP8KxnDOqCMZa73frSq1sJL92DEN0iSzWuGAgtfhw0SLASS0+JmoKAqZILUKmzyzAkJUmyXc/wJPevVJMrWOHxdOFhYWF+D0l/Vt0l2ib0AYTX6bv82pxeSO39FZVVkksf6UA1QJo3giOAEegJiAgkFqvHMS5w2do5Cvigig3nMwrZfJJh+T1Wku8KdBTqthZZn3LSUb1mYL0F/EAEJYhC1AHsOos7b+1VeiRXbJ9TGLtNMFJrWqk1PJ13GnJKm8xtbT1vP7WQ+gQ3xIZu0/hk3d4nBdf+4Hn4whICNw7tg16Do5G/olzeHbiFipDFo+KV/ZXaGryUreu1DqDz157V0f9lIXkCYuQTgoW1FudsP+17UCPY9iWmq1SdKWnjEXyHtHi3jOwgqizGKVW4ZdJmEvykDMIhi+h6iuixCKF79mNls8uQatt07Ath1GKCUqtKLRMXS/Y0OXZNUhMANJTklDQbzb6gyjBgO6562k+qV526GjK0K97DRKhKNWkNEI9kW2wLZUo2OIweGFwqsM4qcXfFTUFATOkFnlut+a2wRCzilI/wGNJLRJTi7gfurmESC9msZ5qo9SScGNPPdT+W8/lsKKiC/vRrzwrR4AjwBGoLASUQPFUGHKdbIyI71Lh3+KGiUR0Cet0MZKUjse7h1hXnl0OpamLpJK4ACunJprFT70xz7aFpfLo+kZ7eXKz5KRWDSa1rJJXRoN10JBOmJj4B1wvu46/jv0Oly9cMzuueTqOAEdAgwBZI/xlTXc0tNfFpg37sSllvzoQMXOMrTTZWFdqkUqJCouQSn2QKCgc9Nz8aJrvelBSihBZaV1EQii9GyWyQEgn8fcWeu6HWUh+rYCqwojL47Yo6uqo56oouESC2kPurwAmvdAHJ1lSa+Y36C6STXK9CQyIbBlsm04xdYOxSbB/PTByNECIOjAEnVi/u1tm5Q5bTmpVLv689opDwCupJZDY3dB93/fm3aRNmu9pz5u4H6YQUutIHg1qyxw7Lq0opL32Kq3U0j3dULObr8WTJbHIPevBXkz2EE/GEeAIcASqPgKKUouSWtJ0IlE8gnCKaab2kF2zAdv1YmdJ72fptS0FgZde3f6gS+1SSCupLIE0Q4h+8HemQk8H5OqJeTmpVQmkVqDIJH8GmjavPzY1aFAXKR+MQz1bHXz14QnsTc0NpGm8LI5AjUKgx6Ao9B13k9DmxDGpOO24JE5yteQjTrRrButKLRZSos76Hj1XdkOaRD7Jt9Xuh0R9tbXlbAw5Sf9PVFTCJcXCuu1HJaYWG7MLInGmiZklqbkkRZZcjhBTSyGeVKQWG7NLLwaXTh2CrWDidQnuSuuhHOhJVVlR20VFmBC7y6LrZQWOUk5qVSDYvKpKRcAzqSW9I6ii1HTsPz9aJC0eqPshVWrJl7wCYVcfQLuEm6qf+6EnDLXb62ZXXH70C8/KEeAIcASqKgISqXX+CAkUr9kI0Khf1W7uqljxOs3XKrOkPQZ3SW1F7D0YBX731m9uHmVMBpbc4qRWgEgtM6SQv25+ep1uVK8Ze6Ty9NJayU/KeXx8Tzz8aFeQB/OdSd/DefqKtzHK73MEOAIaBOrVr42nl92O0MZ1sfOzQ1j5zn/ofobsfkgz0D/FExBDgLD6/p1+SN37JgErtAHZ9UktwXXPo1ILSE4BEgUll0SajUYX3UDwjHvhKTZQvAGpxainDJVasm2M+sygbFaFpSqPUYpxpRZ/VDkClYOAJ1JLdktuVn4EtJaPkZYCslKLkFp6pI0cKz0Eukotk6FPip1Xce3qdYTdUE8+DatSekKr2NL7WzJMu4VeHv4rlQKCUunl0lIUl5UitFZt1K9du5Kt4dVzBDgCVRkBT6SWVu2k3TuRXRLFiUhyS6RrBaKSUl7M7KmGRq9rf3DUBp/XTnOqSGEhISi7XiZUV0u0U+2WqJyEKBNumnlHmFp4oHhVl4VUp0DxQueSBa9w+ozxZZW08jbIQxvZ8I+1o9CokQ0/7vkN25Ye8ZaF3+cIcAQ0CPSbEIs7HogUnt+nx30Ix6mLntZLcm7r7ofZSJ6QRGNnsTGvWAUTE1NLUkBISi0a50qJqSXHrZJdCsNF10ZSehwiY8V4NyypxdYlxcZSkV5GpNY3QE42VVkZxdTadgyFOTrxvNiTFXVOfySKsK252Sgk8brkmFrUBTN3MOt2CSRP2IxWlRRziyu1+KujpiBgSGq5qS0JIpIrdfmho6vUYlcZ4r/Z3XRflFq/fHdGUL4XnbgsNKZ27RDc+qfmuH8CVfH6fRm5FXr+cJTVwgFj2KpYQPgTl4vxQWEusi5ckJHqZG+MEdGtEFGvvt/dwgvgCHAEah4CMql1+KyyScL43rEqKv/2CNx3YNhN8kAirxBYlGZTTj6UaDr3mFlGhJ3ZaYIrtUSlVqBJHl8HRrDYIdkvx4ow0aAHBtyCpybfJaT89N2jSN91ykQunoQjwBEgCMTf2QzDpnUQwNi4+n/Y9uGPcrBIuhshRoUnCcQgkUIgyRCgkZ9KrSrTA3pxuLTGG6jBzLRRUX6YSV15aTipVXnY85orFgGvMbUEc8wrtUwKpORG6n1kk9cuG1PLEBFxUWI1UPzp/GKs+MuPusV27dsS9/1fG9U9stkwp3AYVooxDk31kFlSS0qn939SEdlAPfMl5nwehfmj4tWrlMx1mJB+B1aS3yvtcuCzBcuAJwNz6MesQz+h0EWJRvaKDW2El9qq21m4W+yXSm2/J+AJNp8j8sUx6FrB/UOwScYkzO9DQg3wiyNQsxFglVpGboBE00RjUUkXe3qhd/y0pBLJIXEOUhwtK57iZvkKtl72VEN3FZfSBj0PTEPbxJMiCV/BSS3G/TAQrnzeh1XgUpSHO6NV67Sk10tz+uF3v48Vilnz4kGcyHJaLZKn5wjUOARatAnF2AW3ol6D2jiYUYCkF/6lkg1LQSElHbGwVhJPRyH/9i+mVhWCm5NaQmdxUqsKjVluql8ImCO1/KrCLbN2UaG3S6wbU0t8L6sKvA5YJbW+3ZaPPRtP6DaKuKg/t/YO5h5RtH4v/N3jhdHWyAmZqGI2TOhKR1Fkaa1g70kT0+ndlNQipJqVVVFgu02NyYICDHmxDwLpOk7UWa/nHDK0em77jmjVoKF4PwvJC/5H+6USSCNz0FYsqbV/QxIK7w8MuWiufTwVR6BqICCffnhUiaklzEPixoi8BrDQHMX1kIYqkS6zqiczVbGkGOshpjo4RbcgSbvlflO2T8/VUK8s7n6oQsWa+6FwBAGJcRPi1cXPaEBYzWs1vZmBWF5pGjdugNeXPoTIyMa4ePYKNs7PxKljNNA1vzgCHAF3BJq0qI8RcxLQLKoBnOdL8NKzH+NUISWDPU1E7MRk3f2Q90RVRoCQWgd3FlXlJnDbOQKmELA1rIOej7Y0ldbXRJ7UW3q75iqllhQoXjx2ndggfNwzGa26H36x6lfs/8JY6f7MytsRaq9Lm5u5HnNO9kMillHly90RIMot6d9STMMeK8XTXfcAiB2NIa2+AfrpEAxieapy+jRH4e759HCQjkX4bMHz2Cq4aBN3zzHoSkit7UCP3HX0994zqTqriPxOya79KUkojGyNram7ab6/U3XQ/g2PI5nYBKDrs2uR2JH8loR95N6e1nI6pW8pEZPbajf2547B/BejsPWJhdgvJCDl3o9C2b62GLJoNiI/F8kUEPJNsTNy+OuiUoiUKbap9xgMyc3XVS99c/Y0/pErNFz3euam9rjN3pje+3kd5py8X+mXPhFQq5OykPzE/9Dj72MACYPYMbRfdIkfxsZY0u4+iBTqiEZk6jqh/brtkbEm9bE4EfwZUuvndZhATh4m/SL8m/QTUyapi8Qr2LMbkWI/sSCo++wO7NPUFUlUa6lHlTJbfi7gM78PhP5Ej+PYSu5LbWPHhkdcfH3qeT6OQPAg4OZ+qHI91OqFWbv1Zi8df3jZAVDd5kASXKRksmZROCYlupf6d2qDkasha6ERwWXUc1ypZUKpFTzDPrCWaONvBYo8u7lDC7y6aBDq16+LC6evYNPiQ8g/rMQfCGwreGkcgaqLQPNWDTFsegc0i24gNCLpxc/xU0YBPSKeCfAo77EwG+h054b+wEmtqjsGuOUcAY5A5SOg8u7WCpfEv1mCy02ppS2A2ZSQA8Wb9H3894ZcpH1SYAjKc2vuEFS95BLIIkJOEcJmBZD4AlEnKfEIIyWSquV2TEjvRl0UCQk18xv00IsJKBBUxJUwHJ9t2I5cRGHIyD4oTFkPjBqDSIHcmiOQT4S0Sj7QCYmdf8ScGWJ54ZSo2tdlLRJbigquUfGUvAIlu3RdzyS1l5h2a6REOGlhoORO7mBKgLEXKZcSb0QlpSi1ZIUQwYjYuYiQeQqpRAgX2RWOJXc0Vf9w/izeO0aJGb3r+dibER9mp/0iqZJIncuBREE1xtglkl7zW36uuGgSDGT7NDUw+Mh3VLYqbpZdMyQcIPR1ckYnJDJufgpOIqk1GEiW3US12K0T+l0gurZFUzJNp/Gkf/X6TKmLwYScLiy1XyC1nse+HrS/5bEDxnXVEy6V/+rgFnAE/EZAS2qppxMp6pW7EFZy7aOrAXeZrPsZh95NtcIFSIosib7ydrohG79Lj1BT/aYJuSLL1pgmyDwG+Y27HwrIqJRaVjrT+9ConinMYHRblxjMnfcA6tnqoKz0Oj5++wgO7nVUT0B4qzgCPiDQoWczDHy6LeqH1hFyL5m/E9+n5aoUoMpJIrQCN9WAqBitMe6HPuDMs1hHYPdf83Hp9FXrGXmOGonAHyZG4oY2tmrZdnaZwGyeQ0VqedlytqrUOrTvDD5647AunpFtQzH21VvpPYGcWk8PzRCuOEGZ1P8GheyK3E5Jr64HRKIjgaaUybBwrashjU8WOTEK+w50Qo/CZSjsNwy524HEUQkqZZVQEFFl9SsQiTAxplYmVSnNJ2SXGGtL5XomExpUvSQpeCSVTqFHNzWtyxyjYJKVRUXGpJYU+4tRKUFVn7FLXtFVF2Zk6sc6I9/Fb3fsggbkJESBhFnH9AtVjPVvphA7knpMRUCxZBghfjSXhJWkaFOIIRqXSiKQeqQr6je5jwhJKSvYJAUWJZS2QlR+SWNKz/aTYp8axMBSuxbq9QkhrBj3QxWppcT1ktow5CRDzHnBpVq+eHijahQCEqnlPHJWaLea8PGs1FIoLzVkejG02BRm1vJmOoEth1rq3Qdd2pMnDbUUP4sxSKhXAEuh7rhSS0Nq6XWgLx3vLY+n+97ymhlk/qYJhA3xCS0x/YW+iGjeiH5EfXESu9Ydg6u41F/zeH6OQJVFoHadEPQZ3QY9BkUJbbjgdOFvi77Egf35yukggn6XNlEIrCiQV/Rv1rde+o2TWlV2OASl4YTUuvDblaC0jRsVfAjclRhVpUgtk4Ip1SaCdldZJrWO5GlXIOoO8iGmFilg61tHkPXtaVVZtWqH4OEZNyP2tibC7+xptMIPjOsg/XcUIgujkEjUWZnrqVJLCOaeZXx6a0gIJUcK70Srfnej/6n1SCZuZ11GI7GjeE9QQzGmERJHViMZKbV0CI3OPyoqIqYMK6RW4e512N95jEAYKQowa6SWSqklEFL5GCK6R2qftm2nCvDxyXy3h/CRyBtxX3PqJsuqk4QfGBKP/jua9gvpC6KAYlVST2xGK5EAM3rSZXLoJJvXQKklFqKPE3X9i3wyGlv11GSsAWwbdAxjCSv9uqyRWomsUoso3EzgEnxvRm4RR8AcAtpA8fTbX48eUra2adB191MFpby0ZuPYVd4s8xZnXKsSUwWBFw+zktYxbF2GlBcTG0uPsJIXPwyJJbReZMhI/e1GFOFYanNvTSv3+wMX3YiIiMo5BMNaTC0GCivElLfBYYSwldMHPfVSIEgqX0ZBs/BQTJ7SG926txayFzuv4j9b8rCPSOtZXaQvhfM8HIEqhsDt/VriD0NjYA+nqobMg4VYvvQ/KMw/r9MStS5LNRFoVmXc/bCKDYQgN5eTWkHeQUFmXjCTWmYILE9pjD7A3ZRaHoKTWFVqSd175IezKDhyCdeulKFxRD20u6MpGotzh3TiY6QqODwhq74HiZ/VNYTGvsodvAaJgjqLKLCmybGwuvY+hlZ6MbVIUkEBVoAhQjmHkPzEJrRaNAf9byCxwtiYWmIcrBbE9fEbIOcoVSdJMbVULoV6Kp0iJc5TbFtE4k7BTc8KqSWQQlL8p9i2QA96oh6N1aUXU0s8pZGNJyWQJmK8qdg+QqwvT8Hdj1y8gEMXL6C4rBSNatdBxzA72jQMFbtNT+mluDrSOFas+ySrauqDrr2Po5VeTC1W/SXhS4imbcdRmMPEqhKUVGqllKDsIiSRG04iqUUC2Qs4HqeKMkKWiWnlGFcWSC2jPpF+F2J/aWJqSScwql0jldhthrgE2buQm8MR8AUBrVLL43qeCU3ivpB28+cwoZvyxWJ1Hq3boZE7P3VXNFj8a+555U3EHX55jr4OtB3JSS2B1NKCZ4UEUknvRHcgK/mtDCcz5fraFjNl+0qcPTSsMx4f3xO1a9cSirh0/ioO7D6Fn/9bhJM5PJC8lTHA01YtBEjcrPjfh6Pz3c1lMou04IP1P2DLxnQdmTFVZrGyXLnFwktcXD0xwYh9JbXITv/c1GyxeBL0dzS6VC14A2wtWfgtAybW7BOaOKkV4GFVzYsLZlLLG/RaQst9SaCUwPJWukotA2JLJrXMMGxag33JQ8rwlE8mrbph34RFYpB1kqkthiychf6sS6LRsVueIgwHLPowG9xctM+Lislbf3u97yV2lNf8/iSQVWJsoHUP7fZCNPljiqe8bHB/kk4JUF9ONXpRz5VTrbxYjkCFIcDG1PJ80qHi4EepIdZ5T4mrxaqm2EaYXefLsap0CCiZwNJ4RUpl682prKWCPVIjxcP3BKKL+U22Uz6hV6yMSS/XxwDWliu11DG1VMB6Gc5mB0eFPRUBqshUu3w4BZK4IT7y2O24v786uueZwhKcyHLiZM5FnC4oEU5NvFJSakjmBqiZvBiOQEARIO9Vctx6aJO6uCGyAVreFIobE+wIF4PAS5Xt2XkYWz88gII8Vp2lvwKR3A5lLksqRPxB4rV8IbXSU8YiGTOwgrim1PArPSUJBUaqhRqIDSe1amCn+9FkY1KLqoO2CQfGxWGwXmByP+r1NatZnshTZBDdmFrSl7vw0a5Y56tSy9f26ebTxN8S1DsJOjvm2hUVu+ggjRLAExdSegBpA6SwxgSM7AooMtQFUFImEWKvvIkz1nxN/C05XpaZJlYSqWXGNL/T+IOL35XzAjgCFYuAZ6WWnu5JYZSMgsXLxJYndZTJZirxfaVDrNRzhzIVKKcfspyXfF8S/hjVq2ur2H6G4KLTkBKaRZq2OKllIqaWyT43TKan5PK3TDP5rZBTylqZxO4JjF+gUf3Nm4ehb7949Lq7HSIjxeOPzTSIp+EIVFEETjsu4T97svHvHb+gIN9pLL8V2yftkihxtcQ1knZuExdRlkmtc2mYm3wJk4STstQXq96KHL4E8+6OEOKxzBWP82757BokYj0mykd+i2lO78ZcKWhxb5EsI79tL0DLPbtxUipLqI4GI0aPY9gmKMUklRj9nRzXnp47GvNe6IT98qJYncY9LyAQdeLx8F2InQnktySkAUjf0waJK7shbcIikKZIdbZk1GqkvUMKl8kEF1seVG0CuueuFxbrMkZVdGzqmc1JrWrUmRXQFFNKLeFdEIV5QUqiG+0uG8Hndvqh/BHlnqNSSC2zzJ238eFGcumdWGIYAMZb6fw+R4AjwBGo8QhoSS2WqGLB0ZJLWuB83TfQ8/ASlhcaPoB1M1SrwQxObLfYs1r1FSWuagmxhdnAwgI+0q6+tIfE3Q8FtEMG3PfedT0ixwwp5NXn02KHekpuxp5AVGelHitptfHBSN72NzdHp87R6NChJVq3uQEtI+lxyPziCFRlBBy/XcSJY2dx5BcHfjpQgEM/n5Sb42n3X3ghyYsI6nsuTFKiG7pKscUsWnwhtZL3xyGREFaGl/pY+InbojBPe1w8IYvIUe8j+6Hgte2IeoG6LxZ+uR77bxstHDM/V4zNonZrpAqO73oopNnE9G5YMTJc+F2KA6MKhEyOJifHx98Ng7yM4oxZQBNiamukWA/TVrZsVqkl//vUelCbaLmknLQua5DYgrTpG3QXVCc0hk3Paua2yUmtqvz2qXjbTZFahBg/2Y+S5EF66e0sGy0SPAWK1y482ia0wcSXOymtDhTh5A1Hox16szv30oElkjpLdg8RK/Y2mXmzj9/nCHAEOAIcAahJLfbFyiqjFEpJKz3x9Cq2sk6XuoIll4S1uyYyF7lfdr1M9btggzi36Al25bnUYP5hXR6F+kl5mqDwklJYCtHCmkXS80DxhNTq+y7FrgIerMpSbVVA0yxXofegkd+aNmkAW/066mPeLJduLkMw94f03cvKOrWt8vRt7PaSY3ZcdV+A0gOgucl+oEv110IIysQnxv1lJ7H7tCAr370yecM8j1byq/CRARRL0B4fyPpwW7STtkttGSnuiusanOdLUFpapjsA2Ze+PHm4BX1ketzTokQogHZao/oNMWTwHeg3/CZzA58otT5rrK+ayFRUWLKCil2QsoosoTbiVjQMuTMlBRQ1QVBKEQJIV51BFVkSCQYSqPe1AgwRlFnK7yqlFClUUEsR4ksvbx+AjREWS5RefXBS5VrIukMpKis9UqvrAfFIcSHIMj1ZTFiU3/Yj0yZtO8zBH+ypOKkV7D0UXPZ5JLWk94mkdKxA081yR55UWpZJLZ0MlaLUEiYpg6C8bDwTvf7QC+riya2wAvuUV8UR4AhwBKobAlYCxdO20xWIr8oss/jJ5JEqA41/Je11sLfUdJzn9Z8hySXPW9TdXe2gIu3wq1sglcXdD31wP/TGenq7L3WFVUJFt1zNwtzrQDVIzzKkXssIsgR6sklfXCgrpT80WFIlDhO3QtoplSlXNZGi2lk2u/sqfuwKefXeiDq/sS9P9bctYdMlFp/e0S4QagmMPiVfJHvNPCOsCx5l7Yn8VH/wsU2X1Uzsu0/8kUp6RfZffClrS2SbL0mAtf+Xn2ELlJ03ck6yjbZFjaVumyRArwOWlVo4g89e+4uilJJByEJyCugR8IRoklRIKpUFo+CS8xmQO4YuR5qA7GThKyu1WMWXhlgS6jPI269AVHJFCKd3zV0Bwb2SJbVkBRk5/v3LJCzDJEE5YlmpJRN1nNQKsumAm1MJCJhVailqz4oxUv0x7H3jUm+RYLDXA5VSy0NzyHtdUGrN6+TdgPKExez3ASsL9vR9aQQM2wb2Y4H9ACjPdvKyOQIcAY5AFUPAmNRSiwPoa1dRb8nrBoP2mllrabPqCRm0m/hsHk/kmkd1FjMn6aq0mLWapNiSFFykTskFUV4mk6NOeKB4TaB4xv3HV5dEb8+ST4NMDK7mrWxf77NSQzqOrOnW/M3vyW5PhJsvWLo9wD5gG4h6vbZZcxoEy3l7/fhm2kRIJbk/xR1YN4LFyy4s699NVFr0tSq9XlnVkjsj5onM0QY4FAgynf5gSSU93FSEpPsbWvxF3xJvZBP9FmfJO9p2K/sk2hc2K6k1mpTYJ1DXRmbF1qhBKIYM7mZeqSUgolYtUVUWcSNUAjtHxrbBEOJSqHUdYtVcoiIqUqXgEuNfeSG1vkM2CoUg0up4WYqCS20jjZNFSS33vISEE9VisXHC8fBaUouoreRYYLFxwvHvUsww8runmFpy7CxVmzip5eucw/NVHwRMkVqyGtM9jl+gkTCr0NL7MKfve/WZUnrvX7dA8bqbQTSnitRid6J8abi/+aU63XaCxBtaRbPWxvKWBviCCc/DEeAIcASqMALmA8UTkVQtGiTdolLL2zpdos/c1zdaKQMFWvWruLaU1pqqOdPThgqrGhbTyeslJlYWUYZdF90dhbUR0X7obKxwUssHpZbyTaAOqq6NGeVt8e3v8+eJWKnKyitfcdHiYaY/fK3Lat8a9YfyUlKIIkXuqUcsun9ea79xSX6hXANi0p1g8ex7Z0T6qEkXxn4d9ZKnl69hQERt/A5mtaHnPcG6Lur2q8alwhuZpUe4act1c73UcWNW4a1vmDg5ufvOuxFbrNHMTetKrUCOfF/K8ocM8ievL7bWvDzc/bDm9bk/LTYmtRiiuYJOPzRLaOmlM0NmSTh5U2qxu92V5n7oS6eyrh/S0oWdO7WfJewHiLdJ1Rd7eB6OAEeAI1DNEdALFM8SR9K/JZUW/ds91pURTN6EGNImvcITqV/mbF3aV74XTYTaJFYJLDRCZ0IRnZXobRooXogvLBFZjGlaW+K4Uss4ULzbAtaCosfbADL7fAaqHLP1VSQRpG1b7ZBaaFDPhnp160djzhgAACAASURBVKE2agkD2NNlBRsrac3U6Wt5HolIw4q1QKjpafbjXBcyM3S+4CItuvgZ2EEUWmp1FpuQvBJpRXoKI0+bu8YqKLOj1rd0xFojQs1biWqVlthi4mZZVoarpddQcuUKSstKhWKEPtHuissvchY1aZ9E3AExOvpW7k9RPeaT+6G3Fpb3fX+IKX/ylne7qkf5nNSqHv1YUa0wp9SqKGus1eMrJyORWseO5Muu8do5VCK23ALFWzPR99SeYmrpbXppd82lmrUTOPsJwpVbvvcPz8kR4AhwBADdQPFGSzfx+Ch5fWHmFWx1zaqsy+RVjKzNktY0rHDCcLmuWfvI61XtqYrC3KOsMYXyDBqmT8BRVLhSS6PUstrxvjyNKlcpC0SZL3WZyeNzm63G89IYU69OXTRr1ARx0ZFo1KABGoTWReNm9WBvakP9BnVQqxYTIc7s9qtUh5X0VtKaAdTXNBVhh94XvI6E09cm1OR818uAksvXcPGcC+eKXCi+dA3FJSXILfgNpy+cx7VrV3XhUXb0We5LOcZWJbHVMobi3765H9bk3uJt94TAL/8+xwHiCJhGIOKmBrihjc10+vJOaHUq9boxpGOwyv2Q/e6QPsaZUBbtEtpgAnv6YXkDINtjECierV+lwqIBgA0vvUUG+5uZ1VVFtZ3XwxHgCHAEqggCrFJLvdkurhDMxkS00F7d8C9CfmWhSF/pyoY7M70p7o9WbdNRa6lDyChSLaF+4T/iLC0KMAQBhc50xZVafrgfCl3vIylVUcSWr/XI+bQnxPnYXharZqFN0DGuDZo2DsUt3SMQ17EJmkQEzwexhXcCT6pBwJfFQXUGkSx8jh06j4PfOnDufDF++fUEzlw4LzeZdVGRJLbSpKG3tJDXDJpVW9VzP6zOvV7123apSJ+Arfot4y0oLwRCw+uWV9E+laudiwz2A1Sf8J7evVojZKXW0XxhR5nsWteqVcvtmHOSr8KUWlYWF3rqYSsEl3Z141Mv8UwcAY4AR4AjIJFaF46oNxR19ww03//avQTPHkFqjxzVGoTQV+IaX8+1UU855m0fQ2ULE9NZOgxLOj1FCtMijwQtY+VGZulvXXFSC9T9UJifpRPafCBufCW3KvJRLk8bzZR9Q2hjdG3fDq3iGuPO+2JwQ8v6Fdl8XlcAEfC2E+5hrzeAVlStos4XuZC2qwA5WWfx89FjOHuRklusUkvbIhpfjS7H5M0Kdhkm3uNKrao1FoLdWu5+GOw9FFz2VTX3Q0+EF30ne7/clFrC5rL+giEgSi1vk653k9UptASYdvfcqDxvqxirdvD0HAGOAEeghiNASa2fcOHIWfkILpUXh5/4GMV1ZtcgUhWmCC1tYGODDRU3skrLtVDyhc6dTCwtreuham71ICjmpJYHpZZHttMs8eWni56f45guf83aGojKdMogp+9175CAuLgI3DOsDRo346qscoI6aIo1sygIGmMr2JBLzqvYveU4sg8X4cAvR4QYXNIyym2dQR9gMSCkaKjWXfQ6ENagIQYPvsPi6YcV3HBeXZVBgJNaVaargsLQYCS1jIgrdm7Si/9oFlCW1JJiaSmxFqVwILS2ClNqGRnvTcFlFEvLLBjadJz48hU5no8jwBGogQiwpFYgm+/xIC5xApRILG0weHmpQfbWBfJJf8NH9bpnDirTEmny3xKRJc47cn55QibhV8hBfOIph6poXpLbIT2oTxEX0xmfk1p+uh8GYvBZIZ2ktGbzmE3HtkObx0wZRixwk4Z29EyIx90PtkHbTk0CARcvo5IRMNow1gvXVcmmBnX1xw9dwI5NOTiQlY1zl5zKOfIMd+Um99VZkZFnL7R+AwyxSGqlp4xF8h6xstjRmPdCH0SyiGWux9yT/TDv7ogA4kiCvC8DJs5G/2YBLJYXFVAEOKkVUDirfWHBSGqpvml0TqXV3rfaSapA8cLmJS1BeyIu+c2N1PJFdcVOsFaN9ZZec9Lw/pTH5bmh67NrkdhRKaBwdxLmpB4F0AeJK8egaxDsYCk2AZHDX8f8PnTOKiy5jBM/bsDKFf8BEIshi+bSeefndZjw5m7SMxiyiM9F3oYHuX/icjEKSi6jTq1aiGvYCE3qBpe7sZk28DQcgWBFQCK1nEfOmlIKm1mXa9vqFrdKBwzt69zsxo+uPRo1l0xUyWdnKayVXC+7aW8Qw9FT2EdOavmo1ArWByOY7GrZOBzdb70Zw55sj0ZN6gWTadyWCkAgCL51K6CV/lVx+dI1fLTiCPYfzEbhmSIxIKL7Ckzleqh96QPwJaZWesp6YORodDFqQsBIrSwkv1aAIVrSzD/oeO5yRICTWuUIbjUs2pjUIiT2NGzLIY2Ow+CF5U8geOOLtBsFOsJXU4sKhdTK05z4K+0gKzNguSi1vKmv2HHm6RREkk51ElUI9qesA0aNQVe2DGESykLyggIMebEPIgkxlH4HVo6Kr/QRXbh7HfZ3HqPaKPnkVAG2nsxCyKZ04OFeuH7hIJp+2RTPzfkD9i/4HJEvjkHX07sxZzmQSNpT6a0IXgM25h/H7qLfVAZOaBWLnk35zlTw9hq3rCohoI2pZVbs6gu5RXChoU2El7/iKcL85VY/cxq7ds5U4aznxs7ML1TVrK5IS1KplFusSyIzVRkRW5zUCgKlVkU8eGYHvtl0RjZL+aOaNscf7uiAxyZX/gdPReBbE+rwtlhQfUMzf5h9OdcEDI3a+M8VR/D9/7KR+9tJJYkYTkuXHJTit8gxtRr6oNTSIbUy12OisIMNdOndBycjiVKrSEVKpackoaCfuDg9vRtzZ65HIcnQewZW9CtQ/hbUX52wX7Oojdqu5FepxUj+kfEAKXM70D13vbAYjhy+JMBqsZo80sy1nZNa5nDiqSgCppRawnMdhXnkGa+AKxBxszyZqVJqQYwJIv5fyUdnv4CSWlYmYk8NYNVZsgqMBivZv4EhtdgVzOndSM7ohESi3mUJrgroT09VaEmtC9euYerP6QDyELIHuN47BoATdTalY8DMPyFrEzDo4fYATiPtzd1o9uwjaFfJbQjW6h1XXFhz4lc381rY6mNBh1uD1WxuF0egSiGgp9QyWjuZXafrxXgkLobkku7pKYsDKUhQ2aoTKJ56ecl+kLTPDFTJiqealIjVkdHf4kY4cCy1eaX3/cBFNyIiIpBeLuabFNK/77taZCiuJmNRUb/OQA4Dc8abtc9caYFL1TzsBtzVoyNGTEkIXKG8pCqBgHYhUSWMDhIjtyw7jP9+8wt+O39aZZE8sUkklwgy+/z7ptRi3A8FQglInvA9eq6k6i1COG2NJISSEamVpUqvhVEhv9RKLfn3U+sxMb0bJbLE+tK6rEFiC0KUfYPugqrDcx1B0nXVzgxOalW7Li3XBpkitQKm/PSvKW4u3T4WpwoUr3E9VGKTlAOpJdrrOueCrYmP8UnZ3XS3uK8OfLbgeWwV1HV9kPj3MegqfSFnrsOck/eL7n2MakvCULMKc7lKYLMpBwKVlBSjfv2GMuLa+1evXEHdeoqqn/22vnbtKurUUVzerrhKUE8se/8GyV2SuhO2r38BC48eAi4cRK0fmqJMJLUE1Va/GxCi/Y0ouXwcBzU52zu3dEWD2rUFCFwll2Gr30CG48oVF+rVU8Zn6bVrqF2njnC/rKxMOClUuq5cvYJ6dZV+Lym5jPpMWdpxoy372rVrqCOWrV2PacvW2ul1TF69irqiq6W27KvMPQED12XYbAoG7mWr77P52YPKSFnaZ8Hbs8Q+D0J+jW2s7dp72rxeMfH4nCp9QezwXrYakytXXahXVxk36neApuwrJahXT3m/uPetehxpx0JZaSlqieO3tLQUtcV/C3ZrytaOSW1fu664YGPGu9X3gjamlq9iAMMYWiJTpAoCb7BBosdmmLXHjZdgYmwRTCSFGPU+UQ7CIvekOiQRmWCeGBTec3hyZVbnpJaBUssoRpTVgWo2vS8ElS95zNrja7pGtob4U9fOGDO9I2rXUSYtX8vj+YIPAZ2wTrKRFU/tBh8+/li0bsnPSNufCWfxJaEY4UObqLKMZhTxmNvQ+kSp1c1SoHg390OtkkJehBqQWtBTXhASahHIHjm5ujy7BokJ+qRW1wNJ2NpyNhIl7luq77YfGUUHcV/ajqgXPLhJ+gM4z6uLACe1+MCwgoBHUktSf0pKTCsF+5m2PNVaRkot+soWZ0LxSzygSi0BkwyseXQ/On8wHp3NYKQCQjNLe1otFO3GnO1RmC+5GEpKLSFmFUNqGcxPeXnHER19I0JC6Lfg8eM5aN06VrY4N/dXtGp1k/A3WbSfPXMaLSOjhb/Pnz+H0rJS3CC6uDl+O4nQRo3QsGEj4T4pOyoqBrVqUVLl+LFstG5zRXCPvGNqTyQfyXRTagmk1iNxwL8V9ZbsnmgGR55GhcDyTt1QR9zQP348G61bxwn3Ccl06lQBoqNbCX8XX7qI4uJLCI9oIfx95kwR6taphzC7Xfi7sDAfzcLDZTKDHRfk/rFj2WjThpZNyIfCwjzExLSWy7506SIimreUy65Tuy7sjRsLf58szMcNzZrJ5Ie2bNZuQrYVFJyQy75cfAkXLlxA8xa07LNnz6BWSC00bkLjA586WYAmTZvKRJZ72cp4J+RMfn6uXHbJ5WI4nefRvAV1fD177ozw1mjS5Aa5bFKPRAKfOHFMyCutTVlMSIYTub/iRulZKrmMc+fOoUVLWva582eFoNpNxbJ/O1UoYN+gQSjzLN0oE42enlNCUp3x8JzqlR0ZGSMTRizeWrsJWXm6yIHIKKKsBJznz+FaaSluuIG6uRY5TqFhaKj6HRAZIxNTHu3WlH3B6QQh0Jo1o2oaUnaDhg0RGhom/E36qmWLKJmIzT2eg1YG7y5CQDqKTiEq6kYhry+X1ZhaZupQTk+kSmJyGZ1sKJWn51qo54pICSdmK0Air9jTg6+L9WlEP25CILEYlswy0z6aRs3McffDIHE/DEaCyvygEodWSAju6dINjyQmoFlLhT1ny3EWZCPfeUX5qXYYIlrFINzHDUerNlat9C44c/OQXwzYW8QgumkFgVTqRH6uAy5bBGKj6EeH+0VtKyq1I7xVBOz0u1K+KpXcKnYgJ98JNI1BrKeBZaqdpEme2xrIMXXh3BWkLs3CV/spLSRNJt52SXxTamndD9WqKJVSS1ZwsYHe3VVULFFG8gvKKwNSq78npZbspsRJrUCOL7NlcVLLLFI8HUHArFJr4rYo9wMpKghC7aa0karY27tWMpcltei7WnRB1Cj3ST2E1JrwcqeAttR11gWbv98ERsFMdJVZxHyRyCLxEVWqrYA2zffCSIyszykJ93zmAZy9WqSKqWXLiMR7T3fDZ2xMLTG975VW75zElfMvmRkoU8Vdo23uGGbH0MgYtBbJkeqNBG8dR6D8EPDn9ENP/IHavZDObvL6zGycLL+azdanFCSfraJxNTR2etOTlbnP6lyp5YXU8ods8ieviiAw6Qbpz7gLhK23tonDg4/chs5/NPAjLXXg66QHkbjJoTa1RV88s3AOJnavHP9T1hjnob3YmeVE3J190blFBZFIBh3nOpKCqY/Ox9cuO4a+8RHm3Ud3LwJ+ufLw3e40OMK64I93xsFetBdzh0/E3jvfxuZ5fREuElaq14crD5+98ABmHB6JVetnoHtT/aNe/bHV175wHVqF8UMXwTZjK5LHxMOwF0/txZzhE/HVnW9j07y+iNAQc7LtYluni23t0dSfVnnPeyTjHP654SccPEJOmJK2PdQyXSXYIllIkUDxoRhsWanFuB8KJ1mNRssvkzA3NVuoVompFYFC+fc4RMYC3aXTC5kYXCSm1rzIzXL+yNg4tBxMlVg0dhYNFG0UU0uOnaVSjHFSy/uICXwKTmoFHtPqXKIpUosQIgE+MMLAe0KG2ugzmCTQ2zAwS2iR/LL74ZE85ktdOoJcva1THkqtxR2/QN/MmeisQzbojjXW1cNo5SAAkIXkJxZiv1CI6H7IBFQHe/ohcU2s9IHNuktKpxlmYdET/8W5GXfit0P/Qq1tBwFEo9fLL2FUTCg//dBin31//iy2ncwXTj8kV0yDhsi7XCz8O7R2HTwcdSP+eEO4xVJ5co4AR0BCwAypZWadrlBINHoWS2rpbeyQGIrEx49VaOnNg6y7IPl3LT1eQo6Z5W1mViZgxcWQDQzgHiuLDWhPMWPTKMwYV2ppSC0zg6YyH0N/7PMlr1k3zAb16qNvj9vx+PRbjOGRSK2P4/DMG8/ijy1tcOV8gb/NSsZ3HaZiw7JEdDYSBlUI6C7kbJqMQS/nYeK69/HM7ZVqDIp2vYRhUz5B5xkrMG1gl/JTap1Nw5IRj+P9W17Hx68MRHRpHr7blQZHRE/c87sYFSkkv6pKncj5egfSi9uiZ5/OiBaZI/a15F+X0b4Y+HIenrTaF0VZ2PX1z0C7XrjnFg9EaXEe9u1KQ5FOO1W2G7TVv/Z5zv3+3w7h3//9EZdK6IcjuwhTH81FJ6SwBg0xePAdltwPy9N+XnbVRoCTWlW7/yraemNSi3VHrpjTD0nbPX1Sa+coK0QWi6txTC11ieWl1PLax55OR9QjtfTWEezkIwHrteLgSnCFxG8KCZHd5ILLuqpljausFHVCaqF2SAgKXZexKvcYcoovCo3o3ay5oNpqyMQlqlqt49ZyBCoPATOklpF1Rmt7vSDwemX44lmj1ElnVPdYXvTYQnkuJqFSmDlEIrMEezQnHOq3U5eSc0vKlVpB5n7oC/Hk7TEUyiwrE061Ka/rdwkdMWJiZ0TH0XgHupdEau3qibc+fBX3RNmAUicyVo7BqH/ciHkfvo5err3YtTMNWedsiL2tF+65pyeiG7qQvysZf/tXHurbbShxuhAW3xdDH+yF6Avp2LlrL348nIeSpl0wdNRIdG9lA4oJMbMDew9kw9UkAT3vHYh7OtiBsxl4/50NSHfZEQYnioqB6O7DMO7Bngg/l4a/TXscK34AwruPxOQZUzG0hQO7PknBzgwHXLAjtvcojO0fT93tnFn4bNUG7Mx1oXFTO+B0AreOwnMjO8MOJ3K+2YFd32TiN0Qg/s6+uJeooNzUQC7kf7sZqz9OQ5HLhsbte+GxRwciHhlYO2sCluxxwnbLQDwzfQYev10haFxHPsHfVuzFRRKTwOnAeUSg58OJeLB7BGxns/VthgPfrXoLGw+70NgGnHfZEHvnEPy+5AM898onKKodh3uemoFZDzbGrhUbcDR2FJ55rDPs1xzI2rMDO3/IRP5ZIPqPozC2XzgOrX0LW850wdjEgWj8XTKWfpEHe1MbnEVOwJ6AAePH4y7SF6I9O0QM4yQM4cC+VW9hy2HAbnfBcdaFxq16YfioYYgvpX2x/AcgQuqLDnY4D+1A6qYdyBRcL+LQ5Y8D0f+PalxduTuwfMVeoHcinrwnBrazWfjsgw3Ye9gJly0GPR8ciYe6k98zkPrOBmSTdvYDPnuPjgvSd45iIKb7MIx9sCci6oh2numCcYkDYRfbWr+pDSViW/uOHIl72tmBUgcyNq3Cxu/ygIYRQlnOhj0x7ulhiLfAkTryLyP1vYP47udMXUkBO1kR//QwH5Ra5fUu4OVWfQQ4qVX1+7AiW2BOqVWRFrnXpd0H9vdrSOV+SAorEyPailWz5QfU/VBoSAYEpdbPM8zF1FLBobOCENRezO/+ytgqt6t57RWIwIeFJ/CFeGpzm4ahGNYyBvFhFj52KtBWXhVHIFgR8IXUskJmqYKyM26HpvFgNknkkxNFTkF7yAEpU/iNxNnS7BoJKi8mADxN64meYMks7b+p9ezcHstPP4Th6YemO5tJaJWUspreyKZAleNLm+vXteGBO+/AqOc7es6uR2oVZ2PLCw9ibsZALPlrF3wx9SXsOgvYGwLOYqDzpLV476kuyE+ZiIcXpQnl22yAq0Mils9IwI7nJ2NLARDewoaiUy7Y7nkVm17phaI1EzB+WRbQ0A4UO4HwgVi05lX0b5gmuNZtOQWgth22UidciMBjSz/CtPZpmDH0eewSxDExePzvH2Do2fcwdVoKnB3igUNZKEI8Hl+2EtPutCFj1QSMeisDsEfA7nTACcA+6G18/EovuP69COOnpCAflCRxIgaPvbsW03qrlU/OQymYOnQ+voMd0eFO5BcBsWNWYNVYYNnwiXif2Al390PnD29h1JhkkAOKbOERcBU5gFYjkfyPqYjOeEvf5u4u6jL4hYvkgg0uRI9YjMmhq/Hsyizad71fxcczIrB2rOh+OKcn8tZOxqi30gBbBMJdDhQhDo8nL0TC1lGi++FUhH2i9E9EuA2OIhfsD7yKlHkDgT2LMGVaCi6IGDoQj7EEQ9Ge6aI9dhK7CkD8hLVYNsSBpIeVvhj794/wTPRezB7xPD47a0PsTXbk/OoQ+nUx6debFCdDlfvho+HY99fHkJiSB4THwFaUB5etF2ZtfBvDm6Yp7odP2fD2KPdxMXzpR5j1R4obdT+cCvsnEzFMGot2wEWM7j4Dm5eOR/iBRRg/aRVyEIEImwMOAnWr8Vi1cQasui1+8O4h7P7qAIpFyT99e0u7IuJEIP7WqD5RalkLFO/Ls87z1AwEOKlVM/o5UK0MRlLLSK2lJbP8VmodyVO5eEgf9OyJ2O3KK6bWDfXpRGD8YajcZ0881KZnQfBwKIm8ggjUwAlwOeQUxH1d1iKR/RT9eR0mvLmbRDYTTkbs3wxQTksU3SsDbEdNK+4H5zmszs3BZXKaXEgIhkXG4L4IGlydXxwBjoB3BHwhtdhSZaIJIYbB4GUXQ8blUHsCoVdLZRdDmlLe/xBjSbKnFbodcqWJQi+rtUwptYTFDmOepjDxLie1PCi1pAj9lUkYeR1gTAIrdlpJ682GW1rHYszEO9C2Ez0RxPAyiqlFOIHJyZhQdzkmvJGB7pPfxjO3OZD60nx8hmFITp2D8C8IaeKgboGdbXBeciF/62Q8vCgT/V95H/MHxcGVm4WiZvGIvbgDc4dPxpawYZj30sNovO81TF2Zge4kxtJ9v2HB8In4tPOr+Pi1YQgv2IwZj7yErGFrsen5Lij6p7v7ocvphM1uh/NAMp4a8RYcI1cg5anG+OeTj+JvSBTcJmPzN2PGiPk40P9tfDw7DnunPYC5e+Lx+JKZ6HVtB155IQX597yKjxcPk131AKJSI8SYC8+sW4eJ8Q5smfsY5n7XF2+lvorOB1/CsL/sxT3vfoRZvdVudBKpZRu3FsmTu8D58fN4+OV0DFj6EebdEwFdm6fGYd+sBzAjg2L6xyaEbLPDXqxxPzzHxNSSyJ6IRKx6dyq6N8xDVi4hlVzYJcfUkkitbAx943281Bv4OukxTPmiC+Z/+DqG3mRT2ZMoYTg1Dt/NegDTMwYiOfVV3NUgC2ueHoL/Z+9LwKso0rXfEEiAkAVIyB4gwSUBgTCM4DZ6xUHUQXBAR2QRmAGJM7j8orixjwvqjI5z5ybiOCIQcYErqChyxQGdUXSUgEKiIgGyh5MQkkDgJCT5n6rqPl3dp/t0nzUnofq5c+Wkq7766uulut56v7eePXcfNuXNRfhH6vRD22crceuCfCQvfA3PzBqLZNhQfjIcyRoxex7UeuG6UvzxtoX47KrnsGnJRIQdeAE5c3IRvmgLcm88judkTS2pn+S+eE+6Lx6S7otNC1PwGfFTBWrZWFrkSODL52/H3NdT8Pjby5D85izkvJGCx9/6K34dW4iX7rkTL9V5BmqV/nQKr+cV4LtDhxXeLjeBcUya2ttBhOJF+qHZm0qctxqBqkIl7dVqHVHu/I1AWO9Q9BvUsRqUZtH3XWo8a0m7+yH75GYTCrJDGv3gJx/6PhKKt32zCds+L0O9/G3fnoWp91wPulegFV0teWspMg1xJRCvyJOol8D5GYxZsDviPNH9WrwOiffzoBbR2/oQiY/OwihORN7h3sF1WFp1A1bS3RzF4U0E6lta8GpZMb4jGQsAxsT0w68TUxAbFtzvBW/6LOqKCPgqAp6CWtq5vDblkI5HdFxyTstn6YCcXq9Byrrchuq/WohJSi+kG6bQnRDZWCgPTfKQw/xTFmJcs7Qcgx0XZn22llxApB96mH7oS1BIvhjaG8fVw8K37w9fLD2o0t14/ehLcdeybPMqDlCrAemXXY10sptsqJTSNyEW+1ffgpw3NCLyuBqPb3kOI74gANZZPPjmOtw5jKQt2vDZk7cj5+NsCgDRVEbpIALrOZMJ+0l9JM9ag/yZoIwchwh6zQ4su20hdl+3BpseHYsGDahVsz8ff31sJTYfUWzF3roGmxZG4/Xf/gavDZSAqsbd+OO0+Xhn9F/x0eIB9Nya7zUODLsPG17mdMPkePzzapaOGS+DXD3x+JY1uK54pSmolfzHnXjhlhQ0frYS0xe8h5F/fgcPJuzW9/khCdTixN2ph1pNLQnUIgLq+TNtePzXK9F835v4n3kkrVIOMi8UL7OX2PWZnWmnKaXT1wzA45v/iusaNjn5E3frGrz9kARqyQLsvQ9j8/+7BUur5iL/1RxEaUAte8VuPLtwPjbKcQ3NxLQVT+Gem6V0UNk1Tij+hUu/QM6U1cCiLfjHnEygYgeW3LYQ+25cg/zZ7F6gQvESqOUQja/ZgaW3LcSn163B2w/wfmr6OgwoenUWpj7XEw++/STS3/oNcv55Nf5CrmdMGbZR0G4q/vHWUreZWqQ7f1/1LXZ9vdcJ1JJXV9qlkSJSMLXM3z+ihOUIVApQy3KsREEgPMhBLV8DWuSaq3c/dNbR4vlTXjO1DuTilw8XYvq0FOw+lII5FxfimS/G4tW/TESckXaWg5klL6dLaJXRLMJ54dv51tZLSwyKB4CBVxhzDCUJS1RMrb0b1gEzjEGtXMxSM7uCoj+d14lt1ZX43yq2ecKAsJ64NTkVo6JMFrw7b3eF5yICPomAGajlrFnFmpVBeyg3dAAAIABJREFULHn3XfY3FWzkgJ/UKYhqrXUncEyTWsgakwAwaYFEXicx0s2SkTRl/A1hCz2Wcv+VXih95/W79DcnE0wtD0Etn9zFGiP+BKf0blg5D9asL678igjvhVvGj8Gv519kZoYCUR+vugX38Zpacq3WBnxFGC+v2nDVnBxcncJAqh7hcci65mqAprfxoJZcPg4Pbl6DOy/mQK0jm3DflMfw2eCpuOfXWZKOVTgi08fiuoGHKVPLEqh1QTleu3cynj0wFrffPR5D7AV4/a/voYGAWvdJoFbKE3j7malIl0CtD0b/Fe8uTsX/3jMZLx4YidsX3owhvVgne/QdiquvGYlY2VUCaq2+HTnvZGHF5ucwJdnOYvB6ClZs/iuu/tENUGvXSkz9/Q5c/cQzSN86R99nN0EtEqPXZzdg1W2PofiWNch/9GrHTohQ7X4oM7XO4sHN6zD7Ajv2/c8sTH91AFa+9ns0/vk26s+0u8cjQ4phowegFomhveYw9n21B0U/FuLTdzbhy5qx9PrP5q8/D2pdtpemd9rmvob8hWMRXsLujbLfvIb8mXY852tQa/NvkPOxBtQ6MN2j9EPS3w/yj+C9979B45lTqs0+pCxEel+ReYbQ1DJ//YgS1iMg0g+tx0qUBIIx/VB7XXwNbKlBLfK9zz7Y5YOkYbX5iKlle2c+luAJ5F2+GwvWD0HeolhsXrAJGXn3GWtqacEueSahB2rpbSQlDy6WJiAd/BQcXAcCTk2uWoUtGlALZNdNupsjl2oopyRe8zBenpHZwc53vea/P9WIf5QcQW0L0V8AfhWfhFsSKKdQHCICIgI6ETADtZzHM+XFzANaWmaWXrCtptxrxeAZqKUh+rZLKYhahq80fpAqbRKs5u0YrAB46sGJH6IEqBVEoJbRk+5PsMvbt8vA2ETc9YercPHP+pqbcgVqASj/+DFMv3cTwm9ejHuuiUL5rh04nDkXD/4mG7Y3NaAWgBoK5OSj8bIcPHp7Bmp37UD9pXfjrl8A79w/Gc/uH4s7l0xHVtMe/N/n4fjlfTm4KaqAamoZgVr2dxfi+sf34NI5S7HgV/HYveh3eC1iLl546GZEFW/AkuWbYCeg1kMp2E20wD7LZm3U7MCzL7yHZqKptWIsil8kAF0Drlu4GL9KsuGzjwqQfOti3KnR1GI7HG5CypwnMDurAe8/txofpy/G2y/ORdxn5umHNZfNxQO3ZqH2o9V48aNY3PPSQtQ/fbeBzy6YWjPvxGuYiAfv+y1uyTqOP8lstkWp2LZoMp79IgVTFi/GVWEFeH9/FO6463rUvDjZSWdq5PSluIOk5K1Zic326fjHf4/Hp/feibURc/GXh25GpBTDZgugVtzOhRj/+B6MmbMUd90xHimFuXgotwxjbp2IkbEN2PfOary0K50BaQagVu5kYCMBJssm4sH7xyPyu1ewdF0Npv3tDTyeWeikqeUVU2vzXzHmi3mY+lwxrlu4FBPjD2PzM7n4NMaz9EPyQB0pbMBr//Mf/FRa6sQddgwQISGI6Nkbk4Wmlvk7SJSwFAEBalkKkygkRSDYQC2tnpbrhAXPLqMW1JKtyBMM/hvfW6ZWw0eLMOXHGXh/fj2emVOIiauzsCOnAOPfvw8jVavnHDqlTStxOCjNSrTi8FoQy3Bfd8/i5b9aRcjdAOTMyETlTi2oRQCt/2DM32dhFAG3nqzA5EfHIVF2hoBbBT8XwJYfLg7ZKXFd6VHsOXmCWh8WGYVbk1KR0rO3H1oTJkUEOncEtKCWq3k/z84ivVZS+tioo4w97CVuVUdSN82QMqu6STpdcqY7P4awBR3+8Hy81a+pVdJypawlQC0NqGUGIJmdly+sO6mEnjyKVv3wxLY7dS7PGobf/r+foW98T/NqekLxfC17GT5+4Q+4b50kWk5Ew6f/FS/cdzUaNkmg1uZ1CivLbsNna/6AnLx9kpVwXHXfGqyaNRZh3/8DS+9ZjY9rpFNRV+PB/34Cd6YUugC1rkbYvlzcPesF7CNC8WvW4VdHn8aMJ3eArTexg6YfLrkaOJCPZx9eiW0lyjkmFD8ekTV78NrD8/HiV3LNONy0/GU89mt1qhyaDmPbqjux+F057XIk7ln3Mub/LAoM8HKtqUWE4tkRhasWPofHZ2Wj4Z3H9H02YmoR1tXy25kPWqH4FeMRdmgTnlj4GLZVSE1dMBXPPDET7a/c5hCK58XTaanQkZj97JO457o4FL/xGKZrYmiYfvjQLVhaRtIP70P6oVzkSNdi9t/fxB2nN2DJI7n4kpP7Sb/1OfzloYlI576TVELxszLR8FUu7ptDrik7km95Dq8+OhHJjbu9A7UomKakHz6+eQ1+3bcAa1cuwou7uDRaD4Xiia9Np1rwytP78OV3B52fL27lvU+vCLdBrYL89cD0mbCQOGz+bIsSXSoCAtTqUpfT753pCFBL78PWVUd9TTgyArW0PpB2vd79sLUM5dUpSE4Cyj9aicf/YcPYB5birksNtKBcpiS60Nu1koLo97vJvQYIkLV0409cJUUQHkRH6yUghwJZnL6WXFpPZ8u95rtcaT6eidOeU+uN6YjuK+X1Rfc/qTmO/PJj7Cu1Rw+6O+IV/WK7XNxEh0QEvImAFaaWDF5p9bF4kXjeByvgkiFrS3cMkUAzRtjiwDJOl0t2QCX+rl1mIoX0/ib/ne8F0aVUj96umGYC1LIgFO/JjepNup8n7fm7jpGG1y9H/Rw5K0ZZbr6h4jBqTocjNi0FUQb6kQ3Vh1FTR3b1S0GylKtH0s7Kya6IyRmI1Sz02KvJuWZykoqGO8zabSgvqYG9eyRik6T2WhtQXmKDPTwO6URgnPwutsEeIf0mKW7EXgMQFZ+B2Cg7GirKUN7QjPDekYDdDshlm2woJgXRjJp9jMUVPus1bFg0lqU8ttpRU1IG2zkgjtoyCJO9AeUV5WiwhyGK6zPqylBcY0d4fAaSNXVlofjkxa/hwcvi6A6M6fFyISOfw9FQUoaa1ijEpsVJaZmST/YGVJSU42x4LJKTw1HDx4gUIT6WlKMBYYhLzkBcbzvqHbaipN0p63FX3lP4VUKYxmer/thhKylDY2sUktPiEB6qXIvI+AzEke41lKG4uhH2VqLjEsvKacKqBbXIeXr/1DTDHh6JZHLv0evD3QvxcHFfqOMWXsfuxUgaB8l2XTgi01IQ1126n9AMe9UXyHt8NT5OJsL3Ocj0cJfrNSv249O9BayXCj2LW40BPNHUEqCW5dfWeVdQgFrn3SX3qsPGoJYN2556EFvp6ksGJj3Ndp/zxeGKjcV9V2s+vrUf4557YgRq6fllGdTi8zNcbGro8NpUT0sD5Zmp8lrNS/E8bH6tqTC1FIZWIgd6jaIi8nI6InFF7H6ovSCVO9dh78hZOs+pRnSfgoVJ2CKz31yw3krPNOEfpUdQcoatSP5X7AAKbvUMJR9i4hAREBHQA7XMROC1UXMu7yKuGoavdo5Pasrp9PScDGLp6CqSPzExeiYMr4jCS7u0u72iJINnSkq/HttMnhLxvRSgVjCnH5p9gPjrPaBp1xUr7MZLx+J3S0b4y5PgtWu34eNnbsd9b5QhPD4O9mrCzFFYVv523AFqSULxnuwvY4STu+t7COwoWjcfUyXNs9lEyL+DDvuR9/DsE6ux8QsbfrH8A7xwa4YT6OU/1+wofmcRpj6+A/aoOEQ12EAgz18s2YIXbs/02I9XnzyAnV99LeWyy0KL0iteelb7eCAU7wxqFSF33mow+Gwccl4mLC4yKd0OjDmKrRsPA+kzseIRlr5RkD8bubtA/zYp7XNgwhLcVL0ey6omYMW1hEFQhNynKjCZlK/diWUPr0clMW1moz9n28cTYf9d+65lWYBaXet6+rs3lpha5B2wPQkrpneMhpHb39UmQXPS1FLr7qrWlk1BLauDsVk5WWyRTjzUY4TpPdAJWVqmfRIF3I6AMailpHlCZr3dlYwv9w1HDt09Uie9U9P6hvJj+GfNcfrXjIhITE1MxoURkW77KCqICHS1CLhiammZWAQ8YoAOA5LoXoOcpqPLsY5bGFftmqu3QMIBX6r1FpqSKI8v6qFGHvjcG2/l0vqrKka29IYsAWr5AdQKltRAo4feyT8vwLOJl12GOY8O72rvF0v9sVfvwTtrN2FPtR0IT8FVt8/Fr0Y4M4csGXOzkP3Qe3jxH3sQfeN9mH9Vx21HzV42dpR/nIuXdgG/mJ+D69I6FtR6cc0O2HpnY8r8uRgT72ZgvS3eVIZP3/wH3v/OBjuikHHdDMy+XpNy6mYb+X8qxI5/fY3WNiK3yAkS021z2eEbUEtxrPITSZskizEtvhrzLAWqCJC1J3stcrAe8wtGYw2ZoFLA6nNcSlgYRqAW1+eC/FWokAAwSzbygZwOmgi7eam6THEBanWZSxmQjlgCtQp5wNs7t1wlLmg/i51TNbxrW66tt/uh8uHP/iW3nZE1CPOX+/E7Saur5Wp7KU/YWJ7U8U2YhZUAR2DvhjvZYhW4NE7yU5WqKbG2JgFbqm6QUhTNQS1iZk9dLdaWHUVLWxu6h4RgamIqfhkX6A+1AAdVNCciYBIBV5paeumFsiA8MWtE6uWBKL6cCiSSClHdrPY2Bo5pkgNVkBM/FmjGBT3wyRle0OMyy8FR98RZDUwdRAFq6d9UITeN/5sp0dsfQJU/bAb6zXHzlVdg9uJhgW5WtNfBEXAPhe9gZzt58xtf/B4f7f4PzrW2sqGGXyWR+uYbUItPFQISpxEgC5SplfQI096SwS7HLlNZzAEeqNJlapFVXAcLDMi+f62yU5XGxqj9q7CMsMLkg2N2dfJL2WncF6BWp7lUQeGoS1CrcD3mP78TuGYxA8EDeGg/6n3ZtCumlnZ8NGVqeeKYq9RDI3tGuxy6Ku/PIHrSb1EnQBHQglTeM7Vkx23NZ/Fa6VEUnWqkfxob0w9Tk1PRt3tYgPommhERCK4IOIFaMgtL2nGQ3+GQvJLbZIYWB2pR9hS3A6+jh0YsLLmAvGmIzADTWRRxWteQ/mDMseLBK7NlKOKIurxebSvzTsHU8gNTK5CPSkdrdwlQK5BXO3ja4l9k8usoeLzrWp5sfLEIH+36moJa8iqKNua+ALUqP1mPvSNmUi0NAl7lYYEhqKVialHAahPSJKaWin21BljwyDhUcaL0umwvjQ0FGOta17Kz9EaAWp3lSgWHn1aZWvO3JjnSl/3tufaj2OP29BaW2wE9UItvg58EeAtq2d6Zj6sf3+3chb7ZmP3UX/GQEVvbFWPL44CIiudFBJxE9DWaWh8mYeUMKDtKHlyHpQ7WlrUIvVNVhverqSgBEnv2wtTEFIyMirFWWZQSEehCESCg1ro/HkDDoTpVr9RsJWPKrBXAxzBc2p1yiS6W3sROR0+LDo+cjpb7l8TZc2/6IkCtAINaeuwsq39z/2bxf42OBrVcCcj7v/fnbwvevHTO36h51nMCau3Y/Q1azp3j8tjVo4hnoJakiUXcImyoSRVYRhgV5AMzPQMY4wLUktISmQD0OGRfcxRpJKWwP8f2Ss9AIi6noBY+UdhXxHbCpCXIMbTBa2rJjLGOS7H17Kp17loC1Orc1y/Q3lsCtXiNPT85yI9L/paIkkGtY4fKncTotd2zDGo50gg1OSXf5+KOrdnIe/AyRHVrB2rew0PLgHsfbsaqaQcxZ+dSjJGz/s1SD3nnjAZykW7opzs02M0S4GoRttBxXU4/VET3R3mw+6FZj79rqMfasiM42dJCi06MT8LkhGSzauK8iECXigDP1OLTDR36WRJjS+60Q0tL+gOTUVSYWjKu4IQvcLIlDoxKRqXooMnmFtqhwbG2oxlYPZsLqkdq1l/lcLLpSu+LrxcSgsHTjuPoxgEdfm9MXJ2KuLiOmbc4pR8Ge1qgkX/u+u1JeXrLc/TGjgW1mED5rUSgfPM63Hlxx2k5dfgT5IEDRoRQrSmDhWpazLMXmgfOnsdVeKYWFf+VBh6HUKOHmlo+CynV1KrAZCos7+HhCxseNi2qOUdAgFrirnAnAsagFp927NvdD135FwgmsavdD2Xf5MmJdVBLGlU1KSS2LfPxUMtSvHprCjPdugfPDN+N8Qfn4vCCx4CVazAlXuo1X5cHuLTL6dpVd3+jgO7cUKLseRWBhpYWEBH5b+oZS2VEdAzdHTGpZ6/zKg6is+dvBLSgFouEtHitI5CkN/eSgS3GntJU0gG82HxCn2bFYC1mQx7H+KujAG/KX80ZW8b8aVdzSXfWWARTy0umlrvAkDePbCDbsupnx4JaQM2BHdh9CMi6ajwyY616LcoZRcAVgKV8qIv4BTICDlCrrY0OLnSg4VZUiC+eMLW86gO/myGYRlaOpI1l2a4vbFhuTBR0JwIC1HInWqKsNaaWZ3GyMiaxD2/2WuT/K00L/LL4woNa2ja1PbUMahmFqPo9LJiyGrZk6SPndDns17yMzdMPY8G843hoaw4yQ6XK7ux66M5swbPLJ2qJCFiOwA5bFd6sKKXlY3r0wJTEVFzet7/l+qKgiEBnjYAMap2i6YdqiEdvDKT95IAqS69yLeNJYmTx6xk8aStEzyiHgZm3yUNjbDSmf5F2atQCWWb2DAk93EUffIdNMLWsCMV31gfF3367C2o1HNmDDza/hz0VDWzHwKlzMeVnjKJnP7IDr732HgobwhEdG46zdUDGzfdh/qXAvp2b8P4/C1HTGo7ozPG4c/p4pPdmu+6t2QVcNT8HV9l34MU1u3EqKgposKEecci+eS5uvyoFgsPl2Z2gx+YS7CzPYulpLQpq7f4a584xTS06NEhi8fIAFHBQy9POiHqdIgIC1OoUlylonPQnqGWlk2agkhUb7pbh0w/Z5zo7eJaY/G+vQS36gdSA8kOFKGvsibj0TKTHS181ZP8QAmjprbrr5XTwyB/vsBwAs5mFu4ES5UUE3IjA4aZTWFt6FBVnz9Ba18XFU9ZWj27d3LAiiooIdK4I6DO1lD5oxxXT17QMWGmYuwSooimN/HkpA4ROL8h5gjvJ/9WGkQe1HP92lffjzM4yArN4MXx5THU139RbyBKglpdMLf56B5pJ5Ul7/KTYyiNvpvflFqh1rhGf/ffvkPNyMdIvjkLx92VA0lS88MpSXBdbhjceuQV//NiO8Pg42Ktt1L2rln+AVZcU4Nm7H8O20EyknyxCcRNw6X1v4oW5mSjPl9IP31yHW+y5mDErF1QOICocaLADvcdjxVvPYcpgAWtZud7yN64O29WpugC3rEbUu3Kyphbb/ZAbdDizAtTyLsaitjoCp2uZvok4RASsRiCifw+rRT0uZ/TpbJzU4HFTxhWlxrSglupbUNq5Sv6bS1BLVy/E1T7tBjtcyY2ZicNrZ0N69DY/hC3QJpsaWvDvzWWo+Ok0QroBqRdH4he3pSK0hwBHAn0t3G2vua0Nr5cfw2cnamjVCyIiMTUxGUMiIt01JcqLCHSKCMhC8Y2HTtKVEZrep7OToe4CjtGuh9qea8rxG0/JqzKOeZ1mgucyPdApg5GV5oE4x/Ak/cOxCKTxyRSs07mavG8C1DIAtTpkV0HzhFR2o0jUPX8/qWbtkPMTr7gcsxcPs+5Kqx0NpwFCpip+exFuXb4H1z37DlZesBs5k1eifPoa5D8wFg0fPYYZj7yHEcs/wAu3ZiC8qQH28CiE1+3Bs7+7E6+F34cNL89F+BZnUCt28RbkTk9HzT9XYvq9OzDmz+9g9fWSFoV1T8+rkq4YWdqFXf5ldV4FqYM6S0GtXd/gXFurlHXYrgjGSz4JUKuDLo5o1u0IlH5+2u06ooL3EUi9PMJ7I0FqoSMWWFyBWtoweczUkj/4m4qw9sF5+MsuG+wO43Px+sHFGOmYLUhR4L8j5a3a+QCZzRrMzgfpPaB1a/2Sgyj7oUH15wt+FoOpizM7SQ+Em/8+UYNXS4/Q756wbt0wNTEV42I7XgRaXBkRAV9HwEgonp9v6coe6gBajrk7ZWOx2Z0ju4MYlMYI1WIQE+RSrabIwJos5UvOkr+10UwRPgKuZpByOUWfi7ogpSLqkYnNYqtLtpE8F5paJkwtM2DHLPi+Ou8uw8qddl31UX4QlO8mNXrsFlOr9QyKtj2LpY/no0ginQDhuO6PH2Bl5g7cPWU1sGgLXpmTCfv+XPz2jhcQu+QDrP6FDW+sXoQXP2bsLXpckIMNr+Yg/D1nUCv5jzvxwi0psH+1GjPm5CP9qQ+w+maRgujOPeGqbEekevjK985oh4FaX+NcW5uh+wLU6oxX9vz0+di/TqP0X03nZ+c7qNfhUaH4+d39Oqj1wDfr0Rilt6zswnU9UMvoW8pjUEtq3/bufNxRNBebF41FlKydpZpTaAR/eTCrizKxXN1VtpLT+Puib3WLLFwzGn1i/M8qDPxd3zVbLD97BuvKjuGn0420g1f0jcWUxBRE9xDXsGte8fOzVzxTS5tWRyLSTSKzuEpzd4qcA/CSLGpS1F0uBumkqVtfPHIuqQyv6lUTd9ZbjMsqERt8h9j90Gn3Q71Hyoi5Zbhtpg+eS75Nf7bjjavugFrnbF9h0Y0z8XH6VNxzcxZQ/C5efKNIArV2474pK9GsBbWWvoXplY9gwcsNuGrOXFw9oAF71ubi4ygBanlz3Typq33RWn/BedKaqCNH4A2iqbXra7RI6YdMaJGdlUFnAWqJ+6WzRECAWoG/Up0R1NIbb8zS4j0Cs7SXQ2/RWeeS+Sz90MLtYP9iJe4tm4u821LZKrurwyEULxXSmyGRU114AC8tbMCG5Qd1o9QvoRcuvLQv0kf2xcBhURaiL4oEQwTerizF9uNV1JXknr0wJSGF7pIoDhGBrhABRSj+JO2OikWl2QRF9frmmVrcJiH87uh0rsAmDAghudgyc8uRJh8iSTLKQu7O2pAWE8kkLpeiMSmLwzMiGFt8kWEtFcbhIuOej4d6jHeOkkg/1DC1vGVmBSv45OlDbxYPd0CtM+U7MWv83Wi49QmsvmUIyrcvx+J1xRTUWn15IZ68bSE2J0zH43OzYf/iFTz7dhGuWpqPm7/LwYMfZOGeP9+PS0P3Yu3jq/FxXwFqeXpNva3Xhb+FvQ2NX+rzmlpGW+tG9OyFSZNGY8K0wZZ8sO3JxWOvfKkqmzjtWay4lm3a4PZRuB7LqiZo6tuw7ak8YP4S3CQ2MHI7pF21ggC1An9lOyOopf2w5z/kteQjLcwTiDHKSvohS/0AMrIGYt7y4foX3gKI1vDNasxZsBdZsy5DrKN8FqYuHI9kGhjjrdlpo/ziuOX0Qhu2PZkH3KV+f1fuXIWlG38CMA45f5+FUYG/nU1brKs6g7x79pmWC+0egoyRMUjP7ov07Bi6QZE4gjcC39SfxGtlR3D63Dnq5OSEZEyMTwpeh4VnIgIWI+DM1GIvaitjmet5OgOs6DCgSk3nsg2l89q9CmXXGSCmSB8xe1pqs/NvMyKEdihy1Q/XcVDaFqCWG0Lx2lQ8i/eqz4sxBJbkyPrctMqgGaBFCrsDasF+HJtXTcOyd8q4dlj64eqbo1C87QUsfSQfRdxZIhT/+MAdWDznBag+UbTph5vX4ZbTTChepB/65r7Qfmvr/fZNS8KKqwgQptb23d+gVRaK1xQmA5G7oJZsovKTVdiSsAQ5WV5eA11Qy0ubonqXjIAAtQJ/WV2DWgR8fhBb6Q4r45Dz8kxkB95Fr1q08uHvVgMWgCYroJb86Z+RNUgf1LLQDpmR2MsLsO/YWakLcqU4ZF6WgShudd4J3LIKYOmJtRxch3nPH8Pk1TyoVYTcJysw+dFxSDy4DkurbsDKcR4uhLh1Qdwv/O5fDuHgv5nQuHxkZMegX1IvlBQ2ovrIKSej/ZN7IX1kDDKy+2LQJdEa3Rj3fRA1fB+B2hY78suPYX99PTWeHRWDqUkpSAjv5fvGhEURgQBFQAtqWW5WT/xdAw4QdhYZNdra2xy7Hmrtq4YiSfjdHXaWvHKiZUvzOxpq11bk8ZH8V1cvTEModk5c5GuxsyL90A1Qy+gm48EuMyDI2/P0JnBDKJ6nIOrtpGDlwXHVnlugFmmstQHlJeVosIchvDfZphoIj01Bct9w2GsOo5ykzdsbUbSVsLjKMeXP72DF9Smw15ShvKYRCI9EOOywIwrJaXFA3WGU1wFRyRmIhQ3F5Q0Oe2iwobia+22ls+dpGSvf1nJofD6BOE9jbrXbFNTa9TVaJU0tvZe/p+mHKlCrdieWPbwelcSxaxZjzfRMgP9b+kyseGQcEgGQess2HmYflfevRQ4IUysJCRvXo0D+WxZQkL8KFROW4CbsxLLtwKUl6+nkWWGFcRPqa2ZiUkkFkh7pfJNqq9dSlAMEqBX4u8AlqFW7E9uqx+EmAmwHGThtNi6ZrQT7M9IKqFXBpYooK408q9ZUU0uVQmKSh8F3imdoGc1APNLUYuBVWtrnwA08qGXDtg3fYtSM4Ae1SJi+22VDZfEphHQLQdKQPhh6ZawjesePnabgVsnBepQUNuDMKcb+cXzndAMFtyjINSIGMQk9/Xk7CdtuRuCD6kpsrmIL5P26h2FKcirGxpw/uoFuhksUD/IIyKDWqUMnFYBHGuAsvcK1aYgSsKWVMSJhcAwVMnglx0YavvSZWNoAalP/2Hmer6X3b9q+BqxyJfzOSGGEiSzXdLyhdSxBgFokXDeN/5trzpN1uFI9KHLgkztAlD+ePaO0SE/84uu4DWoZda5mD178/Z1YcwCIjQ9HTbUdGDwdua8sxVXx/oiIsOluBASY5W7EfFNeBWoZvIu8B7UIuLTdAShVfrIee0fMVKUNOgCq6vWYXzCagV7yUbge858HY3kQIGwNsOCRcajiQa2HP8elT5MJUhFy532NsS/PRMInq5CHBSxtkbfhm9AJK0EYAQFqBf6iWE4/DDJQyyxSRh/NZvV8cd4Bav1UodK5ksEs+ZOfCPymZ7oUPXgKAAAgAElEQVRIP9RzRpqg7Ht1MvaN2oKbqh7Dgn9oNaImYclbc5XdD/VmC84L2a67Ls02Kneuw96Rs5D44SpUqkAt0IWOpYvXoTJ9FlYSxpYvgtnBNuxNrRTYIv87drBBl8XVL5GwuKKRkd0PaVmR6B5GtGnE0ZERKGxsoCLytmbGYhwfl4CpiSkIVW/N1pEuirZFBCxFQMXUkrADx5zLAhvLiVYqgUCOxRXpmQgxYO8apR6aO69OO5QTJmXlLC1zy8yeSndLZ2dHtdoYsaYG1wRTywqoZXYVdM7ribx7YEa3isu8Uw2LS7trIvnd1tbGBNssHGagl89ALYK5trbiXOs5tFH0OBShPboj1JqbFnpy/hUxW+W2GhF9PN5qbVHO2whQofjd3+Ac0ZEweG69B7UI0LSasqzkgzKwstR/J3+bXKWTsqiaDBch96kKTNaCWtuTsIICYQqABhn0oppbamDN27iJ+sEZAQFqBf66WAO1lOe2MwAVzmkOPtQ+dzV4Sue0TK02tIMkebCPeXawz5cQE00tSQ9L77ZoaoA9PArh5xrQQDYMVTGzwhDVz4A9ZARmaSc0ehOc2p3I3TccOePisHeDBtQigNZLQA4Bs8i/P0zCyhnc4oamD4cPfY+BgzPQvTvbqe677wpwySUsuZV8h/70UxEuvHAo/d3UdAo1NTakpTFdyBMnatHWeg6xcWxVs6KiFFGR0egTycTdD//0A9IGpqOHtAvegQP7MGzYSHqOZCX8+GMhLrqI2T5z5jRsx6tpeXLU1dXiXEsL4gYkOGz3iYhCVHQ0/V3w7yI010Wi4ocmHCusx5lGNYuLlCGpjERsPunCcLR0P4GBAzOY7ZMn0Hz2LOITmNZTZUUZekf0QbQkan6k+EckpwxEWBjT7yoq/BaZWYre2vdFB3Bx5jB6zm4/i8rKcgwaxGyfrK/D2aYmJCRSJTVUVZajV6/eiI7pS38fLT6EpJRUhIWx+6Ko6DtkZl5C/83a+g6ZWex3c7Md5WUlGJx+Af1df/IkjZNsu7qqAuE9eyFGtn30MBITkxAupfl9//0BXHwx85McBw/ux9ChI5jtFjvKS45hcMaF9HdDfT1On25EYlIK/X38eBV69AhD376MWXXsWDHi4xPRsydLIfzh+4O46GJ27ajtA/swVLq2Lc3NKC05gvQhF9FzlXUnsOl4BfadPUN/p4eF46Z+sRgpaW2VlBxBXOwA9OodQc//+MNBXHBhlmMOdOC7AgyT7smWlhaUHDuMjCEX07KnTjWgvv4kkpPT6O8aWzVCunVD//4s5ba09Aj694uj15fa/vEghgzJRLduDPD87tsCXDKc3e9EPuLIkUMYItk+faoRJ+tPIDl5ID1fW3Oc/rd/7ADJ9lH069cfERGR9PehQ4VIT78IoaFs+9MD3+7FsOFM0Y48S8WHf8CQC9iz2HT6FGpP1CA1dRDzu9ZGcs8QG8dsl5Udo9e1Tx/5WfoegwYNQWj37sw2F5P29jYc+rEIF0rPUlPTadTUHHc8p7W1NWhra0WcwXNaTJ7TQemOd4DZc3r8eDUGSs8peQe0nlOe08rKMpDnNDKK+V18+EekpA1CWI8w+vvggf0YOozdg+Tg79GzZ5tQXVWJgfKzRJ5Tux0D4tlo5/yckmcpDeHSc1p48FtkDeWf0+9wsfRsNdvPoqKyjMbQ04NnapGBQ84gNJsC0zk6adRB5yJi8CGKfhYVh2e/yX8pyCX9u629Hd3MGnB0SBkUtdq+CpDFCuuZtJIJzy8IOcY6Vft8R/UjLUAtP4Fant7YgahnBlS544MvQS132hVlOy4Clt+BHedil2pZ1tQ619pqKBrpPailDygV5K8HprN0wIL82diTzVIN9ZhailC8dVBLxdSiqY4VmNwJNX261A3n584IUMvPAdYxbwpqdSKWpBZv4scjKx/Ovoq+2e6H/P5PhppasjNmK1D2BjQgClGcjrm9zo5wLajlYVYBH5O9G+5E7i7+L5wgPNHZKvg5XqZAFqev5augBqGd5jOExdVIwS2SqlhVfNrJy5j4nixNcWQM0rKiENaLAQ+d+SD3wZfZryFHwZbYwtOTi7CF6O9d8zBevqGCsfbkjnYge++fNcexofwY9aRnaCimJqTgvySAqDNfB+H7+REB3fRDD7vuJDtEwSyNcBW38OH+nM6ohpIoyUvcG+llOYY/PqtN1Wez1SWlsLzeI0AtP4Ba+jms3Oodh5rKiKmneldW7nlvQCyzugLUsnIFgreMloXF5+G6mjwEb4+6nmcyU6u1lXABnDOlyXWK6Nnbrd0P5SgZampJgtEEdJK1sxLTM5AwiYnKE4BLnvgomlry7ofWQa1sMjGSGWLp4yh4NlZoanW9m5jrkQC1An95zTS1ljlYlIH3zVWLemOQEXAVSECL+MyDWsoKs5apxXrgEtTSTbGQo9KA4i8KUfjp03gVv8VDvyAMEWLzIF7/nQ1zDi5m6Yey5og6E8R5X3g3L6+DqQWFoVXpAL2GaETk3TTeSYvbSptQcpClKpYU1qOpwZnFlT4iBuR/Ay+JwoCBjCHUqQ4pxTTxfjWoRXa+pBvLqIAuqWcH1yEXs/TPBajzxU2nkF9egqNNDHi8sl8sBbciJTZfgNwQzYgIuB0BFVPLQDhdb4xTmFrtjIUVIr32dcTeeS0tYouwtEhmlJqt5TyIsFFMO/dQgC0jZhYdmrSR0KZSyuc53SzaT0c56StApavl3KIAtZRAm2tquX17Bq6CGeik54m2jic22HdUCCZecTlmL1YoyIHruWjJ1xFwNYEI9ITB133rzPYc6YcSqKU3gHjK1AqquBC2yNYkhxh9UPkmnPFZBASo5bNQWjbkCtTiN32gBrkNISw3EKCC/Oe2PF65v8rsprMGi8XWmVom6Ycu3dmHtb9ZjvdsxShGOtJp1hNxKAVjfns/7h2fjnA+Jd1soObPG/3bzfCcz8Vb7G1Ug4uAWwToqjzsvKNidBxhcUVj8Mi+SMuMRK8+LMUreA/CxvoQGHMMJSoAi2wSkIcvd/1EmVmJ057jdr7kNhDo4I6da2/HWxWl2FlTTT1J7RVBdbaGSWmrHeyeaF5EQDcCTrsfaoTf6TDkyEnUpKzLTCxHGUUhi2g60no8NiQBXsQRz8i9bNTlx2CFo+W5DIAq/VALh6nGYeeBToBaym3lNahlBRQyKmOlrqt3gMv6Fu5Ws/bNzgumVtd6QxuRPf0+cehaYfRpbyiotesbkPRDeRVG20CnBbVo2tNOqTsZmESF5H0aPmEsyCIgQK3AXxDT9MPAu+RxiwEDs2QP3QC19LVGvGFqSSyss/VK+qFKV0ujkyvPNGTftcCV9rzHV0FU1ItADWFx0R0VT6KkqBGn61ucig0cFoUMAnBlRSJxCNNLCqpDYlw5tDMdrKwi5P7uPxjz91kYRRjWjn8T4uA6LK26gQO5Or5Hn9fV0nREe2srdebXCSm4SdJP6njvhAciAuoIOIFa3GldIop0XoaXiPYZhZMkppaisaWhS+kwuJyvhRauImZlFrJWUl5iiDk347QToioziBfDd/ybo5nJHdHbxo8Ua+cT/FkPiP1BdxzH0Y1MO64jj4mrUxEXx7T3An14DWppHXa6AV3s0Ow1KOXG7s9WA2sGZPF2BKhlNaqdt5zqRdR5u9FpPVeYWuzjjD/kgabTglqd9qoIxz2NAAG1yr9gor7iCEwEekR0w8/v7lzb3RstsJCIaRlbHkXRVQMWDOoxtZSpgHpS4JR+6DLlUL9x2zebsO2LMtQ7Tg/F1IXjkcwvXpqJl2iX082YXRbiIIroR4CwuGiaYhHZUbEelT85s7ii+odj8MhoDLokhrK4+vRlgtcddxQhdwOQMyMTzqmGag21vRvWATMIwAXw/+44351brjh7Bm9UlOBgYwM9+bOoGExNTsUASUg/mHwVvpzfEdCmH6rm4RomFtPMksYYCu4oL3J6yuC9rkdO0C/qit7gzMmyatdVNpAjhV5Kc2T9V+4JWteEdUFBrWkC1HICtWSRNU90rrR6WtSGCWPKHRCJftBxmlzktyd++ur1IUAtX0UyMHY8/Y4XTK3AXB+9Vja+WIQdZPdDacVRO6kjvwWo1XHXR7QsIiAi4L8IuPwQ1izq+Wyc0q7k6KwWG6UfKokZSkwysgZi3nJl5yy3o3UgF798uBDTp6Vg96EUzLm4EM98MRavvngz6FqwL3I/3HZKVHAnArXlZ2iqYmlhPY4VNuD0SWcWFxGZJ1pchMWVfBHb4S2QBwGylm78iWuS100jaYl5wF2ETc0DXMG/YcCWqnK8V11B+9U/LJymI14a07lA/kDeB6KtwEdAC2ppd/9T4xIaJpWcgi6NA+pxkJV1b2zUluZAMx+ERssDU/SzuB1+He0Ye+7IvHe4F4JB06oFU+um8X/TI7i5vnQcUOVLjSotQOUu4OXKaacdESzcnLogHVdPgFoWgtjJi/hkVbyTx6Aj3ZdBrRZu90NtmosAtTryCom23YkAYWrZTxKqvDgCGYELfxWEqU4eBsDpo1iy4xHxyMOVHi2oxe/2xNxRvHEJajkmJFxeCB+XkBDY/nceluAJ5F3xKRasy0DeolhsztmEjLz7MZJnZ3kUAA8vgqjmcQRamttQSndUPEnZXBWHnFlckX3DMHhkDAYOi6YgF2F1BfJQmFpcqqEkIE80tUbJIvK1O5G7bzhyxnVMqo3VmOxtOImNZcdwoqWZVpkwIAG3JqZarS7KiQj4NQIOUOuneoUIoyXEcJpajnkZFXqXUgOZwrpUX1nx0WBehv3gUwz1CrkggTmKa9dX9IZX6rvkp2P40grDq/jYtIKjDb6L9I8c7iWYWprdD90BkVyV9Tat0K9Pjw+NC1DLh8H0g6nmtjacaLGjrqWF/q+lsRXRP7SDbEEdPSAMfRN6KS8KnVRW99B9P3RAmIQRU4tH4gWoJW6UzhIBoakV+CvVWTW1XOFNHT02uRaK53YkBOAtU6thxyJM+XEG3p/XgGfmHMTE1UOxI2cvxm+7n+1+aHSYpSMG/lYULepEoLbiDEoPNuIY0eIqbMApHRZXysVRGDycAFxR9H/icD8CtS3NeLuiFP85eYJWzoyMorsjDurdCXeodL/7okYQR8CJqeXKV2knQGV8bJcyuBhWJB/0vDQG8H/XlNBpSQtfMSMM9FILxLMTGuF6VxZdlnU9qvMEC7lZR1NUcLhdpB+Sy+ERU8vFDWf0IeYOYOavZ8+MeeVuu10X1LLhg6fygPlLcKNGuJrsFrU1YQkWZAGo3Ynla4C7HhmHRBo8Uu9BbC0GcM1ivDQdyJu3GgUAsu9fS+tUfrIeBSNm4sb+pOx2JD4yE9nuBt5F+dOt5/DVyRP4vK4GR5uaVCXT23uj25NMX4Acod1DMOiSaFx0WX9c+PN+CO8d6mS5oycPPgxNpzSlp6mlHXIievbGpEmjMWHa4E7ZR+H0+RMBAWoF/lp3VlBLL1JWVos9irCbjC0Gah3EsUNljg9+Rd1ESvmQdEG8BbXQWoby6lQkJ7WjfMdKPP6KDWMfWIa7xkjsGMHQ8uiSB2Ol1pZ2aUdFAnA1ovzHRic3+8SEYfDwKAwcxlIVowf0DMauBK1P249X4e3KUupf79BQTE1MxdX9g5tpFrTBFI75JAIqUEvD3uXnYEbEXApeySLxxCOZ+Ct5J8u7O6shKSMq+5d+LrvWB1fzQu1QqgeRqetzjmvy5jSbQGrUnBhDjZeuF0wtP4BaVu/wYAC5rPpqVK7LglqF63HX80fpbmxqUKsIefnAgumZIODW8i+BRFzuALVUgBcJWuF65GEmFmRJ9SZUIG//cCy4VhpAa3eqf3txQSrtZ/BudSUK6uvQyivscTa1oJa2uawrY3HtrDT0iWaCpeJb2YsL4qOqhKn1f7v3st0PJRFF2bQ8MLgLatn25OKxV75UeZg47VmskO9LF74X5K9CxQRvdym0YdtT25HkY0DXRyEXZvwYAQFq+TG4BqY7M6ilXZ3VvvsCH03WojOopd6NiUuW8JqphboyFHdPRTpP0PEk7VAM6B11u3jc7omKMxTcIiwukrLYWMfS5/gj+cJIkF0V07JYqmJo924et3e+VCxqbKQi8mVn2cIvAbWmJKYgIrT7+RIC0c8gioAZU0sWTneMhxoAi3ZFOundwg8PESk7G3LmHVGzMpzog2F6o7oBTCb3SWpMX6KciMoTtpoQiqfXyQpTyxMAyqiOu2mLvDB8R4rC6z3/XRPUKkLeUxVIS/scmKABtRwglRwNVnYSZWrZ8EF+Hr7adRhEc4CABMuvrVExtcYUrAem88wsUudbZE+XmV5AXV0tKiuJBeOD3AcD4gYgbkA8LfTlyRNYV3YUJN3Q1WEGapG6Yb1CceWtKfj5DQkkWdtNgcEgGiW6iCtGux/yQ4C7oJYcGgLCbklYghzCOrR4CFDLYqBEMd0ICFAr8DeGa1CLAMwSuxjjkPOyb5nDnvSW/yjnF279xho2atCF886aWvJnv7PHHjG1uHwR29Z5WFB9P16fn4Vw+aveSW9Fs6e6J4EXdYI6AmTiy3ZUrKdsrvIfnFlcvSK7I314DFKlNMX+yYrERFB3rgOcI1kNmyrK8OkJG219YK8IKiKfFSnSOzvgcpzXTbra/VCVYcUjVwbEA/fGST1eFbsUhnY4PSxSRqvxK//mBeDVUvP8toYkdVG69BzWpZelqE2hZEOgzNZiNgRTSwfU8gTAsvo0+tq2r+1Z7YdcriuCWnJ6YOL2VajUgFpK6qAcAR7UKkLevK8xhk4K+H9LZZ0AMfb3gnw10HXyZJ3pZTh16jTKy0owaMgF2GFvwqe1bFA2O6yAWrKNtKFRmPrQRQjr6ZySaNaOOO+7CPCglnoFRiELe6qppQK1andi2cPrKSBLUmfXTM+U7s/ZyN1F/plBmYtJ21ehInEQtm7cCTgmwYx5hTFHsXXjYSB9JlbIKbmF6zH/eVKWHPKkmWNq8e1KbdxEUn65v2dPm4mqyiSsyP4a8wtGc775gjXmu2slLJlHQIBa5jHydQmXoFbtTmyrHoebCLBduB7LqiZYYmx646NRpp92/VZvxdnK6rA3vjnVNXBWBrVKDpVzVfjCivdugVo6+Rb2L1ZizqEZeP3ODKUtOhHgomGUHxIQVNCnERfGLEagruosjh2sR2lhAwW5Gk84s7gSh/TBwKFRSMtkLK4e4nvOKbq7ao8jv+wY5CVhIiBPhOTFISIQqAjo7X5IRxBNXmGIdgDU0U3UB6PMVm60tRSWlhnzi9akqfaa3EEJ8KLoWLuc2OjCGjd86qUdSs04LgkLhbpfAtSyyNQyurE7GlTyywOnz+/TbarLgVpcOiBhpLgNajlYW1qwSmJkTQBeosABAwhIaqMW1LJ6TRvqT2LtCRu+a6y3WgXugFrEaPzg3rjt0UxERPWw3IYo6NsIBIappU4HJODt3hEzMWr/KuRhgWqSW5A/G7lgoBcBxdh5ULbHV2NYCiMpsyd7LXKyipA772uMldkfBOCioFSslH44ARWSdp0DyFoDLHhkOPZyf1falOsx4Dg3H8iRwDffRl1Y81cEBKjlr8ga27WcfhggUMtqBPRALqt1/V3OfPdDBXRyC9TScdz20SJM/H+7ETssBcoeeDdjyVtzFaF4IQrv70se1PbJpFjeUZH8t/R7RTtVdrxnRCgGXUJ0uJjYfFxa76DuUyCdO9J0Cm9VluPHUyxuP4/pR1lbsWGB3XUykH0WbQVPBPjdDx3jHr/boQbMYul2HBClo0Vl3Ds92Es9gLjH9lJa0kJnih3ujNGqlsZhw10bJVF4PfaXALUMQK2OAKuM0gw99cWdeu6U5e+7rgZqkclzHmWlyMc4LODTMczSDx3i8jyDSxGHz96/E1XXjkN27U58UD0ON2Y5px9afc1ut1VicyW/Smxe011Qi1iMjgvHHcuy6H/FEfgIGAnF8554n35IwCe2oYF8kI0NxhY4M6FU6YeOSTABtRSNLAcDLH4nlm1PwgoH8FSE3KcqMJmCVqT8aOyhv5WNFpgdzd8Ja0uyI9ueXOV+6mTgr55oURsBAWoF/p6wBmrJz6aSCh94T5Wdlfi2jT6wfcbaMvvI1jkva2oxppaidqj+iGfbrQ/OTMO8FSOUraisBlb+qj9bj4YzmglMSDiiYnTGZE9nI1Z9EuU6RQQIi4sxuOppymKDDosrflAE1eJKJVpcmVEgoNf5fBAt2k2Vpdhhq6ZhiAsLx9SkVIyO7utFWGzY9mQecJdah3TvhjslBjww6v7XkJOwE0sXr2NMeXKkz8LKRzv2XexFp0VVNyOgp6lFWUjS+5yMdd0QgjYqjM5tVa8zNkmbI+qkD2qXiWQn1UZk0Rmr46tjyOHYWrwyl5LIqGPRYOzVaOU7RdOR4kh3ZJTF4oGB06pxdOMAN6Pv++ITV6ciLq5jNp9wqanlKdjjaT0SWm/q+v7SuLbY1UAtvrd6TC262+H2JCznJumKppa0G6KUwiXvdqiqQwXoWdoWBcs8FIr//nQj/nz4B41suPG16tktFJHde2BIW2+0/b0Rp+qaYW9qtXy79EvshfkvjLBcXhT0XQQIqLV99zdobVWul5bA6z2opS/crjCxlJezW6CWj5haxI9llVOltEPC0KpAWkmFEJr33W0WMEsC1ApYqB0NmYJaNEUYHaKn5S6eZJYKEajoKumHFbRJGdZiH/hqZMljppacg6H6L2++AM88Bzz0ALd/crAEKFAXQrRjGoH2NjBwq5D8rxGlRc4sLqKlOpAwuIZGYeDQaMQPjlDZbWpoARGt796jGxIy+pi22ZkLfFFXS0XkT507R7txY3wipiSkeNalg+sw7/ljmLxaC2qtA2bMwig9qwfXIRezkDPUsyZFrc4XAZ6pxW/xR9INHVCQNKxox0zHb2nHQ6u9Dwnppp8yqNHMku1ZBrkcuYN6o7vFVRdeCN/RIS0PjO8pg9EEqOVl+qHVm0cu5w/Ayl2b7pZ31ceuDGoZ9dtph0N3bwJHeRs+eGo7Et3cAa7+XDOW/ViI09KAa9R8z9BQXNa3P67pF4ekns5ioXVVZ1D0eS2+21WDk9VnTXtx2aRkXH1Hqmk5UcC3ETACtfhWvAe11BpWau0rWUSa09SSdz80Y2pJOj0OTS2H1paRphYnVM1pcSVeMw7AaAfjizAqtyRa263Rt1dDWPM2AgLU8jaC7tc309RSsyndt++PGvynr9WPaX/4YWSTB7XU24qH0F2YFHmRdmRkDcK85cOtu6eviKuuT4MigVqLOFDLeiui5HkagfrjdgpyMT2uRtTX2J0iEZfam4nND41CVfEp7NnCwFtyRPYNw02/H4LBw6O7bATJbuJvl5divyTvMTQyiqYjpvVSg32uA1CE3CelTadusApq2bBtw7cYNUOwtLrszaXTMZ6ppUorlMo6VIE44IpXCjIUYncssMgl+P/KmlQ6Q4vGR212uzOwpgi2O/uiv9LC22CsNKkVAuQ5QC2Z8yVZldIutTvBE3dJSQFqBRjU6iwPqVO+roHj5yOo1dHX8N2XfsKR4edwMOKUIVNraGQ0fpc6GH26q7cn1sPNycv0y63l+OKdCpxrMd49MaRbCGY/dQniBwkdhkDeA/5MPwxkP7xpSw1iEUAsD5iv/kj0xr6oG7gICFArcLGWW3IFalEWJNncQT74TR4C76pD9lVu2uK6bsA9NRaKd3bFJVNLb5sn+oUuIWN6wiIO/ZQCPPMn4CECagUj8hfwqyIadDcCZGJMwa2iBhw70KDL4tKzSZhcc1e7AdS661iQlN9aXY53qxigR76niYj8lf1iLXlXuXMd9o6chcQPV6FSBWqRlMRF2FJMzIxDzt85xtbBdVhadQNWjuuY1CVLHROFfB4BGdQ6faieAjpsVYQhO07i8FzrCjPYWaRdKaaGj9TbDSqpe3J5q0OJ1qo6KHyqo3oUdzXkURtWHZAalNMlyU8BaglQS/fhtMrmEqCWz99tLg3WlDXhlUXf0oe+z+jeqLyhG6rb1CyrKYnJmBCX6GTHLM2j8tApbFxViBa7MbCVPiIGtz16cWA7fZ63pt79UL19rRwaT5lawRxaKg4v69vJE22JvZU4TbC0gvnaufJNgFqBv3Km6Yc+dslsrNE2Z5SkEMza52pQS8srIz1UPup1mVpGX/Z8cLSMLacPfsHU8vGte96bqz9OdlRscOyoWF9Dvi/1oeUH1l16XuyOva/hJN4sL8XxZvatfU3/AZS11SvUhQZZ7U7k7huOnHFx2LtBC2pxt1ntTiz9MAkrZ7DdpvducJGWeN7fnV03AApTq57qMLa1tzEpItUOf4qWlrLmYTbaKuMQ06FSDyJGjGgnXElnvFL4VzoAFp8Tqff+kM6zIY79sLpHHQ9isd7IOzW2QwjFBymo5QpUsgo4BeLxF6BWIKKstLH1hUP4/ota5Q8hQJ8Z0SgadBb2tlZc3T8OM5IHGjrlTBlVMHtS6diBeryxqshlp+7+WzaiYoVofKCuvBrU0l/E6IqgVqDiK9oJbAQIqHXikPPW84H14vxrLXuON2LHHRcv4/VeL31yNRcwmycA0IJarqq4xdQy3PJJ6q/qy1+jqRWstDYvL5Wo3jERILfa55vL8OlbpboOEKaWVnurYzz1f6snWpqxuaIUe06eoI0N7h2BWxPTcFEffX0xXgieeadhZMkuq5hZLF1xshCI9/8FDbIWtEwtB1lLhpQ173bzV70CObGukt0SZQ0tZbnIuZQRhK0fMIUpxtpQtnoxgsvUduhwpxINY77JQvByaUW8XoH5WItqpplgagUpqBVkz5uuOwRcm3jF5Zi9eFhncLfT+1hTegavLNqv24/w1DD0mR2N2UMHo3tIN8O+WvhWx783l+Ffb5UZ2rjy1hRcOdVD0cxOfxUC3wECau3Y/Q3Otbaq0k35IUOAWoG/LqJFEQERASvhpKEAACAASURBVO8jYLbQYv7x7r0PnljQCsW7smEqFK/H2uLTD0v24H17Nn51gbSYZDR38KQjoo6IgIsI1NvO4n9+z++LrBTuHdUDV0xJxugbnDMDumpQPzpehbcqGcgXGhKCKYkpuD4uwWV3HUwt7MTSl4CcR5Ow5XdPYy+txYFdHLurq8ZP9Es/Ag5Q66d6VoCnKfO0KV5Ty5BDybehhq0kTpSW/6WrvEWs8OOv3vxRDWpJ7ToQOam2pqKDgKyTZmiUeciDXDLjTA2bMXBLgFoGoJav2FDs2lrbksBqm1bLuXp58Da8sSeYWoF7RX/2VhldNTM67liWRYU9zQ6jFxP/Dv37A9+CpDrqHZH9wvD7XN09W8yaFuc9iICeppZ2sBGglgeBFVU6JAKEqVX3k2BqBTr4I2cHP1NLy8pyU1rDPKRWVnXMrdASDNQ6iJJD5bo1+O8qXVDLZfqheusn2zvz8JB9GV69PUU92ZEnP9rldot9EMVEBKxE4JsPq7Br4zE0n2XSFBHRPWA/04pzzez3haP74oqpKUhI79q7Isqx+r6xEZuqynCk6RT905iYfpiSlIL+PUQGg5X7SZRxjgC/+6EC1igDFgVyKJZgnUmlAEEmfCqS5kgE2E0ujDLMaKExqaIWzNLY09vE1xQecSjGKymGbP6j760AtboQU8sqOGW1nJUXjwC1rETJN2XeerIIR/ZLKL7GZNIFfTDzj86MOf4b3ur3PCn33S4btuVy4sGa9n733AjEpjrvqOibngorfAQEqCXuh64UAaGpFfirGWhNLV/30Oxj29ftWbHnzNTiUjqknAppDoL0rIFu7H4ojdR8GuL3ubjj3Wy8ungs6LRZKzbGawQHY7CsBFSUCeoItLe140TlWYT2CEHMgJ6oPNyIf28qx6Fv6qjfPcK74cqpqRg7KSmo++Er55paW7G5qgy7ao5TkwnhvTA1KQXZUTG+akLYOY8iwKcfUtCG6mqRlEG1jpb7IVEALVfDhFX9Sn7hyRW4ZKb2zstFul68knc/tAbmCVDLj6CWEXjk7t/dv4kDV0OAWoGL9Yu/+xpnGs/pNnj9vMEYeV28qTNWgC1ShuyC+Nf538De1Kprc+qDF2HI6OBf+TcNSCcooAW1iIgkXbHhDsHU6gQXUrhIIyBArcDfCB0JalkZc/iI6JGO3GZsuduoB5fEmKmleEsnACFAeqYOqMUztRwAFje14AJBmFpXP7Zb4+VcvF74MEbyf3U7UB50XFQREeAi8PWHVVSyoqmhhf518PBoXDElBamZ5lkDXSGQu2tteKuiFGfb2Lfyr+KTcEtCclfomuhDACOgArVUQJbEijJN+DIa9NSrHM6glLqT2iGE/CZzDraQIo1PKpaxGzRhqXE1E42zq9LSUtu1ulYjQC0/gloBfB68akoLsrnD5BKglleht1yZgFkE1DI65jwzHAMG9rZsT1tQ+1oir643VhbSXXD0jmtnDcSlN50/OgoeB9YHFWVQq5XT1NK+4N0HtU5g21PbkPTITGRLPlZ+sgpbEpYgJ8vAabLzYMForJnOdunx/rBh21N5wPwluKm/99aEhc4RAQFqBf46dSSo5WlvrX7Eemrf23pm6Ye8faf0QyMNLfp9zy1Y8Gwtck4bFKvL6952VtQXEXARgZrSJgpsFX7ONjEicwiSjnjllBS4kHjtMjE92nQKm6rKUdTIvpcviYqiIvLJPUU2Q5e5yH7uiJOmlqY9ha/kjiP6tayOrTIWwBZntCmKVq0wf+UFHn3v9aE2Txa4BKjlAtRyB9xx5zYLxrI0n1Zv+2jOWb14CFArMFfzVF0z/raAyUrqHQ9suBTdexgLxPN1zBax5dfL9pePYN/H1brtZY+Px/W/HRyYzp/nrTCh+L0416qw9OTVE5mxFRBQy6/XoQi5T1Vg8iPjIKBSvwa6w40LUCvwl8A1qEXA5QextZj4NQ45LytAt7891fuU1Vspdu/z2d9eM/vq9ENnipT8EU+mFYMz0/TTD1UiI9wquNwFThDetncTtn1eCipAQIsOxdR7xsN/nBAbtj2ZB9ylXXQoQq4kcp047TmsHBcXmICLVoI+Avt3HqfgVn2NnfqaclEUFZJPH9n1U/LItxgBtrYfr6R9j+7RA1MSUnBFv9igv27CwY6PgN7uh2zcY/+fz87gp+raXQL5lQ89soJiUemzK6yD94G6wjO2OP9U6Ya0HBu8GK7QLv8fTadUj5barwDmF7/boZF+Fn/VZNcEqNUBTK1Ag2XutGelrAO9FbsfBuxNWG+zI+8P+jvQECce2jgGId3c//TXAly8hY9fPYqvt1fp9nH4f8XhxgUZAev/+dyQwtRioqyKoIoSFd+CWmSSux0YcxRbNx4G0mdiBQGbandi2fYkrMj+mmNscWyr6vWY//xO6lTitGex4to4oHA9lpHbdtdOJNz/LNK2SpNnyWZV/ipUTFgArJEn1RmY9NtB2HpYYYQV0DL8xErjn2Mizv5ekrYTBSXE5+HY6zRZN6oLFOTPRu4uFtPs+9ciJ0trTwBuvngOBajliyi6Z8MlqFW7E9uqx+EmwtAkz2vVBPbsdvDh/mgWWIfVTC3NZ7ryHU/nAVRTa8UINQuLfrmTL3yDvBLe5He5+OXDBzF9Wgp2H0rFnMyDeObzy/DqixPhtyt1cB3mPX8Mk1erQS3HTm6CXRvYG66TtFZ//Cw+21yG7/5pc3g85uYkytoK6xXaSXrhuZtfnTyBTRVlqG1hwN61sQNwa2IqwrpZW3T2vGVRszNHoO1cO1774wGclnY/dAjDS8OEum/8zM2Zz6Q6S4cYJrJudmitGpfXZ1Zpyzv0wPhhjgi/07GP/D9Z/J39bOfEInlvyd+t+E8sClCrA0AtsxuLP28FZHLHnq/LCqaWryOqb6+u6gzW3LvfsLHFb441dcQKQ4tbGMb7//0TDn5Wo2t37KRkXHNHqmmbooD3EWBMrW9wrlVf34y04HtQ60F8NYYBUwTs2ZO9FjnxEqg1PZaCRzR1UQa6pkPFtCrIXw9Mn4lskrK4NUkNinHpiwpgxTO1GJjEUiOLkJsP5KhSHhmzRPaPTMRZWiTx60GUTCKAFKBKpyRbZe8fjpxrYVCXS6l09Eltz/srKSyQCAhQK/D3geX0ww4AtVyNS+af4T6IpdnAaNCEs1C8skauFeQ1FYrXsuQ1QJftf+dhSciTyLt8Nxasz0DeojhsXvA2MvLuV2tqsXmCNUVdl6ErQu6TFUhL+xy4gQe1yN83obL4JxA+yqj7X0POUB9cA2Giy0Xg4L9qKWurtpztoh0/OIJqbV10ab8u11dth6rsZ7C5sgx760/SU0MiIjE1MRkXRER2+b6LDnoWAZmp1SSBWg5ClKXdDpWRUo/3xMNe2ox1M4xBqesG5CVLcCnYFRuWnAZ0BarigStlHqqAWVaBLQFqSaAWf2HNLrLRLetpPTN77th1pyzfrqf1BKjl2QvM3VrNZ1rx/Oz/GFa7O3cUIvuFWTJr9g0vv3feWFWIowf0NbXGzRqInwtNLUvx9rYQD2rJL3vleSX0XqB3eC9MmjQaE6ZZTQl1panFg0ocOOQAtTIdgNHkKkmHi5x7eD2d6LAjA5OeXoKbqtXMDwI0Ldt4WGJCEXaUzMJSpx/KgJTDvkrnS+0fCPBFUxcJM0sGw9TMK+rSNYsl4Espo9QdB0i+0bKUSaa25+11FPVZBASoFfg7wRqo5d8UYP5j22gM0pYJfKQsthgCmmKV/+eDKDlU7lRJ2w9DppZcU0/6gQOnGrY/gCk/zsD78xvwzJxCTFydhR05ezF+mw6oZbELropV7lyHvSNnIfHDVajkQa3anVj6EpDzKGPuOv5tYKy09ChSUgY6pC2OHT2MgYMUhndpyRGkprExy24/i7oTtUhIZAmV9SdPorW9Ff36MkrY8epKREZGoVfvCPqb2E5OTkM3iQFz9OhhDOJsl5QcQZpku7nZjtoaGxKTUmjdhoZ6tLS0oH9/lhpmO16NiIgI9I7oQ3+XlR1DYmIKQkMZs0jr97FjxRg4MJ2ea25pRq3tuMN2Y2MDSHv9+zMOXY2tGr169UZEHwZolJeXID4+Cd27d2e2OVvkd8mxYqRJtomPNlsVkpLYAmJjYz2a7Xb0jx1Af9fWHEd4eE/0iWSi7MT2gAGJ6NGjh65tvh/nzp1DdXUFjSE5Tp1qwNkzZxEbJ9u2ISwsHJFRzHZFRSli4+IR1oN9Z2r95uNP9D8rK8vQt08S/rW5DHs/Uhj/P7s+AVnjeiO6Xy+H7cqKMvSLjUN4GN3bEyUlxUhLY/ElB2+7ra0VFRVl9L4iR1PTKZw+dQpxAxLo7xMnatA9tDuiolnKI7FNrnNYeE/JtnJfaG23t7ehrKwEqamDJNuncaqxEQPime26ulqEhHRDTAzbJKmqshx9+/ZDuKSdRe5JuS45v/6HA9h19gwt2z0kBON6ReC2C9gC2pkzTWioP4n4BLZb5MmTdRSMjolmtqurKhAdHYOevZhWrtb20aM/YdCgIfQcYeKQe1Zu++zZMzhZV4eERMU2AQX6xjBAkTxLUVHRKtseP6f1J0Gud79++s9pWelRJHnxnJ4714J+UgqnzVaNiN7Kc1pedgwJ/HN67DAGDlTeL66eU/YOaPbLcyrdtob/0Rv/tKCWaxt6FniAiNU2WxTSzif4VEZ1XTVvSrYsSxZpN67SJSDrLraoITN6L0tsLavMLG2cBKgVZEwtT8El+cIa3WRmD5mn5wWo5Wnk3K9HmFqEsaV3XP+7wRj5S/PdDx33iU4SG//aajnbij/daQyiTbr3AmReLvIP3L+K7tfwD1OLgT6UgUUBI1603RzUAmUzAZeS1frpJC3PYEJswPyQwayk7fqgFgWb8iuQVlKhErNn0dMIzKuYWgpgpS98b1B3QoXE5IoD7dsaYIEAtdy/WS3UEKCWhSD5uIgpqEWeoecRUD0tbRe1q8lmH+Qeh8hsVceiYTOheN5/Q6aW3g6Icvs8bbqtDOVVKUhOAsp3rMDjr9gw9oFluGuMJvnQFywtwmrdNxw54+LglGpIgKwPk7ByBpmY27Btw7cYNcM4Lbu5+SzCwhiYQA772TMOAID81p4nII4MyNAJDqf1SkAYGQhide0UdJEPMpHvyQlzE5CMAD7y0dzcjLAwZeGPt00m5TKARf1stjsAFvpbY8tuP4PwcEUEnEyOe0hgDynf1tbmANvMbattOfndYkdYD6WfvG3+3zQmLc0O0Ekv3k7x19pubUU3CcgztW0Sk2bO9g9fncC/3y5F9THG2uqX1BNXTEnFsKsYqGjmt/baaq99a+s5hIYykFCrD6y9Ntr4Otm2n3UAYMQef99pbZ9raUF3CUDUvU/OnsEPzc14u7IUFRK4NSIqBj1Du6G2uQXhISEYER2DcbHO3+7aZ8HsWdL2S/u88K8152fJ5DnVxCSgz2lbG0Ik4Nr8WVI/8wF9TjXvI1fDiN4QxKcfOhZFdGQW1XZlIXjn9DxfDAXMD6OR2FgZS594zO2gaMLYYq1a+wLQwm0C1OJALW8BJflm07PjzQ6DLh8OaUcCV2WsnuO1srTIq5ENAWpZja735d79yyEUSbvLaK3FD+qN2auHe9UIP6n4Yc8JvPP8j4b2/vDSKPSJscYM88opURkKqEU0tfjEFrbLEHlW+/TqjZtvdoepRQJbhNx5qyErtTl0sChopAMOcUwtUpuAYlsSJe0s8gc6MWaaWg4dLh7UImCRzOairKlMjqklM6skhld/HfuOe4EBU1/hMCpV4tZaBhcvgM3rZOnV5WKRnoFEXO4MajlSKQmDi+3aOGr/KiyrnOrDHSG7/g0vQK3AX2MzTS2qleezXU2N+8ePMXQCqimqPS+fdvpA9xEw5c2VIKDW6xJTS68fvG0HqMV/7csphkaaWrwBvRmKL2YtOgHYu+FOh7YgOz0OOX+fhVH030Qk/j8YQ36rAC5vIinqng8RINkGhLX15bsVju4SbVaitRU9QAEfu2Is6lqa8b+VZfi8ju0OqT1uTkjGpHjGqhJH14uA2XBFzp871451fzwAOf3QdRT0eM/OrCdXNpwF5pXSznCSBYBJal4NaGmXqlgbrG0+Xd+aZpY+P039HSFALXeZWtIHiDcAmLt13S0fyFeCALUCF+2v3qvAPzeUGDb4m8czMeiSaK8coq+udmDto9+hqvi0ri0CoM3xEkDzysnzrLK/mFrBHUYNo0rlrBa8cqcn3tR1px1R1igCAtQK/L3hCtSSU4IdXskbQwTITe1KK/voDf5Dj6ml9Vv+cDdlarkSjJdCYfuG2/2Q/m0opv5hPJL9GCwHUwtcqiEVkCeLF0OcROSD/6oJDzs6AsX7TlKtrbIfGqkr0bHhuGJqCkZcy9Ieu/KxpqQYX+oAW3Fh4Xg607tF6a4ct67eNx7UOn2ontOesgLjKHwqntzrDvOZb8V5YcniAMOBWk7rNEQcPkRZ+lEANZlp5vmYr42QALXcALWsgktWywXbg+qJ3wLUCtxVJLvK5C3cZ9hg34RemLN6GHr0dG+HGe0r65vtVfi/V48atnPlrSm4cirTphCH/yNgDGopr/M+PXvjZrc0tfzvt8ctSIwvhTmmteQNMOVNXY97JCpyERCgVuBvB9P0Qx+45Go1Wn+9ljVqtObsA5f8akILaumx0OS+qZhaPENL9lBPU4uck2Yp9s9XYOwTdjz04M1IdxCk45B5eQaY4pE4RAQ6TwTa29rxr83l+PemMso0J0fW5f2pkHxsKtOQ6orHDls13qxwXpju0a0b8i75WVfssuiTxQio0w/NRlPZqMJ3sgI90Tk+HVfYM6ces8g5wpiShh15TJJTIDXMam3mvBHhWMsIk1labNdf4zRDK8Lw2iiR32nTqnF0Y8cD5BNXpyIuzm97E7u8q0JuGv83LXvc4m3Y+Yt5AmTxvRagVmDvgS3P/wiSGmh0XDy2Pybdf4Flp7QvhaPf1uPNJ4pc1p/z9HDED+66Hx6WgxeggucnUytAwRXNBDwCBNQ6W0dSacURyAhcNDE4d96y8jEeyDhZbctIU8vRH+mrn3xjDc5Mw7wVIxyTCTaj0PRcu8xOJx9s5mHbOg9L2p5E3i0d85FsNSainIiAOxEoLWqgrK0j39bTar2jelBga/QNTJi9qx1fnjyBNccO63ZrdExfXB+XgPTebLMCcXS9CLiCqmRQSz/9kF/6UeJipjtlNr+nGtztTJxdBp+oTeqosk+ifuscoEbMKMXRjaYXcn+gLstAmgyeKeOffna9eymJcmwFUwsI+dX1/9MurxaY3QRWHzNf2bHanrfltAKIVu0JUMtqpHxTruLQKax//IBLY+kjYyiwFdYz1IG6m7VOXgjHDjbg7ae/x7lm4wnnwKFRmLZUtRWdmWlx3ssIaEEtvZ1aI3r2dnP3Qy+dEtVFBEQERAS4CJitLfOfuPwqojb1wXJQXTVo2YjnBV2BWtqPdKf0Q1cC8cr3P3OO9LN8E+59Arj3ifFg0trkCEdU33AH8OV5T0RNEYGOjcCerRUU3Go+20odueBnfWlKYmJG1wJ4yDxr2Y+FKD/LBPO1RzcAE+ITcX1sAvpIu2N27JURrfs7AjK0Q3Y/fM2Spha/yyEbadxdGNJjOEm0KfXCi2MAkgcldUuOdRktfuUiaA6mlpcyA0Z9FkwtDajl7xu4S9jneIYC1Ar8Fd2w9ADKfzjlsuF+Sb0wYV46UrMiLQFbe7aWY/frpaadmf/8CBDb4ghcBPRALcfqiiwU35XSDwMXWtFSF4tAc30bjrx1tlP2qt8lPRA3tken9N3Maf4D1CeAllmDAThvln7Iu6CrqaUSjdd84fO5HO2AbcejWPBKoaZXN2PJW3MxMgB9FU2ICPg7AlXFp2g64o9f19GmeoSH4oopybhscrK/mw6o/abWVuyuPY5qux1h3UIwLDIGlWfPYLutCg3nWqgvCT17YUJcAq7qp0DYAXVSNOb3CGjT7tWglh43ikFRfDqfFs7iyb5yB/TAH3XbeqtD6sREbTBUZ6UfLLWxXcoqVGtoKfXdB+D4tpW+KKmSWt8EqOWGppbThdXZedBoB0FfMbc8tWOlHqUiSlviWn2iBahlNVK+K3f8WBNefehbSwazrojFxZf3R1pWFMJ7O2ttHfjUhq/erYCt9IypvcsmJePqO1JNy4kCvo2AefphCPr07NV1NLV8Gz5h7TyKAAG1ijd2TlCr/8jODWq5Q5zymJ1F7mWjhtxxwAfPhBbU6uZiJ2rd3Q95H7SzEXeX3n3QH2FCRCAYIkA0XQlr63Q9A3gGXRJFUxLTsrzbBCkY+ubKB1vzWXx4vAq7a22OYiOiY3B9bDwu6iOU84L9+pn552rYInX1dz/Uglvst3Z4cIMopanvwisjrIuCBJIPLHuR/dZziv7NebT3dnhT5OWdicoC1NKAWt6CUlbAI/nmd6esN3V8UdfpgZVWEjszqFWQPxt5u0jPxmHByzORLXeycD3uKhiNl3S2OCc7RW1NWIIFWI+76A5AGZj09BLc2F+JELH7ZfZaLMiy4YOnHsTWYoCIXi+/Ng4oXI88zMSCLKAgfxUqJ6jrmr0Y5fNFn9fi3b8cslqclouIDkP0gDB06xaCxhPNqLfZLddPzYzE9OVDLZcXBX0XARnUam1t4/LUHU81HVFE+qHv4i0sdd4ICFCr466dVUzJ1beykfd6mhuWemrVKUvG1IX00g8JsNXWzsR2+UPF1OJ3OjRS15Uql3/8PAovvB9jbPl49fPjGqtDMXXheHQtHosHF0JU6XIRqC0/Q1lbB/9d4+gbSUe8ckoKuoV6OyUO7nAdaGzAdlslihobHI7+Mi4eNw5IRFT3rsnkDe4r4rl3VtZf5LvZOP1QAbIYeKXWv3IlqO5oP0SCgRzCVzwwxvOuZFV4Ca3iOqAHTVHdrBAwDS06SOutzqhHb/7pNRvXeUhP/dRrI6v0IW1alRCK97dQvCfglfYx8sRGIOp0XlCrCB98EosbJaBpedUECjpRoKskA4lpU7HcCdQqQl4+sGB6LD54ajsSH5mJ7NqdWL49SSlLfj+8Hgn3r8WC+J3I2z8cC64FPsj/FtnTk7CV1s+ULq9sT/5t/eVJcvN35Zfiq/cqrFfysOSAgb0poKXH9PLQpKjmRgSMmFoykZcMLJ6AWuRez6WgLoBrFmONDohr7GYRcud9jbE8GOxGn0RREQF/RECAWv6Iqn9sesXW8o9LblkloNbrfz6IY4fKVfX0ptz66YeObaac25XmFg2H9qAmdiySzxRg3zHtIpTY/dCtCyYKd7oI7P/kOAW36mvYvZ98YSRlbWVkx3S6vrjr8Me2anxkq8KJlmZatX9YOE1JvDa243d2c7cvorwSASNI1jj9UAFstPCTni2rQBHzyBg2Up3iLqCDfOU06jnvt+ddsqF2d0b1XURsk2V+LeQnmFoSU8tdAMjd8oF+qLX+ufLXm750XlCLuyKF6yGDWvSvWqBKLqpiWa0HpmtBLcLM2g6MOYoSwubSMLXuwnYUjJipYXVJdqQ2Tp9yrZVFirW1taKktAS9evVG9f6e+PTNUnljCZ/fZjEDemLmE0MRESVWiHweXIsGFVCLCPhLO4hIqS7ys+sZqKXce4Q1WDFhCW7iGIcW3RPFRASCJgJdHdQiTOEtCUuQE4R7dfCfx3o3hKvznZF7UX+iGa//6QAFtYj/qu8ox3bo7H1tqqlFChnlkJjNUoLm6ROOiAj4PgIE0CLAFgG45OPSiUmUtdXVF1prW5qx/XglPqlR+p4VGYUJcYkYGilSEn1/t/nPogv4iDaqZWopi9Z8Ap/M0mIDhiegEQ+MqRMZzZMYVcLw3I6HTLrIeXdDXwxdxkCevq6WALWIUPz4v3GkPP/d1F3RcucHtYqQ91QFJj0yDonyBTIAtSo/Wc+BUkXIm7caBXzqogR6TaqSUhT5iUetzNpSb8mttgmcOnUKPx360eWtQlhaffv1x6BBg2i5H786QVMRyUvRl8egYVGYdN+F6BXZ3ZdmhS03I2CUfshvxxvZKwITb/4ZJkwbbNl6Qb4Matmw7antSCLMw8L1WFY1ASsIgxFFyH2qApPJs1G4HvNpui2Qff9a5GQpdUAAscRB2LqRnB+HHJm9VbsTyx5ej0pSSWaCae3EK2VIii5rVxwiAp5FoOuCWoQZScYb+fnzLD7+ruUq3YJ9hiuH34AsIyd83Hk9oXijJlyCWhpReF3BlNYy/N+TD+CP7xbA1gREDR6PBav/hNnDwn3cK2FORCA4I0BSEQm4RVITyRE/KILukHjRpf2C02EfelUopSQe5FISr+kfh4nxyYjpIRacfRhqr0y5GnrcBbWceUp8ap+iKuXuOKqUd07ocxqjJeDKSS+LFlSLwfOZI+S0u4CbXuyMUg4VsMw5mVGkH3bg7ofeMKS8evJ8WLlTg1o0VbACk7QpVKagFgG0vsYYWk8GxZTUQofuFgdqMQBhNL7kJiZEV0sLanl6aeqqzuCjl4/g2AElD99TW6E9uuG/pqdi9A0OmM9TU6KeDyKgl37IvzvI4BHhgVA8n37oAJQMQK0qJyYXD2rNRi5Y+iK59/OwACuuhQKUgd3ne0fMRNJ2NSMsmJknPrh0wkSAI9B1QS0WyM76vJiBXX67TfwIcMmgVqkm/VCvL4aaWvIswiiPhM0OYHt3Hu7YdyvWLhqP5N6A/VA+7p12HAu+vl/sfui3m0cYDrYINDW0UBH5rz+scriWPT6esrb69A0LNnd97s+u2uNUTL6mmaVjRvfoQVlb4+Pifd6WMOh9BPSALCP2ksLUkudwzkwscy4V81md2s8YTfKhD2W57qt+yqFikbXnvPeiu8CWnhfOQ6Nr+EuAWj7e/dDsMTACsswALr3zZnXMfNGeP792P9RhaMkBMUs/jN+J5WuAuyi7i6Uc9hxzFG9u/P/sfQl8t52NcgAAIABJREFUVsW5/pMQ8gVCwpYACRAg4AIqm1YorrcoLoiiYitC0dKq4K3W3qqorbjgUqq3evUqqK0LBbFVWyzFBeFWalVwAdyICkGWhASy8mWBLwv5/+fMmXPmzJmzfUs25vv9lHzfmTPzzjNzzsw887zvFHKQcgHkmdsi1uON/pNxYV8znpeplgnaWvL02z+pwrrndyGsxyAIkmtK12SccGYWJlyUgz653YLcqtImEAErqWWV+dI1UQt6dOuOiy8+JUqlFl0sa2TUgLfkSi2i2iKEbP6Pca/e75m6S1NqMddFgxQrN5QlDBqq8JLlQw5T4BReCcRSZd25EVCkVtu3rxePZHV/SIC9bgxaUDEzC+ouMVOMqeW2Y+4cKJ5bgThl0AJEPrwXP9k+Gy9dPZxa0rwRvztvC6atm4/gETkTgLnKUiHQigh8+0mVptoq3UnDdfTJ6aaptk48I6sVrWiboqoaG7C2bD/WlpnE3jHpGTi/3wCMzez8scbaBnV/pTrRLX7c8JxiaiUlJYN45xjDg+DaLstbHEoMMsxySAk9sVB0U+N/M5KT6juqtmitCYFF7CSZMpKLV295EVxWIo7hLSqxrO2glWn8RJFQpJaE1PJLFvlNJz4O0d7XHvPpsEotPaC75hpFPvk/xj3MBdGJ1OJ+JyTAPTqJRRbrRHXFPlalFkeeGWUywiv6QPFer9ht/y7H1x9W4LvPD6KpgcRicv7kjEjHSWdm44Qzsjt9jAIv3NrjdadA8byt8SS1rttyCg0aT9wHnwHmCa65d7+Vi3tnZRlKLDmpZVVq2XAleWv5mIcmGK6O7bERlE0dAgFFarW/ZvKa6PuZ8AeulRezFjhD+w2M1NrjV6l17xgzE8tKgrhxyA0ipx++WkCuhbH11dXA5FkY25sotdZiTf1P8dIfZqjTD+PQliqLjodAY+SIptr6cJV5UMNJZ2Xj9BmD0Kt/WserUECLv6klpySW4vPwQePO0/pkYfqAgejTtfOr1gLC1WbJ/boHiqSWqPIKMk7KFGIag0U+xtjjbplGaHGh5K1fSEbm/Xx5PNB+687ukVFYznnIryhSSyC1GOHUGsqoaJ4ywy6Po6CjydvSGfVA1G75EFumnTYJ1yw4MdbiOsz9MtfCaI0nwblLzr/LEjg+2rzc7tuzLYy66kYcrmnEobomHGkGemaHMGBYOsjJhurTvhEQlVrWF38LyDHy3Yn7YWClFnf6oUWBRZRThOgdjhxM0kitUuOkRErITu0rxNSyKbWyKSnGYmrpsbYg5DP+s0W4myOH22MA7PbdO5R1PAKK1Gqf/UE6yWaH/7VPkz2t4pVa0uk1t+XtqdRipQn+JeT0w4IyJ1PU6YeejaQSdHoEyMYtIbf2FlC3rcw+IU21Nfaco+OUwPcqy/HmgRLsjxzW6t+9SxfNJXFqfxU+pC06v0jw+CV24uV+aFU80Q0TU+llu6qRU8TbQ1RlGfyXlgVjuHg3RqqSEtcjXoospzaxzhFMl0krfuJulZVYI/YoUsuB1Erkw2CJh+ODPEqkLSTvqJVjLS24+IzTjypSK9Ft0dr5Oy02WtsOVZ4zAk5KLSq9pbLf9G7BSS2FuUKgsyGgSK22bVE3VRazTO5m0LZ2R1M6HyjedeGSlIT8kXm4lim12IakNe6vaQK/UgiyPR9NJdQ9CoHOgEAL8O/XivDvV/eiRXdMOH5iH021lZ2X3hlq6FqHmqZGTbX11gHTJXFY9x44L7s/vter8wfSb48N7JfMYrbzpBbZqD6id2RGEvldp5vrApozHULYqOvPKi0Vf4uNvZIHiQ/aDrL5Aj9P4PPjXQ3d7lOkVgwxtQzwW5GY8t2xW8mmDut+GPTp60Dp3R548V3Vgap11JoqDRRv7K5QP/b0tO645JJgMbWOWkBVxTstAp2d1OooDedEbjH7W+UUxGjB8hpA9XwPVjbgpf/+Eru3Fzt5D9KUIqkl2mWPr2s/aT0pgoKX78SiJ1Zj66V/xrarivD0J+Nw/cWDoq2luk8h0OkQKPomrKm2dm6lLnndeqTgtMsH4XtTjw7V0o66Wrx9oASbw9VG207o1QeX5Q5CVld1UmqiOrzTRk2QPQme1BLd8PxRUdba2TRMzJ/Q7kfIhinNM5F3O7Tabx8Yo1VlsXUo+ZefCyTr6xrndhKZNnNFy8i8vJn7sWtl26s0py0ejOzstjnNPemi855q0QKctcHHL0nVBqb5KlKRWr5gavVEXgx4kJdtqxuvCrQgQEitdzZsRmNzk+V39hInP2Z0S8e0i08OFChewawQ6GwIEFIrXGh9TjpSHbPGd85YKOKk3+8pTu257XzF1NJ9Ogz3Q3HFYM7J5Tvj+kAd+eBenLV8BJ6/ZAcu/+JibLsxjEWnbcY0dfphe+4iyrY2QmDj3/dp5FbDoWbNghHje2nkVu4xGW1kUesW+77mkliKksghreDU5GSclz1Ai7elPsER8NrncHaK81+W6H4YDbHFe2+YEbG8pb9MmcVHNbKvEXm/Hqr+Yp4ifmvphpN9TmAlsLyUWiy1UmrpSi1GLhFyKzmZnjYQ5NOeyalE2qZIrSC9JPFpZTy2rNRomP/EW69KkCHAK7V4IitZPxVFO/0wrTsuVkot1YEUAgqBdoaA6Pgget111A0W5n5YtGOfhrgWt0RUyPOkliVQPNdIssFYAKXsb9fitqa78Xz+coz653nY9ssIfnfSu5iy7XaMbWftrcxRCLQHBPZ/V6cRW998VKmZQ073JsTWpMuODmKnvrkZb5WVaC6Jzfp6dmBad5zfrz8m9e78p0S2VR8M5uhnWslIrUM7aGy4oB+ecrKptJx8CTmWiT8Y0UHMpZtkzT2onXx6XpnlPg9wQtW8S5FaJrJJU6c86YvBSiQ5JCUe4uBCGE38riD1VKRWLI90/O912hFnJclffPG3Q+UYPwQoqbUZTbpSy3ZMbhKQHuqmSK34Qa5yUggoBKJEwGljxclFI8pi2vw2ptTau2OfsQlK5k7kY0wo9a1vLabWPaOpbwf7iD6YbrP6/asx77I/IvPkEP5RNggz0zdg05hn8dqN46Ccitq8KygD2jECn75Vivf/WqQdlkQ+Q0/sidMuH4y8E44O1dauQ3UasfVxNSX3yGd8Zi/8cOBgZKd2/lMiE9013QQCQTZsDFKrMGz1yRMqwPIU1+nUDo8VnlVsZebMQmRpQeXZMGXNi47fvJ7KjNblF2N+U55Z64yRlcgyy5cjzn4dPLNUuR/6JbX8NlzQdEFIJLfTGYOW65Q+iD2K1IoX6q2bj1JqtS7esZTmGlNLlwArpVYsCKt7OwsCTY104ZLStWuHqxKxPSk5GV26dOlwtosGi24Gsgq12w0WYy6tz/AdWoMptfZuL3ZuL53EoqTWGNPFkG2F+93WJzP/hiIUfLoFW3cD+SdNxIQT2yZeR4fvnKoCRx0ClfsOaaqtL98rN+pOFFtEuUUUXEfD58OqCrx9oBR7D9cb9Md5/QbgipzBR0P1E17HWNdUolIrCCGmEUTGabtO20cOOdIDErmPffS2x9aiyaMdw2PFipZNT19kH0VqcVhMPfd/6XmWPEBxUEl5PkW8A6tn4vaZQJFa7bNdRKvE11Q8Xiodo+Yd30pGajU3H+F2StiJJrR+6vTDjt/OqgaxI1BY+A169uyDrKyOt+D/9OMPMXb8qZ2a1Orw4w43kHrG1GJzyhYgfxR3+qGsm4s+mUKaSFkRwpmDkK1kWbG/JFQORy0Cn//zAP79WjEOHjisYTDw2AycdtkgDB/f66jAJHLkiH5KYgkajtBjIvulpmFq/xyc3ke5JAbtBPFUHxNSa9n9X6JuR1h+8IhBWlErZWs6uzOex4hrI7R4ishKGfFKKbdcRTWWaKvzPg5/hZbNx+0yrbFTbLx+TCm1XE4/9KtYYrEUgj4Q0aZvDbWWX9sUqeUXqfaRrsMvKtoHjK1qhajUkp04kp6m3A9btVFUYe0SAUVqtctmCXigeDuqg4vkzBepxbsfsphaYtxeftbvMECH370XV/36VdTkT8Fll12BaWdPRH7vdoSTMkUh0EEQCFc04P1Xi7B1/X7DYnI64umXD0Jaj5QOUovYzNyjuyRu4lwST8rMxFW5Q9AvpFwSvdD1K7D1yoe/Hk1MLSup5t8qc5ihfofeqjCrJise60iSB1nLkK16e36yushD14u/KlLLhdQK0iHbXdpWUoEpUqvdtbwvg+LxUvJVkEoUMwJioHhZhorUihlmlUEnQODbb7chI6MX+vTt2+Fq8/nWTzD+5ImdQqklgs+PN94T6A7QdEnAwfIIXvr9V9jj5H7Iqf8190NCaomElrg5LRuYuXsiZYXY+u+1eO1Pj+JfkduxdM3cBAaKL8OaB5cC19+FqbbHye1aB2g/ZeJRj8C2Dyo0cqu8iLrj9RuSrrkjHj+xz1GDzccHq/DWgRLsqq8z6nxOdn/MzM07ajAIUlGe2mH3xWstxZ9+mOzhKUY3tnV9kp7WQlQ50FQWEswSP8sZBX4T3c/YLdsHslJi1mHQXrKZ2lR9WWcQso19lo8itRJAakWj3JKpwvwqxYI8lPFOq0iteCMan/yCvUTiU6bKJTEIyJRa4lG6itRKDPYq146FwDfffIXqqiqEQh3PT6uuthYTJ53ZbkktF9GSaycRx6KO1aOcrXVVahmuh/RExGFioHjZ6kBGeHHFE0Jr0/rleOkvWxCaNBtXXT4FE4ZlJg7Or5bh2kd3Y/piCanldi1xFqmcFQJxReBQTRP+/epefPJmqZHv2HP74/TLByKjT8cbQ6IBp/HIEawt26+5JdbrhxH16ZqKaf1zcWbfjufGHw0Gfu8Rx8B4EVqkfC/3Q1G7ZBlCNNdEkovdj13wWtSqau63cDVq0WuTZA0Az9YafggtLW/uoBQZXs56KyeaUF6yE/aK1PJJanUEgsnvg+kvnb8urEgtf2i2l1TxfAm3lzp1djsIqfXOvzajsanJqCrZqeDfSYrU6uy9QNXPDwLK/dAPSq2TRlRnOU1ZW8eaAKX4ZO9kpJZtnphE95Q1Ukt0PyRqeuZ44TEwl637FabdtBr585fh4Z9OxMDuAeoTVdICLHlwH/LyPgAuEEktt2tRFaZuUgi0KQLbP63SVFslhbWaHb0HpOG0GYNw0pnxIHXkqsbNy6/GkndJaZMx/w9zMB5AyfpFWLhyh+W31gKm+HC9dkriB1UVRpEjMzIwO3cIBqR1ay0z2n05MnKJkTmxGO+H1GL5i4SWJqSRR+LSCCxtqOE+Qghxidn2QdBNHSVmIHMe9IeN80DoIWI2slekFkdqGccxkw4Sx0Dx8czLmBjG0T5/nU2eSpFasaCXuHvdJKCJK1XlnAgE3GJqsXeLIrUSgbzKs6MhoEittm+xRO5mt2rtZKsBzgCvmFrau1mnrSykllgJPsqtWwUjZdj54Vqs+Msr2JoyEVddORsXTRqEROhJStYvw+axc5Dz5iKUCKSW2zXR/OrqKvTqZQb/qqysQJ8+pi9jVXUlevcy3b1qwmFkZFL1WUNDBEeONCMtjTJ4dbU16Na9O5KT6emgYt5VVRXo3ZvLu6oSvXubeYfDB5GZ2ZPm3RhBc1MTunVLp3nX1WjlsJNHD1ZXo2cvM3i4Z94HDyKzJ8u7Ac1NjZa8Q6lpxomsNkyqKtCHs7tS+H7wYDV69qS2NDY2orExgu7de2jf6+tr0bVrCF310175tOS6l918PZuaGjXM+bxTUlKRmpqqlRXm6kjztuJrs5vDsKmpCZHIIaSnZ2h5HTpUhy5dUpCaSnsv3zZyu61tW32wCr160n7V3NyMw4fqkd6D5n34cL12iizBnHz4PiXLm/XJxkizdkLih6v2Gd141Bl9ccqFfTBwOA2iTvIm/Y/ZXVMTRkaGqZa0YUL6e8kaQ/E4qQvr7wX4x7q+OHtCGnrsWYWFpRfg16cV49lHSnH5b85HzlfL8Jvdp2PR+UO1usj6u9uzREiO2toaw7ZI5LDGbIR0cqq2Jozu6T2QLMl7c7ga/9i3F7vJPfpnYkYmrs0/zvju9pxqeXdPR7J+im/bPqfWfsP34cbGBpA+z78DQqFuSEmhcdUOVlehJ//u4p5LMsa5PacGUAH+YKRWPQkUL6zvrYSOk/6JFGanftgwpl1h/2uhcbTId4sro2avSUnRvyhhRmNf0V/8Elxyisqq5WJlWKFys8odVEVq+VRqBeibR1XSo4HU+vajSnz+zzKU7yWDZRIG5Kfj5PMHYNDxdBBNxOf/Kvbjk+oqVDY0IjU5GcdlZGBqvxz0Son9qHql1kpEiyUuTxVTK3HYqpw7FwIdmdT64vMtGHXC6HbrfhhtT+ms440XqaUtD/QtcZtSSwamF1DNERQXbMTGf/4dr728AeGTb8fTj8/AwGgbxum+ivVYsnU05k/OxublAqnldk2SX3nZAWRl9zOuHNhfgn79c4zv5WX7kZXdX/tOyIlwuNogpgjxQU787aGTFYSA6ZbeHaldKclSUX4AfbPMvMsOlCK73wBp3keOHAEhQhh5dOhQvUZq9dAJCZp3N6R2pSRLRUUZ+nKuV555V1cZZB0hPhobmwxCIXywGmlpaUjVA3BXVJSjb1/zpLmyA/uR3Y9iQD5lZfuRrWNCyAlCTPXRT6Yj5EQkEjHIOUIGEVfrEMu7shx9uVPsRLvF7xVc+oaGwzh82MybEDapXbsaREhlZbnWNqxPi3kdOFCKfhz+PIaRhggihw4hUyfnCPGR0rUr0nSShRAEhNw08xYwEdq2orwMffUTbgkRd6j+kEFCEvKTkJNp3SgZSvLumdnLeK/y+Gp4C3l/9v5ufPlOHfZsO6jdn94rBWdckYdx5/bXyE9iIyP+SNtkcnmXlx9AFtcnD+x/H6/98bCheJzYYvZZQlCS/HoV/0MjtW4/9mP88csTcOMFQwAU4PE/hnHD1eORos/57XmXol9/eX8nfbumNoxeOmFcX1+HlpYjBqlIiKb09B4GGSo+p/tL92FzcpLmklirewhkdu2KS/rn4oxefXEwXM09S+Q5bUaPHpTci+dzSshKQog6PaeVFWXoE8tz2tBkkOiE8ErrlmYQlm7PKXlVHziwH/2455Y8H+w5jeaVzJNa4v10aDDpH2eyyKNk/bRD95DbZu7RK65Mes2fzxern7P9zCqv/BSpFWdSKxGqrGgeEP6eRNoUFam17U+4/tFduOS3d+FCp3i+Fetxz+1/QsnZC/D0rJEOEBRg6bWLsSX/x7jnjskwp0qxImbe/82mSqz6/bfSDK9+6CSN4AKx9RngemaD+D2gOatKi7HmQIntrtz/PwG459gTdC6e1h2/fAHzRnFJNdz24ZJnf4xxDse+2s0pw5qH3kLuHfQe9WlfCFhILcN33mqjUmq1rzZT1igEOisCPr3zjOp7cTWBcQpqQOAChBscyuNJLcscS98aN5T/ALRA8feMsc70+Xm8PRSKxYiyN36OKQ8U4szzZuPcy87CuSMHIUQFS3H/mG5RLGvTPcrtWtwNURkqBNoQAeKO+O/XinCkmUopj5/YF6fPGITsPP++v96qRurKO/3OycipWI+FTwPzyd8kZt3rA3Ef+bsNMSiNHNYCyb9XWW5YMSI9A9cMHoKc0NHpkhj38UxHVkZqWTVNNKE8JhW7wg8qND3vamiQWRbPd6IopuorXb+ln0toL0+M5SvrmqLOyx5ly26rk2eRE4HlRmwpUsuF1GIB3xNJCsXzfRXEziBp3WxMGKkVT2BiyOvPDxRg1+d0x0b8jD9vAM6dO1T7ueT/FuFpzMM9P8jGlhWLUHK+C2HnYc/Pv9yMyJEj0lRzBw/D9zWpegGWPvQqSvNm4B6O9CNlv75nKC7hCCpvtl2RWjF0kYTfqsXU2rAZTc3NxuAjFqpIrYQ3gypAIXDUIxCET/IedzognJxLoptSixFarIaGUouPbSJbsThBEokA0sMPwti5Hcg/JjEB4w2lFrgFt26jTcXVAZtTmawQcEOg+NsazSWxcEu1liwtPQWnXT4Qp16U6w2cl6qRkFgLijFdj6elrSNYTK38EcjJm4H7Zjtt6HsXH88UW8PVWryt7XU1RraTevfFT/Py41lMh8krEcSWSGoZY4gYEMuCEie9Ir/zm96S8cVqN6//IjczYov+zRwTxUbxUkrZdV48EWd3K/RzFqJXmbyNitSSkFrxInyCPqGxlBvLvVI73fWJxi3xILW2rLgGS7WAiWRLk6mudBWWptSCrsgajpydhSAappyZD+OeHwBvPHQrXge5Jxeva6otMU1sgR6fnLcZtVUNUojyTsjEzIVMJkXsfRV5M4fi9ZJTqLpMU6St1+6l9mZbfhsnqqyIFLrhMO78+kvHrkNcEKcPIA4HBVi6ApiAVzkCjfy2D3l79iFHJ7V4bEl5l5RS8u1eYgsYmXU+9j30FjBhF15fWUiDVOpKL1KH67g60PvUpzURePnxr/HOhk/R2Nzk6MvePdQN06adjAtnH52TjNZsD1WWQkAhIEfAifRKxCIgoW3AM3JGzCtrxN2D5RGs+P2X2FtYYo3Eq2+N8+4SmlKLBIrn42cFmak7VnYLfvcIcNstSmOd0P6gMj+qEfho9T5NtRWpb9ZwGD6+F06/fBByj3EOQeKuauQUWhJkCbm1asBdmH9C+4J9bVmp5pJ4sLFRM6xbly64bMAg/IBzuWxfFsffmkSNZW5KLWd3Q4luS08sqrLMJT0/jpEDp8xhiaKlD1It9JqfD5+Mxd8i93nbLUqUzfp4Fc0ry/i/Fanlw/2QMqYtthME/DS2VxqejHIipqIhrMTJpS3wXIBA827lT/v+9/GTO0d7VdN6nXM/HPfZItyzErorooTIspBahLwajS0GkcX/zUgtMU1s8l3/pBZ0wgqYpxFCREm1D5foLolbVvwJmPVjwEPFVdEQwe1ff+GI50X9czG9fy5adFJr3rhPcE/p+RphVvJ/f8KWMecDz7xlkFpGPyBuiW/l4t5ZwJKH9mE6sYvsJH02GvN/AKx56FZ8NOFhSnYRImvLKXiGTwuA1UFNn4N191hTL//vbVj//maQuCBOn7TUEM4/dzwuvfaYWItT9ysEFAIKAUcE3IgrUYjU7mD0azxvOB8wnvv7QPEh/PnxL7Hvu1ItNX/QEFkNSEktGSAerofuGCpSq931MWVQp0TgwO46vP9qMb7eRE8H7JKShNMuH6T95/WxKR6vB5YsWKZt0Guf/Dm4787R2PzgLVi1E8DZt+PZdqLSEutW3hDBm2WleLf8gHEpr1s6fpY3DAM72SmJPLESlz0Il45iU2rRQUXjmKjbn/aD1AFRVDsZweEdmSF+dKJ58sHf/bgZOlVFJLhMl0befnY3bwe7Tq/Jamp1kWTpdLUaqUVLCxSp5YPU8nphidejIaHYpIi5PJJ/O8LnwlMn4md3jQlmKkdq5bxFVFqTdSKojCqv8jh1Fk9q6fG1NPXRHpG80kktW5rYSK1XF3+Nws1Ueix+vjc1Bz+YQ4I6sg9VT80jKi0WE8y4NtxK3LnEAfvlV1tR29wkLfO6vHx8Twv+yMrKwhsPERLrFGzSSDRC9JmkFnGLvEdTX1EV3L13TEbpikXYd/5dyH2L/ju1r+h+WECJr+uApSSumVCHqU5x0IL1ApXaJwLPP/gF3v1oi5baabDpkpyMH5w2HrN/xQdY81mASqYQUAjoytVb8TpZVPBq1Yr1uJu9B89egGf09zv9jb7XtXfitj/h7tLzdRWsAtTNuy7mBYITOdWKsO8qCOOVpz5H5f4qeamM2GoBho3SlVpxt0+RWnGHVGWoEHBBYMva/Zpqi3lwEI+N0y8fjCEnJsYFuL02xhfhg3i7rAQFtaZL4vd69sa8oSPaq8mB7XIbwwJn5nGDU6B4k9zx0i6ZTJDohegwQFkIMh+5+6qyez4imWZmaWJtukG65cV4FvEkxkEzS7BrpXmAiC+jE5Bo2uLByM5uG8+mpKlTnnRkkBjJxOocLWHlF7P2nL9hm65jJN/PHXcK5t073m/1tHTUJY4SWQM00sWq1CrVXPXKqcthzKQWr+YihA4jxKx/OwVj/O6zg/jLgwW2+oW6d8GcB05En1w+WCJHaglKLVsGunKKj4fF0rxVVoLXSoptt+R3T8cdI5iPPVfWtj/hntd3YcAld2HeKEIM6qRWxXos/Ww05hH1lR68ft4dkzFA+x3AJlDFluaGuBS4zlycyZRagRpZJY4bAs/c+xn+vWWr5zG6Z5w8Fj+7K6BqMm5WqowUAh0cgYr1WLN/MqYSXpgjqEicQpP8p+/J8Z/9CZvH/BhTsR53MwXsCmC+46EmHRybKM132umOmdSK0p5At+kKfcNlULj5o/X78faKr1BfV0+vsHmRvmPMB8jNHzWEuh/yH94VUTTMN0CK1ArUpiqxQiAOCFSWHAIJJP/le2YA9e9fOlBTbXVNTY5DCR0ni/XlB7Rg8pWNNExLSlISrsgZjHP0Ezw7Qk14VVDcPcR9AsBIrUOFlCTUuAcp7eQwOOiJLW55moiJBIDXcrRZYlc+mXowN7Pt+io+yDy906osY7mZMwLrvpQZqF4kqfzAx+4hm/5KqZUApZbWoIJ7X6LJKj8Nn4g0p51wIn76q5PRKzvNO3suxhQfT8p3TK2olFqxkVqkUnsLavDlhjKUF9UjuUuSdvrJ+PP6I2uQeAoKT2oxd0QaU4vFCtNINS1+GFNuyWH7qLoSnx6sQlVjA1KTknFsjwycnz0AqclswDTLSkIBllz7CSZobo8cqUWINUIMauUPRw4mgZBalMS6FXsueQHzNWEPJbU+QiFKRJUCF1OLKb3a8jQW707WuVIcqmvCH3+7FR9/sc1RpcVGvgmjT8Dc28cgrXtK5wJB1UYh0NoIGKRWuemuTWzQf59espQSXTqpNR2faO7lR6trtiicsjs3OMXXiKFhE6XW8pnv357Zgc1Bvv9tAAAgAElEQVQbdqBJjy9jqQmn0iK/G0qtaI5zcoWoCO+sA849x9sFKgak1a0KAYWABIHPN5Rp5Fb1/sPa1dwRGVog+REn9z6q8KpojGiB5P+Pc0nMTeuO6/KGYXA3/6dFeoNWhjUPLgWu1zfg9RvM+GXspNYCLPnZb7GZXI/BlTNe6iXvegHO7ofi7ofzjoc2dBnkFh/UymFQCxA3S1YHho8/fsMbTZnLoRt2YlwtklYptRJEark2RBwJL3+dyc8j5Z7GqZyh/XJw/X+egePGH10v8dgRjS0HkSl3f/DFq5QEm8iCwcdmiro7gQgQF5c/LfkU2/fsMZVaDuPTiMGD8eMbTsbQkUeXDD6B8Kusj0oEdPdrbQOA/5tTcI35XHdJHI5LZg7FngGnAI/SDQSyYUM3C46ej+im4SZC6lCosEi5knAQz93/JbZ//p1ZHUlUXW2clrkfuimxJNci+7Zg666IHbrMQRg7chBCXToUqspYhUCnQSBcGdGIra3rzBhTJDQJUW1163F0bTAW1NTgrfJ9+DIcNtp3XGYv/HxYnGK9frUM1z66G9MX86RWAdasz8LUydnAV8uwsPQC3Dfgc6wZMFkLCxDNKa3e9Ev8uy9PasnL97CKkVl6HHgqNCZSLVMFxQ1W+l648ymHXmtKPhQkSRvMZmu5/JAnGxplscd5dRav7lKkVhuQWk6dpc0IKp8nHcrs7hHqhkunTMCl1x0X/6dc5RgXBHj2m8TYuntl4VG58IoLmK2cyVsrd+Ifq7egpr7Os+Qe3dJxwQVjcdGc4Z5pVQKFgEJAgoCmTIV5+qsTqWWcAktJr4kTPsBGclrVKIEE66Qge4mZ2mJR0JpQV5Qcxiv/uw27twthAtjJh/rMnE2thrHTD5mRAUmt8Ke/xU+u34jhV5yFgd2ByO4NeKd6HM7Eaqzp/yDWPjAFaiujNXuAKkshYEWgYGOFFki+bA+dq2UP7o7TZgzCyO8ffUFoN1SU4c0Dpdpp7uzzo9zBmJI9IIZuQ0+MzMv7ALjAqtQyMmWkFiG49I8TqeU2hrXF+GUjtYxDSUTdsxxCfp2nDS/abXxN6KBjxuWlW0/MPdGrzjIVlXwYc0dWvOpWriwwPLPZqSMpUishpFYLkpKSNZ9Yt4+fkw+DvgGM4Gk+TjeMF4l2/ikTcN3dY4OaqtLHAQGvxQUrwuuFFQdTVBYJQOAP93+O9z7dyp2A4t6Sp48fg2sXBjy4IQF2qywVAh0OARIQXouPxeIWkhpY4w2a8bVo7dj38Z/pR7B3YlJLpg52Gn/sU+kE9Aa/g1+8i05Kwoa/7cW/Xv8G9fWHjNwNc1rYgkK/FFSpJbE3/Pav8IvwL/H8FbqbYfNG/G7Ch5iy6WJsnflbZD35LC5qm5i08UZX5acQ6LAIHKptwvuvFeHjNebxSmPP6a+RW5l9UjtsvaIxvLqxESQ+8Dtl+43bs1PTMH9oPoZ0Sw+cZcn6Zdg8dg5y3lyEEimpRUmv6Xdyh4NJSC6+YJnCuK3WSkZMrR2mys0kpWT0kTWguklkmeMO4bRMTZSYh/XEQ1eugovIFR0+IuVGSqM5+c3PKTC8eHiWIrViJLXiRQwFfcKdyo2XPUHyOWlYPq65fgKGnaD2CoO2Y2uklzHsrVGuKiM2BIoKa/Hy0s/w+XZyeqW/AeiYIYMx82fjMfyknrEVru5WCBxlCDAVq1Ft/bTYHO70w5yZD5unG1pOOyQu3Uev+yHDTEZm+Y557tTf2oq8Miql14ptUiYl4blFX1DXQ2M3XY+jSu7R05E5FPtYlFpRAEJIrcu3XoyXrhuHEMm0fDVum3kA8xSpdZS9pVR1OwICOzZXa+TWvu006Hevfmk4fcYgnHT20cc8f1tXg7fKSvHZQfMU+TE9e+GmoQFcEivWY8nW0Zg/OVvuTlixHgsXFGP6H+aAHVtWsn4RFpbMwLOz+U0q794jkixRvK69C5GksJJaAVZtmochdTN0/VgqQh32/NQt2MaVufVlqqzE38wjVPiNMi9yi+XHux1SUsx6pyK1ApBaQYieqHq1x02y8tvaJmJyWmoIUyd9D7N+dUIiqq3yjAEBrxdFDFmrWxOMwKtLvsX/bfgcdYfp6VrijoSs+NSUrjjj1NGYc5t6FhPcPCp7hYBCQEAg5gVBWxNYshbliCty+evNVXhjWQHK9lVYUzPXQ/qyph8dEI3UumeMfOPdz8qiuQjvPHAn/uftjdhZFUL28WfhJ/f9N67J34YXXgZmztXJLtUjFQIKgXaBQFPDEbz/1yJ88FfTRfnEM7I01VZddSOq90eQkpaMIaMy0T2za7uwOZFGvEdcEstKsT9iuiRekTMI5/fzPnrKDATPLGQB4cn34Aott3q21ZpJVGrZo125B4i3S57ELSZWa/+EFo+TqGozr8k03GJZPOFmKrTchj5ZEHiyBqLDqnMrKVILSLrovKdavFwFo3nYgxJObGdPtEU72lMShDQamyyd1IeLot8yyCmIM68bi9z84LJSv2WodP4RaKsXs38LVUo3BEjMlpVPfoGPvyzgT4b3RWydeEw+ZlwzWiknVRdTCCgE4oaAbOoq46BER4MONxbRCLuyE9A1LF94kASI34MjR5optvzcjJ+raW6INIaJodTyQ2DFrcVURgoBhUBbI7D7qzDef20vdn9J3cpSuiajqfGIYVZKajIu+9VxGD6uV1ubmvDya5qa8HZZKd46UGLw/r1TUvGfw4ZjWPcevso3YmRhPRY+Dcy/HliyYBkMh8/8Obhxwgd4YuUOI7/cmY/gXi7OlmUdrH8R9iF82RLPRNaYWi6jpj48meNsElq0YPAsPpZdscXiZhHQo6ES+LLYwGiNdyXODugdRrkaUBJ3SQ+1mIzY8sJckVoBlFpeYB4N152IuvRQN5w38WTMvkUpRFqzH/jd2O5wC4vWBLEdlvWX//0aG97/ErVEpeWhKhbN79olBZNOPglz7zypHdZMmaQQUAh0VAT8jDedeazZ9E4J/rVqByrLTFcakdiS1d9QamkkGLeK8glW2d9+jl9sGo9518/AmcNUmIeO+vwou49eBIhi671X9+JIk31CN/j4TMy+7+hZO+0gLokHSrElbL5HT8rsiZuHHdtmHcTnqzhh9tndD52LYvsu5tgjKqHEPuambfJfJXeM5Ff5TS4/JYnuhVYCkpbh5rWiSK1WJLWCKrf8dIBY0kRrj5Mb5OhhIzDjqjE4YcLRd9pHLO0Q673iQkP2PdYy1P2th8COz6qxasU2fPGtvtPksJJ0e35z+2bj3Kkn4AeX5bWe4aokhYBCoNMg4IfAYpUVJ66dUZBUUXoYf136LXZu223G0uK2vWWTd/aOjlmp1RxBccFavLN8OZ7fBEz48Q2Yd+lZyO/dabqbqohCoNMj8M7zu/DJm2YQeb7CPbPT0KNPV2T07oqMPiH06J2KHn1S0aN3Vy3IPPk7Na1Lp8Lo/aoKTbW177B54MblAwbhwv7eLomxAsGPb21NaJG6+CG1bHZKf7ATWn5j8loJJHvMLefTDinVRD92NIMSW1ounCeZQclxjeZEbClSK46kVrQkUbQPZ7TlBbkvSFpSjynjT8WPfj4SvbPToq2Wui8gAm6Lj/bwsg5YnaM6eV1NE1569Cv8e8tn2umpYnBEP+BobZ6UhPGjjsfFs47D0FFqZ98PbiqNQkAhEBsC0UxeA5UYhGkLlLFDYi6e1ouLt2HnF3vR2NhonGxtuEckWXfCxaPIbTG1YrAtsmcjlv52Dp7+aD5e+uSXUOdOxwCmulUh0IoIbHlnP956dqekRH/bAIToyuiTqhFf6X1SkcnIL0KE9aXX0tJTWrFGsRd1qLlZCyRP/ms6Qt0ye6SkaIHkh6f7c0mMxoqEj1UBjTJJrRpLyBF9Os/OHzFytboR8rXhySV7DCo3lZNI9NkjYYmV4mXHmqUWh8Ig609+raPZqI29AUEEoEgtndRqT6cJBiWSgje7vzuisSOzWzrOGj8G1yw4KSrfXX+WqVRuCLS3l7VqLf8ILP/vbdj06dc4WE9PzdGWSpKFnHG8rUtcvC7JyZg4+kRcdt1xyMrt5t8IlVIhoBBQCHggIOOX2tvut2MVhODvXo296tkd+PLDPairo4d2GCsMLji8EfuUW1OwibpFqcXm/qxQP+vZcCH+9cZyvPT0ahSMnIGbfjobF40dhFDnEm54NYO6rhDo0AiUF9Xj2f/6zFaHISf2xDEn90ZNVQPqqhoQrmxAbWUjaqsa0HBYj93ns+Yk6Dwht4jqi5JgIY0E69EnhMy+9Lf2GJj+u/pavH2gFB8frDJqekJGJv4r/zifNfdOJiNtghAv3iVEn4IntWTDk/gbHXqcSCX3YOpBrPTCxxo3i+YsmwfIdFxeHIPNadJl0sHGWkVquSi1nAK3B+kQ8Uzr1QH4soKclOiWrxik3o8NA3pm4ayJozTFlvokFgGnjesOs7hILDwdKvdVf9yOD97fgdLKA4bdQZVaVskukBbqhlNOPA6XX38sevdT6skO1SGUsQqBVkAgWvGTeF9UY060hScKF8lq4q3l3+GLTcWo3G8utrSJu76hQIPBy5wuTCMNUov8JCb2uhlA2duP4vn6szHrwnEYGNLzJWtdRWolqieofBUCCUHg838ewMa/70NF8SGQIPHHndoHF1w/HF1DydLywpUR1FU2oqaqETUVEdRWN6BGI73Iv43a98O1TYFsTUvvopFcGtmluzlqLo59Q8gkLpB9Qkjv1TYnMm6srtTibe09VGfU6bIBgzA1ji6Joq7Ji7gJBG6Uif24H/JskanU0q1vIVHgdUpJH1NoPa3nKHoptdgQxcgpO0Ulo6fMQUxGs7lBIgaDF+0zvrvNFbgGHXRlCXat7BdlK8TvtmmLByM7Ozt+GQbIKWnqlCc9RW5BSKIAZftO6odM8pPGd4Faz25BUnKyIbX3upcvP69vDk6bcCyumH+8123qegAEgqwB2sOLOkDVjuqkrz+3HZ9+vAu7SvZpOPDBEqMN8Ujluy3oHuqGcScci2lXH4MBQ7of1TiryisEFAL+EQg63vjgZ5wL95J++Tc7upQSQmv1c4X4dmspyksr6XuZV8bqLofa5JGdeigjrAAMG5WHa+8dQ+1iaaI8bitSVohNq5/C0j9m47b3b1fuh9G1trpLIdCmCDQ3HUGXFDmRFdSw+oNU1RUmJFdlRFN8EdKrtroR4Qqq/qo72Bgo265pyejRK5W6NRLiq3cqMvtyxFcWIcVSA+XpN3HkiO6SeKAUDbpLYlqXLrh52DE4Jj3Dbzb6XFruxdbe1kcW90OxhvrYqP3D/jYqIFdrMQWV33ryRJ9/gJ00WbTUaPJ0Xfv4mJAopZZEqeVFDnld998hXOZ3Lm5F7K542iEqsnjLgpbD0uf2ysbEMcfh8nnHoluPtmH949EW7S0PH8911C+U9lbXzm5PQ6QZf336W3z2+W7sKz+gjQIslharO79zIdtlkRLuBnDUfTGU0hXjRh2Hsy8eiuNPVtGFO3u/UvVTCLQGArIJsy+uxu8glshKuLggkkXh3/9YiN3fHEDNwbDcCrZVTnbIyTaEyww+5phakSJsfeMVvPSXFfjHZ2GceeMy3HblRBUoPpH9Q+WtEOhECETqmynxVcFUXoT8IiSYrvwiRFhVgy12kxsEXVKSqItj3xAyenVFj74kzpdOfPUlcb6I8iuEpCi5u72H6rVA8kS9xT4jMzJwS35sYgm/RE9rNr+T+6ExrNA9am0+b7Xf3PZ2U2F51cUcvojymMTzlX3YNX6wM5VgshD1buXa4mjppTqqtfTMzFiWXHx6/ZoitQIEincjfrw6TLyuByWYYinXj/ullz190jNx6qiRmHJFPoaOVAGrY2oP/WY3WWE0zHgsNql7o0dg745arH15Jz77eieqaw8Knug0X4tKy2Eh6PYMigPTiceOwPBjsnHeVcPQvYMFFI0eaXWnQkAh4BcBP3yTfUrrdvaR35LbR7qvNlXiw7eKsLewFA2HI3KjOEKLzZO0hA5SNYv7YYBqhr98FUuf+SPWfDEI51w/G7MmT0TZiydhw398i9tODpCRSqoQUAgoBDwQaG48QomvchbXi/5bV9mAMFN/VTWCqMz8fsirkiq+yImOKTrRlYoeWdTVMZMQYn1C6NLVmWr65GCV5pL4Xf0+JL2yFjh/Bi45ZiCm9c/F21uKUbDuTnz1DbHoPzD/D9dgPAqw5Ge/xWby09m349nZ8lA47YncclJquW2WsFWCXf4rWT/4aDBe8+W0ljRjaFldDpmbIytGzMup+KAhVlyrkQQo90MHpZY2P9FoUe8PT3Z5kTxe171La5sUsdid0qULJhw/CsOPzcK5lw9Dek+l2oqmFUWhp3gyhZNXQ0wuIdEYqu5xReBwfTPW/3U3Cgsq8Nk329HYJJeF8zJckmFyktwVmI/tom3lWBQILNC8fgpKUhJ6pWfi+BFDMPr7/TDhnBwkd2lPQ7vqPAoBhUBHQEA2HsnIrrjXxQ/rFkWhe7fXYsOqvSgvPYj9e8vcc+ADxGuTRX0HXTYoi+6HAWwrfuNXuPWBDQid90v85MdTMCEvGwWPHou1itQKgKJKqhBQCMQTARLnq7aCuTsS9VeEujsyJVh1IxoDBrgn60ItmD0JcK+d7MiIL+r22K13V6zf/Cxef34XWq6ZgZYMILQfiPQvQtJnmWgZk4mUHRvQs2Eafje6CGsGTMbUvsDm5YtQcsFd2t/k015nuzJSy5jKS9RZ1m0keaDGIHWVkVDytSOfqz2Wlls/E08Fpu1hqr9kSjPf6jPdLEVqBVBqBX0pWII2+3AnDJq/n/TiKWmxkFOsvGjzyOrRC2OPGYHho/pg4rm56NmXRTz1UxOVxgkBtzl+kJeaQjixCNQebMCm9aXY8XklCgp3o7KmWh9k6UvdeL64Ydf3C12i82Ixtcxacb0hCRjQOwv5Q3IxbGQvjD+jP/rmqEDyie0BKneFQOdBoDOoghsjR7D982p88s9S1FTWoXRPBZocNhnoy1p/h+qbB9o3wY3RMnHX5/zRKrW0MpsjKC5Yi3eWL8fS98LIQiEmPPAF7jpbzZ86z9OkaqIQ6FwIGHG+dHdHovhi5Jem/qpqxOG6IAHui1GWEUZ65reoPe1KNKY14tBgAbM9G5C691QsueFM4wIjtS7SSS1x36G9oG5xP+RiZ9EhRljlkcBaSdaaxDoeJ+vkkhwPnvKiVJT9Yw1I7wdXMUi8n3tkp8Hz9yn3wziSWk5kT7QkkK8GDpgoVltivZ+Ym5XRGyflD0XvPukYd9oA5B2bkbCAgwHh6XDJFaHVvpusLtwIogDY+v5+VJbXYft3RaioqfY8Lctr98JWa6Ej8F72dNFF7uD3Xcy/e2f0xJDB/ZGZnq4Fkh9xQm/0GdANmb27IjVNHa/VvnuYsk4h0DYIiEot3or2qA4+cqRFC5ZcVRZBcWEtvis4iLpwAyoPHES4MozmI0f87eJzKi2jzrxMWgJMTKQWD2ykDDs/XI2lTz+Ff+z5KV56f34CA8WXYc2DS4HrTZUDMWXz8qux5F3y12TM/8McjG+b7qdKVQgoBDo4AmKcL0J6EcKLqL5Y7K/6MPVkaEh9D3VNZyA19W9oaLgUjRckIzyWD9ZVhKRXqhCaMhpPnnkKRearZVhYegHum0xPoWvPm/yM1Dq8o8aIsK4NK45G01k+2xCP9kCp4Lg4o+iHWAtCZAXZ1GePgiK14khq2d4vzBXI4cXTVkqueBBTrEqx5BVKSUX/nn0wbOAAdE9LQ3pmV/TJStMCC6Z1S1FuUR18wIrNfCeP7Pa4XNJr2tKCQ4eaUFMVQdX+w6gNN+JwJILiAxUoq6pCpLHBc1CNZWAynkkZ8ExNYBBcNJFlwGwB0rt1R2aPDPTtk4FuoRC6kBO+kllbyJax0bdHe55gxNZ32/buVsHVrwuY33RsZsVHGbdFHdUjpTrP8ryBj6K7ilVoFXy9a6JSuCJAW4lN+slUrOUI0NzchEN1EdRW1yFyKIIj+slavrsFd+KhWz8Q3SziRmrxda4KI9I7EwnTa321DNc+uhvTF/OkVgHWrM/CVLJIFBaMqkMqBBQCCoF4I6DF+dq5Fn/45DicPyQDX777PyjNmouKbpUoHqvH9qr5AskvVKLlxrPQozIZj/3HyShZvwgLS2ZY4mk564vibXXw/AylVmENvVmPJGLPidaChT0yiS36l9sawmk6Zscl+KzH77zIN6nlJA6TzRF1cwkfMfDKfdi1sl/wBojzHdMWD0Z2NiVTW/uTdNF5T7X4iZ8VC4HDVyqmfDyIstYGL57lde2Sgm6pIaSmpKKLn+MygiyYZIbytLKf8GkO5flhp8XiLcFlowbR/TXi9ZKRVUd6j+yUKPE3zec7icahY8SJkJkTTcWqL6qTLM+MoTPyqlXUYFoIJ9+LHH3ZpA0kSdAWSY3NTYg0NGj/OnU7+e9i3Rw82iWuzOI7RcuJd8g3Qba74uvXDK5AKFbmB8+3WRDE/T8r/KKUlhC05VmbGAI1p8FQn0CIhViPFuYBtNoTzfvcD3npNKZLyxNi/ATFSqwdD5UT8kHL8FNn1+dFcP2SReU2ew3fqLLOz14oZo+UDQdedSTXre1h7eG2qaFXhhIALLh5vJi8s7fbx5DyvtdunBHeQHZ4NzfR1MrQxgYu/hRzd+DqJAsa6zROyaCQK1ydQWNeHf7f92wnQH9CtH/0FuIBtD5ASAipFeTFGzhtAZY8uA95eR8AXDwaSzaK1AqMqrpBIaAQCI6AqQ5l907GWb+Ygn8e2QuAKrRarjhJuzimogdu6v+xTaEV6B0f3MSY77DE1GJjp+vEV5yxRDvD4uez4qzTPu/lTbLtO+rJnbA2LJSc8u4bQGFCwNY6jMNRSi0fSi3ZIsJtIdNapyRabAhAdgVZhAVJ67tTxpgwaHv4Lc4gmiwHBHgvw425rOWIbzr5NZ4/Lk+e0CJ9xQgALqwq+OUWO2KVP3nCfHGYN3pby15g/NGsVMIqvhKdpJ+0mpTAsizq9N+NxSa5TggYtmOu/6HZqF9zaxvrAod/fbovv/jXshlXylhh0SKFNpaul3njhPFD+8qpn6h7e4v2G2+dbVFrOyCLpohtOLIurK2xtCyrSL3u5tpS+4G553usap1IR7+20+xNRGh3kA2i5nPDrvp5DxkLbI70o1joDck3Bg8LNwKbST3A4LL0+36hteeeVc1OstNoL0s0VVaGpb4sgfDMedkmJwHMu/h3AP8IeLUHw127X2+DoFJyCyoB1FmuLWe0Nf921d9Yent49WfL+0Xo0+zd7nTGjFc1eCJV7C/0vWV2F76PaPEwWsj7x4uCpO8a2s/Nv/31drNfSDdlBCLH8twZ/ZPr7lxd6BhofRZMwszJcdq5d1tb1/0pcKu72Z60csZ3Y0yjmziWPMhPyUloOWKSeMNG5eHae8d4PY7t5nrJ+mXYPHYOct60Blk2DaSk1/Q7JyPHxerm5mZ06WK6sDc1NSElJcW4gyjnunQxv/uZF7CbvfIWy4pn3qLdZDMrOZl3hXIG5ciRZiQnm5g0NzWhC4eJaHeQvMU6innFM28R/1gwSajdxK2YaxuvfiO2j9tDGdRusez49knrsxbkZeKFSXt6To3A71iPXzx8AI1nHUbja5o/NP3kz8GNEz7AEyt3GD/lznxEc0HknyUvkiuRz6msbWzuh2RUYRtBwjyDzQ1E10OvOtH7+I9sUsynEgd1P2OuGfxdlpptNtP1o/Poa5ljigspZqJkbq9ILR+kVpCXg9dkP0heftImurxE5p/IvBl2QcrgF21y7N2n/qQsLQ/ZikYnQKSLAa4w2bPLP7/ckpi7y/oqsy+63F5EZo6x+GYbuWh/SHDiCC0//VpM47nQdFAvyduDIxslxojWG32I7yDCFoVBnnisDr0Wj7Z6OnUIDxDtxJawmNTvN4kR5+PovdrLq22MZ1FKYJlX5QOg/Vc/z7SlPQxWlVVa/5d/bBxmA2LdJAJFL3hs12V4SYl6vUkcnihDESl4lPpWtPF2mM++Y2m2qZDfd6yFWAyAluOzwjFD4uPh9XwZxesKGxps1U6t8vm4tY19gmiLG25vfxcj7aSWv/bwn4pNOK1vaT+TYfnzyU5XpVelzyY/IHkY6vUuocOLPtkXDDIJWv5CbKO6SGrplTTfZPzmjBN5Tk4/HNmBSK2K9ViydTTmT862nRym1b9iPRYuKMZ0H/G0du0qxODBQw1iq3DH1xg+4ngtGzJP2vXdDgzLP0b7fvjwIVRUlGHgwDzte1V1JY40N6NvX+rCUVpSjB4ZGejRI1P7vntXIQYNHmKQYju2f40Rx9C8yWdn4bfIH36s9nckcgjlZQcwcNAQ7Xv1wSo0NTYiK4u6qewv3Yfu6T2QkaHnvXunZgcj4Aq3f43hlry/Qf7w47R7GxoOY//+Uq2e5HPwYDUaGiLIzu6vfT+wvwTdu/fQbCefPXt2IidnMLp2paeA79zxDfJH0LzE7w2NEewvLTHyDocPajj16zdAS1t2oBRpad2RkUnt3rPnOwzIGYjUrqna98Id32A4n3ehaXdjYwNKSoqRlzdMS1tTE8ah+nr062/mHQp1Q2bPntr1or270K9/DlJTqcPrTi4vWpbZto2NjSgpKTLyrq0No662Fv0H5Gr3lpftR9euIfTs1YvmXbRbwysUoofV8G0n5k2IOZJ+6NDhWtramjBqa2u0epNPRfkBdEnpil69emvfi4v3IKtvNkJp3bTv3+3cbvQ5LW+ubQm5s3fvdxg6dISWtq62BgTznNxBNO+KMo2Q7N27j5F33z5ZSOvW3ch76LARBvnNY0IIlT27d4JcJ5/6ulqtr7C8KyvLtbGoTx8a0ZzgR+rQrVu69p08K3lD8g3yVHyWyPPA8j5UX6c9P7m5NJJ6VVUFSEzBvn2zaN77ijTsSb/U8siSJ1QAACAASURBVHZ5TsmWwnc7zef00KF6LT+Wd3V1JZqbmtE3y3xOSX9MT6f9fffuQgwcOMR4lsTnlG8P0rfLyw9gEHtOqyvR1NiErGzzOU3v0cN8B5DnNHcwklO6gkTJ4NuSvPkLC7/BcP05jTREtOfFzLsKDQ0N6NePPqf7tec03XgHkGcpJ2cgujo8S/yzRZ/TfRg8mD5L0XwsgeJtcwT7QsCcK0TjxUAtdB73zfLMTTDnO/zMuxiZxZ2JJRVTeGLnskhOaknCwJnK/TBp6pQnRRWdfHLmiXbsCfws2PhSgqZn9wa5z09aP2liR8c5B7fy/dgm8hUmScMpPRyKtxFVjNSSTL6dSC02ISdFuBFb9Dp/Wp6doBGn8W4LFq9FhFZlwSBL3HFj95oELXGNamhxULHWwQ4sv0CRU3byxjAWPdr7l7lCcv/qt8kGBKv5upKNV0boVTQwIdXVb3LbzzDbw5mh4hUz0TwnfB+XkgiyhSVntDvN5/Lc+aBQ+IW6Sbb5oyP8DJay96FtAOXrr/9t9EHJA2LiIbeAt16WQnznWJ9veofD2ly/ZiohXfuDjWUjJTn3M+P9zx2jzH5jSio3RRUPY7KgiJOR+bJ6O9WH9Q2RG5A+00ImXu3h8rYwLkm6iHmbgLPZ5mLJ/FSCtXNs7eH1PmC5W08vchtFeLWW84TYa0wl73tDiae9byX7GSJxrI8nFvJOez3bnyKn9mA0JFMvm32aZm7+Ln/HWN6VPsd0rVU5FST727idJ87F90sHI7Vkrj5mQHh/Ci2vPquuKwQUAgqBRCIQdO6YSFv85C0ltfj1B7fuM+dVvlZwjnMc67AlG3FNA2SjqTjkO601ndY3nup9ziQtD7Lg0qdYYp7kGvlNxdSSKLWku3N+eiUvT2cTIC1CqWPEN8sCxrY4I0FMZZM9fTERi50+q9MuksVST/5e10k6Pye3sDb8q5F3paHQGAsubsfWWNzJlFuiq4LTpFpyVp1RnmXR6rwYkGVtW2yLMg/pTdyP3AKESqc5OYm8QPqr/gyQhZf21XB9sfHJtlyclB5OCgrGFlC+idvVZ3GHOHJKRI+47+gGmnQNqyNtbLq44avN2lSysDHbzOlRsgIYbIgy8zQWhXT1JXj+WNUUvGDKXEwyUtL/Iy8OKuT7EZATxKxLfstC00IOyKkBZoGfSYnTM23YJsZ3c3gXa63AvIUEd0zrTpUVHycb+fYwW4NrL5EM5LoBT+74wUDrY1oMQloSu4e2B+2rzr3P+jx6tb6Rt6CM5PEWyS07qcmVwtebPVPCb7RHc+SLiw+fc125K1pm1veOjeQW3xv6RoWdrBQRo8aT9mA4MHO19tDczflNCbE/ySaW1vevrOvYt0JkL2bLi0zL1G//kr7aGYEktgf/HnQoxNInhMm625uSXmO0LSPnzLYU3zzGu0Sm5NUvSscRcY7F0orGiaSdbgBP5pJbbEotp9m/1wPYytd5V5+FTwPzrweWLFiGEmZH/hzc5+GC2Momq+IUAgoBhYAxvnWQVy0M90M9ULx9qmof3ejI5y98CT+zYMOyMzbuMwOveQO/NhDnv0HWOJZxVJjSaOM2qbsec4GtKRWppZNaftQ8/HvCcTElmTy1p/dL0HrG0/a2LNtPPewPqn0RIJ/cW391ZKttgZu8fY/5F4LjAtqIkcKm/H5qK8RhYssb2VpIfwNqLxh95W+QAJpRnO83ZZIscYyMLB3iaIkLAMtzFsOyy2uBK5quM5RmvC0hA3MpRVfZWr34BR1PbDosGN1sYgShZffCqT0EVx+TROGIDWNhTktlz591vW5tU7ZklBExxgIx7m0if86IvbSfyYlPGdlt1FGiRLJIBXk5EN/h9IfXVDtZlR98c4htKSOMedvFhXwwkp3DQCBcePSincDpPcRCNssmH7w6S/4upDk5ujK79GfLLFR8fox3J82dbfaIPce+88iTtdbU5iRP1/4wIsPl9ek+IrDnzBqyzyD+vWaCggpXnBga7WHZvTUJP3nby6ay9gr6MM12k2aPy3hhucHSffU+Yowl8tLN+gtFO7ofWkcOp2YUTeYRslkijtn6SkP3WqVFcO8Shon23HN7mUM7kvuhv+mDSqUQUAgoBNoUAXE+xs8UoxnT2rIyzjG1rDM8c5PVH5kl1skdF6fRUT7U+8HYicTyrdLSK8CvE8W/zYFYKbW0NZzM/TDWzu1K4PgN6u43XazGBry/vZNTtodYn5j6OuFSXFkZmTlNvK1xqGVlBwkG6TwR5xfXWrc1LdMn+U7rdLfmtbxwZO8zDyEVW19Y0BEWArbFP6fW8up6PLngldbPy5upvjRFlk5M8Zwcy8OqDOGkIgbIAuHCVGD6wpRXyPh98Xu+5AMAIG8PY3TQySLKDTAFiXGPD4P5BTdvlrvrmtnBTHythbkuMF3qb7SrvsI0FWgSyaNT/RihRdajRsBtswfyxbuTG94N5bZbRYgjQ9EjEnoSd0P2NghKaFlIWs5kN9v81Fu2S2fLU8K1GKQ55/Fs9knvTqnZJhNF24DRa2E0stUdz/p25clgnQDm3r46HeYV/YyOKoz7d6iKL9wcupZ7u/AFmqME/6ubWsltTLIMl24Pr0zRpJtiku16Brybn/nKspjBE8R8e7H2sLomek/jXZ9YCYlsS88PvpIHsUPF1PJ+fakUCgGFgEKgXSPgZ67SnipgU2pxY5+48c/Pp/zM+0ws6F/uCi33HKOZo0vXmeJ602kBp3sHmR5QklAHnAeRUmoBSRed91SL6SpgTlwtixiHQNR+iBKWT7zJoHjn19oPeLzVbkHx4NNrD6p0BzhJV7gEP6VMptywP7cmWSXjj+xrP+9Xivfyz97Slh1mw8HDstI12Tv+Z9sBHcLCRFAVuPUx2YvbGh+Fv9tbl2DHwXyLiioDg+Ti1BpaCfzIKDQQ6zNaOi8XY9egjGa93AgFv8+nlYYx+wvtj9ZcKBcnH12c2sN4n8nUUC5G8lCaz4a1TdyIWaeFNymSf3+z70Ybu3UbX/3T2pOCPl8GWcErGJ1h16yVlWGpv+1dRd5T/k4V9XoG6XV53CW++3iptmg9gqLFPQuy97HE9dB78mrt34w8IydiWZR0PBnvAJJYG2ufdLbEuM8DDrfJK18L2RNrjanFdzAfdvl4uUifP16tJRrF1dVdlUjHQNqfxPeTNbac1wTe/u5zGCd8qPJskPCnGbu4bsrISUVq+ehgKolCQCGgEIgBAX549RorYigmIbeKpJZYCB1Xog8ZIM4f2PxM7pVhn/O6zc2dAIll/ifL076nq3sFceYqUiuOSq1YSJVon5KgZUZbTqLuS6T9QfLm3bfMRb64AjH35emyz3zBsL+dXJAsyhF9ES7uUMupBVaGValllm0uWOhfckmqzS4nQsLkQLjVpf4nK5RXQ0jfdPaVG/lFXLD5W1yzVO57C3x7WFLqb0E2IGhrMBZTi/3NvGiYckBzKzQjtxgNzS24+P5CXBCd3FHMhb1IWToTSTwufvsw32xS9GWjPdeOBicngVk2MHmpyvhltPtgaBpmWXrzodB0QFwXxhI1pqM6iOXH6WsIIUDUUeIanesF2l1+iJxYBniWv+vkhfVpLaaAv0mO07tF658i2SZUwL1vyWsrYi/tLzKWxohnJgmUL5E6iTo6v3iYz6X7yEaxEWPU0Xus72C2J2K1wEaKe5BajnYJFTOJE+s4ZH3HysmsqNrTYVPPNgjSCpgfrwaxkMr2ibR8Yi++S+1tyPqfg6eixRPZa25jvHf4eJiy9hAYObZhQHqPIrW8UFbXFQIKAYVA7Ag4b+HEnncicxBJLUO5rk8iYiG1xFUim2fYCS2a0lgvSeaXXkM6w0jc3BGFBFo6p4WCZHOLTbo0m7lJDL+2JtcGXVmCXSvpaZlt+Zm2eDCys+mJoK398eV+6Hdx6cd4N6l/PMvxY0usabwWmn6UbCnJKejZvQf6ZGagT2YPhFJTkZLcRaoMislet5WdffZs9SvkH7Kg+ZC8ZQxY1JVxXhkFMY29U6I2o41udFMQeQ9oMuz8vqbbqMIxFiv2CVkf8bHWjtGKON3utEo1RlLhtFLZCt62INUfdf13DR/3sz3iVJn4ZWOnA5wW/l5viA7TE2ICz6mW0exGxmRIjDfz3dv6Pnd66r3fkEFNImN8c3MzDh9qQM3BOkQON2jHsGsfyaRVmzNw53qbBJRJZMp6r8iB0uzNvOxtKjwVhvun/jtHQvmdd1k2p7zGdO66IrWC9iqVXiGgEFAIBEOgI89ebEotl2WJXwWUbMz0RtR9fSm7301h7l0el0I2PTHEBvT0QxYY3mlNrZRaPpRafic8gRqvAyVORP1DXVMxtH8O8vr1Q48eqRh8TCbyRvREZp8Qumd0QUpqFyH8eQcCLM6mBiElvObZcTZNZacQUAgoBBQCRwECsnGI0EpNTUcQqW9GTXUj9u+tw+5vw6g6cBj1tYdQVlqFw4cPC8dXMr6LTp7Fk3CpG6WVE+MJO3Gub50H8xNy+6rAqsimZfjZ0hBV1dKbDFJcJ+eY2jRJcvrhUdBfVBUVAgoBhUBbIBD/rZvE18IMFF8rOAvRgcUPYee0Ye00xtm9Z8xSghJi7mIDB+vlkwqroMXwmtHDa5D5geFuQz0N+GwUqeWD1HLrzokgfBL/+HiUEINMgcdDhk1mt3SMGTEC2X0zcOoPBiL/hEykpJLj6NUnVgT8vPRiLUPdrxBQCCgEFAJHDwLiuCKKlp2Q2LezDpv/VYqSXXUo3nMAdTV1unuvNUf3wyUonWUN/C4vkebqfyruOF6Kbq5M0cXFc9PczVlxbl1BX00opdbR87yomioEFAKtg4ATidM6pce3FF6pRV0PjUOetYK8Qn6I1vAqbicVs5lG1EYLKmePqoohLFxtlQ3RsuL50AQtukrLMhcQaqUDpkitGEmt+HZr99xag0CLtgyv+0IpXXHyscdhSF5fnHXxEPQb3K01oevwZcle3rJKKWKrwze1qoBCQCGgEGhzBILu+joZHDnUjI1vl+DbrZXY+10pDh06ZCblTi3i7xd32p2INH6P1pwDO+/TWzbdJAZT10jd/1gjrfQRlTuR0dcYqy9INJuSkjD0+MG49t4xbd6mygCFgEJAIdDZEPC/ldF+a+4cKN7crglqvahipt/dQlPIS/Az5vExtFgujrFUKUtHP27MJHM91OO+au6HfEAt85hyw3BFajmQWpbgY+KRPA49y4vYCdIh45lXkHKjSesWI4zkl9MzGyePHIFzZgxD3nEZ0RSh7nFBgH9xKfdD1VUUAgoBhYBCIBYEvHbA2Tjjx3WP2VFT3YB3/rwbRTursPe7EotDhbgoEUksVg4/cT6iBbQ158X+jkwwU7nOsZwOY3AZYA33C36HWZ+7K6VWNL2xDGsevAWrdtJ7c2Y+gvsmewXe1e/BHNx352Tk6MVuXn41No17EfNPiMaOjnCPFSvkW+ufyBqUrF+EJZhH2+arZbj20fUY/0sR6wIs+dnHmPCHORifSGNiybtiPRYuKMZ0i40E16XA9Xdhat9YMufu/WoZFpZeYO3LXy3DEswx+6f43aNo0garBtwl9O8CLHlwH6Zzz0GcahAoG/LsLXlXv+Xs2/HsbMTVriTSbk8D8+6cjNxAltkT79NxvKEN3hNWUisYkeU0frJNH9OBkVJaLHfrOG+O6pZA8X4VFcZY7IMC42VkRjPoBXELWkZgMSKOd8KUEWbk1twr96lA8VOnPOlEXWpHfluCg/p8aNg9fgKli1kmmtDychH0WUV5Mk4zScoZP+JYjBk9CBddMyKmbNXNzgg470sr1BQCCgGFgEJAIeAfAbc5rI/pqmdBX26qxAdvFmHnt3txpKnZNsfyWwY/4TXvsY+GUoLO14ET+ilQWgYe80CB5aPuGEaQLaXU8uwV9gRREVEV67Fk62jMn5yNkvXLsHnsnPiREVHUofVuKcOa5Z9j/GydyCPk0usDLcReXG3hcObz3bx8GTC7HRNXbiCQOj39AXAJRw4RAup1YML1wfqRKw4JJbUKsGQ5MH/2SABtT2pZCE8D+8TY5XfcELvAPv09cVFfoD2RWmJ9onU/dJZCUdrDJLCsW1RB8LRG/GLEmUMOIqElfDfy0oZQdiK5P2sUqUV7t/T0Q434OXIEScnJFNgO8PFSTLEqREOaRXPPmaPH4PTJw3DKD/p3APQ6loniRN1JrdWxaqWsVQgoBBQCCoG2RkAcT+jk1wyq7jeklFM9SnfXY82yQuz8ughNTU3GHMs+keeUVfr+svXkRD7Qu/+Jr1YfMseTze1Y4Fl9g85GkwmVp3NFQnrxHhX0Lpb9sFF5uPaeMX7FZG3d/G1fPlFfvJmL+7TFufnRFCklQ7B5z0Dcdz2wZMEylJDLTAHys99iM/k+ejzwufaXphqaXqorWUBUMgORs3IZNmMy5uuqHJLvwpU7gPzJmpJowp0cMaMpePhyrDa1PVjEAoHUArB5+SKUXEAURkQlRXGhajdgzYNvYk/eemx+l+DzCPJeJ4q4EZi++C5MLeWURKwdLtinY0DSzMCeBTrOBPdxH2vKo/lYSjHEEIzMG4GzF1IMqR3zgKffRM6dc5BD2hCTULJyGUoMRZmpNMs5ezKA79naPuE4a0QdgE0w1E2EnCohcj+dHDX6idF3KEGTl7cMqzQsaV+jOFA8c95kSiUJvqxSbkotXf3G8pval1fl0T6sYTpgnt6OAFXq5WIVZ5s/pWM8UXYir6yYGXYZ9WTPM3nO+Lrq+HH1z535CO6dXK4rv0Zj84NvAhN2Y9XKHSDXmHrwZ4+uBzAZ48/ejbwL7gIhsLTPV8tAr3HvCUxC6cpl2IfJuEF7PxTgKf35MfKMJ0x6XmJMrWiL4NeG/IhoBnIXU7jrrWWjKq+Y9iTbpLtKkhNaZO6IXJB4godRlmAyb6NSanWgmFrRdvK2uO+s0WNx3qXH4vhTerdF8Z2uTLfdc76y/qb1nQ4eVSGFgEJAIaAQSDACvscXHwNWdVkEf316u0ZsNTQ0WCz3W445uQ5GbvnKn3dB1Nkpi2rfbS3ABfklyZT7YcCO6aAE0kiFkhl41kJ2kYUvJUzGOyi1DPcsEPc4GEQAdZtji+LJyJG6oDHbuXICVifxye2kFlOqjd9qKtaogugClDx4C/Zc8iLmDyCE3QeYYCGzYKi+oLtjTS8VVG98+3DKI0OhZJA0jNighAMjtRZumqSpyEqYW6hGNlKXPHkbJx5B6HWajjepwg+UWJ2f87Gu+ONUUEb9yzXCEMTdkmD5NDBfq5dEscZwGvCm1P2QuG3yH+rCybcrr8KiKVm/NkjbEwSllsQ25pKbeETt9tIyKclqxczsHyYR6kywEjXmDYYrcgGe0twsSR634KMJhMwqx1M/+xgT/3AB9j34JnI1kpqQU68ibzFHaoGos2jfZkot1jdLl1+NjeMISWleT6QS0RYoXnOv9zVSGU3Ji56c77RuT/GuhtGuJYPayYfFshjPKZ6NsZ07oEVL6zDusvoqUksgtaJRJCX+5WCW0Jb2+VWCTRw5CuddfBzGnN6vNaHpdGX5WBfYXmadDgRVIYWAQkAhoBBICAJOe7Zi6ChSeLDptcRcyYBWWXoYf31mO3Zs24MjR5odxjPrjXZVMj+Vt1rqtEmsFWSpvJ4H52ZIeSzT7VALRcFQkK0eXHaPh47MU4Hig/RgN6WWETvIVCARFYamuvJBahnxjBjJMPZzw2WRKkN0gsywV1JOkLq0SlqZUosSK+BjGmnqIVM1RRb6RtwlDnNGiOVsXY+cycSlUVfM5JGYSCPBCCDi5knULgxTc9GvExoX7MOa0smYSsgZjtRi8Z9MUoYjzRzaPuEwsr6j9wdGbhmkICG5mGKPGGOLD2ViyZNaprpLV8o5kFrymFp832MKLEoGsjhVFiWiSGoZMbUS4/Ln3ibuSi0a64ulycUqw22SKqgIHlYy1ezjhGxduHKIpqQaZ+RBiTFKYJXhH9rf38PG5cANOglOVIP7eKWWhNQifZPE1GKuiBO3XI2nWEwwXX1nKL3i2CktMbW0AOh2Uss6XtNTgfmhjD84hZrGj9oiG2Tm7yCSstWOcQBaOcw9UFc9M7LJGCdlkjGnjSDuwBjmcsgKZ2OuOJY7zV0UqdVOlVpByaug6ePxLMrKHN5/IKZMOQHn/nBYPIpQefhEIOYFh89yVDKFgEJAIaAQ6JwIeE0cE1HrPdtr8caftuO7r/fazmXy5/ogTt7tVsrIrWQn90PONdExnqrE/5JXjZkLCjqLHzpSnX4YrO9QEkVTE3FBm/mA2KZ7XTCllozUYgobbZEtBDSXlhOsMq2Q2kpq8Won035mBk/cyUktSloBeRiNqXxwfqbAGmDGLpOTWsTtkLjuDdRIMUIyuJNaQrD5Ld8T1HitAKFBiBL3zKXYlDcJ82dPBlhsNl25ZXWJ5YkbCanFE3QeSi1HUksM9s6RiJ5KrTYltUgfuBqrcsQDHmSY5WIV99yxPjt+K+0XiyZno4XDko4LBXhKI6zAKbUkpJam2GJEFw36z5NSTjG1TFLLToQlojdG635oHSMp0cX/ZnU7ZJaL8bSsNZLfb6ahMSMFFAKqMJIIcacP3ZaQAi1JYKcc8q6N0rmJJESAIrWApIvOe6ol3nGzDEbTaeLEBVQ3GEmXSVYiHiKnPL0IMqfrPULdMfnU8bj6NuejI8L7ClEc5lwNumQgO28QskJxqGFzGMV7yhAJZSM/N9MhwwjCe4pQ3pyJrLxsZHaJQ7nRZtEcQfmeIoSRiYF52QgJtog70rJiFJnlAL6vvhBtw6n7FAIKAYVAx0HAbb4p2/HU55paBfkY6PzvgWrvMeH94M19eH/NTpQfqHTyLjCKM3ej6ehHvQRlW8D23xyJLBbYncXTEpVpbtI1iULLynkpUitQXzESW1UqJPYOidtknPLGx+CRKLX4k/isMbX0k+csCiMz7lFO/hBM52NqycqJrkIJvEs4/VBTEbHYXxyOWqwl3tXLgdTSSCjz1D9pLCkSZ4iLqUVcBy3uWQQ3g5xyJ7XmE4URi4eWPwI5eTPaKKYWPWSAKYUIocofOMCrrqh7oJzUokoi6Ko44QTPQEotqlpirok0/hR1eaQR44SYcZoi7has0k7/pDG1rIoo80TQBHZGLmtZv+RPP+Tws9WTnHRqjx92csV63KUr5kgb3HAC734oklpzMIDFy8MI5OYDpwqkFourxSveeKWWlr/RN+mporGesijDnpFakcJaY9zVlMJgRJW52rPrr6yqLabQMkkhu0rLHkDe24nQicwyDtQTJV9Ou2R6rCwnVRYFoAWaYE2iEZeJwNjEQZFa7VSpFY8Xjhc5FY8y+Dx+MPZkXDn/RGTlpsmzbq7Be4suwPxXyqzX+0/BTb9diOtO9TquWcg2UoSP1m9EWcY4nDFpODLLN+Dumddhw6Qn8Oq9U5AlI6wiRVhzx4VY8O0sPPenBTg1ASG/wl9vwDsFYQyfNAVj+7uwdeGteObaH+HxjAX4++Nzkd89eIvIvCAC5xIpwqb1G1HOcGxLoi+w8foNYh3KN2DhzOvwr0lP4JV7pyC7I9YpWizUfQoBhYBCIAoE+I0U/nae2ErURsqy323DN1t3aYHj5Sc2UYvE8qlt1HIWH8SpHp6QEFKrhQakJWyZUZYDZ6bNsYQta/skvAXK/dAT+faRgKhB9LhIrRd7qH1U3WpF7O5qvKouSA3lJ+YFyUGl7UwIuPAiAatJyCmm2gp4ayskF0ktU2HFTiiUH1gnKrXk21DiNotcaMVX01I+H9fKQaFlEGi6QRZ3fXbKInGpZAotfTC3HvyiE3iUzbKcjCwlsiQhthSp1YlJLdfnUKIUi+W57d+zLy6ddgqm/GioczaM1Pr7cNz0+1/ijAEhRHa+jcd/swQfHX8zli+dj7FOAitZrlUb8fBVV+PlEx/B3++fhoHNRfho3UaUZU/EOd8fBCmd1BzGzvfWYkv9CEycPBYD46EQs9gWwc5XbsTF9xThumUv46aTXSpUX4AX/3M6Hu/+AF75/Qzkx2BLTAsNHceVJz6C1QTHGOyIpQ/FdK9Yh+YibFq3EeVufSGmAtXNCgGFgEKgcyPAb5qIhJL7mUnBcSneWYfXn/sGu74t8hW/yx4/REZ5mXb4HiOZaovFCnGrikzBZXFfpDcrUit4f2i9O3hFGDthrfVKb3cl6YoZqkSKxjpeLeRTGcSr4YwTEaMpW91ztCDg731OYmuZSjmq7GqfCMmUWv7qaK2P+z32q+IYz3LzKttb1+WAs2THiSfQjLu4OFsyobeTfYrUOopILb+B3qN55M8d/z38ZMEYpHV3kcQwUmvdRDz2lwdwTm4IaA5j67NzMPuPg3Hv8tsxvPDv+Mc/t6G8OYSeI6fg6llTkB8qw0fPPYaXvo2gZwg4GAkhf9J0nHb4z/jV/atR3mU4zrlhAX5zaU+se2Y5duTPxk1XjkVmUxkK3l2Ldz7dhuIqYOAZs3HN+Vn4+sXH8FrlOFwzfxoyP1qCx98uQkbvEGrKw0DmKFw0dy7OyAsBVYVYt3oF3tlahggykX/2bFwzdSQyQe157VsgIzOC8qoIeuadhStnz8DI5o14/Nar8cynQNaps3Djgptx+fGZCH+9Fi+/shbbqiII9R6OcWdMw9RJ2Sj611rsDFGlWc8uHHtOyLcP1mLdB9twANkYOWkKzp00COVvP4an3wPOvO5mTB0WAsq34sUly7F3yAzMmzUR2L4W697ZiILqEPLHnIVzz5mIgd0jKF63BP/zdhHSeodwWK/nlFmzcM4xIex85deYe89qlDEcf3IWsnliq74Im/6+Ams+KsJBZGLQSRNx7nlTMLLLRrywZDXC4+fjpouHA/s24IWnViM8aT5uunA48N1avPDiamwLh9AzK4TDVcDwi2/G9WdkI+JyDaS8dWvxr88KEek1ChPPukGRkgAAIABJREFUnYZzjqfkYKR8K9atfAUbvgtrbqajTp2CiyaPQ+RtoQ56Xyjk+sLWN57DX9+jdRh+xhWYeeFYZKeUYZPelpmZEZTpbTmTtGVWNE+CukchoBBQCHRcBJyIrHiTWDKE/vK/3+KzjYVoamh0BNA6JzZjiJinONkt5e9xrYftpCUzUDw/2ZbJxTTXDLa7bCSmaKqYWh33eVCWKwQUAu0LAS/CpX1Z688aaUwtohr2DBjP01BOga7kW0B+CSySTsofyLafZAyUzERuoiGG6NLUXLJG1gdv7ZLDQK5IrQ52+qG/xyNYqljdFPv06IkZF52K82fluxcsI7XqC/HaHZfi7q3T8NCD4/Dvu36NNV1GIr+6ADvrgVNv/jMem5WF935zIRa8HQEQQggRDLzqd7gx/Xn88tkCWubZD+DvC7Lx4jW6++HCiSh68UbMfmwjEMpGVqQM5RiOq5f8FqNWzdbdD29GxurrcMXijVoWWVkhlJdHkHnhA1h+7zTg3cW4+dYVCB8/Evi6AOUYiauXPotbT41QF0bdnkxEEAYw8toXseSSMtz/w1uwrp7kOAhX/+FvuGngBiy86hasqQohf1gmdn5XBmRNw+IXHqDElPBJQgRF6xZj7i9WoBiZyEQYYQzClU++iHkZqzF/zmPIWLAKS2aNRM0/f40rfrEWpz78N/xm5Ebc9eNfY10VkNkdCNcDY+e9iCU3jEPxiuswQ69nKBOIEINPXYBXfz8DkeVzMGupieNqXjWmk46znigA+g/HwOpCFEdovv9zQRHu+uGvUfaTP+O5G8YitHMFbr78PpTd8Gc8NysDa35zKe5fF0GofzYi+6nL6Zn3vIHHpgJ/vcPh2mWZ2PrUtZhL7OmeCdSHNax+R7DqX4SV/3Uh7n8PyB42HJHvChHGcMx84vc476vbcQ1fhwXZeOEa5n54FmrW/Bqz7liNcCgb2U1lKGvOxNSH/4ZFk4F1d1yI2yRt+dyNE9s25lqwx1ilVggoBBQCgRBwm39qE1kut7jE1vKwrqiwFn97tgBFO0ssKUVXDN1BkLOPp+Lo307uCl4A8fMhW6B4EQQHkEwSjf6llFpeqKvrCgGFgELAHwKdmdRiMbX8IWGOcyYmXqySc84irjIFlSzGl5GjuHvkUgktH4GwYzG2nFRgfsZ0RWq1M6WW1yTTb0f3k06cvLkFy3cjvk478SRcc9N49M1xiKXFjHGKqUX4lRtfxO+unYisCFHgZCJE3Ml+djVeDN2M5U9OQ/GDF2LB1hlYsnIhzuhFSJ5MZNYL7ofVXEytG0J4YvZ1eC17Pp578mac2r0IBXsIqRTRSAwaU4uRWoW4/Pcv486zgfcWXYmb3x6He//yCC4fFkIkHEYoMxPhz5bghqseQ9msZ7Di5uHYREi2rdOwZOUDOKNbAV78+XQ83HQzXlk6F6G3re6H5e/dhxnzVmDQjS9i8ZyJGIgyFFeHMFAIZm9MyyOFeO2/LsTd747E1Q/fjrOa1uL+O1ag+JwH8Pe7TsC6W6fj4eYFeOX3U1D82JW4+YOzsGTlAmS/cS1mPLIVE258AjeNKcNLv74Pa0Axy36bkFpluJ64RI4FNj16Jea+NAi/ee0JzOy1RXPjlLof1hdi5U0X4v6dM/C7pxbgnGMyEdlfhEjfQcjc9ypuvlxOai39j69w22X3oYjg9auJqHmbkkpj73kDi8duxM3T5dceO60QD8y8Ea9lzMB9v74CPTc9hF88uxUTFqzCY2fvwP0/ugXrTl2I5+6agbG9IygujiBrYDZCYdoXjDpUczG1FgzHulsvxP1Fs7DkjwswoXkjHv7pdfjrsQ/g1UUTUXDPhbhNb8szuxXgBb0tX106HyODuMP6eehUGoWAQkAh0MEQkHgMJKwGLzz4JQq27jTyZzySLMaISV+x5PLtW8tknXMvNCfjmsSKfhWCxpOftFxlm+BcsSy+lnVhkKRlN+R4dfphwjqMylghoBDo0Aj4Wff6ITQ6Mgii+6GfusjHZRFN91R+CUKR4LJtNDk0ohF3UggirxFXQtwsI+C8pPJucxDeFkVqtTNSy09Hbus0IsF10aRJmHvHSd5mGaRWGPnfPwv56QC6mG59of0b8eLiW/D4Oi6Q/DHzsfzpGSheLAnuLsbU4kitl35cht9cdh8abv4znrp2LAxuwhIonpFah3Hrn5fh6pER6gr5TD+N7Dkn/Cqe+PV9eO07s2pZVzyDV2/TSS0WbL47IaEuxd2lc7H8+fnIFEityL4NePjG6/Dy13o+XUbiynsfwk0Xj5QrgcJb8fhPfoRnWHpW/Ik3Y/mzc5H5xo24eNFBXPfQxSj+7/tQcOEzeO6Xo1Cw+FLMf1kIwo+z8JtVj2DshzdixmJaz2tOBAqen4MZj6Th1teewTX9XUit5jAKXr4Fsx7cAKKTI5/sc27GfQvmYkJktTOpdeZm/OKKxcAtq/DcT0Yi8tkSzL3qMWTfRUitDZh/ucO1kynhtUnoTQPnPIMVNwzCR4uvxm1/Y3UMYcK1j+A3c6cgnxBVTqTWL/th5U9/hBeGPIBXfzcD+c2FVPFVNR8rnpyhEaa36W05QW/LhaVzseL5m4PFePN+AlQKhYBCQCHQ7hEQFxCt4XrIQPn36mKse20bDtUfsuBknUQz7wPZBN4Kr+eknSe5uNMP9VjxZmZOB0hxxdmdPGjpyv0w+i5vOVFPCOS+efkilFwwA3sWfIwJf5iD8X6L6QwB4b9ahiWYY8S92rycneAIgItLZfldPxXRdorfgPVYqJ8oB3aSJMPSUo71VERyctzCUv00SQv28kDzxJZN46KN1eW3cVsnnXe/vAtT+wq2yPDqDH3RF+TWkxDpSY7kxEy3PmGemnmyjzL2GScd0lMhg8XPIvG32OmJPgqLc5KgpJbzuMarlpmR4laLo/eeY618x9CSFc/nql83XAylkwv50TSeYzkARWrFidTy48Lnlsbpmle+bveRfsTUV175iD3Zb/q+6T1x5RXfx+TLh3g/4s01WLfoAtzMx9RidzWH8dETV2Lus2Gc8ZO5OKtfGBtfWIJ1mVGSWteEseiHv8bOS5/BijvPMk9CdCK1XluGq4+JYOtTczD7+X6498X/RO3vf4iH/x97bwJfVXG+jz9JkMsily0XshEwQYTgQtAKxRZQFKSAIksVAQUrS6iK/pRFbKCIUnApYpWwuFAW0a/QooAgiAptFbQl4EIUSFTIAtywXdYbCPz/c86Zc+acO2e5Wzbm9uOn5N5Z3nlmzpmZZ573ne86475xPdHan4t3/rYGvhBILdJEf2k+dn21DXl7dmPLP1fiq9LOEqH0YFtOVHZfHhY+0h+vftcB9z16F1rXlUG6onF7dOveAQ2KV2LS759RXBzbYfTbSzD+RkV99bYXXUdmoWuKXG5tEneqezdgDVFqhUBqScb7UPTDNmz7Lh95X63Bik/y4blvIZYP8eKFIc+g6AHN/TBr4LPwjXsP87t+j4mDn4XfSGoRpdZ12yQ3Re5vN+Vi0sBnsPWqQXhsQIZC+rngTuuM229OgcvnRd6ubdj5w27kfrYc63YBt//lI7zw20K8akZqPdUM/xhzL16tNwkrX38I7S7kYQHB98LjWPlqPxQIUsv+2RUpBAICgcsOASeLyEiD4i08i/de+x4HCop1RZsrtUgyRbNFbiOkiismt/SrQl4Z1za6v9kbD40NM6yz6SKf3t6kJ7RkO2iILuF+GPooYW/RK9m8BDnbgf5TCIGlbXgdk1mhm1H1cjJkkxkxwL9JMA85y4CsYe20Nh3ZjJyd1yOrB+cGckK6rE/CsyQ9SbfgC+DubIlMM7/hMPzbE6se4HqLQhqXpiRgVW9tJOzzYt2yb9BxGLk8wP7ZlY8rAtOR74s3L8GODg+gr440zMO8ZcA4w7iet/N6jOON64AmVW1Si+WKjPOyxgsZGaXAGTxYxZtKZlnJ6XiFsspmIsq6pNwUzJgklc0ouFj3Q1aZJSWRLyS2/QhSK0Kkli3SDhI4JZLsinJSjuXCzq4C5vfrWqXh4Uc7o0WbBva5LEktLz6Z9js8/lGGdDPizXE7sPhPs/FJYxtSa/iD+Dv6YcLjf8A9GYfx8jAlptZTLbDuqf548csUDJw0Cb+tnYu1u9y4f0wveF/tHxBTq8PQqRjSAfhq4bNY5R+Kt17riS3jH8Tf6z+EVybeBXfBMmT/eSX8Dkgtz+ZH0etP23DzyKkYe39PJO/OwaScQtw8uB8y433I/edsLPw8DRMIkaaQWrr3BSH4iHvg2z7c/ugk9E3y4l8f5yJ58CQ82D0FLkLM/fkeTPrQB9zwOJYrt0YWffIMho5fidp3TcL47m4Ufr4R+e0ewoR7M1H6ng2pNfxBLFZwHHAroyA7thOLZ/wZm9x34f7u6cD+jXh79kqUDl6I97OABSNGY4V7KP70YGdg55t4bvlOtHv0Pbx1z2G89PtHsSphKP70UCb8X76JF9/Pk2Nqdc3H82a/9SrDivH98eKuzhiRPRQZZ7Zh4xcu9Hw8C7/FRrz0p2U4d+sw9G3vRtEXb+K5JXm4/bmP8EL3QrzKtiHjMF4apsTUmtoZBfMIYVobQ7LHoXP5FsyduRKuse/hrT/I8dqEUsv+8RUpBAICgcsLAd4aUn85eHTweOPZb7D3u58DSC19beaWBLtwV8s1I7UMp8m8GF/KuluL88UowASpFcY4YQgXoo4pSfwF+xMIqULJmXism7keiVMeQOLmGViNLihZsQQlVK0kEQnJSFyxBDtUFRIlXZKwemYxUlOXYPXnsrpDuvFPvY2vBzp2/wWpvTmqmzCaFJGslNQiKitKOukKNiOWyG2PBmWbFalFiAVKRpA6DyajpEQmuVS1kooXvT1SrpviCkYhtpr0HTh9QsgzqhZj05e0xI79yXh2isObFCMCroNCHI1L5eY9pT2yso2ORTreaD9djx0z1wOdfsHqFftAlUzaWITyHaTxvj91M0oSZbVT9fiwpJY2NkGeWel51pRcid17APgVnh0mP9sUEzKO3sj8Gg/P2Sw1Wa/GysO8h79GZ1WxSf6ehR0koZJvHh6Q1VvfLwH9t6ruSushKT073w2spupDltCNMshWSi0zzoidn+UpykxjHUh7GZvDTnHsgY1lDC22EKMx5DeWwCKkFuPDr1d+abWTQyLymwP+SqrdyGUIUisKpJYTUsns+Qgnb7jPXCh1d78+E6OndESd+rXsq+cFimdylX6Vg8dHvoKdbElW7ocSuXMfJn3oDQwUP70nau9diecffQbr6IHv1YMw+/nhwJu/5waKl6qN64AHX5yJx273oODdZzBs5kbV7Y78bOp+OPEeTCsk7oePI21vDsY9QNpBAsW/h/tPL0P20zn4SgoeL3/SBr+EVyb2Q1o9Pmx+4oo5eTRe/Up1+kOfPy/CMwNkwqn082cx6I/LkU4Cxj/QDpIuy1+IT155BOOXKEHfSfD6oX/D3Me7wbdSIbVWLcGItpr74Z9WLcSQq7wSjhMVHHWB4kt3YsUrU/DcP/M1Q+t1xmOvv4QxN7qQt/wpDJ2tuSaSRBKpNSoNReteQfbTy6FZowSKH+BBgdlvg9Ph3/UWsh+bjU9KlSrd3TDhtecxoP42vPrsU1ixi8HshoeQ89Lj6NrU0AZdoPiecB/aghfHjcaKvUretg8hZ97j6NrIKwX915FaE+/B1ELhfmj/QIsUAgGBQE1GIGRyKExQlr64G99/nQ+qgqLrY0pjxcbEKoosQ6AOQ+h4W7dJg+uhFFdLOQ7WLap5BXGIrsBmy4mE+2E4A4IhoIjCqHexrCpKWK+4vsmbfEpqTd3eRSJASqhbE5Zg1Bwg6w2Z9MrBWDzbo1QiXfpPScLqh2cBhMwi5NACIGuKTC6Q8jqCEEArkTq7apNaqsqKEkMSoZeE1UZFltoNpF2zsIOSLSyhxLgu0uSym2c2EtcvAYb1RolEcsmEYH+Cl6rAoUQjpPIlXNsDNH/HnQqBwe0TSs5o6hzSX1NLBmERq74JZyhFNK/NuExYr7qHEoUhURb1OaiNRWls0TFIcZz5FLZ3IkRVaSDxqKYn4/Mp7L+7urlxsu6HPaTnkZBIquJNIjplV1bJPVbqd0JqyZjM6FGqklYJXKUW6VyFyCIklqIsVJVaDJGlkVp5mCdh3wNJ0jNQhP5v9EaxMp4p4RacG2Nog8yJ+6GVWivwahSzQx/5ex5txAsMT1vjnGZSclgbqyivlNuLJZPYGw/tSTgzlAWp5YDUCoXsMR3WzKIptKGv5YqU2ioUO2jdvW66GWOmZTouwlecj9LTLsSnpsDN8bzzlxaiqPQk4Gog3XLohxvJqW74iwpRWu5GfKpHH4eKuMbtL4LfFY/kZBdK93vhd3mQRoOwK7/7UBue5HTE1/PDt5+W5ZZuBRw8+wRGz/8L+ibUhovc8KcF4IKvuBBFvjK46jUA/H6gPinbxZRB7PGjdH8hfOXEVg9ccYD/UD6KfIC7eTriSXm+QhQcOgl/OeCqFy+ns0OtXC7XewHw0HJoHqldXslejyGYue9QPkqPAa74FCTHy7UQ98eiY0CD5HR46tG/XWiQmgIPScLiGGCbH16C2ZkyIK424nV10t9Iu1wyRu4UpDV3yXWeJGWfRN4Hf8bEJUUY+Nd/4tleKZa/yQZ7UbS/FP5aDRCfxIwV2p/lhIBsgGR2HNmNBZ8XBYdK4UdtxCs4gNxcqY4HuS9JW08yfWnXTeJ3gYBAQCBQ3REIkPsbbj+MSPusXBiYCta8nY/tn+zB+fPn1W8VB0NTMzR+Sj7pNVvSW67niFJLWU+T/4sl7owXCdElVyvlJX+ra3DFpYJapXJiOh8LtBKB4sMaPpIiqHcytksucjIh1alTEUoIUUAOtFillqT64G+WtRhQDKmlbGoTWZKBIYMoIRMQHymsFkUgs6lSiypiKOlkoXCi7nAdvjF3PySmSnX1Rmqu7D5WQkiuzC7Yf1DpD6qIIWkpoabiSvpCJnVYUkuNxaW65BEiR1HWKIo6SXmn9GcEEIt4EVbjkrR16op9ap2SCpAhbqAq4BhyUCVTGbe7AMKRJV0j3qQoFqgptVTCmXlO+x9UiD/iUnhkM6ZJ6sN4Js6V5h5oTmop5jPj2pLUStgMzT0xsPyknZuR0KMHkqKICi3aCaklTztGF0OecdpsyXrNK9OWbWtYl0PJjZ4STgaXQt0kazhfUm83pAotxhCdS6OFNU7VWmwRgtRyQGpRwEIlt0LNZzvybBJURL19O/8aDz1zfbimVlJ+P/KWEFJLCRR/rS3NVEl28qsN5YGvsAaUbsOrf3wQC74jhJwL3kN+4Cpy++BUdI2z+K15hVkoKhIICAQEAgKBCC8qIwHo1g8LpWDx/rPndMXxlWPyDYNyKC29fCrQPcPeOnUBzyY1kXzpbpBWag+M/SGUWvaoW6eQYkNtb4lOYwiJJSt/iJthliE+D0uC8BQgjkkt1T3PEBg93IZEMr8aU0tWwGjKHT15sNrKRY26V1H1m5krmxTM/Askdhorx90ipMEHUPqD5+bIujhqGFqRWv1L5ktqMDOSMpLQRaosq3GpudUxtRE3zdxfycozNUC8FanVGyWsalBVdFElYaRaUhHlWLsf9j9IVZTy+JJxkt0Pk5QYeiSQu6zI5MXUYtrAjGuW1KJEKnE5JGTpOEWdOZYotSSVl+K+eISQXUAqrkffCnLvtCO1NDdAY18Zj6Osd4ZO942sMou6BDoaJTw3ROZSYTJZyxYrZBmnULOwB05sF6RWEKSWow6t5ERkkSUt7TjBUnmm6RZlJkFWrZrU75YuGDnZwc2HlYwLv/qL8B8rxsHjgDsxCY3rxFYpK60OtSvLLSQYgM6f8sLrPYEzF4HYK65EfPNmcLtkjK1+C6YOkVYgIBAQCAgEIoMAb85xspCMTO1aKf/99BDWLv0WZ08zPvvKKbW8GCYfdjGvtyCU+VFaC1F1moW7oeqiwUkTGCeEqLti0bJtCkZNvyHSMF0+5amuQZrLkuaWFmmlVg8QQkJW2bRGYhohb6qw+yGJESS5SVKVExMbTAq0rcR1IsmIu2HvYuamQyUGFtjbD2lcLHZ4GYgzQ38Exn0iSriVKCnYhxLQWFCyW5kWU0u5NZGqahLWY5QSK4newFjVlVoSMSW5rJmNS4q94m4nkYG/SLiQsdVfcmvVx9SS3V4NLphU8SWp4Kq/UitRcTskrsBZmK+o8ZgxnNYaiamD1JhaBJMbwQRy/36JFFdLF1NLUbTJ0WZkbPs2Zd0RocbYSkprjYS7s6X4WuSShXmfy3mS0lqql1CsnTkfGEPKqJjXrBWpFYsYXFTnPWqPvbbaTNNlNaebxdOyJLY4Ey4NAq+PoyXP22ZlBUfP8ftFkFphkloVoYaqmEcqtFru+s0tGDHp2tAyi1whIWC+lA+pOJFJICAQEAgIBAQCAQhUBqFFjNix5TA+XExIrdOKKyEbByS4UPXBtIEeCnKHAut6QTk1mlB3M1PgDC1ialXXh4sTVL26NkXYLRCoJggQ8nM+xmK6opIK5h0emSYysbYiU6BtKcEFiucd2xhPWfjyYjtCKyhVFq9VLJOm/JvcfChfdKiosxjT1JYoc6htHExOnWwsMEFqGUgtHkkVrPpJWu/YqJ7sfrd9AqKcwKl9gtSKckcoxRtfYaH4SVeMpaIWgYBAQCAgEKjOCIR0cGIlLQ4SDJbUMmala2Z5jRJYsGo7GwSeu/hWfRbl4PBK7BBl/W1rsfEUXFOPBWYVpJYtnFUogV7dpN6IWIUsFKYIBGocAuoNmjQuW8XEsgrAkacCqwCw7dwPJV6BUSvbB4YPdMU3I4zYGw7p5SyOAsObbUyJnWQiVT5ErSUllYgrRhGteJVRjoXDhwWFPLE58b4i/LyiWVD5opG43+wW8Hgq52bSmD49X+csjeybaUaA8Vz/nJJE/LUXWbyFZKJaXDj1WyEhSC37ccLtUxp/wya7nTtIKKx2aBaLXAIBgYBAQCBQUxEId0EZSVwoqXXu9Bn1BkRKGsn8U6Bay2yNE3AyzSG7aF5bF0R1lW64rlzacVCSLPAsXJBakRwdoiyBgECgJiDAczcLTodbE1CQ28CSWmz8LGNsdmmqUS9CMURnl0rSUA1V4caSXBqJ4HzTqrtFUdmkmh36RGLdIZRa+ucgZFLLioCKFokUrXJpW4ItX5Ba0X2pGkktJ6LT6FokShcICAQEAgKB6oJAqAKqUBfEkcDFTKklnVTrVPB8Kx0rzYwEV0wMSPwSelod0BajRJruIQIifOntEqRWJEaFKEMgIBCoqQhEgtyoztjwlFq8/R+/jeY7w1DmcUcqLaMhPBM4xvLILZrVcu616VxKbAn3Q8X9MFgyR1rLhBBYPdSHLpp1Gct2VJesI4QgtULtUfN8VkSW2XsklBdX5C0XJQoEBAICAYFAZSMQDJFlNt84JoacNjYIo3hKLY0/MgaadRg7RLlEh++zqLkfSrE/jNeYGyZYY7B4/UI90B5BajkdJCKdQEAgcDkjEPF5p5qAaSS19FMOS/nJDdLUScbf6O2CJJU8F1ntD1VVlnTAI5fNxtVS/x1oAhdZyZWQmQKlAyJGUGZlTbD7WGNQe2KQcD8MM1B8sM+LI8Io2EI56YMhqsKxSZBaEeisIItwSIgHWapILhAQCAgEBAICAf29gpXh4m6l1NL3T+AyWHejc5CdGRAo3knsXepewWwKjNUKUguQb4pbIt2Gp938FmQHhZhcvXVPuinQ8DmyGTk7r0eWEpSa3Ia2PfPvyCJpic3rk/DssHYh1iyyCQQuRwQMt2Uqtx1KN1/ynkHGm5sVw9qTHMyNiCrM5Dvmxk/pxshQ4nORmxO/RmflZsto96JdoHjr+gMpMJ7bIi3D6F5IiStH8bQsDqd0JBM9RLIBLpCSCx5ptl6h1AJi+vaadynYOFh2RJDd78F3m/Mc4dYdTH5Bajnvl1BT8t4h9i/7UGsT+QQCAgGBgECgJiHgRCTFzikRJ7KcGMAATkitNcrth/SsWTs9lpfrsTGxuGgRa5SsY0i1JI3aNhoQnlXZ61wQY6TQWOrHDAhdnBBtqyD/Syi1uM8OSx5VMFlkSWohDzkzi9F/Sg8kSv9eCXQaK5Nc3y/B1IO98axCeNWkd4Joi0AgagiQ53vBF0DqIJUQtnoGjQf1zucfE1Jr2TfoOEwhskjg9w+SHRNbxZuXYEeHB9C3adTQ4RZMSa2y/FMOaCD5FkGZhNImLFbl5hxDTfVl63ZoRWhJAeAvSQHiNXWXbIVKlqm3sCi3IDJhukjRulhcHBR4vxsJOqHUqkSlVjDkUcU+Xs5rE6SWc6wilVIQWpFCUpQjEBAICAQubwR4GwojTVPRCPGUWvqlu/7uJ529CmElLZKdhIhgWCxHri/MboF19NAwCpyhhVJLVj2piiiVLALWUVVF98lYRBRRqqKrNfrPzkafpnnIeXgWdhDXkiEvyQQTc1Oa/F0pcmZ+DWAzcPffkZWgqcLI7YX9D87AanRByQqiFOuBLIP6YseyJcCwB9BRshHAdkgkF5QNLmsDaH7ShlwAnwP9K0jNUdHPoahPIBAKAjKBNRapH6xH4pQH0JEqtdRnUHm2D+qfocTNMzB1xT6pyiTmWX94zmbdd8U0XVoPqezOSh2yrV6sZUktADuWzUBx72z0bUrUV/K7hJZPlJnzPv//n+Puk/FG5tegdXV84iXJ/iRd2aGg4SyPc1KLLY9PaJEUTgLusyQRl9AysmS8psTINx2qxJVCbklJldsOVe5Njlqksy0Y8o0UydrJc5MUpFYESC1HCyfOYAg1n64oJbaVs8fGPFWotghSK1zk+fmtDrYFqRUdzEWpAgGBgLz5nDZ5qeImRK7XHo7pTxMVQyQ+ecgZNRt4YjGyMiJRXqTL0NuXu3wEcj5Px92zyOY60nVVjfLMSK3KnGe0mFpmDXdPAAAgAElEQVSndVFB5EUs/ZhbSNsUS0ktRbUlKfKt3CKknYByiszzi2AX5aZqLaHU4o5s1v2QEljfL0EOHpBckkoUAqnjTlkpQZ83+j35WyWf1AqoyioJqx9eiVSJBCOuT9pmmiQlm+yp27tIao0S1r1QKYeqSPoflOtOXE9Irt4oUcohm23VdYoScgnrMUpRgETm3Vg13gfCCoFAeAhozx/73LDPYCJVamZ+rT5DScjDPEUxmUSIqZlGQon+noTVNJ30TikykMqBpBZVX9F3C1Fhye+SX2HbMmAc416sKbV4NoSHjFVus0Dxch5tlg5UK2nMk/FQxoowMpZjq9Jip13Wt5E1T5kzWRVZjMEI2UZNqRUsomakFi1HkFomgeJNr4d2cvJn00u6mA8RKM+sOhofgudaaWViMASXILWCfSSDT88juCpzwxF8C0QOgYBAoNogoJBaCdEgnqJZdiQArur2hdhGO++/0N0/gjDIzgimKHOllvXMZySzyHpaJbbURbkcFF79KCRXQMk2wV2k9EzweW3tLpRa3FGhKrVKkfPw1+j0xgNglRkkD1FVZbWX4/GsTpWVW0RJkUOUFNJHUXiAic8lxczRNrqSC+EyIIvZqLKuT1w3KMW2TiXrJcWWvBkfBOTK5ejJNKX8zK+Fa2IQj79IepkgoIudJyugyHOsf+4Cn6GYI5sxb+f1GKe4+qrkkvKsFxP4yLM+BlitpnPgfigptWQlJqgqi3mX9D24BA/P+UVShRKyqyqQWnwFMDt+aAq9HsuR0tgwDG3VWtI8ZyL9Ug92ZPnVpRiFrLp0CbKnoTIXMgdA8rmRfDoUzD6WZycvBpggtThKLaekjtN00XqVWdVfUbYJUis6vSuUWtHBVZQqEBAI2CDAI3Z2L8XoOZuRKRFdXqz7ywR8AFnBdVBSM8llJg55EdNvg/J7OhIL8mXFV/dJWDgUkkqLeOxoaT2qMbIqSvttLOZj2grIKinI6jFI5XtQ8ukMTFuRrzWEqskUO7UfeiBr0XBkQrG5QP5F1w71u0nAHL19OhuIAoS0W0kvt6kdoNSZmJaOkgJiU/VRdpnNM6xIKZiFp+Nny4bgMt5+qC3y2WW7teOCqd1qDC2mlXSBbTiBVtdRZoVxhV+C1OKOA477YRbmawooYyZFxdUpdwZKerNKSVaJxSi12LhYCmlGXJPIx5bUUmJpldAYQMRWEhPobjmwtS54PKPUEvG2HD/xIuFlgoCevNKrtnIwVnMfzv0VFjHEMCG1pi4AxkpB3SlZ1RvFqmJLUWqNAear6XjB3PVKLclVsWQQ3pDIaeqGaOwMLQ91Oe7btHKUWiSmlv6ARJ6U9MqqQJYpFEKLLVe9tdDJODVMw2ygdsVY/Z2LJK6l5JbI/4S6xuDRYoLUsggUb4Q/GKIomLRWY4iWE2p5weaTrrImCzyHCjJBajl5A4SfRqi1wsdQlCAQEAg4QMDofsgSUuTfdxZLBBNRcpFYNSrxdIgQXz/j7lljgYWE/JEJJUhklUIumSmhON/LxBWH1LrhG4bgogQaIdiSsJqQZgrZJJNkgTYkSOW2QtYTQI5kL7NhNtjB2pC0IbAdEsmWsEEi/CRCT2ebRtg5QD3qSczmEHahGTaZZcWSma1oOS1nSS0agUNe6GtBaHlrFN7iWF1MK+os3d+G02K6/jHrDK6izRBoXs6rJ9xETC1DTC1CMs+cD4wZCyygN5XJsa409RaNfaXF1JKUGlKsKy32jvwdq9SCLuaWGlNLuXnNLGA1Ia5WJyoxuwjJpbozkv4MtCFRF0Se/E7UZ8RlkbQrG4nrmVsUo/50iwoEAlUBAb7rL3HdJWuFnO1ASQGJmaU828wzRN6taqwsRbU5rr3+O/r8H1QVV62RlNYS/Y0xtdjbD0msLFW1qcXUUt8bhhhbJF4fiavFxtRK2DwD8wkhl7AeD+f+Cm/0LmYIuMjgboypFXhkYzzQkeuV50TtY0UQBZBPhhhV5vOeFjNLJa1oHC1GkUXnTxownkix2DWFbK/2UdsYRGAtO32XILUYpZZTIicyQzi0UqqajYLUCq0fI5ErVGY+EnWLMgQCAoEaioAJ8SSRRPuHY/rdxZg2Bwxhpcch84kXkfqBpuQCJZGIYsrUvS9QSaUjzFillkIiyWorQLVrNDA/QM3VClmL7kQxq7CSzCVqqkHYP5kqsxR1lVIPdb3USC2FqFPUaZKL06jZOMiQWrI9zPe3VS1Sy+loDfXU1FH5NgotWgbrfhjodqDQWwYvQrZ+szbolFfqTkAzitQVsMYyFGZ9wMSvWZBajkaHSCQQEAhc5ghEdf6pwtjqSS3u8YlqvZOzIyOO2n6RuZ0wFDwMlcv1MLVJnojWMbNM52fmpkQnprEkHf23ILXCDBRf1Ugm40AI1r6A9IbAqsbfBanl5NGLTprL9eUfHTRFqQIBgYCEgBnxJLnZ/YzEtHyUpMqudzo1lRpIXe+eyCO1qBthIOJKXlJ+5n8V5ZfB/TBMpVZmQKUMEWVQWtkptSTyC6xrZtUjtex4pLBUwHaFh/hIsUotWQjFi0wbWLjjgx6dukq7JVF1wTCZXI1bDXk9T69zMr9vSpBaIQ4EkU0gIBCo8Qg4fm/XYCQCbz/kaZw0V0QCBSWP5NhSeid9M6h0Mb2dRrXii8QUOku2k8TTkukt5W8OsRXuntVJ/C9BahkCxdvJz+0GSqj5o/WsBktqBWuHILWCQ4zHvwdXgl6+GWxekV4gIBAQCFgiYHQ/JK4ChrhUVCVFrs/WxZmSYltdjx1MzC0dqcWkl+NvKWomXZ00JpVMENEYXMRmmkeLv5Uuk2yKgkquS461Jce4IkotElPLUBZxUZRIM/mqcMkdwtBGUlcwMbWqo1IrLEIr2McoCAKMkFprFn+Ls6fp7YfycpldyBurZ7cAdotnTbHFnDPbBIanC3Z6A6PEs7HBcC3wEKRWsINFpBcICARqMgLcA4Ka3GCbtgWSWjSDkVEyzm4aocWrIuC2QCa0kC6Ols38rIvppZgglU0CxBMCSzncUYPFc4yJRJ9bkWbSuu++Ivy8olmlj6R+s1vA46kctX5Mn56v644BncSxCocsCidvpfeUwQBBalVsj4gTjYrFW9QmEBAIVGUEFLKKBm1XTdWrxRKrchMq2TbeQUskFp+WzbI4+SX5NKXWaYXIopQWfwY02istsKVLljiBvKhKi95cqBiq2yo4CFISSJyZU2mC1KrkQS6qFwgIBCoVASNnIvYy+u4wJ7VIOp5qS5rhHCu02NpUostMZWGsTp9Z+itGvt5QJrTYf5uov+wOmoyDUx8Yn7lJUVGoyagElipIrTDdD3V97TC4ekDnBZHPCeEWik06SaLBHisSTpBa0ZknrDYawb4comOhKFUgIBAQCFQGAjx1WA8Q4oq9QVFTX1WGjZVfp1G5ZORpWGESu2yufMtlUosotc6cPq1btsprkUAL7ebEwDhZSg7O7YVsMHp6ZbjMkMmehnQroWFmVzsgSK2qMKqEDQIBgUBlIhD1w5LKbFyYdfNjamlzCzvLGOdudv623MtbqZ2tiCwdqcD8Ic2JZE6WY2ipii0midTnqqqZN3cbgtAbkhjJLbmt5nOuILUiSGo5GdPBqrSCTW9mQ6TKMZYvSC0nvR65NOJ0I3JYipIEAgIBgYBAQEPA7Dw4aIyMx/JBFmBUaumzmy9oyS9O1zqamksuXRVusaGxOC6Jus2FSnRZ25TatgVGP3tDkCiI5AIBgYBAoGYgwJsS7I8DakbbnbTiwvlLWPrcdygrOGWghKxzh4Kh3Q2CEmdkODxSySXqcq/MjdLBD5kH2asOjaSW8ncotlISSx8/zJzYEqSWCanldGHkZLBWpzTBtluQWpXTu6G+HCrHWlGrQEAgIBAQCFQGAlb8Eu/kPIjbtaPWHDamFqlEs0k/8+kOeZjGkPSxhtghkisi43poO4cyQMjxQmg4XmOzjQhrWwa6L2h5TTJGPHM9ateJixpmomCBQNVEwIed776JLV7Wumbo9uBQdHBXTYuFVdFBIPBNGZ16qmOpZ05ewHsv5qHsJ0pqsbObflaWfwn8zq7drApZTWtcBBgPdWRWSXYxZFz/KNlERVPcGw+Zi+bM5lueEovaFhAPzEFge0FqWSi1giV47AZUhf5uuLUwWnULUitayJqXK9RaFY+5qFEgIBAQCNQ0BHjL5qpCan24+FucO32GobSsI7nbkVTSek5alcvkli69+cWFurU/2/98nAKtIN8kpyfivifao3GzOjVtCIn2CARsEPBi1dhbsPXXS3D/1TSpCyk3ZiLZFRnwvP8chW7547D7qcC7bSNTgyglEgiIvYs5iqXFZ7HmtT0oO0DmPI3W4eXg8VB05nFKEoXSn/Icqiiz6KW/0pwqK6SNH/pNqGsKW0UZpxGC1LJQasnrH04Ah1BGgyFPJAgzK9/ZCJjoqAhBajmCKaKJ7BbvEa1MFCYQEAgIBAQCNQoBI5lFGlcp84qJjExTap1Rri1nLQxcIvNsN11jqYGxlBubaM9yiC3dFeJU5cVdulvb1DihMQZmXY9W7RrUqHEkGiMQsEdAJrXyR+3BxBvZ1H54v8vFyeTOSGsMoNyLvO1exN+YAY8L8H63Blv3epDZozPSJEWXH0W7dsPvcaNwey5cHXqi01XkBx+2z34AIw/ehXcmDEWHJIYp8xdi5w9+eNyF2LbTxZQF4NBubP0iF97Gmej86wyZYDuWj+2HXEg5vQ3bDmWga68MuPZvw6adXmR06Yd2zTX7A+2zR0Kk0BColPmmCnfAvm9P4LOF+3DxeJlipTklZIWdbs6ica6MsztbNA8T4++KUksitJgbfzWCS7NIl1WZUzl8l6OeEKSWI5gCVyTG2w9DK+byzCVIrYrtdzERVCzeojaBgEBAIFBTEDAjs0I9SXWEiwlxZZXX3P0wkH5j50S1HQoB5egCHKraUoPZaqfRamwRphL5n1YzcaCzpKtuHdw6qC1+0y/FEWQikUCg5iDAUWp5MtDpajd8Hz2CkUefwKph6cB3Oej7YSZWTemM0vcfwP0f/xoTBpzDO88XYuTal3FHY7mct2tPxtg7gU2vv4+Ml9djTFsLUuvQSoy99U24nhqHO/Ax5q9qjxc/zEK7OB92LpyD7Sm9kJw/B9kbemHVuoeQ9r9ZyBizDQOf+gM6/LIML35YiHZ3PYGBbfbhnZd8GLl+Ju5wA0Vc+2pOj0W7JWIfE4jw56sK8cP6YsT6Lyquhfy5znjhC0llnL918x5DbNGLT0Jx61NjUJLbDpUyZQvl3qTuh8a+DXVtEQqhRewQSi1GqcU72QtFURXsDYV2L5BQbLArM1K/C1IrUkg6L0dMCM6xEikFAgIBgYBAgI9AuO4B0cKVVWrp65CXyFpoLPnmJfoxzo3ctZNBqSXF36KLdJXY0sfJ1chAI0PHO/LWW0H+iomNQbtfpeH+J9tFCzJRrkCgiiIgk1GrGmWhU7JiYrvBGH97CuDbiIkPezH2/4bC99JNWNPlP8juUogVv58C/9RFGJDsx86F/bG2w3q80MuPVWOnANMXYWBzgLgcZmMm5t/jkf7NdT8kpNY0YMb8QfCA2KHlJ5b4fT74y3Mx95ZlyPhsEQYWzkLGZ71kN8bybXjhus/Rc/dkdIAfW5+9Dtv6ELVZvol9IkCYkwHI27+ESnw4qa+6pHlndh5Ofn/cEKDdfLdnNXfrCCHeSZYZKIbpjOvKKCm1ZDpL/uglzqHuT81uHQ6W3BKkFhDTt9e8S0Y3w6pMJFXkQ6rdEMR3wxSkVsX1Rqgvi4hbeGQzpi0Exj7dA4nGwncvxbSDd2L6Dd9g2uSlKCG/pw3HdF3aPOSMmo1cwqoPeRHTb/MACPyu5NMZmLYin8mfh5zlQNbQdgCtR8orPgIBgUA0ECgtPIPjB/1k1w9PSl00FDGBogFzhZZp5nlQZeYXAIG3H1rTb+y63RRMuyDxZjsrhuiiZeu1WM6ia7Vs1wIjnrkOV9SOrdD+FpUJBCoXATP3Q4lWwvaZ/bHzrpk4MWkb+kkqqly8kDEdpaO7IVm5V6FZlz9gyI0RJLUa5WLBkEewpU0/dEr2YnuODwONpBaIHR8rpBaw86U22HgrIbXM7BOklt04M/IrVWnOsbM9mr+fO1OOFS/koSyfBIk3RmrXXzzCw8wsjlawhJDKVQWaoPwkHyKRcqXpVAGFPeqR/q3eChw8akZyK9g2CFLLIlA86Y6KIrcire5ih1I02yBIreAfWprDeObrtKTKnAgkomk7kIguHFLLi3XLv0HHoT2QeGQzcnZdjywO6UTKWJ2QjawML9b9ZQOSnh6OhIDv7kSxUhY+XYodNwxH0oalwNDhoKFAc5fr/3aKn0gnEBAI2CPwz7/uwY/bj+oSdujRDHeOTrPPLFJUGwQqcz4xA0nvfmjv0OCkDWqgeFKpou6SbzW08CZkVu30dFpa1EtqL4baki9HDLgJnU3VqFkj9H2oPdp2JAGExEcgcLkgYEVqAfjfLPSdugW4+2WsHZ0hxcja9FR/5A5ej4mdXPAf8gLNPXAZlFY6pdaHo9BtDydQvJlSy/cW+r7sxttEwSUpst5EumNSy8y+y6U/w2unk3d1eDVUv9zfflmKL5b/DJw4r0xGDm4usZi2WJdAbb+pIG+38WQ7yGiGGiPLWkHGTqnBqvDMSC3u7Yqcrhaklg2pFSyxFSyBxKbXFkvBP5RO63WazqkFgtRyihQ/nd37RUdOhldVBHPnIecvxehvVGqxRJYFqUVUVjkYriO1MjnfEaJLVWqNBlYbSTI1j9a0/b/8YtvOevXqId4jFF62QIkEly0CW989gC/+WcRtf68/XIXMnnLE3NzlI5DzuZIsQJGJKCkqCRk+HxidjT5NL9suimjDq9pGgyq1zp4+rcbskBtMCKVY5bTYmo+iPooBax7DzYfquouuvg0rcnrjk/E0XN44BC7fZaJMXv2ze4K4uDhc3bElhk0gG3fxEQhcLgjIpFb2Vra93TCDkEhkGinfjQW9psP91nsYkqqkKV6DiUOnYO0hP9w3DMWfZk9G31Sfqfsh9q/EyAFT4HrmP5I7ovoxI7XiC7H2qXvx4i8exNcH/P/zYKRjUgsA174IXeVYA4eFIyVtDWy30yYtm70bp3f7gIs0XhWdPbSZ2aiG4pVtJLOM8a4siSFeBZy50IkMK9j1hFmML6ubHGn7jWkEqWVBaoVDMjkdzJFKF2myyqldgtRyilTo6arehGBCarEk0+6lGD1ns9RozcVQw4BuhjOfWIwsZY3P+07OwSjAWBg5xNmBA/stgfaX+VF04AC6db8t9A4ROQUCNRyBtyd9g0M/s1dLaw1ufWNjDJp4jfSFrVoyYm7CJu+cGt4PFdG8YBegFWGTPqYWj20iKnqVO3J2cyNDZgWcg5sdLRur1rlVWCvIeLimtE7EXaOuQdJVV1YEjKIOgYBAQCBQJRCoivNMVQDmwN5T+GRxAcr2k/UWG+ZHT2jpbTWXQxgJIpKPVT/pyuEVw/lOKlMxh954yN6CKNeh/wSr0GLtpP8OpX8EqeVAqcUD1oxEqkhyqSLrMhtcgtQK5bGzz2P2yqoaBJcDUotpYu7yGSi+U1NVEPJqW6ZMZtHfkjYEfqeqMBSyrHOuogrpPgkLSVwtKzWYBcTbt32JjjfehCuuuMK+I0QKgcBliMDrWbk4edTPbXlymysxfMa15qQWQ2hndu+Bg4l3YvptpTp1J/tOUGPnAZBI7uabDfH4rseOv0zABwWkynTcPSsbSRu0d4pOLca8G6ZtAG7ev1TKxyPWL8NuNW1yVdtwEFJr7d+/xZlTpxl3DMUBMEYLDh/UfKiQWvSwUlp0G1feavws+QZEqsaShFe6ALnO3UPY+Fu1atdCu1+1xL3j24rhJxAQCAgEaiwCRi+2qjbHVBXg3/3rjzj+7XHEXLgYMNexNjrFj68oZkoyTJoxl5Tbfo2bTqZCVpXMu0HRIquBQ1PqcgC+k1haPCWaILV4pFY4Uc7CiMMVKklldW21g7ETVhJBaoUFn6PM9N0SCvPtqIKgEzlwP1TL1OJmybGw9K5DcnytsUj9QHMn0mJukfQ0ODyw7tN49LnNg9xPNyPhth5I5LgfOmnKt999g9QWqWjYsJGT5CKNQOCyQ+DNCbvg3X+W2+7WHRtj0CSq1GLcDyVCCcgZ9V90XiTHviOE0+pEchmECal1aClG594kk9Scj0Z+6d856veG/CphLhFjX+DmWYRMJ5dQaDZddp1p0mCni+TKwCvw9kPzYOwsvWR52EgawsbSkv42CUzCfK9QadopOhsh1yIgl9mmLrFVM/Qafg1aX9ewMqAVdQoEBAICgQpHoCrPNxUOhlLhj7nH8J939+N8MVFpsTs9kkCbeYz28dzyzFz4pLxG10KOAtkotZLIrhhysEOmPk2pxcPK6NUWSl8bCSqnfWKMwSVIrRCVWlaAh0pOmZUZ6fKcDhYn6QSp5QQl6zTmQlI5X7UhtQgBpcTaAo2Hxbgf6jecys2IrLKC3pZIv5M2xVSRQcgwWa1BVRe2rk8msP9UUACXy4WkZHq/dPh9KEoQCNQkBLa8cwBffsCPqXX7yFa46c4EqbkBzyC5GXVDEqZTkkp1P+STWh130UsjWPS0m1DJt7KLMp/UCsjP3r6q2mEk1mtSTwW2xW4+YXMYiRd2vqlMlAJJLWllrS30DWotW1ulwO7KRw30rn0lLYxppHdDYewGQivF2bKdlyomNgZXtU/FsAntUbuOuAnRtu9EAoGAQKBaIhCUkrZatjB0o8+euoD3/voj/Ht9yj6PqJjoPEddBgPd+qxq5KmbQo2jpZFaZo6FrAbZJr4lx2grRZnToPA8LASpZSC17Agku98pyJG+zdBpvcE8YlZlOq1PkFrBIG6d1mozUm2kvBGLoWODaxj1HD58EMePn0CbNrLaRHwEAgIBPQJkg7/qhR+xb8dx3Q/XdvWg7x/T1e8CiWW9Kkqn1FLVUoxak6PUYsvUXJVDUGpdpqSW2VjmzS8R33Tw/BDYMCEOHzTr2w/lQmIJsaW4CEqElMmH3nBIDpvJx5SOYlwM1eJ0Lhjq6o577TqvejZoPPt7nXp1kdGpBQZktXGIiEgmEBAICASqHwJmlEj1a0lkLV712l54dx1FzDnj3MV3bTebt3gKJ3VeVF3oGds5qi2VYDIoKAixRXz0VfpKUWyRb2LJQZCV6MLGtUh/WMS6+zvD2Wy/LEitKCi1pIUTc5Jo10XBpLUrK1q/m9koSK1oIa4vN+Kbj4oxu0rWcurUKezbtwcdOnSskvYJowQCVQWBgz+dxrGSc4iJBeKT6yG+RV2dabp4VuiBrEXDod5aSlRWakwtD7TYWelITANuVm4vZMsgqqz+B5VbT4nKMy0dCXdnK/H3iKujdUwtNXaWTjF2eSm1nI6dqqcA1iznK7UC50T2G9t1FFVrcZRaupLN4mxdUk6jA3YX9qotXoqmiU2Q2a0Fug9o4bTLRDqBgEBAIFCtEKjK80xlAfnZ/x1A/pdelJeycUv5u7xg9n7GgPBBKZ6YjpIOY+hHmQ95F+cFY5sV1kYXQifxtMzKE6RWlEitcB4WdXEWRGwvOgitTiwd22So12qxKEgtx6gGndDsZD3ogkQG/Z7l0iV88cW/0aXLbyTyWXwEAgIBgcDlhIBxMVp14jXKvRCo1DK30PEbXLkukbzzqbuhuuh3IIVWb4DiybhMBk+gbfpj8sRWHnS8LQW/vjPpchp+oq0CAYFADUOAJa9I0xy/l2sYDnbN+c+aYvz4Hy/OF9Hbpe2pISdYqkSQUpw0tynxH6X5TroVRX/Bos4FUMlH08oqLX1rzEgyJ/bxcAmLhFMKNJaRcF8hfl7RzK4bov57v9kt4PF4ol4PF9c+PV8PQSBvbavtqaEhO5uex4hWCjIWNtKfBKlVMT0T6kujYqyrfrXs2rkD6elX48oGDaqf8cJigYBAQCAQAQSq6ryiJ7X4WyQz1z4dLAyRJa3nGTdF7oGGIYCuSkFdIup7GjeERwkG2uiAJ5O2fklXNUP7XyegW3+h2IrAkBZFCAQEAlUEAaHS0nfEZysP4KevjyqB4elv5kdM+iMQZ51qqnLiqSTYIpXOMroF8qJlRbJfw1FlaQhqs60gtRwqtYIlqZwNv+qfSpBaFdeHVXUDUnEIRK6mvXv3wO12o3lzOeC1+AgEBAICgcsFAfuz4cpFwiymVlDqZYXQkloiqbPk5bl0AyL9m3VFVI42dZcbcu+gste18edqFnX9OWrTxKZo1S4efR9KxxW1RfD4yh19onaBgEAgXASEcktDsOxcOda9/ROO/OhD+RHqcmg9Czs7FJHrsCSG7MgsA7emKrUYmRa15aIhRpfdntToVmgcU8Z4YFbukmxaHplFvxOklkNSK9wHPBL5zVwMK5JwM9YlSK1I9Kx9GXYvD/sSRAoWgfLycsTFxdmDcrEcMRf8wIXz8n+XLiCm/AJw6aK0Odr7YxzKYuoirlYM4q6IRS1XLOrUrQVX/VjUvbIWXPVq2dchUggEBAICgQpCIJjFcgWZFFANIbU+XPwtzp2mLhqahMrRyS5DWlFSS178cz4MR6WusS4S4ktLy96OKH8deFYdFOHGmEHbU6d+XSSledBtQCrS2jesLOhFvQIBgYBAICwExH5Fg2/ftyfwn9WFOLP/DGLOXeBQRWaHJJesySrOHBLQabxzFONExc5zTCB4eZbTfuRlsz/eCRxG4QSIt7sxkdQmYmoFQWpVJnkU1hsmipkFqRVFcNmij2zGnxcCY5/ugURjlew19pOXooT8njYc09m0u5di9JzNAORAy32aAgj4jgRUnoAPCgA14PLupcjBcCVQ8wwU36nkraBmR72aixcRc9aHmHM+4OxJxJSRiecU4D+LmPNngfLzlias+Dgd+/LKTdPUqh2L+o1qo4bltUMAACAASURBVEGTK9DQ40IjTx00TnChcWJdxKfUhaueA2It6iCICgQCAoGahICTw9kqSW4phjsJFM9SS4GLeaV1BlWWlEe6xEe5PVH63XrhrS3uWXWV+baN94vd2pFuHmLj4tC8ZTw8KQ3Q7e4WaNaiXk0alqItAgGBQA1CwGyeEaQWcGj/Gfz7gyL4is+ijMTP0t3Qa49Q4LGJNnCM5A5LQJmqnXhV0ht/lauBpbhb6i3A5koye+utbTUSZuTvoILac9RpNL9QanFILbsFSFV9J/HsjmRbeGUJUst8NJid3BqXxlZ/k9LJrWF/3g4koguH1PJi3fJv0HFoDyQe2YycXdcj6zZjcDrm9i/1VrB4rPvLBiQ9PRyZ9Ls7i5X8UMpMwurlQNbQdkoj85Cj+7uqPgkmdhFXk1NH5P9OH5P/O3MirEbYkVp2hTdsVgfNWtZFwlX1kdi6AZLS66POlULdZYeb+F0gIBDgkTGKix0HHKtFckSxdMKo2VRoRmpRj8JY5XZp05Ni1vVQIbLYKrUrypVvTVbpVJWlX3AbrlyX2qtZwov1xbOTdxU7XWPVdtWGJ7UpGsXXxa9uT0L6dUK5FdExKgoTCAgEIoKAmRgoIoVXs0LINLDv2+PY8ckhnD1WhnNFZxBz/qKi7GVnAd4BSZBqZErskFiPZG9jPJ1h52Hj5M9UHxAYPmCy0n9hTnXJyi4yV5p9jC6EjlTXJoXxXReBhPuKRKD4aASKr2bPYsjmClIrZOgcZdTeRXmY/5di9DcqtVgiy5TUAnKXLwWGMgTW0Hac7wjRpSm1xmIDdtwwXFZ1KR+1HEfWV36iGJ8Xsb7DiDl+CDGnSmW3wQh+wiW1eKY0b1UPKW3daNnejdT2btSpL0iuCHaZKEogcFkjYLXWjQgwvF1OkAVbKbWcnhJLBBGpl56Qs0HjjetuK8ZPCRIvN4G/pOe5ZjhtstXCPq5WHBo1a4QrG9dDwyYupLVvhISW9dHI40J99xVOqxDpBAICAYFAhSFgRXxUmBEVUNEp33mc8PpR/PNp/LLbh5NHylDu8+P80TLElBOiycmHiffIJLfLG3JAeNYkcsEhveWQiLSUGxK1sgOPY+zs4rWYd4BDD4qCUWhZuR/SeoVSKwj3QyfDUzdelNPEYPNVVPpwVFw0ryC1ItdbVgfcMchDDo/UYtwDNXdCxn1QNS8POaNmIxc9kLVoODKl73nfKRlMCLKST5fqiK6ysjJ8881OSxAulJejccNGuKYtVXxFDrOAks77EXusGDHHihHrOyjHwYriJxqkltHc1Aw3rurQEK0zm8CTWjeKrRFFCwQEAjUVgaiTWREEzs79UN00GRRZ8hWFWsR32ZuCiQBPaSk2QDxrN0dSRdVaxuaZcXcsP0YVZWYLfdky7ZTdaoEfd0Ut1K5NXNnrwVW3NmLjYhET63yL4TxlBDsyKkVVYksMizTj8CPNZfuf/m3Q9ulRsV74adLLSmx2VLqxGhTKe2fKT6z80XeJVUfy3h60JNGxLDrVBY2LF4GYi5dQfvYCzh8/j5jzlxBTTkKpax/++NBmDm3EsHOASexHwxBiSS113jAOWMPhjXzQI7sY0n8bSS079RTbJicxtczUWby5jnwXi1jHai9eIHoRUwuI6dtr3iX2qmfdAxYhYioYAimYtMHOC2bB5oMth6YXpFaoyOlffJrwVJss9ROnA1KLMSV3ORv/ipBX/0Vnicyi5SRhdcB3WrwuWZF1E7ZJRBiQ+cRiKa4Wj9S6SN7uFh/y+zff5KJduww0bNg4fMCMJRAi6+gBxB4pRMyJg5Ev36LEiiC12Oo9qfXQ5ldN0LZzU0FwVWhPi8oEAlUTAeMmOhgrq+oGwo7Uom1k7detmyzILbIQJmRQwJrPhNAK9qya2GS/htNO54mp8j7DeWBgdUPNdj69tlH3nVy2vO7T73DUU29jA5m/eSfsVuPLfDzpjZKtkSvS5THjBTgMIl3LOrOHU4B2H6beDh5T5fihilF41cC26WDm1EHdVtV0Shrd39QOJVYc+xw42WBq6WXU2THHG3/2G1itw+TxpP+o+Vn4pSTyF1LvKyT0JaqklH7WPdnqJlf/baCrtXFPr6cHLJ5ki/5gifKAJ0gxSO0Ohj83JzfUp1d9JgNdqdSOdhws3DhEzcgJ7jPKZWeZAwLG1Y1geknxeDB7Bq3mFb3axo5C0VpF36nsuzWwHuPLL5Bkpi+cgCGpVqWfUZ1baDL2dV+b18qb06zfbVrr6cEN19bAh0L34Ojw1D13cu2BiKpht0zNY/vYibrK8evV7qZHEPfDQuF+6MT90H6REky3hJe2qthC7Oh3SxeMmHRteA0SuS0RkF8qJqQWV1HFxNAiWUnMLDXIvPLb6CSsNn5H4muR9FT9hc1Y17wH+jTNw7pP49HnNo/mshhkn5WWHkZRURFuuEHWiEXiU37kAGof2Y/YIwciUVxIZVQ0qcUamXT1lci4pSkybolHPeGKElL/iUwCgZqIgBNuoELabWaITeU8Ust2O0AX5LqAvPqK1E0Yb/fNnCJpJ8Bmy3rzBvA3dFZAmG+bjGu9AGEaY4aWlviU0P2y5jtJvpLaZRIcXy1KJcECsTM7/KUomdMGvC3+JZlsU37Skz4aGSfFi2EOl+3ILB7S/M0v36YAos3Jg8J0jEbucEg7QuTExGqEKnNLp+XmkbvZlFUXvHxGk6lNWlqt7exvRuwCuSiF6NANRErkybWqdUiuTfpdsZGwC7ST3W8rxBfBi2knzcOzlfymoa7/F/0tlqmUpNCpKZl3iFl/aPXHQPbcCsSEFEMuUDUTUvL7Q2mvQf9lRXZz4ygzvWDMa3wOgiFCKbkXq4xf6rXG60PtO3YE8cccl9zmvtcCS2XrlvqB6TQzFaVkhZJO+j8DiW9mj5NDh1jEgNVqaXjzmCX+i4U37mjbaOwsI4kVoNRiqpPGGhMAXqqVkq8sZsz3JL08rmWsnFtvmDMUoI1xtliFldXr1UiOsWmN/SECxTPPByW1rAKtW/3mZM4LN40TIstJmmDtsCtTKLWCRTS09KbuhwzZhU9nYNqKfKkC+fbCUlWhlcD8pqmutPT0Ox15Rsgw6TZFemNieIHif/ghD1de2QApKSmhgQDAd74c3/vKpP/6l+1F4tF9IZcViYyVSWqx9l/b1YPrunukOFziIxAQCAgEeAg42QCHhFyI5JVZXblbDuPDxd/i3JmzOkWV2UaWW46BCAggNgychvFEmdn7SGISiUyRDOBvBW1JN4OR6sKeIXbssNfUCgHCKzmrUhYr2mJDitmVr6m6lODDCoY8lQTFx0gNmaOj3xxRW7gkICULJLiVGyoZlxnJTvK/mBhcvHRRUaLxW8ctn9MX5Cu7DbY5ftrIlOpTSDiVvODv7XWbRRZP3VhiiRaV4AkMyBzMs22kUY19xh3LOtJYI2Dk/lfIU3WzrCClyRC54eiUED5gVVos8cWjHY0bbJpepvfkHCwpbSQZ1XHnQJHH9iV3vMcQikwmANhxauBXTGIr8eyVe1Frk7UrWgDpzQTqNqq/eO9OU1LLRLlGCWb+k2xHfvAtMBJ8du8oy326mUOoUrVRsWqGs1PShbVV7jn2KeSNGDo2tZyyafbuh7z5SX7VaAcDAdgZHhY6TgPKUt63Wv8G9oLZ/MafNynhrr19nZCCtn1vQq+x7/jmQqmFGCdKLSPYdmSPXefUlN8FqeW8J4NZ95tN3Nzadi/FtIN3YnrArYfObXOSUu/S6CSHPs3ZM2eQm/s/ZHa8CXXrBhcbqvDsBXxz3I89p8rUQq+JPY27Dv87eEMimKOqkFq0SclXX4kOtzeXCC7xEQiEg8CJC+fxxbFSHPL7paVEcp266NokHrVj48IpVuStZASCJV8qw1xWqWWlTrKzTVqnkUS8GFpmOzq6k1YP/q2pNKtfzZUQxg2tszgqdBMjn9ibuYEwigVDaHudSMu4yFDB1AgLXvQgc3WIXW+wGzoHmzgm/gtrmroxUwUy7JaGbwM/BW+VFZJOy6ThwW7XDbwPHfgWLkFyxcGuLKUHwpFbmw43LgmkV2lRaxivQnmbz+alG2hGosemobSUbKPRFVFrMQs67zkziMR07XX6DuQ+IgqJIJXPFsTGKbJ/FJgUGhHCjhgnKiouoaAjVGU0iYJIRxA6IPQCm6C8FzjjkaZlx4vBQ5aDiAae0/4wFqJ/rh0cOrDqQUlqxqLCtkIhKh08JzJ5yCuHZy0zuSg/a73PH9u8oWQkLAMmA6M5vIHMMHqsEkwmZO3fmOqz7mCsOyUJzYg7uS49UaaRZPJRBB3jwv3QECielTZbSa25A0152I1yabO0llLuCMXycjDegk7CLmoEqRU0fEFnsF+yBV1kpWUoLCzEqVMn0dZh0Pj8U2XYedyPA2cvcG1+9Nz/UIfcalhJn6pGalEYrmxUG53uTsRNvRP14SkqCSdRbfVCoOjcWbxY8CNOXdA/dwmuupiU3gYNaik3r+1eitFzNsuNSxuO6cbbWXXNVi6msE3HZjK4Uks/ke/mA6Oz0QebMW1DEqZLt7mycQTlMko+nYH5GBt1wr+q924oC2fbNjldy9sWFJiAklrnzpxR475LC1vWXctqjSSlo0FxFTc3UgCzU5TWMcRHKMC9Qu/WJcWQUTc3+k0JjxZxMl8HbEoMEJgdmqqbvwAmjdlaySyeGpdIssdih8xuYFQ3EYcuiOxmSFYMmG3uZFUVu+Y1bmSNLoasi426pmZUMXZuiBRSrT8CtsBMrCbtN66iwIYEMG7GNHWQQlZynhXuM8kQWfJGTVGq0ThtSqO4ZIs6hqweTIWYkAa9vr/oEFGRMLp8MsSw5gZFKTU5N9smHcHB2M3ul802z4o0MiAgu2aj3A72aSRlUdcv6gYm2xBIO9DcpvVTzQ3d07H2K31CFTJGcktXm/Ijz32SfeR59KfxkTV/JxhVMfp3FM8FMZBa0awx7oFVMkE5INC5lHLe7dZ0CDP+DAH3nSh52LGpVk3fdwFEDHNtLSUcpTFsfDNQGlX+gRefivf65CuU2PHGY5asX8YB70RGeadZHaiCsppiVTuVmw4l10JC6JG2UjdDiwLUZ1p3C7A+A49wChzfgUQ6P46fncorUE/LvncEqcUhtYIls0JYs1WLLE7UaILUim5XOlkgR9eCyJe+a1cukpOTER/fzLTwfafOY8fxsyg+W25pQO+Yg7jWuyvyRjossaqSWtR8Qm79qm8COvVLctgikUwgALx54Cd8eewIF4o+zRJxT0KyeZw/MwBZRSlxbVbIKGu8eaQWk4MpJ1wlabXtd4dYRorY2rF8BkruzEafptFDzCpQfFBzIqsqULzY1M1BXAxcrjq4slE91LuyDmJrxSEuViZfKuxjxT84NcLIJFjspbieKtRzzLBzq0AUnLY0Sul4AF4+rXcM6sVLuEj+O38RZ0+cQ9mpMlwsO6+RxwqpYETOjE+Vhr6UWKGWuNIeI8HMt9a8t+RfYutcAVcD8l9txNSKQ2xsrIlKxzEa1SJhZEaxGVVZLSCImpGXysntHpdw8Vw5yo6VIabsIlCuxbgzH6n8J8JpX7FkmhUpa9pwk4p4ZbGkk5V9Vgor5gl33Bd8wjDQ5Zotm9on3A8NpJZj1E0S2hFBAadRhpMtu/xSJ1awiouQfGQS4JF9gtQKd8Q4y+/0heestMpNdeLEcezduwcdO94kLy6Yzy9nLuDro2dB3A2dfOrgEh49uhm4aE1+OSkrlDRVndSibarf8ArcMjAFHXs1D6WZIs9lhsCUH7/DYf85bqvbXenGk2lt9IopluBQY/GR7Eo8PqKokuLzAeh+HzI/f1e6VRXogSzpVlblw+SV4wIC6/6yAUnkEgtJFQYpPagqy0apRS69kF2z5XL2p25G7ufyba6dc0cg53NizyQsHNpOvlBjA3Dz/qX4oMD4fTESPt+Mg8SmG77R2kLbd2gpRufeJJdjVJKp7VbqITaRxn++GSVEtTYamK+LXahc7mHMZ7BPi5so31DLYkm5ktzlShuRjv6zspG5S1OuSXEaR/0XnRYNR8fdSzFKUdyRcp+9zQOJvEpshdUriBJP7qfET2dgKhO38dmEDWq+jsoNuZF4VMzcD0m7TNc/NP6TYoDqXUEDjSvqi/pXXglPciPUubI2WrVtiJbXNESTBBcaNKqtN91C3RSJNooyBALVDYHyCxfhO1KG0oPnkP/NcRzefxr+02XwlZxC+TlCcCkfhqxlvJw0lYz6bLFqMVkyGUNj1jESEUm1psQTIzWoKjbu7Wxy5XH1XGiQVB+uelegRRs3WrZzo2kCIbFrC/V6BAYey8fzaK/L4fV59vQFHPf6UfLTaRR8dxwnj5ThwokyXDxWBkhbEnb0k78pavwdnSVxpLq9aqcWjtz6DAcnqsJQCR4vu+hL1+9KH/ZQJ5R9J0+1SoebMzWeRl7x26e5GxJlpqzJ1j6C1IowqRWBd0VUiwiGEHOSVpBa4XUXOxnwSgrlpRKeRRWTO3/fPqS2bIkrrpDdmEr95dh29CyIQivYz0MXfkDT478Emy0i6asLqUUb27xVPYncanNzk4i0XxRSMxGYkPcNjp3X4texrUyvVx9PtybkDfkQJdUEfFBAySnGNZAQXezNqw6UWsRdcHVCNrIyaI2KUutuIEcljaC5GgZFak3A/rsXIytDdoOERMIwSjCJUPsCN8+SVUiEENqWuRhZzcn3xegvkW9m7bseOyj5piqn4jVCTnKFXIodNwxHH0KAfZAkuWpKl3ts7yK7bRoIOInIY/NJxCC1TyakOhNC6shmTGVUb+oaVhdrUb7kY9xQIOcvxeiv1DdVIvxKMZ9+B2DH8qXAUEIcjkAOJmHR0HaSG2cOxmpkl6LUipZqy+z2w6CfNkZ11SyxKRo3cyPj5ni079QU9RsoLrTGfcblsBsLGkiRQSDAR+Bw4Rns3HIYhXt9OH7Ah/Kz+nlDFWDpfN40Mkt9/AwKSc2hUc4Y4I7HmMNSB3Xj66O+px7aZDbGtV3i4W7iEl0XZQR4BFeUq6ySxRMl475vTuB/nxyE/3gZ/EVngQsXgyaz7GJLcRvPzmOsWpfpHHVPz6RliSMD/6Wrxs7tlGdTuKoyK4LMWJ9QammIxPTtNe9SpF0O7RRZ0XoiA+IWMHG+olGnILWCQ9XqpcF/KQRXfnVLffHSJXx5xI+vj50N2fSOsSfQ4/C2kPOHk7G6kVq0rVf/qjG63psKT4vgAvaHg5XIW30QIPG0fjx1kmtw58ZN8XCLqwy/UZLlJmxjCBKZ9NKUVuqFFqYuczySbAI+gD5el+pqGBSppdjB2gQ+QSY1jpJCRJmlkkZ5GikkJdLaR26YJYRc/4OUmFNiiDFISbfMgrnYg0v0QSLdZPWV/JHyEXJNtUOr10hq0TyEiKK34UrfpQ3Hs0/3QIniPpi4QXEjxGZMpaowKaGs6lJ/J+Tk7qUgBJiq4FLdD+U27lDKTozQELdyPyRVSAtYJiZQwAEcc1Nbg4ZuJLZsil//LgVtOzaWLeSdFukkJRFqiChGIHCZIFB2rhxfflSC/F1HceyXE5JrosxEMTto9aYCmdRSn2NFKUKdt+jjS34nlAD90MdWK1FzT4ytVxuNUhui423NccNvxEU5lTHsrHVIlWFR5dVZlH8a/1p9AGcO+XG+5AxXU2gc12bWBpBDRhbR6HKuFBRAjtG4WkThRH3RLZQTlsoxTrwvrT3Bxf1i85F/a9HyjEHrNWrbjEgVSi3AManlRLlk9QhRWZ+RQAuqXPsrJSr0KRakVuThrqnqLCNSP54sw3+OnIPvfPiug4+f2Y4rzhyPfGfYlFhdSS3arN8MSsFvBqdUOG6iwqqNwL+OevH3Qr768bGrrsb1DRoGNEAmmsYCC5Ug7iEotbRCKXmkKKBGJ2H1QmCsEog+aqSWrg5GqaUjk0zaR90DAXQc2gOJBvJMbRtLZHFJLb3CS82nIwINCjNefDKmbN1hivR9EhJLkpAluUsaiTq5Rp0Ky5TUUqxT1GLPSuWF8VEM1bkfcu6W4s6RTBB5YkFsXCxSWyehTWY8bh2Yqpd6GE+yqclWEZTDaJbIKhC4XBA4ccSPjct/QenPJ3Cy5KTeJVHesaofjdSSv7ITSXJJkxigYasmSG3XELfdm4paV+hDWlwuuFdmOy+XPUsoGOf99yi2f1SMc7+cRkwZ6zqovzPRjkBi67Z142NdgJh/69z5lIeJDRbPZiP12dnEkk88bKhjoK29FsCaxQ0zI1AFqVUJ7oc8NZXuVpgKjpll9aBaEW7kt363dMGISdeG8qxf1nnsFFs8Ir6mTBynyy9iq/csCKkVqc89lwrR+sj3kSrOcTnVndQiDW1+VX3cOqwlWl3rdtxukbDmI7Cp9BA+O+JVY2sl16mLnvHNcUuTeKXxeiWSHOPJI7scqsofJmaWzh3OqMiSi2TVRZI6iXUPlGJq/Yy7Z2UjaYNy02GklVoLvwAK8pXYX2ysLfmGRelj1j5J9TUCqxMVHMzS2pJaSnwvI4YMqRUDL9ZSBVyAC6g2NrWYWgCNlUVdRmVXTCUtE1PLqOiSAsIzpBb5N4m/RcrrXzJBjkumqLtCDh5vmBB5tx8GM/+56tZBi9YJuOPeVkht00BRdSltZQuy20XX/MdctFAgEBUEvtpYgm/+dRjH8o/Kt2Kqii2N2NI9ipSUZqwxe+bp6yL2ijg0TmuM3w5IRevrAg9aotIwUagaGYqFIpj38+UG4cnjZVj31k84se8UcDIwxIoT7EIiiBhlFu00oxeZsS+c2OK0/4KxmedqaK7YMo9OJkitSiC1nA6IaKULShnGGmFQiQlSKzI9ZCS4eCR7ZGqq/FLyfGXYUnoW58pZUXn4dnlizmOE99PwCwqyhJpAatEmd74rCd2HpgaJgEhe0xEou3hRWg9dYbjUoca12+EtglWx3VaHJFanr1WV0zFzPzQ7nWX7pE79emh1TQLuyWoDd8Pa+tUv22ChyqqKQ1nYVIMQKPj+BD57fz+O7i0FLtJI1AypRcOjkDZL7ohysHjpQ2JXM38a32Nxrlpokt4E/R5OR5OEOjUIterZlEiSIdUTAXur17/9E4q+PY6LXr+a2GoOVlVKdioIHjOlPm5yzxBFFvlI5JFyeYr82CmuiIYywulPRwHslfrs44fJ7wWrkPsshoLU4pFaUXDxC5lI4jwnFRmvy8xlkpol3A/tX2RmKZy8p8J5sYRuWeRzXrh4CZ+VnsX3J7SXeaRrGXP+O7hPFEW6WMvyahKpRRqamF4fPR9KQ2Lr+hWKo6hMIFDpCFRjUsspdtVlPjGSWk7ILLJWcdVx4ar2ybjvsWtQu06cog7h+C/Kq3vxEQgIBKKMwIG9p7Bp+U84uqdUvkFdUo8orldKXDxdfB/O/su48Y2tXQvxVzfBPX+8OvDW0ii3RxSvnRNQLMSr1Pmo+Hjpz9j/v2O4eMTvaAoyqp0cu/IZ3X3IlKc8d5Q8tiorEn0aDLnFjiXtkgg+rlbCD0FqRVupxVwnzeseM7LLKQnGS+c0rynZEoT7oyC1nL/MnKaMxMvEaV0Vke7A2Qv47PAZHC0LP3aWlb23xBxFF+/XFdEktY6aRmrRht0+ohVu6p1QoViKygQCAoHIIcBZ00qFV1V1FttyQmqt/fu3OHOKBNiVP2x7Yg1rFLLmiasVh/T2qbh3fFvUvbKWHkiyUWa3EDVtko3csBElCQQijsBPeT58uuJnSbElPXr0kgfl/y8proe0Yt47in4XGxuLxm2a4p5xrdEoXii0It5ZQRbo5MAhyCJrfPI1iwpQ9N+jiD1zwbKtoZBCugIN8xxLkMlzqp4eCqUveUorszhYVo01knc8DyZWXG22jhGklgmpZUcMmZFJ0qJRWkBF/2NnY/QtAASpFTrKZkqtmrTe3nH8nBQ/q6I+T578N2L9pyuqOtRUUosAeF03D+4cnYa4WjVpRFbY0BAVCQQqDQEjoVXdPO3UmFqnz7BxpUHILLM11lUZqbhnVBt4UurZ425cERtXy/KKX3wEAgKBCCGw47PD+Grdfpws8un33fSqQ4t62Me1SeumuGPYVWhBYuWJT6UjIF6ToXXBsll5OL3Hh5jzfL4g4MZDp9UYmSlmbou5FCO5Iaqkk9EdX3H3DfXgiyWzeCowK1dDtnlGUoy3VzYbd4LUUkitoAmiCLgoOqnTSRqnY52mC7VMXj5BagWLvj692eajJqypPzl8Bt9F0d2Qh/x9l35CiyN7wuuUIHLXZFKLwNA0pS7ufuxqNGvpYKMYBG4iqUBAIBA5BOxc2UM5gY2cdcGXxIupZbV5Smjhwa0DW+P6LuQSAyYQD6263A/v/kKU+v2qVM1V24Pklh644oK3LyDHGS8KinxwxacgubGLX2C5D0X7vfC7PEhLqtxLOfzHClFU6oereTqSK9eUCIAviqguCPxz3l789PUhlJ+TLwmS9hSSW5QcEpqGO2HbQ76PlWLqXELd+HroeGcL/Pp3SfZN9hWi4BAQn5oCt8kjaV9INU5h9U5y8r5y2PSoklrlPhQq78z0Sn5n6uCIgF1HSs7iw/kFOF9wUi2aFyxd/ywwhJTJpK+WwfxufK7M3A6D6UueW6S8bzUvxc510lxJpqFg5XpIUglSC4jp22veJaqucuoOGAoxZHXrYUTKMwkd4fDdFFIyQWqFBFtAppqk2vJdKMfHh86gyEZaGxnk9KW0ij2HwYe3RKNobpk1ndQija5VOxb9HmmNazo1qTBcRUUCAYFAcAg4mUNCPYF1bIkdu+awINn98DucOXVadTs0Wypf4aqNjBtb4b7Hr9G7NbF1HduFuSMGY8FevQHuTll44flx6JrE2fVageXNxaZ/5wNX98Qd17rh+98c3D88BynPf4q596SAu4c+tAXZ943C1i6vYeWzPeGJBJmma44fBVs3Ive4B51v74xki3OIoo+e5KCkTwAAIABJREFUxMCntqHPvNXI7u5x2CvVJ5nvhy3YlOdDepee6NC8hjMahrFYlXvplO88/u+vP+DInlL5RkSyBY5ReGYboUBMXCyat/dg2GR6ZatFS8t92PnmKNz/SiEGvroaM26veWPcrp+t3kmO3lc2FRgP5O3scfS7cSwr78wtXV7Dqqi8Mx1ZFZjIuwUzhozC2ptew9rnQ3+Xb1tfgm/XleDSCf1N8JQPYN0P6U2A6mUKdg5hDPsj51GIYzZQvMkc54TcMirJjDcVsgSWdewumbCmH7luewuEUst87Mb06fm63fAIceRbVGoho+flCoX0sitHfXCCiKFlLFOQWuENDauJIeobkPBM5+YuOluO9QdP4dSFyN5uGIypf/TvRL2Th4LJEnLay4HUouDc9kBL3NwnMWSsREaBgEAg8gjw1L7saaazJWLk7QqnxGACxbe8JgUDx7aFJ7muRmqpK2QFieO7MPfBwVhQLwtzJ/dCisuPwq1vIvuVjYh/cBHefqqbTDI5nHT93+Xg/t/PgXvKeswflg4cysWmL/LhvrYnul5tIn06U4jtn2yDN74z7uhiQnyFA1q5F5ue6Y3x2/th/v9NQ1eLfbz3kykY9Fgu+rz9HiZ2qmlSLT8K3n8EfacVYszS9zD+xprWPv0gMY7Fqk7hbf/4ILb98yeUnTgrPa/S+4vEj7fZxzZq1Rg9H0xH6jUO3A6P5WLumHux4DvAfdfLWDW9H5KrOjDhPPucvFbEld/J+8qhPfb0g8OCAJCxPER5ry4Ylg5XtN+Zzk3Tp1RIrVU3vYZNYZBapNC/P78b/h9PKs8BS+5EAFkLWZMZeRRKrUbyLdhYYHp1l0ZxWRFcgtSqAFIrWOIpnFsM6TWcwdYZ6jNslk+QWpFGVHejse0pdeRrD73EPSfL8NHBiotnZWbp7bGHkXk4N/SGBJHzciK1CCw3903EbcNbBoGQSCoQEAhUNAJ2gqlQFq4V2QaW1NLZSgNMK8bUruNC5m/S0H9064Dg01ISulOmSq3kaVj74lCkkctdT+djxf/rjRllk7Hk/2Vg78cfYhuJ9+NKQdfBf8DAGz3AsVys+NsybDvjghs++OJS0Lnn7Wj07+fw5PLdQGo3jHhsMsZevRvz3/wSDX/3BMYQNulYPrZ+vBHbvt2HUnjQacAf0DetEP/42zLsSxuG8b9PQd7iOVi1B2jg9qP0mB/utF4Y+WA/pLkB30/bsG6VuT25fjcawIfSM0Byp8EYeU9nuH54CxPHzMJWnwsd7nkCEx9/CB2a+FDwn5VY/tEOlPpdcCe3R9c7+6FTk3xs3e5FCkfJROretOlz7NxTCH+Tjhg4bCg6pbqAY7ux9t1l2LrHB78rBZ3vGYYBnVLgUjBSbfK7kXnnXehQazc2bvoSRWfcSO46GCPvyoTHJ+PpKC0hGaVN7UZs2bkP/sbt0fmOfrijrVvtFx4OnuPbMPepB7Dgf4Cn01A8NukJDLwaXBy6XusxqOr8KPpiJd768EsZrzbdcf99/dCusR9Fn8zD3A2FcDVxwe/1Ae72uGPYUNzBIzG5drtQ8NEczN8KdB3zBPpe5QK8uVicswwHWg7G2GGdgb0b8cmmL7H7mAvpHbrjDklxZ1F3qg+bXn4E45dpY3H879Klcje9+z62FpC+8iCjUy/07dG5SriaEgJr8YzvUJp3WA0aL23llUu1lH/qvIiJSiulY3Pc+0RbR68h7xezMPLht1BAUtfriRf+8TL61iVYv48DLYdh7LBMeOL8KPhoHuZv9cv90dxrOdZ074A+w3BHs0JsWs15Rgk589NGLF78IXb7XHB7XPAfBdLvUt4NZmOaaZnvu5WYu2wHminvE/9PazB/RSEyRzyErklA0cfzMPcz2e476u3Gpg2fI7fAB3daR3S7U1YnUlLrZNdB6HqlDz54kDl4HIZ08gB712AufV9dV6h/Jpl3isdl/i7ykzIWfIxSlxvw+4AmHdFv8CCG1PejkDwz6wpRx+3COZ8f7na9MKhPe/h3fYg1n34Pb7kLDdv1wohhPZEeVyiN5ceUsTzysckY/2sfVv1tGfLJO7M3sPZ1+d1B3sXeM0CK8u4jdsK3G2vfWoaNv/jRsDF5ifqA64ZhwrBMuFlV7LF8bPpwGTbu9MIPN9JvHYaRfTLghhfb35yDlXsAt9sP7zE/GrbsjvuHDkI7ckBA+u3jNdi4fR98F3zI+2gLvHeFp9QiXf79V0fw5Tv7pdsQpSlLcZ9nY3MHxpjSq5t4DwV1OdQpvNSE9PTmkkIoa/SRw3MdtSS7OFqOHljGbVGzV8bCqDiyW7sI98No337otEcdpKtsAotnoiC1HHRciEnsHt4Qi41Ktk3HjuH70qgUHVKhTx37DDHleklvSAXZZLrcSC0Cx3Xdm6FPVlo04BRlCgQEAlFCoELVW3asmk0beTG15AW//tOidRIGjm2H5qmKrx0lseRdskZqUaUWJbXqAf6SjXhu6CNY2/5pPN1qA/78Vj7S2rpR8EMhkDQIc9+ahjtc2ySXwVVE+Ctt3lzoO20a2mx4BH/dLtvS4fHVePHGjzGGuh/28uMfk+/FjE98gMcDeL1A80GY+8pt2Pr4ONn98JkMbH+mNyZ+TDYybnjqyZu0TpNWY+5gD3YufARjF9rYE+eGq9wHPzwY8upqjK01D4PGLYeXGOUZhLkrZqLDnum4f9xyFLlSkNZIjjHk6joZ77zwENpxBEz+/Rvx3EOPYFUx4GnugveQH67bZ2LV9G4ozLkXY5cVAp4UuLyF8Lu6IXvFaxjSmMEIbrhAbFI+cW6gnAQGz8CYpUswPiVXw9MubQc/ts8bhZE5u4F6buAMwbMfXlg8E33rMXUacJjYZhsmDngSm6SLM1Mw4o3VGFk2xxEOvh+WY/yA6dgON5I9PhR5gTRJydcZpctGYeDsbVLD6D4enSZj1VwDluVeU7u7Hn0LI4fPgXvSaswflgHfZ0QxtxGdXlqNP7XbhuxhU7DpGOCuB/jOAB2ylmD+uEwUmdU9qzO2T+6PF5ixOH+YC+sIWbsV8FyVDv9P+fAhHUPmLcLE7lFQCIbwvvr3B0X4+sOfUX7Gj0tSCDz9k23cWDdIdqPXQ1ejFW/QGusv92Lr7Hsx9uNMZD/uwcpn3oJn6nrMvceFTdP6Y+L2npj/7kx0rbsbi8f3xwvnnsA78wbBv8zBWKPvgOmvoFfRS3iU94zGF2LF5P6Y8QmJWeeB/5D0RKLr9PWYO8CNnWZjmpCc9FO8EdlDHsHW7q9h5ZRuKH2XjL1c3PH8erzwO2Dt5N7I3jMUb792F/Ke748XvgBcjV3wH/MDXSdj1QsPIXmv7BItEXtuheS5aijmL56GDvsZd+ku+XiOvuMMz1L2b4GtOfx3USfvPAwdnoN8Un49YntnTFz8MkZeS18sfuT9fRQG0GfGBfjbZmHeYy3w0ZQpWBuXgfTju5FP3nuPv4dXh7iw6jH9WF5wtxcv3jcKkvvhH114degorCTvYsbO+19djexbXZK76ZBXcgG3B26fF+St4w4gnfzI/2gWxj+1HL62GcAPu+FFBkbOX4SJnfwSrhOkdzI5xPBLZbQbvQSLx2Ugb8EDGEHeRZ50pPvyke/nlR/CwwBC8n6Psj1abC15rtOIK9M4VQYXQ9aNj1oilWMWHN5gbqT2nMHefmin7ArGLkFqcUgtXuwraYkUgVsNI01MqWxsBGwL5XEUpFYgamGu56UCaRnBPMyh9F8k8vy3rBT/PncIKf5mKDxuuEo9EhWEUMYDF/ei+VFpOo/q53IktQigbW5uggFPtokqtqJwgYBAIHwE2DkkYrcgRmKSY5smkVGXVPe/HZ8fxprF3+Kccvshbx4ka59rOlyFB59ur5WkklpKS+nflNQyxNQiZMuIea9h/G89IJfmkr1fwftPYuC0bbjjpdV44cZ8iYRZ2+FlrJ3VD8mERCIb2zy9+6Gfian1XNL7GDEyB/77XsPiST0R78tHwfkUtIuTiRgdqfWvbpixYib6NtqNuQ8/gMVNJmPV6w+hncsPn6U9M7F21iDEF6/ExMFTsHvwEqx6Ih3bpzLuh0182DnvAdyf48eIV1/D2FvT4TpaiNJaHpNg9vImdODs3ej7/HuYcVc6/Pt3o7RpBpJPbUT24Eew9bcvY9XUfqj97RyMHZkD11OrMb+PvPGkGMXvl4mhvLtewztTe6LBDzkYO2QO8NRqvN3HK22gHaW9sxDPDXkEq64chBnPDIb7q1kYvzBXIv7m30nL4eDwVCZK/8G4H3aAQxx82LmQxGHyY/zSJRjTzotVU+9F9tc9MXfFNKRsIth4ZZfGDsD2Ofdi5PIUZP/jNQzhEBJcu+8BVhAi5cJkrPprTxS+ci/Gf9EN89+dDM+6URj4Ui46Pfoaxt/gxTvPTMdaDML8d6fBs8G87gGn39K7wu5fg+zfP4lNN0/D29mD0KGJH0VFfsQnR+hShPBfSTh5rAzvz/kBR/eWykoM5TklAeNZP0T6molv58GI7Gud1XxoI7Lve0R6zt55zIOVj96LBe7JWPXqQ4j/gpCIW9D11ffwmGcjxg+ZBRcZT3c4GWv6d4CLkB6cZ3TG1Vsw9u7pKBy2CO882RknP56C+yevQQdCat2Sbz6mH8zQVIP+Qqx9pj8m7h2Et/92F/KmyWSPq9dMrHrMjbdHPIJtvRZhYdcv8ejot3Cy12TMGJaOgjcfwQufp2DM2+9hZK03JVILhJR9NBOl7z+CgbMLJZJ3rEv+TYoBqJBaazvwnqXOMrnDaeefmr8vkVrxk1ZjwbAM4LQfLl1EfkpqeTFWemZcSjkuiaAm71HX0W144eEH8LbrCax4Iwvt9hvcD9mYWgqptUax01O8EhMGT0EeefeNceGd0fdiLrKwYsE4pBWtxIQh07GzD19J5ff54HK74duVgzFD5qCU9NXj6dJBw4Sd/bBAIT3f/iN5Vp/AP17qjC1P0PKfQLvjazBhyJPY3j18pRYZ1J+9fwB7Pi5BjF8ftkXa35sFRzLOwZQcVhhhGseKr9RiPIKoQjIIiZZdQHuzB9Xu9kOzGGKkqRehBcm32hcLUksotZxNFCapBKkVFny6zOw7qjqQWcT4bf7D2OaXT6LIJ/lsAop8sZEDJcSSro09hd6H/xNibufZLldSiyCUdkNDDJrUFrFx1WW0Ou9XkVIgUJ0RMM4lQaxXGYKoEm6eUWqnSi1CapEPj4yre2V93HFvO/y6lxLnj7om8oLzqKRWCjp1z4CbnL3US0HnwX/AgA4uFKybgz89sxx55bT5LlkVoWz4jMHdjXGMNFJrAybGvY6Bk3Mx5I33MLELE9iKDRRPlVpEbbFsMjq58rHisd6YcfoJrJo3FPiXQ3tKNyL7949ga49FWDk5AztZUouIxLbnYPzIOdhJm3VVP2Q/OxkDbjS63QEgCpfn78XYzZmSyusOJni+/4e3MHLALJmYeigDIEqSwY8gt88ivDMCkoKCYuQ+tAbZA55E7j1LsOqpznAVLMf430///9j78vgoquz7kwBpEqRZm2wtaCIzbEqCDEScAUZkU8DIIkIAA4okDJpBBREmYsiIgDqIOgRkhMjqAoqAiiAIfOeHMDoERBNHDSp0NjohoSFLBZL8Pq+W7tfVVd1V1d3ZqPpDSfd7991336vt9Lnnwvr4e9j0gA0vK2y7/s/ZWMCyppyPyEc2YPt05zFNdByWxOEKDWrdaVQWBzL/ZfFIOjIEa95fjuGhAshlQOrHbyLmOAEFGCx8fzMS+wA5G2dgwisGLPxwAxJ7OFg2zE/bWFBD0u9n4nCF6H0ts2HOinHIezUN2fdtwKb5vZCzIh5J7zqepbhZD0Hqx6+6HXvKdWdQy1CRi30vzsDCjwRbBgx8/FWkzhrBprY2lmPbymwUfHuRJQuIf8Sl0xFbGFrh9hE3494pSmQPGOR9uhgTntmLtiOTMevO1sjesxq7votFyo4NmBORhfTE2fii51IsMO/BwneMSH3/TYzHTvk1E+81kspWY0OOzDUjvecBJFHnCnMmAzOnrGbZYqvuPIEU2b3B6/qxC8Qg76OnMWaJBeOfjUPOyo3cOWwYghTCPlt5FIPXvo9Ztn9gzKK9DmYk29eIMYT5F/qBU/EK27E0TE3ai7jVu7GgM/Wd+BrndE2JRfF+6WtRatcPMHN6BiJfPIzXJYtjCKAWd87M7MOdI0z+CWxa8TTWfEHt9e7J2JE5Hz3zPINadtF43s+jwzZg11+M2D5rMjZ1W459L0+E2cYJuUtpXlnPbMPri9Ow8xfHmWCatAG7nuVBrR8TkEmuySG52Dk/HqmFs7DjtaE4+oQy+1rOr6IL5fg0IxfXLlS4rR6oyjZ1UnliTnnzBC+uWEh8dDeelMC8I/lReoZq3o11UKsRgVpywu2+ZnepOjE8NL5hQa2SQ3jhLWDOc8PgIp2dvQUvFI7CC32/xQuLtqCAxDBqOl5wapuDdbNXgig/hU95GS/cY0IAcpAh+qzwcDqW7shl+6ex/XOQsQ1ITugJZG/B0sJRSLunYSq7nKi6iBPV4ocwwFwZDovNm8ukb3ZoSsXXCKq45BtjMlZuZFCLhOTW29th4qIeaNGy/te7QDg3+HNIfB6Q73eHpSK+kD+HEI0HVqTi/k5gz53HVx8C6M9Ea5y1LREnYjORLBRbKjmEpW8BSex5aMUnLy3Ax+e485cdO3sLMjCdbZ+1LR35o/ix/LoD/Wf8Qinwxf8CQf5PcIJbO9VhdO86dHJTVc1/3uiWtUaATjuU+rdiu75mZ7kZWF5Ty4FwmaPDMfmJPugc0drZkgyoteqRScikNbX4XswvHNvpYNREpIzrDZzbgzXvZmsEtQ4jte1aTH1yLwau+Azp46h0LyWgFjMfOxaasHGmQn88gFqoYWA7n42T32Qh+7uvsO+Do8jrkYztb89HTAfRAtTYOPbRRpM0UDM+DdZHN2P7E3EwnN+JlPGLYXl4M7ZPZxQDVapAreG5+NukxTh260SkjO/NAZEwoO2tcRh+C5cyZQcbPYBaiuIgpK192AvpH76KCZGMnY1F/u51TCGo9QsXG0m/B5oBYb+xeG0vzNm0GSn9eebXRisGz5qLIWYOAAgielhDhwB7CFNLGlBzAbVIR5sVOadP4PQP3yPry23YdwYYvuIzrKL3o+IT3z8Nj3+Sh5Mf/oLrlddkMxPIJadNhBH3zf6dMoF4xoJdJDWPTSFzPnomv4dNc6KRs3YGZr6VzX5JmE8C41F2zcR7rQXRzJK/ZqT3PMoyFRkeALaDWmmfYVX/LCx0szdoLXt2jPGLcZBMpWsC1qT1xr6/LObSaoX04mzCPNuJoPuSMat/F27CLYyI7D8EMZcoNtaDZtjY4hCEpbYbCzpsdWFqSZ1L26daseph6WsRAbUSebaXYlCLXGPemIzEt2wYPOtRDDFdxonMDBw0eglqPcmDWubl2PXyRETzoJZLdUJbNjYRpuTZOEydOxLRzClsf2MvbFpArYdmY99A3zC1yLKRFMRrP15lKwF6AqGcdra7+zJ/ww/gcnxFBzcO/YOXlh+/XFOHPfsvxdhyBruIq1z6ZSDluDv/BJxEB7U8gFqCILvay7psWqCSMh9uBtMKcMn102KP7nMjglrkZfmFk0A4BkmAWlZ8uu1bxCYMQ3jJIaw7cweSJEAnAlaRF+6kXlZ8+tJ+hD83HeEun41CwbZv0S9hGHB4C071nY6I/VuAhOmI5fdI1jbnv9XuU63txQwtsZ2I8gjkX9Vq3Tf9xgTko6f1rG+MyVi50UEtEpaomPZ46DllAq6+XIwC/pxgQSqXQwB/O+OTw8W4/56eAAGl9kcgLaEzPnlpPyKem45Y+2c9nS2QzxdtQdh8DtRiATT+nGdBrZJDyDhzB5LvAT5hz9EI7BbAZtYSBT77ctL1ZOuHogAs3B2Ia3bmCjdwpzbAP8bXoAtfgIoAfxlHeKeGPou3CNiu+CAg/jeI2+C4ninuqje0vwiKQyH1jOtXyNkPYJcY1JJ6mL2tzy14dOkdXOk04RDSNcQ5l2VnsCqRB7VeSUAUBczazmZg5uTVsE1ajpfHR8OyPw0L38n1AGptxMyHViDv3mQseHQa4q5vtb/grYrJQuqUp3HQMAIpz45D59zPcQwjkTLWgE0zRemHn5sx4Zm5GBzyPTYt24hz417FOw9ZsHiaQn/EoFZaPFI+MmHK4vlIGNUL1g+eRvp/o5EwaSgimWzse3019rVJxvZMCVALgPVIGqvLZRuUjL89fBuKv/wclwfORdJg4MP58Vh1YSwWPjUSbc++jdR3rJiy9j2k9sx2pFUuGwFfMbU2TTFwY56OQ+Lz09Cr/CscPG7A8PlzMcbIaXPJgVrVe+Zh+JITGDhrKZIm3gV89pyiOHBVIXcictZyzOxlw76XV+BgNEldSwA+kAeWaKYWEaxmtZqk/Cai8iS1jGg77bEBfedj+/pkxBiBvC8WYyoBKMYtQsqfjcj78nPk9nwUCx6O5TWV5ECtbc57MeQo1izZCubP0zCmtxF5X72N9Hd4kFaSUdMwF9O83KvYt+5/uEKKM5CrGftuRJ3KbMoR0Kl7J0xf0getgjxnABAgiIBTueOW4+VJvWAgQChjwYFX5mH9pVnYlLkIPfM55lQOjJiwejf+NtIMg7s1E++1FoDtuwzMfEjuHM3G3x+ah12hCUh9tB+Y429j1QfZnKbWSIZLP5XbG/RSVPCFLI4RXbfN2PSEGSeXcftGqOgopB8fjCJj3QXk7MFR21CkPDERkec43ay8vglYOL0fbPvSsOZILxawHl++VhGolRmfjWcelp7n8zyopYqpRSq0Pj8aT37aCymr5yMuMAsbU1fgYHsB1NqIRP66uvDRaRgels2C17SmliRT6xkzji6KR+r/xWImuVZYP8eq1/aCEWtqlZ7AqmkzsKnNLLz+7DgYz23F35buBOMJ1MoYh+wlo5H+3zjOfuEerHrjgKt9L06lXf/8CSX/KUFArfTdmga7nEAh8b2Ovx8LGATrkhs0SDK1n9Lz8jQlKQBO1leRMTXgndJnGB3UakRMLU+bx1ffewtk0X7ciKAWN/8crHspHw+ImVo0kOUG1CKsjnWY7gRqxYo+Iy/dYTRT63FgN/siTTGzKHaIsC75eXketwrDVOHWqGiP7aQaCBpanjqHXzWjoNw5R9xTH19+3zagBknFh5xfenw5AAAd1OIC2v0PHTHhGW0aW1evXoXt8mWPK9M6uDU6dnQgWG5BLYnzwgFqwcF2JIwrHjh2MC4JC2s/MPBXnA9LdTC1CFD1Uj7iJZhaSdjPgs40wNZQgLPHQCpo8NKBQBz7WfoxYkJMHR4bxJ3X9BybAztNQWgaZRM5IEvLL6+NYYLi9EOxT+RhuOcfojF9gQSIKmZqkSBcPoM1j0zCesLUIqBWMKU6X5GLXS/ORupHFmoY9+mHICXdE2djxy8SQvEPmpD3+QosmL8NObxF031LsWa2GbuSxKAWxSjpPhHpLy7ChCircn/EDCU2te0ox+R4Zz6Mh9Ow8JUDnHg8e5gw/PkNSJ/Uy7kimPA1Y8UxIlKfIVQPNmDwXzcg/ZE44LRzKmPkg68ic8lYRF45KglqZT+4GdsVph9Ktn08FvhuI1KfXIGDwgSMQ7Dwn8uRaHYG0pzTD4fAcDoDSdNJ2qUZiRlvY0juq8riQFL3ls3Awj3CgLFI2bIBc+408HpjDBZ+uBmJPRzph6kfbsAUKv2QhNJ2RsZvUlGTAg+jiJ6ToKXEWHDwtXlIeYdjEZGj57Q38fpfh8AmAGpSY3c64bwXB+diY9rT2HGG2s59Z2Hdq/MxmEopbejzvLqqBluWf4/Sn0tkXSHXNVPvUMxYItCl3XnNIIcI6i+3InHTe1g40CFYfu5dcl5kY8ra3UgdYEUm0Uq6kIB125ZicChnU3bNxHuNrcrp5poxzsilMy9ynP/EPgtqTYoG42FvOGboOh8O+NyLGIF1V8Pg3J40zFmyE/an/juTsW7lXMQUcMAVrSwbOelNZC4egbbfuQrFSwLE8804tkL62qgK1PpwM2by5whJiX6STokmE+bTD2Ouc9fV7fx1VUooXhLUWjIE+G4bVj2bhn3nHRF0EYonaaM7FmPK8gNOKZuy6YcL4pFqmYUdmXMReXojFjy1Gie5jHj2cBWi135WHf8kH2c/ykMAU2NnasmytkQ3fPqd3v5vKXBL5J4EeUuC0eV5TmrAKcEa14d7QpGaJ/lW0NFSCmgR2zqo5QdQyxesKC3AE7315FIZSRtvbdPj6KCWKP3QDkxxKU5z2BQnOsXQoQ9CWA7rjgCx8zOR1Iu7lpyS+IyLt9TLN1j2CccYcQBdv/5KJYtLXI8qKspx5bINnbt0QXT0bZ6vWFSLs9WXcKiKTaj0eBDaaCdbJKyVDQdsPXb9B3Qo+82jr1ob6KCWI3J9hpgwZq46oLSoqBA///wTglnAqrPbZTAajU6gloMlRKUV8hZcAS8OqGLZWWyaL88QYhlZ+Yin2UI8IEbSFgmb0p5+6ARqUa5KnIPkW/dMMq07rn76zdzaAoXkB3SJ446IOqyMF4NaVHyd0qIpINCe8sld85J7OfqApGuG34KPd5Dr5TAkC+vBM+bYK47ABBPbCeVYdaSNPRW0fsLUaEYRg1pepRmyDwlu9LT8wMwSB1Iq/ZAG6FoFtUL/P3fHuMduc2Vq0cYEElctA+tvFlwhqTndpPSkbMg7b4GNMcBAWFwMYOhsRqSRQd55KxiDCVERIkEiG6kmyADtzYhqY8O5PBvXpwOfRMR+bwPT0ojIrma2DL3dVicbW2lrYc5ErHllGqINBnQmbYT8oxqF/pB256xg2gj+MbCet6CYMXBjkopjRbnIK2XAwABDJzOiTHSSk/QWFvrAaEZkBKloyB2MNRd5JQwr8sza5/WFnGLE8PMUfGKsyDtvA2M0I6qzKJ7JiKr5AAAgAElEQVTu2obyo7L9rWwcO0fwMWLjQ62LSxz4eduAtqHRMBGClNI4EJ/yub1g7GRGJB8vdu5lQNvIaJhI9Uz2bwPadjVDMqRSfgvh5ucdxPtGr4KtKBfFpWDXSvHY9F4kzrD2LbARpi3Z8/TeajRXLWDTsu9Q/IPVXqjUGYQPQEAgcPOdYXhovhImOEm1tSCP2vv2qdqs7LlI9nNUqAFsjBkTIrs69ja/wT3vNcGo3DlKqhCSvUEyFRgbsj8mzE8LywpLH2kWTiTXcaTWhaxrCRz7nj+Xgvg9aN9OpRbk8fOzn68VVvaaBAO3H9DG7LiG8d9JXuPE55LMPM0GG3L5a55ZuOaJ5kDiYCkDjGJ/rRZYSohvJP7k2mSEuStfyMBmQS5/XY3uyMDCn+fRoXD8m1yLa2yw8Ne+aPJ3hZX1h1y8i09zDCzDIxywzl6n7AcDW74FeTYGQaSqKsMAbUyIjjCw+8daY4SpqwnGFty11FYj9o3zW4gpO7YPjh/PlOHIv3KBMpKOKwHjSN3kZUTk7f0duJGLh3ZzzrUZ3M5ELOQurlooDU45qjhKGZeqfEiL3LcICEQtr7sn5xyNaeiglh9ALR/sb1kTvgSkfOGnDmq5AbWoABMWQ8GoVNzHE03IC/nJWA7MEr4L3899JqnJw79ox2Xx6T7CC57MC7WntSVptbk//4yKynJER3dHmzZtPHXBz9dt2FdxwWM7ukEwgtC61ITSarkSHqrMqW48ILAMQy6KJVtVm5HtoINazqH5w/3hGDZDiaArkJubi6tXbCywelNbPp9N09LQDCrOgDOgRECsnegq6GmRBpSmVvjQQUgi6cJsT0faoKDJ5QnU4thK/XGC18PjAJumDWpNf6cFisulF6NXWB1eHS+AWo70Q1pbzKH151ibQhedMRrUSkQGuPRFEvd1SEIaSe20A5GOeEbsd9Yrc10nTZuo2XZS8ytnYwmCrKYW76Ah2IAhD/TEn8ff7OoyXTGKRvdkn4gbYNYkBY2AWoJQvFjfqgFc0ofUI1DfEdi8/HsUfXdRBtQCAlq2QI+hZtw/K6q+XdM+nvUE1vxlBtZ/B5hCDbASgObWBKzb6GCFaTfe8D1pbKXR3FsYKw6unIwn37XAEGoCU0SYlhzLMulO34BO/o58/rmr2J+Ri+uFlbzWFa9N5elHJLnviYyWpJaW80zc4F4epyzH0PKkCyYtFs/tJnFftXtMB7UaKajlDrxqTMCWDmqJQC3JlEOHbhanhUX+Xgc8zoFc5KXs47AkdP3Y8ZmgucW9UAsv2sAnhzvj/ntMyDp8CGH3DEO4VJqVx0uRo0FhQT5++eUcbrutO0xdeB62RP/86xXYWfErSwdVexjrQlB7qSOuXm8YxtZTV4+jRdUVtW4raq+DWq5h+vO0rhg4NkI2fhXl5fg59yeEBLfBbbfd5lTCW1HQxY2kdLHs5wXN0JKwLiq2QIvPc61pFpgreGYXh8chfBI6DPd3ynGcow2kd6cphqJOz30ciNN50o8Tw3vU4al7XNMP7WBU2H6qgAUdM74Qhr3ohYipJQjr29ek2F44Q3CPAwyl7BDRforh5YsgNDEb7n7I1fTg6ulhWoiP0nYq4kmDWqSb2P/WIcEYMaW3o/Ih20jm8ddbJVwVfitvWovrlZWoqmuJ4GAD9AKyyiOnt2w+Ediy4nsUfnsRATJaw4FBLXHHyK4KKx82nrhYz+zE9veP4FwFYDD1w4TEBAxsRKmfWiNFX2EbW2o7U3QCuzI/wIlCQrM1Y/CURzG2rwQrV+vk/dzPmleBfW/8jOt5lY6R+BufJEgkRhdZxhXRpuO7s/8UxOC5/9t/4yHMpwBnkXjSS+maioXepdhWdLikhOGdvxfGdr2HKwW1BA2xLpMv4NcdfNEEP6+ZO/NjV94Mk6lhirgFjBm5to4wV+r18FIw3p++qgHNdFBLXP3QobUFIihPKhdS6Yd2hlboIUdlxKHPYj0RWCYVFYVqiTwTi+zK03aGg2vFNV/o9tiu2HDu55/Qrl0H3Brl+otYed01vHf1V9jqqjVvu061bWErMeJabT2fZwAm1l3ArSUOnQrNk5DoqINa0tF8IKU7eg5yVXC3Xixi0w1vuTUK4eHywJfnNXKcC5IVDO1AF0TACAd8QBA4p6uKikTLPTO1KMDGniYngGBNWyj+yx8DsOoLaWHelx6oRUwkdx7T1x8a1Ho8qz8nGu9UMZJfVQnBfjb90AXUcmZquewJFzBTAnT0vJFuiBZKHwwbPBj8g7qn9EMCao2edjsG3Ev9EMM+0PP3F+HfAtBFPeizcxT/3eAT1x3QI3DjRWDrymwUnimSnXhAUAvEju6GeyYrY3/feBGs/xk3mXtJ/YfGqxGL8yux942fcN3CgVoEkCKHJ8CIb8SNzdZaECod1nG1F6gfe6R+f5JbT88VCqW1sJQGQczWcu3nuYqi1Fg6U8vPTC12EzViAIs9aQhiqxHUu3FBLTenbvYWvFA4Ci9IVD1UcsLTGRNubyAilokS23JtamtrWbCBYRiWtRUcTJR0uWNX+a+4UCOTi6Ri0NDr7VFUQpWdUtHXm6bhgdWYdvFLb0zI9tVBLfmwJr50O8KiHGmt53JzcdlWhujbusPY1v+U8IZMS2sOoukHcgLwyfcB+LUkAIGBQHdTHeLvqMOgKAcw7VT90ImBRZhTpDRmNFslllSMLLRXShSAP09MLRMHiglAP6+1ZQckeRZdvzPpWMr/eCCkfvrlZG8kRpUQozyliCj9RbahpiyXfig8qziBWmIwS3BaapKNfeINFXB9XD0CDRABFtQ6XcjxSXiSCbl2CdevwKAWiNEKarE6Y3DWqmuAOTaFIcV6cex7oUhWUfF7iU8nzOmkOXSufGCc194iemJyWmA+GEW1CTGoJWtA/FIo/I5DBNcDeCCsjgec7G2pTtQ90BcApRaReG5/OY/uAPGE3cdFQImPAnBHcAwd1PI3qOUFYKT6rBB3cAem+Qho00Etr1fJ6eahKU3EexfsFvLz83HtWjW6dbuF/exLpgBnmEs+GyH8WicUXPIsVOuzAXlDydVncZMt39dm9eqHbiLaMSIYs1bejpZBgbh8uRRFRRdZwDSQICT6oUdAj4BPIkC/bNAGG/pe4s3k6OqHUjiUJFNLeAQW58jQb2hy33njrN5Xj4AeAU0RIKBWAc/Uok9N4d8BQS0RM7qreqZWjQ2n356Nqa9ZMOH13Ui/t2HSgDQFpd47MaLKnq7P5/S9xK+/CzAWnDx0AtabYjH47mgYr3Pagwt+TEDm1kUY6APtQdt/ucqPkS8exusPmu1FMOo97KIBpUAte9qhFMIoLIREej3LgmLF1QXWlmMwJSCRXCzEQvHcrVW5RaEtnU7pTn9LqWVdKN55xQLuH/FPv+RE+aIKor9PNG9YWsQ3HdTy7Qo1pheRb6sv4bDCSodqohBZbUJeaSs1XbxuOySgBAOs33htR2xAZ2q5D2mvuztj3JPqKmz6fJF0g3oEbpAIeGJoeRUGOfTMK6PSnWlQS6qFHdQaHuZc/VBoLNbXapS6Wn4InG5Sj0ATioAUqEWfqpqZWqVZWDNnMivWbhz3KnaljUVk/f+W2kRWggK13t+MxD7SoBaZjF8BLTJA6QmsmjID2/u8in0vjoW5pQ25/3cAWRXRiBsWC7MP1rCpgFpudbQkaHMsYCQFdLG70LFy4ndMT3pX9lsqAcpEmsqKUiOps8BTyqEUC10psMUCbAEB0DW1REwtb0GeJnIVc3LTmznroJbvV1zNSez70TmLRTVV2FHO6YH54zAzYbCU1S9j52nbMQRWUyKMPpiYDmp5DuI907thwBiutqB+6BHQI+D/CCglK/nfE4kRpJ5cRc3E6YfiZxQXUMuuncU/vMvlyuhaWg2y5PqgegSkIiDH1GJfUMl/NGpqWY+vwMzHNoJkwCNkBFZ9+CrGBGchM+MDXOg2DUnTYmFqweDcp2ux7hiDwXPmY0yoFSe/OICjp38G06E34oaPxfAeRqA0Czve2IoTFQYYYYOthRlx90/D8C4WHNy9ByfybJww+aRHMeFOjhHG/HIAmZl7kG0zwGgygCQ7RI+bjzmDTUCFRXoccYBIuz1bse+kBTYYEXn7XRgxagR6lh/AmvVHcMVoBGxW2GBC3KS5GD+QE0VnirJwcP8RZJ2zwRjVD0NGjUBMqAFgrDh9aCf2Hv4exTUGGHuOxMxpIxAVImJqRViwb+PbOGgxIG7KXEztyeAEH5fqDr0xcPhYjODjsp2PSzvYcJmPy4SBZhhacJNhftqLNes/h9VgBBgb0LEfxk4Yh6irR7Brz1fItTGskP5EVkgfyP1gMWYu3Qtri2gMn7sIqY/0wrmtq7GztB9mPT4Etg9WY+ePgNHIwFrKoF23oZiaMBE9SdhrrDj9wdvYdtIChJi4tWpzF2bNm4ielNqFAGrZBk/EkJtsuAwTYifNxdQYBic3rsXe0t5ISE5ATAfA9t1OrNl6CqZRczFzqH9ZXTRTiwW0aNF3am843Qv5Cock7dAOMJHUQ5KGyN8KA1kwynEoIU5IMbIEC56AKal2Uue+FMOLzJv4q/XQQS0ucn5jamldmKbUTwe1fLdacs/hvhtBuaXt5bm4WFOlvIOGlubKMFhs9QdsJdTmIuLSzxo8le+ig1rKwpmQ1hs392irrLHeSo+AHgFNEZAiUyl5iNU0mB87aUo/pMXh/U4p8OPkddN6BG6QCAhC8XJYsyah+Borjq2cjKTPY5H6VxN2LtkI0/OfYc2DBhxcGo+FJ0dg3bvLMTg4G5kp8VhVNR/b104Es3U2ZmZkAyFGoMIGmMZiVeZyjAk5gdSHZ2MX0bNnwRkDxqS9hpF5r+CJt3IR1cOIcz9YgIiJWLNxKYZ3tmDHonikf8HAEGoCU2RlV3Nw2mdYM96I02tlxrmVoiGR9Mm3ZmDqG9lAaDQiy3KRxwAxyZvxctxXmPNIBgvYGUwmMFYr0DUB6zYuwuCbcpH5VDxWHQcMHQxgShlg8CLsWjULkfk78ffkxdjXoheiyrLZyowD//oe1jzaC3lbZ2PCSgYpW5aj55dPI2ljNgY+sRmrHo3GufWu/r5MxWUnHZcXN+PvD0bbU/oEAIn9eTyEzC8OC99IBN5JwaqTJvQMzUXOecBw71LsenEsrmTOwBSyBuQYuhz7VsQhZymffrhxGqwrRmPB5wyZOYxgYAPQ8/HNyHwiDsz/W4GZSRuRCxNMBiuspFnXWcjc4Zy26OQTCwzagFsTsD5zESIPzcOYZbmY+a/3sHCgASffmIzEt81I/fBNTO3uA5qYm/NaALWuWSqUp/RR+I87GQJBmcqXzwJKWVpyTDA5UEv4XAu0pYNaMqCWN8wlqT3ra3tq73dqxlfbduzdg5D4bB+1LuntqQiIL0ZaTmZfBvRoVSGyqkt8aVLWVmR5BPKu1stQ6B5YjviL//bpYDqopSyc7UNbI+n1GGWN9VZ6BPQIuI2AnMQG6ST34KoI51HAoqqPpVGdfkinG7JFb/i7qNTNlH6D9htzy4pPlq8D5qTifrYIbA4yHluBU2wl5FewbJiu8VMf+0gfo3FHQK76of2FWQtTq+gAUh+eh2OD3sT2J03Y+cRkrDcuwq7XZ6Hz8cWY+ORRDH79PTxpOoCUKStgeHY31g234O9T5mHXTRORvmQSjP9ZgZS3sjCQfDfKir8/PBv7Yl7FvhVjEVljA2MwwkBAlXLCGgLOffA0Jiw9geGv7EZ696NIeiANlmkbsP3pOFz5fDGmLtqLGAJq3Z0rP84jvRz6ThW52PHkaKTnTsSqjEUY3t0IpsgCppMZhu84TSjDrM1Y90QsruwhY2dhzOu7sSDkbUx9bCOujFyE9GnROPf2PKw6YsacTe8hZSAH1rG+XzqBVY/NQKZhPrb/axYMHxFQKwsxg6Nx+lg2oqa9ifVPj0BkyQE8P2UedvJxafefFXiSj8t6Pi57+biYhbjwLC2y8wQAqfOzu7F+Wi+gnIHBSFhjNpZ9ZoQF+5ZNxoKPopH68QZM7ZzlnH5Ivhc0tQRQ6/RYrOdByU1/iceq6/Px4dqJsGZMxpwdZqR+8CYmdMrGuidnYF2pPKiFRzZg0xOxKP5gHsavtGDmv3YjJfwAFkxajJxJG7A90YBNs2Zge/Ry7Hp5IqL9i2nBrVC8SFcggBeC5+73jnudVMVEtiuvoa1GnkDMyFJVjdHp/dY5bVEMhsk9cmh5D9ZBLRlQS8ttQAkY5K6NVv0td/3IPISqhkr8o+ettL3O1FK+W9S8L2g5oZV7It/y3PUr2FNx3hemFNsIvxKJggq/yNq5+PBE1Sm0vsr9cuaLQwe1lEex/+gw3JvIFSDQDz0CegTURUDqxw9PV02f3EfU3LjUTUm2tRSoRT+TSArFO6UgsgIbnP36roJYcgjPP3sciAIG8qBWwaF07A5LRXJvMdjlo4DpZvQINMEIyINa3GkbqFoonkHep4sx4Zm9aDsyGbPubI3sPaux67tYpOzYgDkRWUhPnI0vei7FAvMeLHzHiNT338R47GSBqJOiGEY+sgHbpwOvJ8xmQbKdy0bARECbGhtyPlmNvy3ZhpwaoZMBw1/8DOk9DyBp/Argmd3YNKsXmDMZmDllNcsWW3XnCaTIjfPMEM42OYj9HU9j6vKjIIQjcpjunY/0RbMQU7CWBbXMLx7GmgfNsB1Lw9SkvYhd/T5SmH9izKK99j5cTyPGELAtxoLMFU9jzRfU82/3ZGzPnAvDHgJqneBHMmD48+8hfVIvtD63DXMk/DVTcTk66E3sEuIiip+kflWFBQffWowFb52g/IzFwg83Y2aoAlBLEI0PycXO+fFILZyFHW9Pg+21eMw5MgSvv78cw9tbsG/JaCw4PRGZHyx1EpgX+yTEL271bqQPBfYtjceC02OR/iiwfulexKzYjb+P82/qIQmbC6il5L4rBrsUpO5pfSZQIwgvvhTRAvH0d7RNbirczVqpj8IzAf1/XVOLTz+kH5iUAjouC+fjSoda/NDSx5t7oQ5quY+eHCVUqhf9C7uiX9W9WTiJvtfrarGlPBeXa6t9bNmzuS62SFys9PSK5tmOpxajAopwu/W0p2aKv9dBLcWhYhtOWtQD0bHt1XXSW+sRuIEjoOTZ1vUhsh5Efb1ZEyFVUMaGWFNLaCY837RuE4LRCX0w4N5QB3hF2xKqO7upEOWN+0r6ntqajoLRHFPr1NbNwLQZ6AfAAXApsaK30SPQfCNAg1riZ1722VktU4uxYNei0UhlU9Scj57J72HTnGjkrJ2BmW9xKW6GkSTFbSI65+9EyvjFOHbrRKSM7w1jS/ZbtL01DsNvyWWZWjSoxfyyEwsnLcbBqIlIGdcbOLcHa97N5kGto0gZnwZGDGqlfYZV/bOwUG4cokVFu8zYkPfDCZw4m4vs/+zBji9yYXp4AzJHn8ITj1Cg1pE0TJx7AINX78aTLVZj4pM7EXRfMmb178JZa2FEZL9+MOx9DDPfsmHwrEcxxHQZJzIzcNDoDGqZ+sShc9EJ5NiGIHXHmxhv2CsZFyMVF7WglvWLxZjw5E4Y70vG1P7tYPliNTYd7+U9qPVGPOYcEoFa3yXIph8K1Q9trD9HMYSvkin4x0J/pol4fcdSDI/wM01LDtQiPoiLnPCC6Bz7ioOAWA0uQUvLzlPmPxeBRJLvlgpeOOWgJk9C83Q/mu3lfHbylRq9uNQJzwahD1vw6w5+73thz9uuY1feDJOpYRjZrKZWfYNBcgHzhR++sKF0QXVQS2mknNu5o1z6LSPCg6tfVhbgzLVL2ibkZS8DWqFNWSguMbVeWnLfPQh1SCk9DNRc98k4OqilLoydIoMx+x991XXSW+sR0CPgEgE1YJfSXz49hlnNoB6NyTfIOnoRezPPoqKc6IvwBwWEuTC1aJBMXPlQbhgFD/JeTAEOUIuwsz5D+GLloFZFxVWEhNxkH766ugpBQa3Zv69fv4bAwBYIDOT0KKuqKtG6dbC9bfnVK2hzk0O/8OpVG266yaGU/ON/i/Dhql/Y9k+8dSdatr4Og4HrX1NTw1aTbNGSfasHU1UJA227/CratHH4JbZdXn4Fbdo4xq6qrEDr4BC77draWrRqxVU+rmaqEGTg5kSOivKrCKFsi+chtl1ZWY7g4DZsX2K3puY6WrUK4vyuZmAIcryIVlaUIziEa0sOsd/ivysqyhFCta++Vo0g3jb5d6uWrTghZwCVlRUI5ucoZVs8Dxfb1QyCeF9d17YCrVtz8SOHOAaufjvvG4apgoGP8fXr19lzSVhb8b4Rx9/Ftmh9qqqcfbM7qeIfglC81PWJfEY0tWJGd8M9k7spskrAJgJO5Y5bjpcn9YKBbGPGggOvzMP6S7OwKXMReuZzzKkcGDFh9W78baQZBhuvr3U6DonPT0Ov8q9w8LgBw+fPxRhjFqupRYNatu8yMPOh1bBNWo6Xx0fDsj8NC9/JZUGtVYOy8feH5mFXaAJSH+0H5vjbWPVBNqepNZLBDqLjJTVOd0rNvDQLmcvScMA4DlP/HA389jk2rdyJ4kkbkDmGA7WKB83Cgkm9Ubx/BdZ8bkLKjs1INB7gwTYy9l1Azh4ctQ1FytwhsKwejZRPeyFl9XwMDMzCptQVONieBrUYLHx/A8Yz25A0fTXO3bcc2xf0wrFFnL8z+bgcOG7ACCou6kAtBrkfzMMYki65+E0k9LThaMbTWEeDWtNmYBPGYuH8RzFhkBHHCOOKsLOE9EMpphZhm+2cgfGv5GL4E0sxNuxn7FyZgWPt5dMPLX0TsHB6P9j2pWHNEQKqbcDMHgbAehTp02dj+3nATFJIn6UYdIp2obZGTkwtJfdZe9ahfHqfuIKi63nGQU7i1ELxDGimlXIeFWdF3F4O2FKTGuniH38tJkCfDmpRQvH+BIPEtv05lrZTytGL9o1sEuHmLWVXB7W8jbZrf5+9gKhw7XxNOT4s/1VFD983vam2NQLKOuPKNf8CWzNrfkTnUu6h3ttDB7XUR/Cu+EgMmXKz+o56Dz0CegQURcDdA6KfsRxF/nlqRJha+8SgFtXJCdSiBeKFNmonqba9pwmAsLO0MbXIM1dRYT7CwiPZUQj4QACHjp24X30vl5UisEULtG3LvQRbLxaiXYeOdtAlP/8CIiIc11eL5TeYzQ5Q4Pwv57Hv5WJcLmbQvosBk5ZGorMplLVlu3yZfcFp145j0xYXX4SxrdEOPuXnWRARabbPPi/vPCIju9r/pse+dq0aZaWXYOoSxn5/9YoN12tr0L5dB/bvkmIr2tzUxg7aFBbkITQswv68KfY7P+88IvixCEBzqcSKLqFcVd2rV6/g2rVr6NChI2f7UjGCWwfbgSlim7QVgECx3/TftTU1sFqLWF/IQQDGqqoqdOzYmf27tLSEjbUAHF4sKmDXpiUPBLqLv+vaVuBqeTk682tbVlaKli1a4CZqbdt37IhWLTmwTmxbPI+CfAvCI7j1IYAWiXmnzhxrgawtOYzt2nFray2CsV17O6CWn3cBEZHy+6agwILwcM42AfYuU2tr3wAq/yFOP3TW8VELajHIIYLny61I3ESEvgWQiMG5d4kAeDamrN2N1AFWZBItpgsJWLdtKQZzWx+2MxuR+uQKHBSy84xDsPCfy5FoznYBtVCRi10vzkbqRxZqxlz64apxRpwjqYmLtiGH+pYFtSZFg5Ebh6+cyHaxZmHHa4uR/hFVgTwkDin/fBVTWm5l0w/Zyo7cimLwE68iddYQRLZkcG5PGuYs2Yk84es7k7Fu5Vz0vLARKTNXwylPwSn9kGHZUondbTj5xmzMfMuCMSvew8JuR5EuEZeZfFzUgVoAk38Aq+bNw/Yf6M3Cpx/easW+pZOxYI9VXiieBrUWxCPVMgs7MuejZ+UJbEp7GmuOUOmVnoTieRfMk97EpsUjYCY4OF9oYM5WA2b+azMWDqofto0d1MqrdLCz5JJXxDd4quivuwQ+re+WaoEsT5cBV3vK0g7FGXXCODROoacfqq1+KNDaPa0a/70UeKUW0FLbXs41X9kh9gVbOqilcCNINJO6LgnNtF58tHqzo/wcimoqtXb3Wb8ONW1QUdoeTI3/UhH7Bl7BiIvHfeKzDmppC2Pi8tsRFu345VybFb2XHoEbOwIyz7ZsUPyA0/gn2BK/SsulH7I6WXV1sINawznAhHwmfGfX0vKPt4qt0qCWs6aWg7Wl2JiPG545dBGfrudemIfPvBVE71A/9AjUdwSkmFq0ZIe66ocMbOctyGMMiOxqBtEjtx82K84V2QCjGVGhBtiKclHMmBDZlQi+UwdjRd55K5iWRnSO4G3U2LjPDCZERVBsKvZzC2yMAQZCpmMAQ2czIknVQWsuVwCJsSH7Y8LisrCssPSRPCAsNY5L8BlYz1tQXMEALQzoHBoNEynW919OKN78LA+4GE2ICqX8IsOWWpDHzzcywjFHxmpBXomNreJIhO4ZGBHZ1QRcykVeGdA2MhomMpcKK87lWUl5RZi7mhBE+Wui4mLh4xJNx4WeR4UVuXk2Ni7mDlSk2c+tqCYpnkQ3ngGMwtiMDZbzFjbe5q5GMOctsNYYYepqBPKEf5tgbMHFx1ZjZH00wAbLOSs7q+qCE8ggTLSI+fhwfTJ60uHhfYKBE6xHGzOc/K/IxfanRiP9UjJ2rJ+PGA6D9/vhAmqJ0gydburU6xFLOqkD6gKoFD4XkIt7HiAHLXOjZlKegC1xGqKUjpbQJpBNmXT4o8QPOSxF3FcHtdSCWkqifwO10UEt3y621guON16cqi7BsapCb0z4tG+X6+1gLWljv+j51Dhv7K8VJ9Gqosxr0zqopS2EUX3b46HFPbR11nvpEdAj4DEC9f3DiEeHVDRQXP2QaGoJh1TaYQMiezSo1RirH2YuOouCc1zp4UXv3dVYsEAVu0Rv2tQjICUUT2PcgSrTDxtFPP1DGHkAACAASURBVKwnsOYvM7D+O8AUaoC1iAFuTcC6jQ5WmDd+2kEtXijeH2pP3qSCeTM37X0Z5H70NCYsOQDGaILRZoUNwODnd+P1h6mqkh4GYM4fwJrladh0zIbhL+7Gyw9GO4Oe2h302FO2+qH4Rx/+bxbkIVpavKYWPYC8/pV7N6QqHoo/IxbEaY1yVrlnEIefUj+1id951dyypbLIdFDLS1DLU3qex53cgA2EDSFUSFTjis7UUhMtz22dfp3y3NxnLSrrarDx6o+4VufflD+1Dodd74DCEodOiNr+ntrHw4Luxd97aubxex3U8hgi2QZjn7gNvf/IpXToRyOOQG0tx4JRqlXUiKfSnF2TArGkdNJlY6BEx6OeAqi4+iFhahGWFvvs7AHGEwdDzdNzPc27Pof5v/cu4OTefFyrrkVE97Z45MU+9Tm8PpYeAWxdmYPCM+QHVeHF15lJolZTq7GE1HpmJ7a/fwTnKgjZqR8mJCZgoI/Expmf9mLN21+h3X3zMWewb1PjmjTzt8KCY+++jb1nCVvLiOjh0zBzZC8YhYqSCjYHAbXWrf8cxeaRSEwYgWhnApwCC9qbSIJaUvdk8ihGROHJz/6UrpZAzaYF5KXwMC0eisXe7eL0MnUKpYE29iZNDe9IOfTmViyugKhraolALV+l6Hmy4+l7LRvP2z5afNKZWt5GXb5/ffzSfqSqEKerS/w3CS8sR1Z3Rl4ppyXh66MTrmNW8SGvzeqglvYQdggPxpzXdNF47RH0b8/AH75GYPY3CCjjNCrqOoejtnccaqNv9+/AunWvI9AQjF97XoMW70XVEIlQ/J7Ms6gqr5C05pR+6E4SwpunZS3zaEJ9Tn9RhF/OlOGHk1xxmPi//g49B3VqQjPQXW3qEWCZWqcLRYC045W4STK1mvqiUP67QhDNaHKNbCpO6YfsA5e0gy6AEV8BkWZBSTGptDwTiFMIPaUg0h4rB8IcaZOeMAgpbXJxlHSmFhAwZuTaOi1spUZ2TtSfO9RDpA5q+Tbs9cnYKq5hsLX8Z99OwMfWzFWhsFxW8VOLivEfv5aNdpcvqOjh2lQHtbwKH/48rSsGjuUEefWj8UQg8MfTaPHvPZIOXR+ZgLrIaPt3BYfTsXSHIGg7DMkbpiO2nqaStS0RGUf4waKmI+25YeCkoxvyyEHG7G8QV09xEN8z6Gfh+ryf+DLiglB8pRJQSzywDmQpWgoCapHj608LUGzh9DSfe/8uRX31RnoEfBEBqfRDwS65djVVppYvYtNYbNTHj+uNZa4N6YdL9UPiDM0u5p1jQa0AIqLlID6xAJLEjztSzwakqwzBSnL6WiofKmNqOYbTBLjJMLN1UItnanlCCN1tdrEiv5CS6A+gzBs/lZywau3roJaSqCpvo+XkVm7dueX+qjz8UO29rpTW8ZX2M1eFwXKZK1/uy2NQ4CXcffFrr0zqoJZX4UNw21ZIfjMGQa39A1x6592N27vlp+8goPA3yQDU3nYHagbHs9+xoBKexVsJPRskWFnbtgAJHIhGwLXdYalI7tUArpQcwtL9EUhroDhIzdgnLyNqUhLVtPWwRE6glojFRbq6CMXT9qRyLpXkYap82G+AXeb1kKe2PoKTse8guTdw+oscfHNwBU4Sonb1OERVReB3/TtgwkJd69DrQOsGFEWABrUclw+K4xEUiNjR3XDPZEf1TreGa6phPX8BV0JcxdM58XMbDKHRiPRhWhkrCk+LrCuaedNo5JN7SNOYaoN76QJqiZXdKQ/twBb/mSfgiV5HKd0s6ecH59X3pKMlZ1daM8vZtvCXWvxB19SS3rYB94/4p/3HTbVBre8zQYl/cm2U9FU8Hx4V1kEtzxGTe9aXSZf2bNAHLQqvV+LdCkdRYB+Y9KuJyIpw5F3x/S32qSv/RgumXLPvOqilOXT2jn+cZMYfJzrKxHtvUbfgbQRavvsaAiqI1KrrURd6M67fPxMgQM5bQJIEO4pmb4VPeRlp95iA7C1YmgXgyCGEzc9EMrbg8dVcCrC9DbG5aAsKyIdDebCMBYzyEXbkEAoFW7xbNKjF2i8chbS+3zq3J39L2gQGnN+Cj8llUBgLhGW1EsRNgGedicen7bHssAjsduozCvkv7UfEcwRss+KTlxZwY9DzZH2NQNiOLexYsSQebsA4KW0Md/Vh6/PHEdV7TQKkEtsg6Yd7M89CiqlFnmMMwa0xetrtGEBrarFG2FwMx3EDAFXK4p+DjMdWoCDqNoQ/kMqBWlvXY4dtMKb8riP+32cL8VN+EkJrgKnP90a3Pj5861fmoN7qBowAB2pddMq1oq91qtMPL2djzYx4rDfMx/b1yVTlOgY578zGhJW5mLJ2N1KHatWiYnDu2AFklZkQd28cIkMEuwwWfrgZiT38IdtevxuDjr/vn7jrdy5NaTQXTS3xfYyajF0Pmy17SLJ3uQqIcgwsrevoSTtLcMkTUMaBbqwKGCts7+0ekwKzBF90ppaXQvFKThopJhf7+EWqFwgipx4MKXgOdLGgzr5yX+iBdFBLyQ7g2ij5Ibu+nseP/duGwl6XkN9SO6CjfOa+aRlxNRL55e5e5dSPM7nuV3Qt+Z/6jnwPHdTSHDqnjk9l/gFBwTpbyzfR9N5Kyw/eRMAVTmtHfNSF34Lro2ewoFbGmTuQTAAr2SMHGS/lI54AX9lb8PjHEXyKIPU5y/gijCsaDCLMqy041Xc67gcBuvIRL5HOR4NahDV2IjYTyaF0ewIqCQCT2OZxDFiRivs7cYwzti8FLNmZX072nCeatS0d+aNSOR/tTC3HmGGH07EOSRyoxwJc64DHU3F/EQH0wKVqugEHxWFVcg9xPGi6fc71bpOoRdlUjqYK1JLcpDIP+FIP/jcQ8FVwiGcz9gYOr12Pc5Hx6N8GQOFuvP3vHoi4xGlY6mmIKjes3lxTBAioVXSmyP6yW4s6EE6+cEqqTj+8nI1VM+KR+ZMJE1a/h7+NNHPV66wnsCpxBjJ/MXkHatVYcXDJaKScHIt17y/FYBMFar2/GYl9mj6oJXXP0bS4eidVERBArWuWCgdIRSxI3GuJUDw52DRE/pDVu+JPJjlgiwauONiJO8TsL+E7d7paUmmHtC3HVBw3XcEvd7dhWgzeU1B1UKseQC1Pi9DYvlcDhumglm9XT8kJ7u2IVwuBM5ncxasm7goK7riEgiYCboVeMaOowneVGrsFVuKhi8c0h1QHtTSHzqnjnybfjLvHR/rGmG7F6wi0OPoRAnPPStqpveNu1PQfxjG15FLuCIDFs7DsjCeBSUUAHpqRxY4SjQdWTMT5RQJLihuaZTARUElmHFpTy4ntZW9PM6/c2LT7BldmFcv8olMLnW26+ugAtSCAXrz+th0oA88qY8EuZ4BPy+K5Y/3SWQxabCvuowZx82BUqvoh3UUy/VDQFBH/7qHkpnqDAFs0qPXhilRc6jnPDmpt+XUAOn9bxYY55t4uGP24QzdP8R7QG+oRUBEBKU0tJ5ZpUAt16YcCU+snAIMWYdc/ZqGnkcG5j57GhCUHwIACtUqzse/drTj2ow2MwYy4B6dh/EAzDKVZ2PHGVmQxRrSFDcUVQOTASZj5YBwMP2zEwjkrcMxmQMyD87HwrwkwfEoYYFmIuW8szDU2wNgbw6clYHj3ps92pC+dHDihH/6KgCxTi7+f2QEjKZDLzcpoWTMxQ0sJoCXExbkv57zjGcThjdRtWSn2oDO13O9Cp/RDJRtWaeA92VJqR9Do8mSvIb7XQS3fR13LRUiNFz99Alw86/zkXzPwKgruKEFBq8bN3GqFFjCWhaGE8R1jay5zBm2ukLLS6g8d1FIfM6kerW9qiZR/3cn9QqUfDR6BgEtFaPnZOwDDveQKR52xI67fnwgE38QzjxbgPwP59EJ7qxxkbAOSWX0pSjSdBrUkgRxnVpXdnBvwzCn9UOjg1N6NTSp1UmBqxRfy7LBOnEYXy7ISgVqy7DCVTC02VdJHoBa9Rt5S+zVtPi2Alhv6uTumFvGvdZsQjE7ogwH3hvG/ZLM5GK6uK0X0bkBQS8zUIqmIfYtr8dt3XNrx7H/0RWdziKbtoHfSI6AkAgTUKjhTJPtKrjn9kIBaiEbivzYjpacFmXMnY80Z8hkPat0FHHt1MpK2WgCTGQarBYxhCFJ3vIkpHU4g9eHZ2EXqKLQwwlBj48Cw13cjqeVaTJy7DWw9YNNErNmxFOaDBNQ6wU7XYAQYcvoMXIRdawigpiQKja+NE7DY+Nxrlh5JglpSulr84tjxA/62J8WgEj8LuCsUTIKqNN1QyQKIUxKFPlLPJ55uv/Z0y7o6e4ab3LuCztSimFpKQSYlC6qkjVxaopK+jrcMmYc5VUbUpULSpnVQS2WgPTT39ys9UwZ8s04eELo+4CoK+zZucCukzoBWpZ1x+ZpvgK1hgVb0u3hK00LqoJamsEl2GvHoreg3ItR3BnVLXkUgoPwyAn7+FgGXiZJ0AOo6dkHt72KBoNaUXWfNKI6VRdIIBR2paIRH3YJ4oi/lBGqB1diys7mEyoVODC5a00pahN0zqAURK4yy+dZx4Fyus34X5VN4VDQw0BXUctILi4pGGNEo6iXEQZi/tKaWXTvLI8CnbenELyNKMR1to/mvFwG19mSeRZWn6of3hjrALLuUg0hXy39uNjnLNFOL1tQ6982bLGurb8tanNiTj6ul1TCEtMBTmQOa3Bx1h5tOBOj0Q8dLL3cVI9cuLaAWl37IWTOMXIo1g79H6pKdHBDFg1oLf5eF1EnzcOxPr2LX82MRdHY1kmZmwPDMbqy734qXH56NfTHLsW/FRHTO34mFkxYje9Jm7JofjZPPS6UfWjFny3tIiQFOrp6MmdvMSP3wTUy5temlIzbIjyJNZ8v6zVMXUEsKBRKNbgd2fKynRacekiHdpRxKBcQV0HJON3Soa6kPp6cfvnVQSyb90F8Alzd2xX29sSW3ldTYJG3H3j0Iic/2Ub8z9R6SEfA3qPXrl0DeSc9gUM2AqyhoxOBW+9oQVF/qgIoaz3NRstWeKT2CgBpGSVOnNjqopTpksh063xyMx17p6zuDuiU9AnIRaITVCv2xWP6+n3jlsxt2l2KmFhGKFw7xg73wt6efgUl/JW28mmzj6OwEatHVD297HH/pfxvrZP5PV3HmSyLeDdw90YzBD93cOJzXvWh2ERALxTsuCdy/iKaWquqHQvqhaT7S+xxB6ltcyQ/0mIX0MRa8/EoW7l+7GwvD9mLm+BXAM7uxaVYvIP8AC3Jl3b8B2xOB1xNm49igN7Fz2QiYig8g9aF5ODZsA3Yu6oXTkqAWg4WsphaQs3EGJrxiwMIPNzRJ4Xgl2drNbiM2ggnJglrEN/I7TV0AB/Wyv9nwwvD8d2L3JZl2Evc4OQ0szqy6pwcpsXiHDW5wNQxAT1rkOlNLftO6pB8qBXaUtqOH1tJHznV3ttSOo7a94JPO1FJ2NfSUnaHu8qFsTHGrulrgP6/X4bpzRpFbYwTcIsyt/EaYlti5xojSkpvgC1xreu3PCLuUqzqwOqilOmRuO0xc+HvcdmcH3xrVrekREEegkYJa7u4TWu4h9HNso8JtPExGALWqKiqdiukIzymSmlpkjcX5FWKqWqMKQsOelqe/IPlV0se3R6zI+/EK++WTG/qjTbtWDeusPnqzjIBYKN5RIY2frgZQi2VqRS7FrieN2DTnaeyzGjD8+feQEvI2pi46wYFakQeQND4N1kc3Y/sTcTCc34mU8YtheXgztk9n8PINCmpJvYfol8z6OfXcVT9kASO6qBx1/3QGd5zBIxrzcgdgCSCWWCie/C0WjJfFI4iPlNA8DYzRdqRu/Z7ef2mheE9yTDpTS8TU8iVQVD+ngvwoWoEqNX7roJbyaGl5KVFu3XPLotPAz/u1MZtqB5Szmlv5QVc9D1SPLUKvd0BRSbDXI/YMvIoxF/+fajs6qKU6ZG47dP9DB0x45ve+Napb0yPQTCKgFPRS84uoqtB4uokpMeZ2EuQX6DoIoFZFeYXk78UOTS0q/VDJ2HobewTcgVrll6/h5J58MJU16BAWjKTXY/TI6RHweQQEoXj6pZZ+QtXM1Ipcin0rRsC6cTZmHozFuo2LEP3fxZjwDAdqpfazIjMlHqsujMXCp0ai7dm3kfqOFVPWvofUntmsppYsUystHikfmTBl8XwkjIsD8xHR1GoeTC2/3Td8vnOan0FJppaLKBbP2iLTJxUQ2eqHrpCQNymkcrpaNDDlLvpihpfz7V4edFO6onr6oedIOTG1xIig5+7qWvhER8vdkJ6U4CT6aga/6uow7k9/1NMP1W0B2dae0Gpvh/l2ax2uWLyzUtO/HEUxJchrROBWxLVOyL/kvXbBk5XfwFBO9IOUHzqopTxWSlsmvxGDdl1o3SalPfV2egRuvAh48wDboNGSE4oPCEDWkSLszTyLSkpTi35O8Qhq6fQCj0vrDtQinc9nX8b3/+buhyOJ3uFIKtXTo3W9gR4BzxEQVz8Ug1taNLXWzIjHegJqvZKAKKrOQd6nTztAraEmWE9mIGXmapzm3Yx88FVkLhmLyCtH5UGtJXG48sE8jFl2VCQUz2Dhh5uR2MORfpj64QZM6eH9c6nnKHrfosneQ7yfeqOxQINaTqwq/qRg0w9ZEIs7aPCJYy8Jn9LVBt1n1kulDErZVxIkpTpcWt5zaVzGky86U0tGU8tT4JrK93TVACU+uwBcIpBM/L3O1FISVUcbOl9drqeWk96TF1cLgTOZ2lhaUrZr+5ejMLYEea0aB3PLzITCUtbCUxjcfn9/QAF6Wb9VZUMHtVSFS1HjPz1kxt0TzIra6o30CNxoEaiXe4gvGFleLAytqSX1o5ts+iEZ04nqwTuhg1wuq+EJ1CIdTn1ehKLfuIrIz+6IQ2ALfzydeLFR9K5NOgI0U8v5tOVSmVQztWqqYT1/AVdaGBHZ1QQaUmJKLcgrZmAIjUYkX5WQseYir4QBYyDtzTCSR8gaG/LOW8EYTIiKMHJ/n7OCacP/DQbW8xYUMwa2j8GWi7wyoG1kNEwhAGuzzIC2Xc0wNQ1MS3IP6Wd6/Z5abjW1iCvUghCAi2Vpsfc16ZVyASo13gPVamsJUXPXz5u95Qng0kEtIGDMyLV1Tvmqft7LmplRjdAvHdTyblFouq8/K1X9cqgO+V9756skuHVnOYpiS2BpBMwtc1UYLJcDNU/ypoAaJBcf4nRZFB46qKUwUCqadYoMwex/3KGih95Uj4AeAdFzr3cBEYNa/gC53NiUFYoP4B6VDcGtMXra7RhAC8XLzVjjw7x3AWz8vZWAWpetDFsNsbamDjf3MGLast6Nf2K6h00mAs6aWqw0vB2VJv8ioFbM6G64Z3K3JjOnpu6oN4BDU597Q/ovm35IsbJYnXgKxGJxC7twPGFrEe0taZxLrKkl9bcwf0Ebyz0w5ayh5Y6pJX7PVbLHpArjKVkfHdSSYGopSUH0Bpjypq+SRa3PNk0T1LLi05fWAY+n4r5O4mjlYN1L+XjguQh8PHsluNopw5C0YTpi7U1Jf75k/dBnsT6hJ4AcrOPbh095GS/cYwIp/f7CjlwgajpeeG4YwkmbbUASaZ+9BS8UjmLbCYeSE13r2n79T6D6inKwRu04tf3KUdiv4dMSIyvCkHdFO7D16LUf0PHyb4qnr4NaikOlqmHCC71xc8+2qvrojfUI3GgRkMKemkQM7E+5nIaW+HAHapH2LkwtT7ILumC8S4yVgFqkU25WGX78+hLb/8Gnfo8ecR2bxBbTnWz8ERBALcfLtLNCUEBQS8SM7qqDWn5aSrnfFfz5LuKnqTR5s7JMLTr9UKAhC5/R9C3qHqhk/VxAI0roXYs4vJwWF1kYQY9La5qrWEfLnVi8DmqpSD+sbzDKF+OpTT8kG1DNuE0O1Co5hBcWHQeigAESoFbB4S3I6jsd93WiACjx5ZICpLK2paNgVCpiz6Tj47BUJPUigNd+hD83CgXbvkVswjCAtxm+fwsCEqZDkFzN2ub4W8lFSOtVu+xX4Pt3/Qdo0X7VxFbgYr8SWAxc5aSGOCLKI5F/Vdt8+wdexp8vnlDstg5qKQ6Vqob9R4Xh3pm3qOqjN9YjcCNEQCr9UOr+oZmg5A9WltKF4XW2ZEEt3o5k+qFU5UM6WP68ySqdXyNqpxTUIi6f3JuPSwVc2eTn3r+rEc1Cd6UpR4AGtaTSD1VrajXlYNSz70p/ENF8H6nn+TT14dxVP7TPjSVm8am55P8BjuqE4vmrud25A6SUxFWapeXYOd6CWsQHT2mHgp86qOUG1FID7ihZeC1tfOWDr+yI59DkQC1+AgIY5czUsuJTHohyYlWJJ11yCOvO3IGke0yw2ynagnWYToFa0xFGM7UeBz7m+7AnKPlP9hZksH0cA/z4vxyP26SiogKREZFo36EjgoKCPLbPPQAUntIG8ng0LtOgNqYCRXc2HLgVdiUShRXa5jy//Cu0rLQpmroOaikKk+pGbTsZ8Je1Dm6kagN6Bz0CzTwCUtiTmgdZVeHxF9AlIxZ/6uhF7BMJxdv9DQhAayH98N5Q/mM2B8NZIZd8QzO09LczpyVXA2qVWCrxn08L2P49BnbCg0//TtX20RvrEZCKgJSmltM1LKgFYvX0w3rdPH67h9TrLJreYE6gFp2vR09F4h4WyIJcDoajUhkbMRAlDCOXcuhOVJ57p3WAbbTLZCq1/I2YtJGbmrsVE0TwaZkouSqIOqilgqnl09PEE13eR4P5C8wS3GteoBbFzmIZXVvAPsbZUwwdiyKkFgqphuSbrG2JWHcEiJ2f6QRUAQ6wLILWsaXAMeFGUlJS7HHli4ut7CXiclkZglsHo32HDmjXvj3aGdtJ9v36jTpUc1qv9X4Q5pa1Xwku1DNzK7AuEB1t4SiuUg9sTai7gKiSbEWx0kEtRWHS1EhPQdQUNr1TM4+AJ3ypObyUeAS1QoIxOqGPq6YWm8ooioAc2NUcAuXFXlcDapFh/nfyEs6dKWNHnJZG0sN5tW0vfNC73tgREFc/FL8MQwe16n2DaAEd6t3JZjigO00tdroutzYefpK55XkKkVhTi7SXA66UisU7Q1au8JraW64cfiEHaJE56KBWQ4Fannacj7/3F7jVbEEtKv4EwOJSC7kPyd/rkWTXzSLfDcxKxMlYDsxyYYFlcywu0oaAXgQkeyuhJ+ooUEsYTu1Jf9l2GWWlpbh8uQyVFZVo37EDOrTvgHbt2sNgMODyeeC77eqBHR9vP9TyaYn1CW4F1wWhdVkXlFbXqppOWEA1plu/VNRHB7UUhUlTo7gHIjF06s2a+uqd9Ag09wjIgVtq7yGNMU5S6Yf0M4w9/ZAwtVi2lwjLkmNl6Wwt+3KrBbVIx3/vsuBKSTVrQ09DbIxnTtPyyZF+6MgTdpyiAQgICtSF4v24pEpT2f3ogm6ajwANatlZVFR6IS3e7iQQT0VQbba9FIilBMCSAsQc77DOjC3xHlPzfCIWxVeSgqiDWjKglhYtqhvx7GxeoBadfuhYTTFIRRhZAoDFCb4PwICT79uF551BMIH9BXx6uDPuIymLhw8h7J5hCOfBLgKEqTnR5fYZwzC4fLkUpWVl6Nb1FrRu3Rq/HQUsXzU8qCX4XBtTDmu/UpxvrSy9z9tzylgXjJpLHVF+XV0Mkq5/h7ZleR6H10EtjyHS3KBLtxDMWqVXQdQcQB90rLFYUFdUCAQGIjAiAoGhYT6wqpvwVwTUPtT6yw+PdllHeW/VCMXzhl1ALakBleZheHS2eTbQAmoV/lKOrINFbEBiR4Ri1GNRzTM4+qzqJQJ0+iEZUJxGRaof6umH9bIUPnkHqR9Pm+conphaYgDKKQrUieMN004K0BL0sIT/S0XfPRDGOaflHdeFkSUwsd0Y00EtPzC13Cnzy52OUkwqf7GrfHlJaF6gFsWyKtqCOasPcaHi0w8dDK1ie6VDe2VDmXRFByDmqJgopCzSQvHCmmg58d2t55nMOlwt9OWK+8ZWXd8KFPW/hAsG/4NbnWrbwlbcFtdU4Fp/CihBnPUbj5PVQS2PIfKqQfIbMWjXpbVXNvTO2iJQ8fpruPbN106dWw0ZipBHZ9s/I9cwJHCVYcn1cenJQUhjK7366rDik5f2I+I5uvqsvG1yvc0flYr7XaraavdHs83sLXg8qz/Lyq2Pw/3DLIkjV/FXVWzEqXsqrqHezNlt9UPAoak13A3IqoNabpdAC6hFDH73f1ZcyOEKwcz+R190Nod4s9R63xs4AuLqh3QoyOmrC8X7f3PQ9w2dyOr/eMuNIGZqERF4l4MIxXMCU/aKggRsIrpa3GcOaUm5d0k5dhbNBFMTBcf+oUeU3klq32/VVD0UfNZBLQ+gFk13o0XK3C260j5KQSul7dRsRF+1baqglvz8c7DupXw84NMXM4nRqAqK9LdqT3p360h0tIieVmM+avtWwNr/Es77GdwKrWmPomJ1D99P244hsLrSbfh0UMu/u2v041HoO6yLfwfRrbtEoOqD98Hs/VgyMsEzEhF073D2Ozuo5TcApwmDWg20r3x5D3GZglzOo9K5SvUXxOLt/weyjlzEXjmheADBbUIwitbU8vQ2JvW9pz5K59RE22kFtWprgWPvX0Cl7Rpa39QS8zf+oYlGQHe7oSMgrn4oZpoSplaMLhRfr8vk1/tHvc6kaQ0mydQSpiBalIA6vjAKi2RxcJQAADk1VXCPk2KAiVlZjuqFXGqh3CHwsbSwxeRwE3f6WVJ+6KAWBWrpKYfqLwLND9RSHwNf9PDHjaQ4B/jfx40b1BJiV3dHBS4ScMuPaYnh1zqh4JJB8XJNrfsFkSU/6qCW4oj5vmGvP3bGuCdu871h3aLbCFz523OoPX9esk3L2H5oM/9pB6g1KgK790cgTWAklRzC0v3AgPNb8PE5gDBT0+4xgRTM+OSlBexn5OA+B8XEykHG29AI7gAAIABJREFU7G8Qt4GwsnKQ8VI+4p+7A6fsTC26/zAks+24Ah0ZRKsQwxA79Fd05Zla9s+jpuOBrscB8eeIxgMrxMwlaoyo6SzrrJCwv8Jvwcc7CHNXalyuOEgyr6d4gvh05BYkr3DEhWV7SdgAiRVfkKTflOkoKKDiyEbJ1Z9wqo+gz0jbIXFdxsZ1AXaTWEdNx7LnhqFgWzoK+BicsseMYyJvIGtXcgjP7wcGnt/C9uPskHXz4cH/ykwexN0dbpladXWQTT+U0tYiAzWZvEwfxtqDKa2gFjFr+d9VnD16kR3hT5PM+OMkXfuw/lau+YzkjqnFnrY6qFUvi+2P9496cbwZDeICaomBLKG6IAVoOYFPVPE5b9ZTS6KgnOg8WR6BSaYAX3NZTbWAFjGgg1oKmVr+PneUsru0+OFP2zqoJb8inn7UFmd2aFlbd33OHQQK/ts0QC1hHrW3V6D4D5fwm5/ArcjqLsgrbako1LcFVOJB6zG3bXWmlqJQam5k7GzA3H8S6EI/6jMCtpQnUFd6SXLIlt27o03qC+x3HHDkAHrYD1nQ5TgGsICRA6gKO5yOdUiiAC4uHS5iP58yWLQFGVlErGc6kkMPIePMHUimQC/Sf3dYKgsekTHY78P2Uyl+ZKyd6ErGLaJS/2h/irZgaeEo3occZGwDkun0QBaQcwaW2DmCK+5BUiwdc+DDQ/UhbXeH8yCe6HNXGwR4cqQE0uPYA+/iD0lj34/w56ajH5vyuQX/7Tsd/c5wxUzY2PBr8Pz+CCzj50buAkIqPInN7Kz+HJAFgABcRCOSxPz5RccxkFq3gRu4cfx6CAwtahBZUItvYwe1pNIPxcI8pI/UU76Wp2y/BqJ+jXsDahFPTx8qQkEuV1b5ifX9cVOHVvU7AX20Jh8BOVBLODUDgloiZnRX3DO5W5Ofa2ObgCRptrE5eQP5Iwa1WKCISkEUgCM76MSeJHVAHceeCrSnJXrWaPZVlUNHhr9nGM1zC26x6cw0paAWPR8d1PKxppaSVMGmqp8ldX3RQS3fXXWVnvRKRzy9sRblF31tVeno3rWr7VOJ4gEE3LrsnSGJ3uaqUFgut1Bkdx6TheAr3C/SUocOaikKo1eNkl6PQftQXVfLqyCq7Hz1b8+hRoap1SomFiFPPcNaZNMPCVNrUT7ieeYUC2rZgSFH+iBEelcEIGJBKnBAU3zBfs7W/ggkhX+DU32n4/5OdH+BkcVPZuizSAvf6QC6eOCGaGoRkMcOgIk+X7oj1xENno1Fa4Cx2mA7cp3YV3adrmwHKCa0Y43RrC5B08sJ1KK0vuw2ink2Gq9BJgGoEdPO/hDgbiUI9iccHEtMYHRxACMHeKXj+R256MezyE7xTC1xbEixk+cLR2FZ32/hAMK4uAvgmX0wmvGkck+pae4O1CLPT4bg1hg97XYMkNPUosVFhIGb5q1QTdhUtfUW1Koqr8G/d17ANaYWnSKC8fhrMarG1xvrERCE4kkkpC4tuqZW/e8RLalj9e9l8xvRbfqhcIIQTS0e7JJiVGm5xbmAZQpC66n6obgcsSe/3GEiSoEtwW0d1HIDagmC70qAKql9oLWfgj3ldRMlvilJx9RBLc9LIcfYEt88fPnDcQ0DnFjdtFhaUpEk4FbJHy7h12DfglvmyjBYbIEeF29EYBH6Xjwt204HtTyG0OsGY+fdht5/6uy1Hd2A8ggwH7yPKhlNrdYzHoHh3hGsMSdNrY8jOJF4GVBLjqnFsrle+gYY2B/J93TGJ9v24zwiEJ9AwB4HqOXE1BKm4qTlJcPUIqmMFIPLwdRyHw9BIN7OJCPi8wIg1fdbnklm4phpbwFJQqqiYlDLmanFglcFE2WF5Tl/koC3nIXznR8YhbRNh1i/AGaF7+fTD90xtezsLhlQS/kWUtdSxNYSQK2qikpw5csDWO0Q4ZBkasmp5NKC8b68yaqbYaNr7S2oRSb0y9ky/PAVx+gcNTsKscNDG908dYcabwTkqh86mFq+0NSy4uDSvTClzYIOu0rvBT07u+HPESdQi0hmkTRDkr7Hs7XsQBJ/coj1q0hb+zryt0wls6JBLXcVDuVsiQEuu18BAdy9mzo8gVvsHPh+Uv9XMh8d1PIxU0tJ0H3VRgkw5aux5OzooJZvIuzrX0fKfgO+39H0QS0hunV9KmHtX4LfQnxXLTGyPAJ5V92vX0vU4a+lXyKg5ppkQx3U8s3+d2el/+gw3Jt4i/8H0kdwikD56ldxPeuU02et/jQYIbPn2D9zqX64w1lLitOEEkAYZ00tQYeKGKPT9pzBHU/9nXW2HJpacp/TGly03hc/JQm9KqfqhzTLSmBMRUUjHIM0gFomFiR7nK+yGz50GID+Dm0y4pIH/SxB44sAfgIDjWVmsamEW1BAbPCaWQK4Raof0ppadu0sVlNLSFn0M6jlITdfcfrhvQRE4UVz3aUd6mCWy9XNF6AWMfr1p4UotlSw9hdsHYiWQZ5/LNIvtXoESASE9EM5KTxfMbUYGwODUbme6o24OkoAhxsxLvU1Z0mmlgTaSDO0BOIN7aO7dZQThWfBJEGzSzJX33MUxMwxGiCjfVJ6K/bE0JKaO/FSB7UUgFr1BR5pHUdJPyVt2I0tha5KfCZscR3Ucj7ZlWZniJ/pfX1DyfsP8Ovh5gNq2cGt3pWw/sF34Fb41QgUcLIgskdizY8wlf4i+b0Oanm+2Xnb4uaebZHwQm9vzej9NUSAiMXXFBWyTJkWkZEIDI/QYKWBu7DAEJUe2cDuyA3vpMcl00iswyi+wvv6xxFJNzyJRWqJr0hA3g5qVVSyDC0xa1xSKJ5mZIl9cPedFn+bQR9fgVpXLlXj/+3KY3+V79qrHRJeEITdmkGQ9Cn4NQJ0+iH3Ys0d9hdsnwjF23D63RMwPTwCkX6dTf0ZLzhEUst/ZgcMn/IKlg2jCnp8vxmz2R9KbkP8SnEhFM8++vpdxPOIegsSAQJq7XvjJ1yzcBXX7SARS1Lm7oFyTCrxc4FTRGVQJG9BLHoMKbBMvI+k3HCHS9BMLTU7RAe1FIBaagLqTVu5BVYKSHkztta+OqilNXKu/Xx5M/lxH2D9rvmBWkLU6npVwjrwEn7zQVpiF1skLlbKx6pv4BWMuHhccqF1UMt3+1/OkiGkBeZv0svG+z/SzWgEmuFEtOd5XanGNkNH5UaHLhet76XU33oBs5Q644N2nqofBrcJwaiEPq6aWlJPzkqF433gd1My4StQi8z5p29K8fOpUnb645/5PX4/oGNTCoXuawNFgGZqcS/yolfloEDEjO7mpVB8cwS1NuNUzAwQ1q3zYcUnyz9D+OIZ6EeYt+uB5MWOVHQly+zL9xAl4+ltuAhICsWDFdFiUxFJGqIDiJI6W9RF0onxBc621sP5+UN8Fmu1ypFslB5CbHRQSyWopQRgEqv3i/NKlS6SP9op8V9uXHtfXuOC/D327kFIfLaPP1xtdjalfuB2i7B7EYGsjbWoaKIi8WqmXderCsUDSvBriHbNLQNaoU1pKC5V18oOnVLxNYIqXKvB6aCWmtXS3lYXi9ceO71n84wA/SBJQ/LKHwMl4uIPFpba8AcEIOtIEfZmnkVlOZfWxmpqkYPX6HDR1FKa02DNwrGyXhjc3QBU5GLXyqOIvkG1dnwJapGl+erjPJQVMewyPff+XWpXXW9/A0bAVSje+QIU4BOmFtDc0g8LDsmBWjnI2AokTyOVbSmAy83eEmeXeHX/uAH3sK+m7E4oXpCUFEAeqUwf8W83YtajEj+VAltCO8IcY2/P5NbslMLIfapmL2llZgkjCb7ooJYCoXglm0HcRgweeQMmaRnfn33ouehMLd9EWs3Jr2TEr16uQ22NkpbNo01djyoUx2kHt26qbY2Ass64ck0a2HoA+fhd8VmXYOmgVv3sn4nP9sBt/drXz2D6KHoEmmAE6JcTX99PfB4OD+CZKk0tFb/mosaCg8vSkNWtH/JOA1OXJGPgDapt7mtQqyS/Ev/Zx6q4oeddnRA//3c+3za6weYVAYGpJTUr9iU5qAViNTG1GJzOmId1PxphZAtd34WZr0wEgXoa3SHJqMpBxmMrQBQtXdILAZza+ggyjpCZiFIMia3PIrBMBaglxKO5sX0b3Tp7cIgGteyphkQs3p5+yME39OEtKYIGp9RBUM6Tkeurdk9J4SZq11EHtVQwtfwFTPnLrtrN4K69nI86qOXLKIsvWdpsV5XW4b/rtfVt6r1qe1ThUlwJftHA3OpY0wblpe3B1LimInYIuIbHrIddwqODWvWzY+6Z3hUDxjRBPaf6CY8+ih4BewQaPaDl/kGDZWNJglpUBURJTS3arhRzq8IGGyES1dlwet1iHB20HCl9TTB2uDEFpH0NapHwZx8vwW/fcazpqc/3Rrc+Rv3M1CMgGwExqCWkEAmsjwCt6YdFO5GUaca6Z+MaffRZgOr8DCyj0gSJZtbusFQk9/bEtspBxvJ8xNv7qmdqiUGSRh+wZuqgHdTKIzqSokmy2Jb7O7u3930pXSw1oZbyzxuf1KQe0n7qoJYKUEvNAmtpKxZD1WJDUx+hZDbfWQ3IpoNamiIu20ktsi1lqOwX4Pv3mq+elpKI1/2+CiUE3GqjLi2xy/V2uFjSRnKI2dey0f7yBafvdFBLyWp434aUih/52K3eG9It6BFoZhEQpyF6++ttYwiPAGpVVVSKyoJzs2sdEoLR03hNLXvZcKoKIpkE/URdB+QdWo2dOeLZ/X/2rgQ8qupsvzNJZjKTfV8JS0DZBIJsausW0SAq2h/rgrhWBbtYLYqoIIpVUf9Sf1tArXVBSqtiobggGkVbLVgloJJYkS1kJYTAZJ0kM/mfc+/cmXPv3Dt3mTtLknv/p79k7jnf+c53zt3e837vGYe5vxw4AtJqxi4UoBZp/59v1KCtpZtxxUhDVDMig6+sUCieiwB76ZpAdj+cOKtIvaaWcweevPPfKLn+DLCwahbGnFns+XcUxXnvq1jWUIC8naCAKQB7X8UaXC8PavGYWaRfAk0tL2srcJ/1f2Y04e3H1gK3L8UlPN2vKqz2MNDyhQL3UTQskXBFyNTy5PMx4vDM4fmPFNgj9u1IA1VSfVIqGC/G6uKE631piD5oi1tXUiONIMRAlAJbdD8NUCuCoJYa8CgSF5mwTTF/DVBLn5HRA8ziPKnf1YcD2/Txq79b6TvFieNnNONAwgnFXcntTUNDs82v/BnmFvzo6Be83w1QS3FYgyo4fEIKrnogKpMHguqXUdmIgF4R0P/DRC/P1NsJKBQPIN4Wj1nXncYXihcsznlbFbC2HCedSE5h2VkOhxPJyQZTS/0ISddoONCOig8bmQJTZuVi5k3GYoSe8R1ItjhQS4rRoVlTy1mD3V/VgFV4I0c0glpNeOe1rzH5unxs4rGtWI+5FMPJd72ChbzNnwlwtQibDpBSXPohSVf8D6b/6XpM1rj7YTCsGr85ufdV/GzVYWb3RRrU2vXaCtTNEgJdA2lGa++Ln6YWNSC0UDzXAr0TotaxE7KzpHZXFPZKCJYFYmkplbv0a4Ps9kjtfKw0sgaoFUFQS+kgyZULhTC9UsDNALX8R0f4caGEM6X1piQ2Nw5vB2p2KGlVbmYNoPOndOHYGcdxUCG4VdCdidoWi18A7m79DDHONu/vBqgVnjmSUWDHrb+bEJ7GjFaMCERRBKTkp4S/6/kMCXv3qdRC0rZs+mGCHbPI7ocXcIJY9BcA5b3wjdq5AytWOnHvsnNgRRM2LnoTY59eGJ1aOyEehFAxtYjbX3/ShNr/tjI9uOWpCcgeKs5+DnEXDfNRHgE6/dD/49cEWMyqNbUc+/YDRVYciHJQyyf2LkwhZAGtnSUsmEWAoPpZS0V2OtRvcPVcVAeqsPqxOhQVfQ7wACzy+5toOPAD6gAQsO4OHlinX3/6oyUeqOUZEC9zCX0ww+TNSiTgE/nbB3Cpl64RMrSUAFpSIFigulrfS2jWllLGFomHAWqpALWUAj398YLS6rMBammNnK+eWPpIMFa/39KHpr3BWBi4dftOIZpbx3EgUZ65VejMQc0JRmXUe/y07zCGNn/n/dsAtcIzVyzxMbj7lanhacxoxYhAP4uA3s8Q2e5LIW2yFWUKeMAtbUwtPx1d/8Yc23DvSuDBRy5EMmqw4ZdvYMzquzApWL/7Yf1QglokHB+vP4yudhfsybG480/GvbsfTpGQuyxMP+Q+gDmASwtTq3+AWj4heG+Qz70PL3gF3tnUvdkZgE9fK7TDIQY+EHBtRwkffCK/rWZE6ktxB2GGCdyq8+zMmP+egJXlEcRfcH8p8ul/h7Zb/ca6FFOLAZIIY4mAWFIIUZ9vg+BAHRbuWkjKKk0/pO36JxmS7EiPj0xBH0StBdRSA2IJ+2uAWoDpkotW95FJo/chBoIp+U2YV6qWgqcUfFNaLlBcDFAruFkTipSRXWuqYYqxA6Z4uF0WuLpj0dOh5dYSXN+iuvaoLjSfSdISA2tuFXbmosZh9nZliNmJq48yT3TmMECt8I3yXS9NhdXOBxnD17rRkhGByEVADEPqV0wtARNLLpKKdz+cmcsX1RVSDkRyH5p2rsGj//s+apKLMffOx3DNaUb6odx4aDlfXeXA3n8eY6qec3URzvxJgRYzRp0BHIHXVlahYU+D91udE4jnPpC1a2rVYHd1MiaNYhW1GKBrVBRqajHe+ZhaKF+BNViARyZ9jWWLXwWzl6gX7NJ3Igi/CPxulQR4WvwqcqUYVYwe2Cw8Uprlc6y5HKt3T8AdpVkMw4yXaijYmfFtJvWyFNq2/xHX7JID3BhHSWpkxVT8iQEQPYenr4RBFimtL1oongOymAvDMzB+KX4KgSyxWSMnOq9kpgUSlg+G+acF0DI0tfgjZpp94R81I1p6AENKJlC0ljFALXZkgl24DuYmIJwb79/yDE4eZDUt6MOWnQNbZhasqRmIS0xDrC0FZksiTLF2AFa4euPgcsagt2vwAGB9I7vQcuZx7A/A3Cpoz0Ntmy8mdzi/RkIru3W5AWqF7850++8nIi3PX+ssfB4YLRkRiM4ICBkOIfMy2AedEsdMJlRsb8SWl79BZ0cn+2ylFh3JO1e8zYYyIhR/Qa6fILzfarZWUQ8lvvbjMqFmapHQ7PqgEY0H25ko/XzNZCRnDE4AsR9Pk5C6LpZ+SANbZkssJqkVim/ahqW3P4y3G5MxooCdb86Yy/B/G27GiJD2pv8Yl1pM990qCWj0HjD9MKpzl4qnCe59FatxPe+cD1TiYkGzuYhI/H8wg7C7/ATuVcZOVLOrCm+XZ+ISArKJAW5ME6Rfi7Cp6D4eqFVXXo6G0lJMZs6/h/z7/RloKj1UXZy3+6GntpelRRaFyEE9y/T4SgsG3GLriiYNy/ZdiJtwf2tNOTRALX7IgwK1ZEdvgBcwQK3gB1iPmxPtxeYrfgvnSfZFUssRE2dBfGY2bJmZsKQQACwVsbZkmCyJMJvtcPdZ4O6NQ2+XGa5uvb3X4nHwdfqKnTh+VrNkWmJ+WwHq2lns+3xTE05v2sX82wC1go+9UgvzHx2PglGJSosb5XSIwPdfHsTRw8dgMpuQPzIXw08r1MGqYSLYCAg/SkKC29BIWbAOq6wvl35os9tQRjS1OKaW3GPIG6AmvL3oVrxU1YRj1mQ4Gy/D2s8WGumHKsdHaXFXjxvlrx2Gq6cPmYVEF3Gi0qpGuUEQARrU4rpLMwwIU2vSrKEadj/kM7XkQklS/JZt+IEpljdIduULmCXiAawub1iBTUJQiwGUyhkGGY/tJAiyl6mFcix7DmDSDrm6HoF7/s6IcqPEnZfS7KLqS4BadeUrsAlnoqE+H4/QTC1v1SgAtWo6eQs1NGvLC0JRLC01z36p9EPSfSWaWlyYArG0fGWUjidbjga21Gan0S0Z6Yc6ph8K0wbVDan60lpZYmrqyZU1QC3148ZcwL4dWgXUa2326FobZz0El7MneEMKLMTa7bBl5iA+IxNxyemwJKQgJj4Z5jg7YLahzx0Pd28sejrNcPcqMBjhIn0jnGg5qxn7k/w1t3IcBWjsZF+5Fp38BKaeLgPUCuN4/fT+MRgxMSWMLQ7eprq7evDMgj+j8t/siz53TC2bgDuemT94AxNFPRdbJ6VfcCVfdtWyrdSWF33AmQjdSnH0hKAWfyXXBKvNyu5+SDO1xDos/K1pC+59sxhPTqvExsK5KFy3CtZFhqaW4oHRUHD/7hP4/ovjTM2yn41AyYWcuL8GY0aVARUBAmod3XMUbq8ENp94SZhaE9UytbgItezH7qomzw6IgXc/9Im2D6jwynZGfC2gCqtfA+64bgwYECgAU8svjU+2xeALSGp2eU2zoNflBETjNefp16w6LHtPHNQK2N/gXQ9ogTC13n52H3pqO0F2OyQfhhzQJCY1QD9NlWb6KNHPIm2yj3D+7KDrir0SsL6K1QwcOK3sLNqqwdTix7h/MLWktqsO4YUmB2iRpg1QK7gBkFtgVmvd3ePCmxctVVstLOWtyckMA8yanglLEmGApcBsTYQ5NgEwx6Ov14Lenjj0dprQ5w6LS9KNDHfi+I/44FYcYpB8Mg/NXW5c596PvOM/GKBWGIfp8l+PwugzMsLY4uBt6m8r38bWP38iGoCrl1yKi248mzlXsX4dMG8+SvpbqJrL8dDWfDw8j9LV0KUPTXjn8bXAbaHdrUrMVV2eJWoALCVllZThvZ2y4FdATS2TCV6mFtn9kEvN4OxwQBb31k8zzlwVeOb3TiyYU4l7N1tRcMCBS1cbux/qMvUDGPliSz2a6zuZEotenY64eJ9OZajbNuxHbwSkmFrcJatFKJ7prasCT974PsZeAFRmjYTzAyduXjUPUqpugxXUEs4MEncC7HCsNfb8SFy+cin8WFXBphBqmZaBNLuIPUYbqxaXiwjY73rtVeA66dRHkjq5Ke9pvkaYFh811uFArd6aLp8FkYc6Ax55QC9SUO65TwM+bHmyi6IPElObgihke/nX5xKI1QWCxhu06GpxrRlMLYndD7WwrpSAQOqGmV9aicg8VyPYst73Q7LrAvXSKLRrgFrKRlTs3T4g/VeZWb9S3a2d2DRnhcba0VMtPiMD8ZlZiE/NRFxSGmLtqYixJgoE8M3o6Qjxy/EwJ47/2AduJbitiD2ZidzeNlx29F8GqBXGKXPxgmJMOI8SJQ1j24OtqQcveRq1+/x1+UgcJp4zGr9+/hYmJAaoFb6ZQa/GiuE1Sl5wRb1VCzzp2WWhgDzzhk5parV3UC/4PhWPeFs8y9QSph8GysXgzrkAxABOhwNOazKSB6nMUzg0tbjB63T0YPtfjzB/Dh2fjGuXjdNzFhm2+mkEOFDLdz/zIdDM1W4xa0s/9DIyK7AhfR7GbHwCWHSfZJoxATTWMPv/sAAO2XVQ6mhpaYbZbEZKShpTpKG+FqlpaYiPJ9q0wOHDBzB0qE+96/ChHzB02EjmHEmrOnLkIIqK2PPOrk60tBxHbh4Lt5040QJ3nxvpaawDRxvrkZiUBLudlV149rtvmH9zn2Rtba1ITEzyukr/7XK7Gft2ewJzfm5KOnp7upGekcUAIUebGmGz2ZCUyIrp19QcRk5OPuLi4pi/Dx38AZYDGzxMrSo8/bMPcf6fLsCOnz0BVnxjGu7408+Z3Q/b2hzo6OhEdjbLwjx27CgscVYkp7DM+rq6I8ggC9oW9mYrjNGhQ/sxbFgxc87lcjHlhwwZxvzd0dGO1lYHcnLyIKbZdfUj5+Os9AzY4g8xDK1p84ZjChX/Q4d+wLCkw4zoPRGC5w4iCL/kzAScPHkC7r0vMv28tuA4M0Zpnvg3NNQhOTnFG8MjRw6hoKCIGX8uRsOGs2NLjurDB1DkabvL2YXmY00oKBhCtSr9T97uhwKkigaOmMe1QFtL+NgTpgfSqYVSTCw5J5WCYUpZY1x7eoFZxB7xMeuqahzakC3XnZCfv3TlEGRlReZ7RRFTK5CwWSh2ThRGPNSAmdYRNkAtfuQCfR9InZND2tWMTefxVmyZ+7iaKv27rMkMe1YO4jMzWQH8pFTE2VJY/a8YO9ywsgywLjN6ndoj3Te8m01LTG5BqjsBzuYU3Nr+Fd56KwU/VJGvJOMIdQQuumW4kboS6iB77N99zm/R0uCfgktOjywZigf++gumpD+oVYU1t65EBXO2FAtfICwuwl7aCkw/hM0b9gMj5uPhJaXIY+rfyH5MjJiPOUWfA2VLMbtxHR5qKMPD55MXgiqsebwOl5PyhF113zp2Ryg5GxmUbRRjzhOCDxWaqUXbPXcxnmfYW9L9qC4qR0X1fDw8pw5rG/KRu2Ed09+Su17GwrGk3RWoI/0AYYMB06rXYfMBotXylKdPJB73ML/h3PmYU12H/CXK2G5aniFqNDfCNL3Em+EALloovr3Dq7XBfMl5UhhtCXafppaYNTHUj7n9O1H159/gwa01AJIx6bqHcO9lxRiMuFY4QS0SeZKCSFIRyXH5XadgjMG6jejlFg2NSwvFs95pZmqhCTs/dWD6FAeeu28VKotuwYpF54CFbwIdvp0IyfNJydHb24vY2FhvUWe30wveMHccZxes1njJ88L6dJsE4ImJ8e34/Mj33+JwJ8t4VHPkWm347ejxDGBDviXJrdDldsFsjvEyfbp7umGJs/j8FPot+LunpxtxVHm32+0Fe4SaSD3d3YizSNsmAFA8FaPuHicDinGHMA7kd06zq6z3AzzyohkLbgfW0sDViOvxyP2lSBfarn8fj5YXMZpaBCT798QXccaeW7Dat6k5Jnt2fBS2293thMUDzBEfhH4Lx763pwexHpBQbrx46YcUm8qX9sdcEX5mtHzV0KmENMilRleL9Ua6dZogrcTHYNhZdFAMppaAqSUHHgV7Xm5i0+fD2ZaadumyBqilZkT9yyq52NW00NHYgreveUpNlUFT1myJgy0rj9H/siY2ZmqnAAAgAElEQVSnewXwzRaS/mhDXx/R/4pDT5cJbgkB/L5h3Wj5UTMciS5MaWrFN+vbDVArTDOo9MahmDpL6atmmJwaoM0s/8nvcXhvrWjvSkrH4Verb2TOBWJq1X/E6nEsHMuCOF9MZ0EdAmTtKHkZC7EOt1VMYUEkBlj6HNMI+CQFalHeeIGjRoU21gML6VRDL6iVyQBuHKhU/9E67Jo4n7dSL+xH9RwWvELlOty2CixwR+w9DyxYUooGGtTi+pRBQLIvMeOF+cj9aAXWYgELcNE2gthFV+0LZESnrZCdJXRGAGpxp5n3IfJHHxCfYMMsTiheWD8Qite0BQteyMLa+2cwANenD6xC8m+lGRwRjVOIGw83qEW689lbNXAc62Z6tuT1M0LcQ8N8tEcgcPqhCUQoXpOmlqsSH7yfjLMvLlQHWIchpa6lQT0oxY3jM8f340iP+vocqOW9l1KavuQ3vb9Don3eRaN/UkwtKR0sJWMmZFf5PWplRl4qdZFOQST/pt8/2Ed0H8wKZpVWcfhA/TJALYn0Q7FJH4wiv6aLKEgdLTlQTM4nJfUNUEsuir7zgVbZ9VpNb68/jnfmPa3cKaOkaAQYAXzCAEvPgCU5k9H/iolPgjmOBcDabSbUzziJvnU1OFBlBDEcESi9YSimXmyAWuGI9aY/bMPmZz8QbeqmR6/E2VdOY875g1oUC4nZSYoAWRAARyzYxe2sxABEjC0Pw0kS1KLZUywzSsrG5D0r8BBhhXEHxexifvKCWqCYZWxhlnEl3w8CSIkxyniglle3i2WrEfAMXD+ZDBPf70p0ybQwtcIxX4JuQwB0SWlqccAWL/2Qa1ySncUWcHy/A1XHHNjxxr9ReOVFKEQNtr0B3LxqrqTWTtD9imIDkQC1HE1OfPZ3Fiwfd1YmLrtzVBRHyHAt1BGgheLJvY39WCWHR6zaEotJWoTiHdtw7/NZeHKRkrtqE955bBE2EeasgvTDYGPyxdv1KH/1kCYzncsSUeuiNJcUWhGCWqRaKORPFLpjFBOJAA1qeeWPGPF1IWTkg7OUAFtiwdaio0XrcBGbBLQiV6mP3eX7iqX9kvu21Sv9kAO6DFBLBNRSAuZwE0UqLTGUV60a/0LpB7FtgFr6RFjrzUnYugFq6TMeUlZirRZkjypAZlICmo61obrsdNQOtyOx2oTunZ3o+sEZWgcGsfXS64di6mwD1ArXFHjh3r/i881f8ZqbOf9HuPbBOd7fhKAWzXQiDCeWkSQOavGYWky635so8jC1eAwuLwPKJ0ovyvYS2PABTiIRk2BqcSWV9EMrqMVjajEMtTpczqRpBneo1bIIrrUgajMPu8C7IdKgltg7ltXuYWoRoXhiS4j2ifzNglpCvwPvihZEL6O+aiRALRKUvf88huoqBxOfax4ci2ETjB1to36yhMhBIVOL/gBmGCDWWEwsG4LzrxqqzoOmLbjz8idQU8Bp2lyGpa/fLKmppc54cKWjBdQS9kKvb5DgojN4a/OYWp5HJAM+9fWB1YUXTz2UA438x5kVilcDbAk1ulgoi++TNPQmP6Z06iFNHuL+rYRQxD3yDVBLCVNLI2MqWsAn4ZaZSjXAJFeFSRqAR9vCALWkL1ix+AVCsNXenMRa7mg8gbeveVL+LmKUUByB1KIsZOZmIBOxSG1sgzsjEVuOtmJi8hF0l83G6/nZOB7bwtjLNccj+0Qs4vb24uRHbYrbMArKR+CCm4ZhSlmufEGjhG4ROF5/Ao2Hj8FkNiOvOAspGT5RWtKIVxOL/EHYUHPq8NCqcqb9vBHFwPQAoBaPDVWKknMPoYhoUWVQLKkRxcjDmUxaHz7ysa+I7dw5vtRGRp8KtA2+bz49K09opDS1OB0wJi0wcD+0gloltF7XiFIGzJohoaml5RnieR9WNwekHvbqrKgvLdGuKFOLU0fu60M8AbU4oXjSqpClRXvCPVg7HHD4rTlYkZw2GBW1gEiBWmRoPvnrEXQ4ehiZtPv+ZqQhqr9wBkYNWihe+MnOCsXHaGNqiYXH5YQTVlh9ElURCWKkQS01LBqlAWpwduGPh35QWpxXbkpKGubkSu1Lqclkv6zk1dSq6eRtzsYCUPynOr2AJQSChYwqqWCoAbU4G8KdD4W/q51bYgtWSgdPKgXRALWUgFpKozwIyxmgVuBBl1tA5m5VegBaxFZXswP/uPKJQTgT9etynM2K7JH5yExMQFpbL+IdPrq3Y0gGfrd1DyaXZOInw0+ifdx4POaeg9bh7H4w9GExmTG0Nx5JNSb07HSic5962rh+ver/li762XCUzGR31zGOARYBPRhLetgId1gJeLY53yucr7R5YeqITOadUrP+5YRvz9otqaoplX7IGYlPsPs0tXy7k/sYWyK0g9oPVuHN7xyo2lqJrLIZyCRi0p+PxKMbboZvrzJVbvbrwpEEtY7VdOA/7zYw8SPs2wtuYHc6M47BFQGhUDzpPf0Bb9K6+6FYGBvfxMaaufif0yMb40iDWlzv9WT2ElDr/u++0RTYOTn5BqhFdoys68SWZ/eht7YTpj6WTcVcDxyzWSS6atl1YkCQUnDL/1tWunW1frH95NfiiDNqBeQNUCuUoJZGhpemO0MIKilhmhmglrLAy624K7MiX8rp6MDmyx+VL2iU4EUgdWg2snLTkeGOQerRdtHofJ+Tgj/+/Uuk5yTj/pEHkTT1NMRm2TH76B2YNrEJtUkMXUTyyI2xIvtEHGKreuEobwPcxiCoicDshcU47dzIbJGrxk+jrMII0LsOUrsHKqzNFtPDhqoGdShMscAgtjOjRBNiCyR0Ub0WRvxS+XTockATIg9HL6jV4RFF9jDDyRs+Kc5LP/QyuDytCN+o6cA4tmHF+kIs9Qi57X76CWCRIRQf6iEWs7/no0bU/cA+a29eOQE5wxMi4YbRZgQjICYUT+cSmy2x2oTixfpkgFqiWdp6DL8BagUfRY6p1Vvb5WUeMywtAdgjXNBS0rJwt0OlQBZnW0wwnt+uuJ6WmG9Skk3CjDIl/aLLGJpavmiYZl/4R3qtT20s/crLgUFyOlzCHQGCdUjOn0D25eoaoFawo0NNRB1MuXtdePPCpTpYGtgm4hKsyBlRgIxEG9Jbe2FtldbC6kuz493jHdj2731MUG4sy8Kklj1IOm8arH0ncWnPMsRZzMicvBtOE7uzk9wRZzJhqMuOpCMmuP7TiY7/GlpccjG74q5TcOqMdLlixnkjAgM+ApLSAP2152JC8a98i672Ds+Oh33ckjXTw3gbST8cj2kzFaQj06CWqwYbF/0GO3NnoMBZiU8dl2Ht05diMELlkWRqcdO0/NXD6O5yITHNgl8+F2EKTX+9dvqx3wTUatjTyFML4qVTMemHQ9VraonFxAC1eFERw/4JU0jL0WZz48OprE6e2sNgarER45hartouRt7HC0QRWS0J/SqmosxqlhDQosdHXKfLxxIjZYUph1K7MXJ21TIAabxD7dwR+kfazrrqCA5tyNZiStc6l64cgqysyLxZBAS15EAdJVHQw4ZYOzy7KlhhavyRK2uAWoFnQKCPDzplRLdVdgAby5bB1d2rZGoOqjIcGyvTHYMUCTaWMCBtQ9Lx+w/3oqmZ1ccqmVqIG8xfMP9OK52EGFcnnki4DR82F6CkuANH87RRsLPNVuQ64hBX2YuTH7cDvbri7ANinK96YAyGG6LCA2IsjU6IR0CNtFWgFVs9nychHysBoEXa46Ufcuep/8bb4zFr3mksqMV1VthpsSBIlQ15J6OvgWgAter2tWLPx01McM7+6RCcNbcw+gJleBSyCPgztfifxGZLjEamVhMOfGfFiNHJPt8dFdh9ogSTikLWHUWGoyH9UIr1+9KSb1C/X70WbMKp8dgzV9s3hxJQq7m+E6888K2i+AoLxc5LxL5cbdIfD44cgxxrvKZ21VbyMrVqutBn6mNSEH1or/QTXUuqH/GNBquUMrfEAS1/39T6JAS2lAjDS8XXSD8USz9UARAxk4MSTpcKtFQZJXUDXRwB6yvoh1z7cuf7DahVuQ63V0zBc/PG+IWT7NK1OXcp5jSswHLPNvBEWHj5+RTKSuozwsHFmPPEUlycAZB6bPlSLGB2r6rC2ltXosKTSrNgLCmzDhUT5+PijCa8+/hW5AUQBFZ7E5Qqv2XuE+g8rm3VRC8fosGOJTEe2cX5yLDbkdbag/gAbCwxf3/ITcWzb/2Hd+rBC0zIbK2FKTERGVNYccutWZfh6SPsKvPpU6vRYK0PqvuxJhOGuWxIrjWj5z9OdFZ5UnCCstr/K9/w2GnIKzZSVPr/SBo9CPhMp3TP1URK7QqpGtvhLsuAWq98i862dpahRb3LMOmHtnifULwUeMW+ufOPPqB228N48MUKnPPACyg4XIOzLyvBYJSKjwZQiwzOl1sb0FTdwYzTHX+cjJSswTga4b7CoqM9H1NLHGbRDGo1bcGCVwqxdlGwe8rqH6doALXoXtG3yGgGtZ67c7emwUi8PRW7M9UDdaSxx0efFn5Qq7bTw0726UyxVwf/QacWOBIGTwmQJSXGroStJTdYegJZvke9CVlXVRtMLS3ph3Jgj98EUgB8yU0C7rzW3Qy99hWAXUp96Q+gFtmha211MfKK5mK5H6hVhbXrgQXzxlAAlLD3FCDVXI7lW/OxfB6w9vE6zFlSirzKdVjeUIbluVuxFvOxYKzHZlkd1u6ZgAUcONZczvubvinpubL+/s+ewckDjUqHcECVSxuei6zsVEYbSykbSxiAvlQ7trV24d1//pd3as7MQpznYFlasSOLkVoYy/x7f8403H54NvPvoZku9I7+UteYZsVYkHPSAut3Ljg+akNfz+BkcS14dhJSs8OzaqbrABrGjAioiIAathb3Mhdo8z8VTUdNUR6oJeJVvN3Oph9e4Ek/VPqG79iGe1dasWDKa3iz6AWc8+ETsC4Og6ZWczmWLX4VzHLHiOvxyP2lyItwtKMF1CLfau//+SDcrj5kD03ALU9NiHBkjObDFQE6/ZD9UCaH7/3GZInVtvuh4xMsvf0NJJ1Z7AGsx2HuLy9ENOyxZ4Ba/NmllKk1GEAtRii+ptMrKycnkq70sUdHXAhIsbsrqrNEg11SddVZZD1Umooo1j7XDwPUEmFq0aCRkps7DXCJ/lsriCRRT2/NLa6PaoE6Uq8/gFpM/7xglICpVbnOA0TRrCr/Ua9Yvw6YNx8lXjuZeHf91yiZ5wO1Hj7/GNZQTK3pFZ46XnNNvjqe37q7u2VvJy6Xiynd3eNET3cPerq70d3TA1K3p6cHPT3dzG9Tpk5nyn3ymxfRWEEYZAP/sCbbkD0sDxkJdqQ5umFtU6ZpJRWZ9sIM/GF7JeqO8pluRaOycHf6Hm+1+KklSExgV5fb0obi8vqbveemjjuBujQ+IKbXSJhNJgx325BSY0bvV13o2KuNVq2XP+G085tXpiEu3hzOJo22jAhEdQQCaaJHpeM81lUf/f3Kc1e4+yHzbuIpwTK1BJpaYu9KYitFrko8d/sbwKgKVCZfCes3wJ2r54X+Y7e5HGt2T8DC0shobIjNhagBtQAc/vYkKj9vZty86JbhmHyRAq20qJzghlNqIsClH3KXqg/Y8pAste5+6HLC4aB1Sq1ITosOBmCkQa1Am1YZTC3+7A03U4uAWi5B+qEQdFJLhgjEtuJ6y+20aIaZYYRJ1eHK00CWVoa4HICldPdDLh6c7pgBanlArUCAjvg5kTxSHdlY3smjo81QgGH9HdTypQcCDKNrO4m8L8XQd4vjUgu5VEMPUHbfOtSPmI/lhLFF3w8psIz+2QuOeX480dKMffsCizO6el2wxlsRF2eBxWJBXFwcLHEWxFnimH+z/2PPmc1m7HziDRzeRpIgB+aRPjzPw8YyIfkoCyzpcRzMS8XvN/LTDTm7Py9LxqiW77zNJJ47HfE4wfzdFxePma1LvOfITXbMGd/hZMxJPdwKaINhcTkssHznRtsnbXB3DswtFa32GNz10tSQx9NowIhAf4oA/UJJv5HIMn/V0sH0CEqgNsWE4l/+Bp3t/Ps79w4Tn2DHrHkeoXi1i4aO/dj9bROcSMaI6WORFaNH52RsGKCWbJB3/KMOLQ3sIs1dL09FvJ1lQhvHwI3Aayur0LingX2P8ur86MDUIgZb9mN3FbnOyZGFMWcWg1LYilhQIw1qCTtupB9KT4WIg1rkqhDsfkh7K8aGUgpIcUCWVpaWXgwtMXBLq6YW8ckAtcQ0tYK83QViejED6HYHnKje5mWYWkG6qai6GKBH/zaQQC1fQKp8qYXMjwTQ+hLTOd0sknZ4G/Dc88DtBMzyY4F5GFllwHME9KJAMiGoFUjsV9EAiRT65k/bUPUXBp0bEIc12Y7sEXnItNmQftKJuPYeffuVFI/yzh7841MfaEU3cPaPh+An3Tt5baaUno44ly9P/x7Lnahw+HbmG1/kREuRNg0ArZ0jc2k47EitNcP1ZRfavx04LK7MQht+9r8TtYbGqGdEYEBHQGq1VBbc4qISCZArwIgImVpMUYrlZbPbUEZALSb9UOTFP1DHPSwOa3Iym5oUDlBr76u4ldHkBPKueRqPBGBs9fb2ora2GkOHjmDKt7e3oq21FTm5+czfzc3HEBNjRmoq+7ypqzuC9PRMxMfbmL8PHvwBw4YVe7eCP7j/ewwvPoU553a7UV19kDlPmFrd3U50dnQgJTWNbauDfaYl2BOZ/5480QKb3Q6LhWW5NDc3IS09E4QxTI5jTY3IzMph/k0+RJqPNyEzg915ijDI29vbvH52dHTA3edCYkISc97hOAGrNZ75HzmO1h/FV1vY9smGINOvifX6TX47RPo1fCRzvtvZhaZjR1FQwKp+nzx5gmkvM5Ntu+loA2w2OxKTWBjjyJFDyM0tYBYAyXHwwPcYPoKNCfM3FSNip7GxDoWFw5hzra0OdHV2ICubZY8dazqKOIsFKSmpzN+1tYeRlZUDi4Xtx8ED+zB8xCiv7QP7v8cIT/zJ2JLxKioazpxvb2tFWxs9tk2IiY1Fago7HqRsRnomrJ6xpWNAztO2ydiSfnLzpqOjDSdPnkReHpt0d/x4M3MJpaVlMH831NcyfbDZWZ3Kw4f3o2jIcJjMLBuajgkZ28OHDzDzhhxdXR1oaTmOvLzghP259ENiU8i4IH+btArFuyrw5I3vY+wFQGXWSDg/cOLmVWFgZHpHXfofkQS1hIsgdNzJvw2mFn/cwg1qvf3sPvTUdnoead5tD5lrQyg6oiW9jx1vdndDNWCWEChj6/oesuQvN2VTC3uLwU0kntukPXefG2YTyyQTOzgfDaH4EIBaUrczIUCkJd1PwT0zYBE5kEqt/f4OakGMUSUEqcjfHIAFj77WHGCtV3ieD4Jx7K+SPeVoOL+USVl8t7EUs8c24R0uZdET6FCAWvu3fIGvVm1SO5RRVT69OA/ZWalId5mRrHCnQi0d6CxMx+p/fY/quhbR6klpdtw/4ShsXb50RPLSl3HOKax4sef4W9pP8UL9OJ6NKZMbUG8/rMUtXepkxliQ22qB5b8utG1vh7uj/7K4iktSceV9o3WJi2HEiEB/jUCgl1vFAFa0dV64+6HJhIrtjdgiwtRiXDeZEM8JxXOaWlyfZN/0m/D2Xb/BB84aFNzyArI37MDMp8P7sbvrtRWon7UUs1lsQfQg4EdsrI+pFGjlmoAZhKHNHcK6RJqAgDC+8z2IjY1jQC1yBLItPEekEGJifCigq7eXAWG4Q3je3dfnBcCEHfWz7XbhwK6T+GEXy4C++OcjMPEcFjAjB5Fa4EAp8rewrUDT2i8mPd0Mu91nm/+3sHwg226XC2YqJkI/iUwEYdFLjU8g28I+Cm0Lx1Z4Xjg36La0zhvOhrDfgfohdY5lajV6PrK5UuxFzPx/S4w2Ta2mLbj3zWI8Oa0CG9LnYczGJ4BFYdDOUxCESIBaeVYbHh09nued2K3SALX4AxhuUIvR1Krt9O18SD3U9fxW1AJs0ZERA8SC9U9OP0zs0vKBZ+xsJoCXAWqFCNSSA6zU6nYpuFcGKBK6191+D2rRGlmP34PNB0gYufRDH0Mr17vTIVBy18sgOxuKpivSgJh3x0RPyqKIUHwodhhv/OoHfHLPn4ObMmGubU1NQPbwXGRabcg42YPYDloPITTOHM5Pw+/eZIXfpY55ZbmY2rKLdzqmsBBpI/m78O3JORu/OVzKK5eV2Af7pC/Ri+gAk0bAjpR6M9xfdaF9T/9icZ1+US5m3syunBuHEYHBGAHhS6NQHH4gicX7MbUEKRheptbMXN/qrpLXHLIr2p+zsPSUF7G+6A+Y8c4qJC8L58duE9557D3k3X89Jkd4EkeTphYdin+9UYPWFlYbc8nrZ0Q4SkbzoYwAl35IvweT9riPZs27H6IJOz91YPoUB567bxUqi27BikXnGOmHnsGkAS36tmmAWvzZHglQy6upRWBdkWea7LoN1QWxVETu2tKSfsh/BxF6wk8gVuInDWSJLa4oTUOk+2mAWoFALbVaDYK7vxSwpQTw4kTSmBu8R1dLrl4oHz5StvsNqBUgOPUfrcDm3KUMUKXk0JapQe2g6FmFCtVHSHvDcbxz7dNKuhLRMhnF+cjKTEO6qw/JTfppY8l2KjEeH/f0YtPHVQGLjpuUh1utX/mVsUwcj+Q0fgrk8cxT8NOaeX5lTz+1DQ1Ze2VdCneB9BgL8lvjYN3Xh7btbXC1RQfwJhWHC24ahillhnhwOOeJu64F3f/6Hu76Eww7JmZIOiznjYEplQ/ohtOngdKWtmeIr/f8VB32d92eJ4Gc0+K4hjpeUKuDpGL0+b0D2RLsbPohAbVUHU7sfvZ6PPhWJY6hGJNufAzP3DDWs0OaKkOqCteXr8CyDT8wdeTSD1UZDqJwtIJa7Sd68OnrR5iejftRJi77lS+VL4juGlWjMAKsUPxRD8fCl4LIumqCdlArCjvrcSkSTK1cqw2/pZhaUoCDAWrx5024QS1v+qEgTVDqEaoIOPIk9tIgFi0GT4NcnFA8FwXxtEPufYN94yBlpEDSgFehp1NygvGBbIj5Z2hqKWBqRQuYJJU6yLzQUqlQet/OA/V/IIBausdLJP9Zrg0tOciBbL518UPo7dJZe0quEzLn49MSkT00Fxm2eKSf6EZcR3A7FWpxp6sgHc/v/AH7q9mdlgId914Yh/yT/umD9h9NhT2Wvztib0IqyprvEjU3adpBNFnIi1v0HowWF2FxVTjRXtEZdY7+9P4xGDExJer8GqgOufYfRfvj/wBcfLDTnGJHwoNzYMpkdXGEGoGa49Fcjoe25uPheYLdaZUarFyHhxrK8PD59O5yTXjn8bXAbYFTvZQ2oaVcxfoVqCsTtl+FNbd+iRmMRqP4oQEHEqhcaPE2gnWUCMVTbC0eU4tzW4ap5fh+P3BKMZKVMLoiGIpwNR2toBbpf+W/juFwJfuMver+sRgxybj3h2tehLMdWlOLtMsH602MptakWUU4/6qh6txy1WDjot9gZ+4MFNhJ1XGY+8sLQ7/LqQIvIwlqibF9aUDCALX4AxhuUIvZ/bC2i1mh6jN5diH0LOpwnunxrUgDWUq0tTgNLVrNSioFUcEl4C2iJeVQyj4XF4OppQDUCjRI0QJ4ifmoWT9LBUPNALWUX8Jy6SPKLcmX/PCO1Tj+XY18wRCXyBxZgKzMVKT1hpmNJdKvIwVpePqNwOmGXLVZpUNwURtfHJ47l3z+VFjcfFCLnLvJtBhHOpk3KN5RnNuLrpH+jK8Qh16z+TTC4mqzIH6fC+2fdKDX4dJsS6+KP189GUkZPl0SvewadsQj0LHmQ/R+weRi+x2WiyYg/uoZzO/RDWpFfnTFQS3tfgV6odWNqSV0T+rBpb0bsjVpphZvFdjzgm+126jdD6mvYWJZArTa/dQTwD33YVLjm3jy83Nw7xU0ACrr0oArEM2gFgn2x+sPo6ud6FWZsHgDe78xjoEVAaFQPM28YBggWoXiSZrxK4VYu0hq2SBycYwkqEX3WozlY4Ba/HkRblCLY2r5ACPfw4xjV9HAL/FWCVuL65VQS0tKMF6MASVkerFts60LmeNy7yJyaYdSV6fczo6kngFqBQlq6XlrjOY0Q6l+GqBW8DNAzU1JaWv/eeotHHzvS6XFdStny0hG9tBsZFjikd7iRGw0sMVscfgnTHizXFkaYF5RGhbnSZfNOH88TG5/Ftzzydfj9aPs7kDCY9ppx1Gbsk+3OIfTEMPiajSjb5cTbbvCz+KyJ8fhVy+cHs4uD/q2Wu/ZgL5jraJxiBmdh4TFlzLnxEAtojW4htl8ldUmJILYvt9YTcKFJNWbsLOY3WGBvHOJHt0UlqlF/Y5zF+N58hthYlUA2F6O3LtexowKro1SLCSMJ4aplY/cDetAinFteEElECYYMK16HaubyNkV9NDPd1LP4yPdH5Ky/tCG/UztvGue8jLEhPXzt65AXd4wbN5Adr7z+ArCINuK/CXSftMxKLlmPhrq5VlseqzgBpz4WuhjSq4kEbs8TS2OocWlIQLw7X6Y49tJWuZNevfTHrFoA9RiRiXaQa3jDV3Y+Y86xtfTZ+XiwpvYHQONY+BEgEs/9H0wk76xb8TktxhLLCZqYWo5PsHSG1+D5byxHh0tg6nFpR8GAkUMUIt/bYUb1GKYWjUevdsAH4bBfDMqYWZJ3WGEj2raVlA+USxspTpanI9CoM5IPwwAaoVXzF3/B1U4WGQGqKV83AJ9EwRzQxDzYN/fP0fFs28rdy6IklmjCpCVkYq0bjeSmsMPegRy3VmQhj99eQjfH1Se/nfbrHSMPf6tqFlTZgYyxmeKnvtX1kVYfuRM0XPWOGDolG/RHtMeRKQjXzUtJo5hcVn396Hz03b0tISexTVsfDKuXqpQ8C7yIRoQHrTe/Rf0tbSJ9iVmZA4SHpjDnPMDtXhpgFVYs4eFVh8AACAASURBVB5YSKcUetMMM3mpgQxIVD8Xz88jv3sAHwBkJ9ldE+djduM63LY5Hw8vKUUeqrDm8Tpczvzbc1Suw22rwAJcpI3ngQVLStHApf8x4NTnmEaBbDtKPOCaxwTxYS0WUCmMgvRFyq63XcoX+NX3gHlggTmfffBALX+/J2AXlTbJAGUeG3LaGv0us44WgOckFIS7H3pSE73vY4Bv90NaU0um87uf/gV2n3kdxpzYjr98Mw7X/pgwtbIw5sziqBCQDveNI9pBLeb+8mEjGg6wz8wbHhuP/JFs2rNxDIwIcEwtPhmU/SsoppbLCYeD3mzIiuQ0a1QELdJMLQPUUj4NIgFq8XY/lHBV6/eikAmpPBIsK0tMl4u2odSvYHS0SHs+IIvWEmVbN0CtMDO1wgE0yU1UPX0wQC3paCtd2A7FCnvz3mqU/3Kt3FTQdJ6wsXI8bKy0aGFjifSkrjAdK18XTyGU6vj0MwpxjVs6RTFuzGik5NCZ5T5LtdkTcUP1TyRjOmF4F5oL9miKebRWGmqyI73BjL7d3Wj7MjRi/zMuy8e584qiNQQD0q+Op95Bb2WtaN8sPz4V8Tefw5wTglo0g4kpMGI+A0QRwIdjNrG/5WMTDUx5wS5gza0rGbYVdzCsKwg0sxgQq9zHkhKCaR7bPFCL1uwS0eDyTxUUgmd8hhVpnz1YBhZE9LN4Nr1t8kEtnxYY155UbKT1xkLxDInkxOYJxRNHPJIIXD8lmVoBAuHYtwNVTcJeGaBWJMdZSdvbXjoEV48bSekW/GKtwdhVErP+UoYWimd95l/AWjS1aj/cBkzLwqevbIdvKdNgagmZWmJzxGBq8aMSblBLmH7IsJbINSFAi5SCR+wVxQejuB5KpR4K69B/02CSWOKjMA1RbI7RZCExTS0lTC06PVOo82WAWjK7H5rMZt1F2JWASkrKqH1whcKmAWqpHQVfeeGNSc9VdnevC29etIz9GNDhyDqlEFnpKUjv6UPisdCAFzq4yZqwxuGzWDNe/0CcbSXVjiU+Dg+c0Y6UjmOSrtjOOB0JVnEGizMlF7MbFwbsxpTTa1Fvi7zWmW6xpgylmuOQ32mB7Yc+dPyrAz3HenVp5oq7RuHUGRm62DKMKItAz44f0PncR6KF7YsvQezofOZcYKaWp3pzOdbsmYCFRMTdy3bis5GkmFpeB0SF4AmTawU25S4VgF4+MIoHannYW4RlRdhP2pla+djkZaD5RN9zRZlalFC8YlBLKjZ8UIt+fnDPDuF/lY22SCmlKzKaG6AqCkTimXn1yVFsefkbdLZ3+NILKe2OeLuNv/uhkodnhwM88gac2P3iFiQvuhmT9OhHP7PRH5haJKSNhzuw6/0GJro/unIIfnxlYT+LtOGuVASkhOLZ8hp3P+xwgmxnajC1fFEX2/1Q7JZpgFr8mRoJUKuXCMV7Nn8TA33UAFpcb4Qph4EALeG1qoSh5WuHZU6ZTaaAuEmwTC2x+wkbF5PB1CJRmH3hH/X58ifGZAazvzzelPbDALX0GVEtNyq5lj/61Voc+7ZarpjoeXtWCrKLspERZ0X68S7EOPUBKDQ5o6JSd34qXtpzBJX72JdgNceVF+XjrBOBdciSzpsGa99JSbNlzuXo7ZMezfxUN0zj/6PGrX5bdqjJhrRGM0y7e9D6H+1A6M/XTGZW6Y0jvBHo+dd/0b29Cu6aFvKWgpihmbDMHI/YycO8jtBaWRwrq8GrqcXpTR3zsa9GFCMPZzKpgXkethUxJqmpxelQCZlYHJvLwwQjtvwZT4L0w+c/Bw7sZzS8xDW1CBPrHlZzi9MD42lq0ZpYvnJ5I4bhcqKPxWhl8eszmlrc7oeKQa0AsaGmgL++RXjnR8DW1IJiAXY/pN9FyL/J/1nt8f6gFv1mzf2b+nKr/XAV3qzie51SfBmuubiYfAMPuqO/gFpkYL54pw7Nno+9Bf83CWm5tkE3XgOxw770Q/adiXxsmzlmCbnW4zTufgigaed6/OULwtVKQfHMubhkdHJUhDDS6YfC2yQNbhmgFn+KhBvUIppavTWdDI5Ab3ji9zjt4631yM5roe6UbAWRAhxoxF2ntEg8ny0lb134TJeqIcXaEhOM53ZozLrqCA5tyJZ3IsQlLl05BFlZkdmMRldQK8RxijrQzAC19BtxvYGtr5/biu/+9qliB7NHFyIzNQXp3X1IbNYOQihuUOeC9UPS8cTf1KUbci6MGpuLnyftkvUorbQEMS7p2DyWcDs+amZZLFLHlDEO1GcIvq5kW+7fBZJjYlHYEQ8b0eL6Vzu6m5SBpIZIfP8e96jx3pveKJ3CFzW+ChwhwOGmPJ8YfSA/9X6GRComPKYWcYIDvRhQC+AxteS2WqI7oYTRFalOh7nd/gRqkdC89zy7G2vu8ETctPK0MEfLaC4UEWDTDxuZ73fuoD+etaQfMnYc23DvQ07cuewcJJHFhgf+gTGr74oKRmY0gFpSWdoGqMWf5eEGtZj0wxqfLrGPqcU+uPjac+qvyGBE4pnHsAdwlrKj5f1DjI2mpGdCXS2DqUXdQ4NlaillNSkZKK1lIuEDafPSs87EjYvHa3V7wNaTW6gW3pxC8a5d9+8q/OuBdZIxTshORXYh2akwDmnNXYjpDr3odygGnKzm7bBZ8JetX2s2f9dFNgw9we5mJnWY7XakTxsSsMx7mXPwvzWTZf2YMGMfmmOPy5YbqAWKTDakH40Bvu5G2w5pkHBiaTZm3TZioIbB6Fe4ItDPQC0xBpxPnJ4fNCU6ForDLPZgUlxZY0E/ypkJFdsbeemHTBHP7oekFS+odUGuv7SH1MOU+XJuwtv33IqXqppwzJoMZ+NlWPvZwqj42NUYPc3V+huodeS7Vnz7KSuKNvOm4ZgyK1dz342K0REBDtTia2n5PuBhMWPSrKE4/6qhyh0macbt+/HWC5U4e+GlyEQN3lpTidn3z0VkeBN816MF1BILqAFq8aMSKVDLC/SIPMsCAUdSDCZW4J2vRKUG4KLBLI5NSSLFpTFqYWox9alnuvILnC0plRZpaGrpnH4oHBgGbHK7FXEFIwFMMZMjiJRJg6ml9lIM4QeJwJXezm68NXs579ec0UOQmZrMsLES+iEbSxjtnrxUvLq3Fl9/x279reW44NwhuKRTnuEVO2I4UosCp8Hty56OhdUXy7oxuqAHrcPlmWGyhgZAgSTC4uq0wk5YXJ91oruxx9urS385EuN+JL7b5ADoutEFIwKaIyClyRiKBRKek3IrNpp75KsoytQKVlOLmG/agnvfLMaT0yqxsXAuCtetgnVRdDA4dAibKhP9DdQinfvs77VwNLG72v36z1NhS4xV1WejcHRFQJyp5buzmS0xmDirSBWoJZZmDBhC8ZxQPPPNxwAS/usBBqjFvz7CDWox6Ye1nT7Aps/EkJR5h0YgiAaxfGCUR4he5rYgzdBi69NkaaXvH3IMLeWAF83tNHY/ZK7vYJlageZDMICRlN1gbQrrB2PPALV8DwhuvNS882uha6p5Lfn4F2uQaLMhI86C9OZOmPspG0usz41DMvDY33aoCYdf2fScZDxQfAAxrm5ZO9bTJyIpiRVxlDpa04fiirqbZW2RAlMnNaEukU2pMA5fBIrMLIvL9HUPbrjpVCSmGHpaxvwwIiD5PhDq0Kh5oOnkixSoxbywCdMPyY9KUxBdFXhmlRML5lTi3s1WFBxw4NLVC9H/klKDD3R/BLVcrj5se/Eg0/nhE1Nw9QNjgw+EYSFiERCCWrROD3NZW8woUcvUilhvlDVsMLX4cZqTk485uQUBg9dc34nn7tytLMCCUom3p2J3pvjmTnIGIwlqMb6pZGrJ9UcNO4u2JbWDIvc8lnBVzh1WOyyIQ8hMI38bTK0QglpSYFEwIFIwdYOYO5JVDVArcFQDfQ+EQ+jX+U4FnG8OMGHyGDO+TIzHuvf2BD2lbyzLwqQWZXYSzp4Gm1laJJ59CYvHTMcSRX4lx/ch6/Q96DKxK8/GwY/ACHsC7h85GD83jZlgREB7BKRW4bVbDH9NOaaW1W7DrHnjMW2mJwVNuNWPFI2NdIVk2ccATocDTmsykgejSjyA/ghqkeE7sOck/ruzmZmUl/xiJE47OxqSysJ/jQyEFllQ66gnjYn9RKZ3ZtPC1GLj4sTuZ6/Hg29V4uynN2HIx/sxe9GFiAap+EiDWoFujQZTi39VhRvUIppavN0PyRIOM2A+dCs4GEheF0vqvsJna/HRNi3vHCyepb03/kAb65MBaoUQ1Iq2h44YIBYsSGaAWtpHmb4RKKVsqm3NXd2Mtoc2qq0WteV7c1Pwl+8b8NW3NUH7OHlqIa43f6HYTkrp6Yhzya/43B33a3zdmqbIbsnIDhzN/UZR2cFW6LKcPFyWE3gFb7DFxOivEQEuAoF0GUP1PAlX9IWgFvOewrzb9zGru/E2G8quE4BaQnExOgjk39012F3+GlZ8kI17ryQMHyd2v/pvTF97n6GpFa6B1amdT/56BB0ONk19yetn6GTVMBPuCLy2sgoNexo96XBcKhSLUDOsEovG3Q+btmDBn7Ow9JQXsb7oBZzz4ROwLo6O6zzSoBY9xkJIwQC1Ig9q9dSyQvHM/Pc8w7SARvxxZsFir12JC11Mk8v3vsEBzvQbCPtvLbqeSlhaSvyh/SMBM3Y/DABqBQv4hPsBEer2xOJhgFrBRT3Ym5WS1tuWvA53wwklRaO6TFNhBh59Pbh0Q7qDD14AZLYq1+LKPG8081Eld2xIvwov1ilPizh9SjUa4uvlzA668w+OHIthdvug67fRYSMCaiMQaPVdra2wlud2NRQ0Kgtq2W0oEzK1xB6mNLDlrMHu7Vvw0s5kXHtBMdOiNW8sJg2PBv5GWKPONNZfmVrE9652Fz5ef5jpx9gzMzHn16PCH0CjxaAjwIJaDdSuaj5OSlCgFtkQ4q7f4ANnDZpiS4C0i7D2YYOpJRwwA9QKPIUjwdQiux+yizg+vStTH9DnRY7YhR2pQ0xAnZQVSz2k2xCzJ512yD1YfT5qWUjjMAUlAJf/3BUCdey3mQFqDRCmlhYAjq6jpT6ZQAaoFfRznTGgnYQp377z9Z1w6pCqJ99S6EpUpCXg5Xe05dSLeTVnZiHOcyhnacUU5CNtVJKiDu7OPheLqs9TVJYUKsp0wTX6S8XlB0PBHGs8fnuqsavqYBhro4/iERBLTxeD1EP57BD1LAwaW37ph/SGNiYTbDSoJVSp5ZwOe2D610zuz6AWifR3O4/j4B52se7KxaMx8nRl7Oj+NUoD21sCah3d0+hhkbA3Ft6HtCUWk1QKxXsj5nLC4SDSDlYkp0VPjnEkmVpykicGU4t/vYUb1KKF4kWV/CmRfy3fjUJgSw7U8j1K2ZnD3+XQ94DV+qgNBtRi+8+2zPaD/cVIPxwgoFY4H300AGaAWtojL0wf0W4pcE3XD0fR/ttNoTIfUru9Ocl4/cBR7NxzRLd2ho7Kwl3pynS0uEYtE8cjOc23K18gZ45ljsbVNdeo8nfauBOoTfuvqjoDufCsrDz8T56RejiQx9joW/AR0EL7D77V0FvggVoeNpf3vYOkH9KaWsL9xAOKxrNaO0/WlmBMxw4cGP8Q1t5Wguj55A19bLkW+juoRfrx0brDcHa6EBNnwr3rZ4QveEZLukSAaGpx6YfcR6rb84FKPlhNGnY/ZBxr2oalS95H5uwrcemPSjAiK3qu8EiCWvSgiQERBqjFn9aRBLX8ACeSJWLSJvUeWOjdx3gSzg8pECtwOeW3Bj1ALTqtkvw7+6ojOLQhW7kTISp56cohyMqKjN6jbrsfamU76RnTcPtggFqBR09qUVsrsq11rrQ98AbcdS1aq0ekXvOQDDz65k64XfIpf2oc/EVZMka2fKemCuxnTYU9zqGoTm9CGsqaf62oLFeIfLeNnfEdTsQEFqJXZbQfFyYC8UQo3jiMCAz2CMg9Q7TQ/oOOabBsLYm0Q84vKaYWOU+2+rYl2H3ph0LtLO9NVaSXRGvnlUKsXVTCnNy5Mnq0doIeE5UGBgKo5WjuxmcbWX3NyRfl4qJbhquMglE8khHgdj9krmsv84ISxdaqqeXplLO6Ah9seAJLt56Llz5eGBXaeZEAtfKsNjw62sd8l/r+MEAt/tUQCVDLVdvFSz0Uuz7Vfj/SUJgSdpaYlpVPKJ545O+BlgU2LWmHdDzEXkMMUGsAMrWUAFvCMkrqiF1cBqgl/0ogZGTJbdQkb1F9Ceemr+Dc/JX6ihGq8XVGIl7cUqF762f/eAh+0r1Ttd3k86fC4lYGahHj1/UtQYMzXlU744Y4cWKofimWqhqPosIF8TY8fMq4KPLIcMWIQHRFQMsLZHT1ILA3DKj1yrfobGtnVqc5gXimVh8QnyDQ1FLcuRpsvONh7J95HcY638fGb87FM7+NDq0dxV3QqeBAALVIKL75pAk1/21lonL9o+NRcIoymQCdwmiYCSICHFOL/Uz2pThx9zezJRYTtaQfOmvw6frV2Ph9Fs6+7DLMnF6M5JggHNWxqgFq8YM5Jycfc3IDs/Kb6zvx3J3a3o0Tb0/F7kz5DZ7EhjgSoFavRyjed02wEJKQgKx0MSsQSyvQtBYCW0pALTmfxHAHpZeWlGg8l3bIpUcaoBYFamkFdoSDomSXQb3aUjohlJSjqYBkNZR5f/TsNiRV3wC1lERWvIxatF17S0Bf40m03ve3YEyEpa4rKwkbjxzHZ7sO6d5eUqodSyY0wu5kX4DVHBmlp8Hk6lZcZXXyjXjrqPpV4ymTG1BvZwVwB+txRW4BZmfnDdbuR02/m/dW4+DWr3DyUCPMMWakjMjDyDnTkDw0J2p8HOyOCJ8hci+VquMVLCPL/+XIt9lGALaWGFOLA7eISVtiAsquHYdpM3PZFhR03LFvPzCqGMlRqrWjemyCrDBQQC0Shm0vHoTL1YeUTCvuWD3ZPzLN5Vi2+FWQ7Vjyrnkaj5RGJi0kyCEbcNWF6Yf0PmpBpR+6nGiq3oEPX38fldbJuGTOhZgeJRtCRALUyrXa8FsBU0vslmkwtfiXWCRALcLUkjqYxzGbhajpUJu8KAZsiTWs0R1WEF8GY6DbC7QbIilH/DCE4hUwtaIRgGIG0DMhuEEPp59cWwaoJX1vERNllEqk03pTUHNn6/zfd9HzLUvVj8ajZUgGnvj7l+jq7g2Je/Nm5WLq8V2qbcekpyNtgrqX4H9ml+HhavVbjWcm9iFh0lfohUu1nwOlwsoxpyEjLno0MAZKXNX042jFAWz/zZ/8qsTaLLhg9UIvsFWx/kas2e4pNmI+Hl5SiojBkZXr8FBDGR4+X/parVi/AnVlSzE7Q000/MvqZUdoWe6ZwZ0XK0dsBZKT2rV+BeoFfa//aAXWYAEeOR945/GtyFsyH5Mr12FZQxkeCRBH3tKxllD6dYBlY3GHKKjleechZYimFm/3Q9oHCYBr99NPAIvui4oUJC0h07vOQAK1mmu78MU77E7GZ/6kAOdcXcQLV315OepLSzEZTXjnsfeQd//1EIG+9A6xYU8mAkQovnFPo/fORS5dM4jGD/uBqllTC4CzcT92f/4Jtn38DxzLvAP3LrsQ0aDSGQ2gFhkWQ1NL/vIMN6j19rP7QJhaLHDlGSHB84x+B5DrgVQaoVw9dn6w7dOaVYHqibHJ5NrRI/2QbcM3mw2heAWgFjcwgUCjQAua4QSb6EkUjnYNUEvusvWdl5oj4QC0iBe9O/ejY225cofDWHJvZhKe/4d6wEmpi+NK8nGrRdsOg3FjTkWKSnJKTfYk3Fh9hVL3eOUmn9KGxuy9mur290oTk1Pxy2Ej+3s3+r3/ny1bj9p/ic/BUVeciZJfXsL0sWL9OmDefBCFIgKQbMpdioVjI9T9AQBqyUVO+ELbhyqsfbwOl3vAxECEJTFQy9dekzpQS85Rrec97C0vqNXRyVqiVnPJym58gh2z5o33MbWE7YkEYvfTU/DgF4UCUfjLsPT1mwcl0DWQQC0y/F9ta8DRQx3MTLj995OQnm8TmYUGqKX10gxFPVZT66gfqMVc8uiD5vTDph14ubwJ08+8EGOKomuBLNpALfpWaTC1+LM8EqBWT22ndwdQMWaVlu9FX+qg8tpioBa9/yEBn9nr1JceKWZdKuWQZmipYWsJ70O+NlnBeyP9UAWoFYqbeqRtckgpl26oxh9S99KzzsSNi30ChGrqG2XZCKhB3oONWevdf0Ffi7b88mDbFqvvzkzCproWfPLlwVCY99q8d2Ys8h3VmtqwnTEFCVZ1KYtdKXm4pHGBpvZIpUnTD6Aprklz/f5a8efDRqIkObW/uj9g/H7n2qfQ3iC+sUTWxGE4b9VtTF9pUAscqDTxazx03zom1QfnLsbz88aAOUck8raXI/eulzGjgmN4lWLhCwQUI6DKPdh8gA1h3jVPsYwrxmY+cjesA6lectfLDGhGALSHNuwXKevP1PKxyUpRcu4hFHnYSr7fizHniaWYvGcF1mKBh+lVhTW3fokZxLfKdbhtFbsYwPlFM7V4bDWuv83leGgrMK16Hdsn3u91yN1ejgqQvk/BjltX8voGXizo+GwFph/CZtJvhhU3ARWP34NNTMyKcfkTPgZaH5rwLnduxHw8sqQU9RxTC+VYdt/nmE7KN3KsLA9T6/75mLzX89vEr7HMM46k3wGZWzrPfB6oRTG4uLwLWyCmloQvBlOLH5iBBmqR3r33PHsDyRmeiJtXnuY3E+rLPcC7Idmo8xWrzZxPKJ79IBV+xBOm1iQtmlpi7jS+iY01c/E/p2vzVa9akQK1Hhs93svkJX0xmFryIxpuUGvLs/vg8mpq0XANn4WtINve27lg2FrCCLEeSQNjyiEz1jJLRlNXS0wjjL13sDEyQK0gQa1g2FDB1JW/HNWX0OKPwdRSH2e6RjgBLdKu8x9fwfn36BCMPzkkA0++vQtt7cq1qrRE++LSQlzY9oWWqkydxPOmI77vhLr6JhMu7HwIbpU3bK6RkTm96BwVHeOkruPaS2db4kFevIwj8hHYctVKdDaJ78SZOb4I5/8fC9jSoBYBd3aUPIWizVuRv4Rjb63DronzGfDkts35nvTEKqyh2EXEDgGpfIASAbjWArexoMttq8ACXwQoeh5YwEtxpGyJMbUIIFUxhQXWQICqN1HkAXN8qYpVWLMeWDgPPr+8to7xfOX6Cy6NkfjntU/iQWLwMhbmlOOh+z7HNA/QxP+9Dpd7wTKqb1vz8fC8MXzGW3M51uyZgIVMeuA9+GI6C/Z57Y319T+fmjZ9DKiWj0eYfrMHw9QqORM7NwMLuRh6Uw390w8XYq088y4QRV1sGissT4NaTBWB7ka8zYay62SYWoL35doPtwEXREcKUuSvcGAgglr1+9uxu5ykswGl1w/FtEt8V8Wu127ApjxDTysa5h7nAwdqedMNPamH3r0QLWZMmjUU5181NHi3BzmoZWhqqZ9C4Qa1SPphT42HnWzypQCKpvaJIFuBNKeUsLWkASMOePJobQvShAPJHgijThNp6PRDpWwtP+aXIE3SALUA0yUXre5jA8qTdVB/BQzCGgaoFdygq8Oog2uL1HY7OtF257rgDQVp4busZKwJw26MeUPTsTj326C8TS2djFhXu2obK2wL8EmLdoWhaacdR23KPtXt9tcKc/MKUJalPV79td/R6Pc/73sZ9V98L+raiEumYsrdbGotzVJiWUzHsMbDPOIqM+wqCPSuPOwnMeYTqedNZeTV4wNYHHsKDOOJZVQJNbWEKZEcw4qwsjimF+OnRw+swQNW5W/1aG+BgFMe1hlTkGV1ceeJHV7KJc1W84BUTDWx3z3AEwGyGMDNA/Q10DplpC7D8spk0gN9YCHb7h0UqCW8ckjfl23Yj8kedtsuxi4bK6+eUABQi9XZIkwwQR0tE5Z+uVIAbPlpalH1yUut1W4TTz+kX/TVLGdr6VM/rzMQQS0yJDv+UYeWBlZs+c4/TYE9OQ4GQys6JystFE/rzXK3iBitux+KddcAtUR30aNDZaQf8idOuEEtwtQimlpKBN2VfjvSYJZSfSwuCkqE4sWIGUoevTQ4pVVbyx/sM8HQ1AqCqaVkl0Pv5BCIuqt5xGhhUAnt62FDzGcD1FIzkr6y4WZo0V52vfYZussjo9nUl5GILUcdKN/Jpg6F+rhtVhrGHtfeV1N8PDJmaFslfCfzcqyqIWpD2g5rHDBs6rdoM6sH1LS1GLlaFrMZvxszEfExUbLvduRCERUtEz0toqsldpT+YSEyxg5hTvHSD5lfWG0mDnzx1pfQu+JAp8sbpJlaPEYVA/zkYxPDrOLYV740QT+heEVMLaqXXLpjfb7PvoBVxvbbA3oFYmpRrDIeU4sDuyRALYhqk/Hj2uAt4896E44Zp6WVt5UIxc9F9X1fYjoHbAUEtTjBffk29J60HKjV1UFEc33bPZHnJnnRttismHXdaf6aWsK3aSVv13o730/sDVRQi4SfS0McdloKrlk6FoSl5d3QAsDku17BQiMFMeIz1Zd+6HOFJBKZPX8GIxTv17mmbfig7kLMnBjZbkcq/ZBmapEIGOmH8vMg3KAWw9SSAbWUglnsGHO6V/6pvfK9Z+uLAWFcqrAog0zGsNodD8XMSel9kd8NUEsAagUL/gRbX26iabFPTyIt2lmBfDJALbkRkz6v5uakvRX/mu76E2i7/3U9TSqy1TokA7/b+g2OnwwPSDPjjCG42r1TkW9ShWKHD0PqUG1Co9/nzMAdh2cF1f5pw7twvGBPUDb6Q+WyrFzMzSvsD64OGh/rPqvEgbf/g5aDjTCbzUgdlYdRV5yB7EkjvDHwB7UAELDGy24SY1GRNEBWR4pjSOUJNLU47Swvw4nZiY8DVyZgl1d/qxh5I4bhcpLuKAqc0VpdUppalIaXx4/qOax2F3NQmlpCRhfZRdGfrZbFxuD5z4ED+/nat7wjyAAAIABJREFUYjSQJQFqicXijrFNeJsCCwmo9XeGqUXSCgkDi6+pRdrn9LAI0+uFeWPY9EOiJ8Zoaq1DnodBx+50KJ5+SJhe5ODYXrpMfgWUeKndDwmdnvyfVQhq0fkPBpClaJgGMqhVvdeBvZ8dY+JwyR0jcdq56nYvVhRAo1DQERAKxfsMsp+tmkEtRwU2vLIdRIKeO7JPuwyzf1yM5Aivm0UK1BJqapG4CL9BDKYWf0qHG9RiNbW6xPXlBLsbex9zCp53SlIPxS5mIajFaVfRM4e5Tk0muGntSxVKWVLpiEJ/hAAdLVpPa30ZoJbOTK2g7/ISBrSAWUp9EdudQCn4ZYBaSqMsXS4S4Fbnnz9Bzz//G7zzCi3sy0nBH/6ubfdBhU3wilni4/DAGa1I6Tiupbq3jvX0iUhKYlMZ1B6OjOH4Se2Naqv5lZ9yei3qbTVB24lmA0+NmYC0OEs0u2j4ZkRAeQR4gJXyampKhoztqyA9UI2fsmVFQC4/phZnhAG14J9+SOcukbKReKjKdjS6CgxkUItE+tPXj6D9RA8T9MUbZsAcY0yK6JqBAJ+p5dPtYb/TTQyopUko3lWBZxZV4tJllyITNXjr6R0Yc94RbGy9A09eEVmAM1KgllBTS2wuGKAWPyqRALV6iaYW0dPqY0S1vIcWVpRwjLWCW+wjVf7+KV+CBcBofEEpqCXWF7E5bIBaQYBaYgGVA5/kzvve3fgDr/ZhpAaoUuqTmA8GqKVsZITfCbTsnpIbgbJWpEu53W7U1dUhPt6CzMxsuGtb0PbgG8Gala+floB3W9rx/ufh1Ya68qJ8nHUieBAt4expsJnFBbPlOu+22nHhycVyxWTP56e5YRr3H9ly/bVAaUY2riko6q/uG34bEfCPQAhArUg/Q8I5zDymlgf0Yt5TPHiVpKYW7aQa9dpwdi5K2hrooFZPtxsfvnyIifboGem44u5ToyTyhhtcBGhQi7tczTDB7dkJ0aRVKN6xDfeuBB585EIkowkbF7+G4ruHYO3GYqz9pXZJCD1GLpKgFr0QIkbwMUAt/giHG9Ti0g/FQCS5sVM7N5WAVLRNfnmWJ8XJAah91OqVgkjvesj5Z4BalFC8cFIEA/YoqaukjNqJqkd5NX4NOFCruRzLnwdu5+2w5Ylq5TosbyjD8olfYzmXXjNiPpYLduNa60mtISLIyz1pM8LfSPoII1TsESjOI6k1nE6MhP6MlrHlwKy62iNITUtHQUEhEhISGFNdr/4T3R9XaTGrqE77kAysKt+LpmOtisrrVeiUcXm4I1GfnQNTSk9HnKtNs2u/ir0blW0pmutzFaeMdqA+M3RjFbSDQRhYOeY0ZMRpS/EMolmjqhGBfh2BQCu3CjISQtN3KZaXSvZXoPRD4rjNbkPZPGr3w0BMrYgFIzQh1svqQAe1SJx++KoF+75qYUI2d/FojDo9Ta/wGXZ0iIBQKJ5LI+I+Vk2WWG1MLQC12/+MN79hFyQLz7sD/5NegZ2Ygen0NrE69EGtiUiBWkb6odqRAiIBavXWBs4MCZahrZatFWhHRF3YY2TRKohDCM4ZoJbOTC01Y6MGPFJjN5xlBxKoRUSLl+8E8nCmCKjVhHfXf42SeaXIay7H2j0TsIABrPgHJ+C7YGwT3n18K/KWzEfuRyuwOXcpfL+Vod5jy/QRu+V9/tZ1wLz54NaQRLVqVAwsA2bV1qKurhZp6enIz89HQkIiz4L7WCva7tmgwqryovtzU/F/b0WGXXT3RTYUndBHiD7zXCJG7VbecUHJ11KvwcsNozXXpytOmLEPzbHBpVPq4oiORi7KysWVhpaWjhE1TA3kCIhhQ8G9EkZntLygVkcnf0vqQOmHAzEQIRyewQBqkfCVv3oY3V0uxFnNWLRueggjaphWGwEfU8t3Z6MZIJo1tZwOOJCM5ChcK4sUqMWlHwbKEjGYWvwZHM2gFvFU6pEn3LWQ7pUUQ0usDh/Qgoed5VOwklovUrOOpH3nQ1bE3gfSsf5lX3UEhzZkq70V6V7+0pVDkJUVmVRn0+wL/yhc51PVwXCBU2pSClV1gCqsti8DCdRiw1CFtY/XYY6QqUUDWQFALSIqvBbzKQCLFTAW/kaAruUeptby24DNeyZgIQ2SVa7DGsz3iRUrHFCXy4X6ujrU1tYgPT0DBQUFsHuYWWImnG99CeeWXQqtKyiWYsP7bU68G0a9LtqrC84rwiUdOxQ4Kl8kJj8faackyRcMUGJX9nm4t/rcoGxwlUcX9KB1uI5jpYtX2o1YzWasHD0BibGx2o0YNY0IDKAIKCU0iaUiqHmRjPaQCZlaXOoh57cfU4ucMHY+VDWsgwXU6nD04JO/HmFiM+mCbMy6rVhVnPp94b2v4taKqXjhOrJAF10HAbWO7jnqSTf0+ea9lC0xKJk1FOdfpXIHamcl3l65Gn9pKcT/XHcdLplUCGuEBeK53kUa1OL8EANEDFCLf32EG9QiQvG9tZ1eJ3zwkc8vtWs3UjsYKr0TiINgvoetWn/odrUCWkLfaR8NppZKppZa0Eds4tA29LAnNTlpATalE5iUU+PToAG1vMAUuxvW7avKmZD6Ugx9ESa7Ya3dDpAdvBZ4dtAS+42JNdlta/3XmEwYYPQgNZdjjQDo+nrPbtlhbGtrRVZWDvILCrxphgEr9brReu9f0deiPcWOs99RmI5nt/8XdUdPyPoZigIZuclYMmI/Yl2sOGywh2XCOCSn9wZlpilrDK45cnVQNujKUyc2oS7pgG72ImmI7HZIdj00DiMCRgSURSCsTC2lCJsy18mLhR/rCoIdkxhTJhMqtjdiy8vfoLO9g2edeafpA6wJNsyi0w+lfBhISJ/SOCssN1hALRKOqn8345AnFS1rSAIKTk1E4alJzP/ScuMVRqz/Fdv12g1YUz0SeUVz8UiUgloNexoZxgl3qdKXbDDph8xouRzY+eKtuHfDuVj78UJEA6wXaVArUMqYAWrxr/Fwg1qMplZNJ/MNLjyIuDr3u1ogSW3KIde2kL1Fg2x6pB6yj3u1veEYaixTi7EBjrUFZBlMLfCYWoEAHTVgTzQ8/kLtL7F/6Vln4sbF46Ohuzr5IMHUokEtqqUKzzbpF2ewPxLwamcJC2Zx5/K2sr+RLeK5bdVJeeam4LE7o4Jsyw6Q7defnzeG2RJeCGq1tjpk+9jR0YGcHHVAAdkFkeyGGMxxMC8Nv9/4RTAmgq57Y1kWJrXsCdoOZ8B+1lTY4+RjHqjB3sR0lB27UzefUuL7kDl5N7rM3brZjIShPKsNK04dF4mmjTaNCPTbCASSrNK1U3oDWrRzHLglsushB3wJheK97nhAMJvdjrLrxmPaBbmeB6mnAfXvx7qGrT8ZG0ygFhmX956XXgxKzrJiyKmJKDglGUNGJyF7aMLA2UGzuRzL3suPUlCrCo17GpiPUlYcng9umbVqanmYWi8dK8S1NxhMrVyrDfTuhywQ4H8YoBY/JuEGtQhTy1XbxQNreI9ODQ8YrYAW1xTLgmLBI25XUqn54yvjc1QKhxCSbpSAW+Ipkpw3rHcGUyuAULxw/qgBidSUDTRP9bKj9Frg0GCl7Q4appZoyqFPN4vVwiJ/rwVuWwoCWhGNrs25C1C02febT3OLXH6sOPyCecC7H2Vi9vlZqPioHLnnlyJPY/qh0nEWlut4+l307q1RXz0pHh929WDLJ9+pr6tjjcnTCnC9SV8Nr6Tzp8Hq1rbzId21a/qWoMmp32pwSXEHjuZ9o2P0wm/qjqHFmJxiiPaGP/JGiwMtAvSHYNT2TQzAEnPWUy6QphZhd9kS7Hyh+KjtePQ6NthALTISdfta0drSg9bj3Wg97kRXm0tygOzJcSg8JREFpyYx/8sussNq74ep8lENalWCY2pRn8Hej3rtoJZPU8tx8BO8s64JY5bNxaQouBwjzdSiIQAhOGGAWvwJEilQiwGHyAKOiWUhCcdMOG6013J6WjS7yQ/j8DCeuN/FUxf96c+B1pLkZJOUgFmirwoCX9mYGKAWE4f+oqnFOEu2tRaj7AtGXWm5YO/xgwbUorS2wOlhUemHXoZWTrlvZ8RzF+M5D+vKu1si9xvD6lqB+jICgBEw7B5sPsCmMz5MwK31fOH4YMdJrr77cDPalm+UK8Y7T9IN13z2Papr2d2FInksLe1DRlu9ri6kl06E2RV4JxIlDf4h+SZsOjpMSVHFZU6fWo0Gq779Vdx4kAWnpqbj9qIRQVoxqhsRGBgRUEqKCsTS0j3LTqlTIRoCIVOLS1Pk3mt4oJaYlpbvrdzfQ92DFaIghNjsYAS1hCFtP9mDNg/A1drSywBd7Sek5QuI2DwBuApPSULBKUnILLIjOd0S4pEK0nxUg1pVaGCYWszXjVf4mb399IEIxU/SoqnVsh+f/n01XtpaiSpciGeeuwvTo2QNLZKglvC2LgQjDFCLf62FG9Qi6Yfc7odCUIu9QrQdUuLwctak9Lg4gXaau0ULk8v5SbO0uGe6GnCLvl/QfTBALTYaQYNachMjkue16mop9XnggVoBel65DssbyrBcZNdDpfHiLvZAO5ATza6HGsoYcCucR/emr9C1+StFTR7OT8Xv3tSXGaWoYZFCl88swLkOfX0xp6YifVKOVpd49T7JmoUVR2boYoszUpTpgmv0l7raDIexWJMJj546HpmWKNyWKBwBMNowIhBkBBQ9Q4JsI9LVhULxQn/8mFoGUKV6yAxQSzxkznYXHMedHrCrG47j3Whr6UGfW3o/KQJwEZ2uglHJyCyMR2ahXfV4hKxCVINalWjc0yjSdc9nq8WsGtTavWYKrv3mFvzlwZsxKb8STy7Yj5vWzkXAt2kips/o5I7E5SuXYrZHTiQUYxJJUIvuj5F+KD+6EQG1aroY9IrW0JIbN/me+EpoBbiIBblURjkwS8pPNYCWpA0P5GekH3pALQ4tlJpIcpMm2Ppy9rWeDzVja1CBWloHgapHf5BovQHo4IakifYVf4frQJN0EwlWfOxyY9NHlaF0Q7HtYaOy8et0eQF9xQY9BeNOHYWUPLPaaqLlq7NLcHP15brYoo1MG3cCtWn/1d1uKA1eU1CE0ozIb7cbyj4ato0IhDIC0f4Mkey70hREwmL+5KifUDy9QBdvt2MW0dSa6dGPpEEtDnvoF3mZoZwpgW0boJby2Pf2uOE45kTr8R60tXTD0cz+29XjljRCdLkKTklEXnEisobYkDXEjrj4CGzBF/Wg1lGvZg/94Uw+oc2WGEycVaRu90OXE7W7t2D9a2/ggDULjsYz8NSf5qFAMvRNeOex95B3//WYTGL1HLDwfsHGTcqnimzJSINagb47DKYWf/giCmpRIujsdSFxUM8+qdTDYIAsrlUxG8J3EfrRK3shUCLxWnAXzh9+OmWfIRSvhqkVaoBIySTQUoam9+mdumiAWupGRI7+q86a/qVd+xrR/thmUcNdBel4fucP2F/drH/DGi3+oiwZI1v01/OKn16CRBt/5y2NLqIztQCXNtymtXrAeuPO+A4nYoLX/QqJcwKjE5JS8Kvho8LRlNGGjhHo8VwGcVFEPtCxe/3SVEjxmkimHgo1tQS7HzKDZTLBZrf5a2oZbC1Vc9kAtVSFy68wmW4M0NVMNLoIyMUCXd2d0jpdqTnxGHJqEnKGJzAgF0lfTEyNC86Rflz7tZVSTC22U0HvfuisQVX5Nry0wYlr1y2U0NSqwprXgIXM7pAUwBWiuEYS1KJv7WLPEAPU4g96pECtPhPZNCEw7UELKUKOaUX3nj9XfK2xqYfM1ektLpxXai8d/ZhaBqjFjEywmlrcAGoFvdTUCxVARfsgJ+xGT1gD1PI8fHlrTdKXdCBQK1reyZ1vV8C5kZ/Od6QgHU+/sVPtvSqk5c85ewiucIbGp8RzpyEe/8/em8BnUd3r48+bfYGEJSELECAsyk4ii+JtpYBKigoXbdGyuFxBYr23+qtWpAUK/P+IS6+2VcNiWyVwae9VG7UItzUW22pBNAFkEZEtQBJIwhIgIev7+505c2bOzDvzvjPzLnmTnPl8Wsk753zPOd9zZs7MM8/3+QYILIqMxNSry4Lii+FZDbiYFXimWqA7GxsZiZ8PHoZUEXYYaNcGzd6pT9yo/MKFxjr6/S02Ceh9owsZuUFrslMbdoolOXm45RIatY3PfQzWLPyQPfzGJsQjbw6X/VA/CraZ2v103DbeaJNWBagVHLcTna7aaiJET8XoyX/rLzebNtalewx6D+4iZVxM7Zcgsbp6ZMQHp3NhZpUHtegLN0tmSi9cv0EtK+PVMNl8g1o11VVwRUagR3cao3jmTBm6d++BhIQu0t/Hjn6N/gMGISKCMv2PfH0Qg4cMk/7d2tqKzz48hPSMPtLfDQ31IFnNU1Ko1MXly5fgdrciKYkKgNVUn0NiYhfExdMvSnsvl2HgsD6I/H/PU1Lbp0+id59+yijLy8uQmZkl/d3Y2ICLF8+jV68M6e+MlmY0NTYitRdlt1ZWnEFiQhckJSdLf584cRRNF5IQHUU14k6fPok+nO3TZ06iT2/aVlNLE85XVyEtLZOWrb8IV3oLenRPkf4m7UZFR6NLYlfp73PnKtCtew/ERFPZCeKz3r1pP8kRUXEK1w2h2bCbm5pw6vRJDBgwSPr7yuVanDpWg/iIHtLfl2ovICIiEl27JEl/V1WfRVJSMmJjaDKm8vJTyMjso4BCu88dx4jxVMO11d2KyspyZHr1vxtJSd1oXy7UILtHChK70HEcP34EffsOQFQUTRhx+OsDSr/J398c+QqDBl8vnau/Vi/NH+9DZcAG/6gurwfR1Go6Uy/3XftG6OtDFg9Y8ewlb8Lw3vpDznnPNqitzffPzrusU0BLP14GAorwwwCCWt4WiNMHVl+Lrq3PC1ArMDPg6MUkME0bWql7aRua950C4mPwdwBvFR8IYmv2TXftloglIysQ33jFfmULNbpNyUVUy1ULJa0VWRG/CH+/QB8uAn2MyzmL8sQTgTYbUHsP9umPm3vQBx5xhL8HKkrcOPZn434OneVCjyH0HEmQUbBDLpc9Dyue8SNso6YYy7dnYgVJrmHlcKw9eAgFCz7HjRvmgWat9X2QpB7l04KltWKvP/qHR9b7oO4hIX6A0WQ/JAOUMkGp34fjjJhaUjldnIadp2vfy6BDlRCgVuim89rVFlyuaZDCFmtraAgj+Z/ZERsfKQnSp2YlIKVvAnpJ4YuJiIwO6lUeOofILRFQS81+6Mn3cDnQ1LI/iEAztbQ3HQJSuVyBkbLQj42AZAw8o7dJt5RMzNfBlzC7ReptWbXtq22jfurHYcWGWRnPfmv978849HWd+t+o7wTUev/XR9BioqnlLxtK36Y3JpgezDIO9fMche+Vp012Z2WtelsLRsCWALVCBGr5c5GGc10BatmbnfbA1CIjaq25jNqlb2PtiSocPko0D8LrmJOXhnHnS4PSKVdsHHrepH79CkQj76XMwq9Ojw6EKQ8bKV3dSBj1OVpc5voeQWnYotFbeqZinvyFz2IVUayNPbBvkxuXTxt3ImUocN0M+vjCZ2mt+GgVitKXIp9+lLZ/hAzUst+14IJa9vvD17DyguJfC3LtEAJb3pha5CUsLj4OeXNHYvzUdE+xEcHOsjTdAtSy5KagFSJ6XITRdamGanRdqaFAV0uLsSC9K8IlZVxk+lwE5OrZJw6Jye03fJGAWuf2npMyHdJD++ruSFPL9ozpNLW2ZWKlFIrYOQ4rQETn8ETbjpIxtVj2Q743LNugv3u9r5BGMw/oQS16pXquHCdrSZ/MzhvQZcwco1lTWZ8EqOUF1LITFti2l4NB69yXTad9szJ+AWrZ967Ru4GTm4H9lu3VKP1wP371wzftVQpB6RE5vfFwTGCzHfLdjurfH936BzY731e9JuKxstuD5p3cIVdwtld4senIYPsnJOBng5yiHEFzlzDswwO7XwUaLxu/XHXtDYya5wlqKVlb07djoZRJCsh54g3MrFyFtVgkZ3OtwtZntyPzmXnIISDW4kJUkIKTnsb6aeVYvh0YX1aId48BGfe9wNV5SvqNHMrvPFPrYKHSJjAF+TILS2GSZc/DjKxPAYltxfUBhCX1HCR4XGaaVXLsM9J/AtIZglpcm6wc8QEbO+unymaT++VRj+8P+bfnWF0HC7GsMhPpWwqlvirtcfMY9D0kGKCWiXi8hqlFnmV0B2FqSaCWkVC8uLoteUCAWpbcFNpCbuASEaEnQJckTN8o/bup0fyDFWFzUaArUWJ2pWbFo1svGooV7odeU8sj4ComAjl5/ewJxTsZdAizHzrpXiDq6Jk+gsQaCK8GzgZjajWfrpfYdoQVFkH+KzcRCKaWVU0tHsRSwSt9NhbtE4fT5w9eUsmuN40YZALUMgC1eKTQirC63YkIVHkroFOg2jKzI0At/z3s9Gbgf8u+Lbz32l/wx1+axCH5rh6UEk/fFoWMS2VBsU2MxuaORtekawG1f6lnNu4+c39AbeqNjRl/HFUx4cOqi4mIxE8HDUXvuDhUV51D5dmzGDRoMOLi2scDd1AnK8yNl6wH6s8bg1rd+gHD7/MEtQh4szPnDdxYqg/VO4SCZ8sxk4Qm1hSjYO8o5E+u9gwBlECuTzF+DQGe1JC89I/0oNhaYOFSTD9biOWV07BCb4uARqVjsT7nc/pfEs6osc1ApGkof1a2ZZTCnWOOGYFanr9x41RYbGOxk41dnnPPeiqoxY/VhSr8ifXvLAHLQME60q/1wCIu1DNoe0gwgCziBz5ExgC0MmNqsXoSqMVraok3NNt3FAFq2XZZm1Woq21GbfU1XKqmYBdhdJGQRrMjOTWWAlyyGP3gG7qDhDSG22EkFM+0tUhfQ8PUCjevBLc/gQBHgtvDzmldE35IoCwvYaRO93uroBabATOdLqMZctwnC+GyZivCKExSgFoWww+DASAFw2YgbwdW+idALeceZ5uL05uB85bt1Vz35H9h5/vBCfWz1xPgu1P64LYrn9mtZqt84rfHIz4iQCLxcsutcYm47eJPbPXDbuFBac2oH/yF3WpBK78oKxtju1FxT3KcOXMap0+dwqDBg9Gzp9DXCprjA2D4mw/cOLvP2FDWzS70/RY9x2tqqcwqmf3EaWwxICdzuwx4wUA/SxN+qAI90OlZKWGOkEGt0ft0WlwUXLp5wqf4hAuHVMEkZtsTcCJjIvaXbzlKB6iwt4w0tXTj5JlnUuWBmEEAOgmQKuaYZ3r/2Bjr5FQAh7D22XLMeGYKqEyvp5RUAJZA4ExYBcY41pYpqEV65XIhLp4wtUaoTC3WWwFuWZ43AWpZdlVYFmyoa0atxOiibK7ammu4eslYkD5reBLmLKdC3OF0aMMPKe+ChRKRSzkyJgqj87KCz9QKC6fU4cD+Sgwf0RdNTdGIDkJUqf6dw3ak9vlqVHdLQUpwJMLCYhbaqhN6ppbRrs7eFT22Od0PPNhjBExJ26iX7IpmYX7MN6QfrVIWROchiPrkdE78LkAtY68p2Q/1sZ1OnNzZ6ghQKzAzHs7AVmtLK1b/4FUc3RM8dpQVL2b274GfpO23UtSvMslTxyG6udYvG0aVfxj5f3D4Ks00E6xj3MjzKE8+Eizzlu3OyuiN76Z6CuNfunQR3xw5gpTUVPTr19+yPVEwtB64dgH4cosbjbrLoEs6MOI+FyLl6FxeU8ujhzxIJTG0AOwCZWxJYX86sXYTUCsgTC2pvbeQJbHAvDC1FCZZKmV3yYyoSm9C8Uq/oTLSDKbLQ3NMqZeihGT6HisFtRTmm9xOOO8fGlewr7IG7Cy+nCGo5ZJfet1uKOGHRppaob1U2m1rAtRqt1Nn2vHmJjcNW5RBLiJKT/6ecFcmJs8NrE5oILznydTSwi6hEYoPxEgCY+PwlpX47/IkDJ/+Q8y6Pgiolq6bdvaN2ou78eF7dfj2fbcgJfhdC4xD25EVBdQi2Q8lkMp8duzMmxnARVzDtLrM3KRldvHKd3wPKLjFJxy22j+KubilPDDkCIRwvGBqAa47bn/NHc5hhm15XfoC+gSoFZjZsXoTCExr9q2cK6vGs3PX4uLZwDKY7PRkYV53DDsffN2onpOHwdVqTu2302e+bGG3H+DNyuucVrdULzYK6D9+P65EBC5zo6WGuULfSemFOXJaaaO6zc3N+OabI2hpbcGggYMRG+tMv0xl1MiMGF0ImQZEMAjZ4kELFX7jNJakzjN9Jk7riOg/zSFABNU+4jWeCjDPXIPJriPbuHxLI1B1wI36Gpek35vYC+g1UtspI1BLZW/x80L9VzaDalRJB6+DpWhqseyH5jpTvH4VDT9M1dpSGGK8PtUU5Ew6gSy9phbPrpLqZaJI0dgaiAxMlML8jEAtw3HyY/KwR7NDqppdzD82xyqDWv/6zBTQ5OyqvHK47yNWl7QHqKXT3opPSMA0PVPL6KlaMLdMXS5ALaursX2X69I9FoNu6BaWg6CgFpNMUF+OWWddMZEY02mYWtX4Z9E2lH5dh4mPPYIxCcGbMvv7RB32/OZZfDDgUSyZHJws3sEbbfuwzDO1pD1d2vPUbL5GLDv786j1hV3heMal5LOz8Owx9ixixeNGkWBWQC1t+KxWJJ44LHX2KZzY0stKF4Ja5s7n+iI1lXyEDP2hMLVC1bTZZAYLWLMSRuh07ALU0t8k6H3I6tGe4tuPfHECz80vQEtz6LPs3XhTX9zbusuqWx2Xi0xPR/frg8Om+qLXZDxddovjvlmtOGrANdT0JrSY0B+5yd3xaL+BlhomoYgVFWcwcNBg9OhhJGrkzUwVtn5UjemTZb2k7QwMYXUOoWAzkD9nKA0n2wUFoCCPZEa/ebTGsXaMWDZUGwrYunkfcudkokhuj9pR27fkjA5fyICZFcoxS+BVOWbKAvKhbDoYbZlF9LWXkHZfPtGAWuzhnoQ7yAK6cYkJVFOLCMXrwSwRn0BkAAAgAElEQVQ9kCWALUN3C1DL1yrsGOfDH9Q6qzhaYnxINzE5m1lMVCcAtepw4A+v4r3ou/DkrOsQXbENv/ogBQ//2zgEC9cyDWPTL/nzu/HOn75EU5+bkTe+Hr9/6Uvc8tN5uE6EHwb85sAztdhLJE8q0QM+VgEtI9F3PluglYHo2V7a5w+P9A48FufTvD9C8cS4+sxD/yVALQuaWnZAITtlpQmRH9LIvwmoZQWpNFoldtv1udIsFhCglkVHmRTTkjg9s5P7Zz3wtUv+sh+/fiy0GRFj42Pw0wmXkVRfE/gB6SzGjBiGpJTAs7RIM+dShuEHp2cHfQykgbFjy1ERdyokbbFGhnZJwv8ZMNjWPezChfM4+s0RNDU3o3t3VX/LqOO9evUyBr80YWtyzYOFYKwp+otnyJbxb2rLKgupCls3r8VnO45KmfooMwsaptYibEfJ6HmYzmFzXkPzQjozbdsYY9QZZewLas90Glchb9/PwemBqw4NZOmYWIZMLfqQJN1fYplQPMt+6M3X+q9MVt8G/Jy/cK8uQK1wn6HA9K89gFpGJEvpZbwzMLX2rsNrV+bh0ZtVCKty22r8rjYHfRMyMPvOMQhmtJ/p7bD1MDa9chhTHrsL0R+9gBdr78aqITuwpmQCFs8fHtQ+OV75x9/DC3tH4KmZ2Y5NtFVFXije7fLUq3JKgPAl9u4rBJH3hxFTS3venr6nv4AWaVsdH227l2BqIeRMrWBcNAEHtciXEgtZCQSoZTybZi8gZnPfnp6zP/nj53h98R+CsYwNbX7/9kxMvPh5SNqLv3kcEqMDr6dFOt/UpSfyqv8jJOPI6NaKiBG7Q9IWaSQ7MRFP9B+C+Ej7GZYaGxtx+bLvsFaXK8IA1OJDt9ThVnxUqAOZbIJaGqCMZxkZa0FR1paWauzZh5BNh2ioA3igI+8hyvTowCz2uwJq1dVT1gYrJz+TKNkPjZhaEvglW2pPG2uI16wAtULs8DZqrj2BWuzSZZdtRAcWiq/dvw0Heubhprq3sez3FUiPO4+aOqDv7Y/jgfHxqKttQnSXBEQHgRWlCRlrqsXlpiQk6WlhVdvw6t+zMaPbX/D22QmYM3scSHqfw395DzGT78KAYCJtJtdK9Rdv4/0DTeh743cxdUiSWqrhGD7e2YSJt2QDQRLZD/blq81+CBgBWxTEUQ+7JGS74YasJSvaWnbDI/0FtIy0wkh/BahlgakV7MXcnu0LUCsws9fenr3/uuWf2PjzdwIzeC9WrhuejvwuJUFvhzXQdfJ4xLb6Blicdmh26xLUNDrTkLLb5rihtSjvechuNdvl+yUk4EcDBiMpMtRPObz4t7bb/oJa2vpaQEzPwKJ/j8VOWYuJMYIEqGV7KXX6CnaBLN5hlkNK2oGXzYTiWViSIhSvB7X0T/1srHaf/tuBj/ztogC1/PVg+6jfHkAtrSfVu6CrI4cf1u3GhnUVuPNHdyGdAVetu7FhUwIWzA9epkoPxs/ZbVj9JvDgT/KAj1/B68WncLVLDuY9dgvKfvEiKu9YjgdzktB09G38oTIPczlGWUivgK8K8cujU/GjvGh8+NILqJ31HGYNAJrqmhAddwmHvwGuG9J+s2prsh+yjMYGxBJ/QC26PaoW7LC01Lo0eJFaMX5ztfo+61RXS/vcw8NpIvxQmpXpt72qJahbZCmZXdBmrClfbCp9ikvrGlvcEuPCGUNxwxGglqeX9ZuGFY0tqzeBUMyp1TY+3PQJNq8qslrcUbn/c3s8si4edVTXSaUek0cjovWak6qW6vyy64N4vyp0Wf9GTfgGNdHBC9vsn5CAf+8/GMlRoQa0jBlayiT4FX6ot03+XgssJJnzdIwv1g6KsTVtinR+60cpmD45FSL80NIlIQr58IAdoKs97iNGw/cKarlciE+IxzSiqcWyH+qZWTyIZfbvTr7yBKjVORZAeINah3Bu71kpCxt7aeZzrEXERGJ0hxKKP4Z3Cg5j4iN5EpBVt3cdfnn0VjwzKxu1e9/Gpo+qkXP/I7jJuxJDQBYu/xGkfucrePl4MkZm3Y07CWhVsQ2r303G498HNr28DZe6JwH9vosfzhoeNJ0vj0E17MGmPzThrsnAsehx6LPnFfxtwAwkffQ2KsfNxdycFCCiAh9uOoDhc6eivcvXE1DrT78+gqbT9fRakDMDGgFHVvd5X6GHdhYSr82lBccYyKWCS5b7J+MVvOySXRkmPYtMaGrZZGr5AqbYYrQOSNlZVv6XtdJ/n2CdDPoRW3fePBEPPD3C/451AAt2Xz46wrP2X//rn9i4IjiMranf6Ys76oIvDs+WXkRyMnrksHxiwVmQf02djv//1PjgGDewel3vJlwZEBym28CERDzWfzC6RkWFbDxqQ2ZZCuUSHjpbvsIPdSGGGtF3QMqUuLhQ0tRStZk4m8p5ltFOCMW3waLoVE1qv0/SoVt9mDR1lJ1NLFjedrlQuuMs3n/jS9RfrZMHxo3M7UZ8YiKmzRlOheLF4cgDAtRy5LZ2Vym8Qa2DqNxLheK19y56I+pI4Yd1pb9Hcfy9mHJ1HV4/dxf+I09KWYP3V7yImrvX4IHBQFNsdNC1qvRhYnRB12H3hqUozf0FFt5Af9m94QXUzX4Kt3BRfiFd/K21+HTdz/BO3ENYdv8YJFVtw6qXKnDnkocwJqkJx9/5PSpum4eJXULaq6A15hF+SIBeKfG0loPti6nFh+XR60rNEMh33mkoIrNJbRmLxFt5FjECsuwAWvrwQ9IXoaklPy7xTC1foI+v82zR8PGi7RHgsjpOwdTy/x5nvMn4bzdUFv7x9m78Zsl/B7S5lIxkLB7wDaJamgJq15ux6CGDkZwZBAEDrtGTvW7Av5XdFbIxkYbGja5CeddjAW1zRNck5PcbiNgI+xpaAe2IF2MeGQtD1TCA0s2rUD6NMLtC2KhoqtN6oF3tIXrgjH9ml56GTUAtKSOa9JSvMrVY+KH2aT0M18EhFDy8BuTzQsZ9L2LllLZJ9c07RoBaYbhMgtCl8Aa1DuHs3kpl1NoXcBdcHUEovm4PNq37B5p7Aqe+TsCspfeiadN6HP7WQ5iVfhjvfxKNWyaMQc8QsLM0y6upGru3vocDtckYnncXxicewPrXy3DnY3chA9XY9su3kfGjRzAmuI/EXlZ8HWov1uCT9YXA/UuQlwZU71yHX31Qi67JwMBpP8Ss4cHKDxmEC9GHSZ6pJQFOLreMGVFQSgGhOBzJyUcsPZhlNQSRhRvS8lrYysnzhz4yzR+P848UQlPLBlPLKtBjd3KCZdduP7yVN+ujALX887I+VNE/a21X+/P/3YdX/6MwYB14MC8Fo8/vC5g9K4biJ+QgMV5mBlip4KBMXfc+uKtigYOazqskxbnR64Z9qHcFJqxyfLceWJjV/rLLOPegqCk80D484OQhN6xGJgvCm2Y/JLCWG4hNiEPe3JEYPzXNUkKbth5jRfEqFKUvRf7wKmxdvRZ4pO0BbwFqtfWqCE374Q1qHcRZmamlcrXUWOKOEH54eMvLOJ33OKZ0A3D8bTz70UD86ME07P3dJnzSZRIenDUOPUOs3uBCBba9sg0p8x/COBzGO2u3oefCxzHu5DqsfK8Wfbv3xHV592LqwNCDRnUH3sarf/gMNdF9kffwY7gl+VO8+solzHoyDyQxeXSIfRWaqxTQhx9SXEsGtFxq3kHWH6t7vZGgujZkz3yE5iwvLahlt09KeVkzjGdoWWVrmZHKBahlA9QK9uLW0/HsthcwcEynKebNrgC1vN0Q1CRMVubS6k3Kiq1Qlamvr0d8fLzU3FefHUPBjwpRe/6KX83nju+N+a7QZe5jne0yaTziEDyReKmdyChMvbrUL/84qZwzsA7nMr50UlVT59aUNMzO7Ou3HWFAeEB4wLcH7EQDhu3+YWcQskuMNLWU5xCiqRUfj2lzR9DwQ1600ldshm+XB6VEyaaNwNz5yCUBRwrAFZSmLBsVoJZlV7XrguEOapHwQ/WyVWmb0mt8TATG5PXD5Nn92tcc1B7A9i97YNrNGTj+zgsoHf8UZvUhQ6jA9lUv4tRdq7BgdGgBo5qP38OxcXch+2o1erbuxmufjcAP75Sf5Y7+Hq9+fQt+mJeC4/tPIW1Edui0s5SZrcPxvR/is9MjMHt6NlC3B+tfOYpbn7wbaV8W4uX3anD9rIUdip3FL2ol/PDMNcrMcstsLamQ993d7KxniJ7aIs/QMmNraeuzYENtOCTrnZOEw/oMiFYBLaObAWOgpc4uw4ktvdr8fnHnc32Rmto2jGxPofgAuMMKwGQmDO/XxAZRKN5oTALU8r5YrD7Ph+0LiZfhNTU14cD+L9ErLQ2Zmb2lkpXHq7D2x5tx8sAZR1cRWWM/m9yKnleIelFoj26TcxHVejXojS6NfxT/vJAW9Hb0DdwwvgyVMc79OjuzD25NERo2IZ840WCn9oCVPcQjgi8YHrPSkQC1aygULz0905EqQvF2NbVY6EZIsyESdtY2ZCyxDmo1NzcjitMq9PZM2NLSgshINQyc7MvRHJ2hsakRMdExysyw8wzUanW7EWGQZYtU0J/Tt9Xc0oyoSFVTsaW5GZFcv1vdrYhwGccv+W27tRUREdZio1paWxDJhcrr+63/u7W1BRFceW/+b9X1Q+8DDx/p5suW7ZZmRHL+tmK7a484DLqB0IS0h36MzU1NiLKwbpgV/bidXPqbnuOZWvSlOYLTAGq/mlpEo+pVVN7xFO6M/xi/Wl+N2xfdjeza9/CHrzOQ8PlR5PzkXgxw4jSndU6/h2W/2IPsuY/igRtq8YfnSzH+ybsxIAJwVbyH9XvGYaGk89V2R8XWlSjAAqycTvtRsXU1igcuwdzr265PoWqZz37ItLQUsMlkvzJ6bzRjV0nbpwyOWQ05ZGM3A8eM7HhCXt49yJN5rPpaL4DPj0swtcKIqWV1QvXlrABoTm37qidALU8P6UMKfWU/bI+AFnkQ27//S3RL7oa+WVkaJzRea8KGn/weJCTR7jHz1t6YVBt6lpYrNhY9bwpNVsKiHnfjlfJRdl3jd/l+PVvQPPRz23YSIyPxUN8BGJ3k+WBs25ioIDwgPODTA3qQylsFJ3oWPjtgpUAgQS457JA1a5r9kBRwuxGXmIA8lv2QPq3rNWupKaOXgZACWrQbdphaBDg6c6YMWVn0lbfu6hVcvlyLtPRM6e+a89USQNOtW3fp7/LyU+jRoyfi4ijz48SJo+jff6Ayg8ePfY0B2UOkvwkQcerUCfTrR8PH6+uu4tKli0jPoB+lLlw4Lzmte3cqBlhRflpqJz4hUfq77OQx9OnbXwGTeNtS28e/Qf8Bg6Sy167V4fz5GmTKzN6Lly6AjK1njxTp/NnKcnTpmoTERKr0fKrsODJ791VAGw/bx46gf/ZgqWxjYwOqqs6id2/67FF76RKamhrQM4V+oa86V4m4+Hh0JeI7xPapE0hPy0R0DAX3jh87ggGyLf3fjY2NOHe2XBonOS7X1kpjSe1FP+hUV59DTHQskpKp7TNnTiIlNR2xMbHS37wPqG3V/wSsJPPF5vbq1cu4cuUK0tLoS3xNTTWioiKRnMzPbQri4igb3uvctrTg1OmTytzW1V1FLTe35y/USC+13btT8abKijNI7tYN8fF0bk+eOIq+WQNM55ac7yevq2v1ddJayciU6EeODwJq8UwtD5HrmCiMCefsh60SCqccx4teweEJj2Eamc66PdjwylFMffJu9KnZjfe3fYmmPjcjb9J1OPybdYhe8AjGOPacvYpNF6txvvo0yg7vwIcRs/FMXgbqDhTiP4vqMDY3GV+fTMBd8+/CgNCSxySB+gPvrMe739QheeS9ePD2eHz8yntIefgRjEtowoGNL6Ps9qckPa2OfniAWgpTy/wN0em7I6+rZQXg8pTJ0bfsKRhvd770OuR6FpeZPT3gJpha7QjUYohmWwrP6wG0zg5qGT3X63+z8uzv9OZk98YRqPKHvjooPcRlZ6sPz3rb77y8He8XFFtusv+QXni8+x7L5QNZMKp/P3TrHxdIk6a2DqbdjP84eVtI2tI3Mm74RZR3P2y57SFduuD+3v2QFksfqsXRuTxwurkOF90N0stQj4hYZESKdRDoFWBlfzBqk8dx/MJpnHYg0I7g7CmgVl29BGJJBwO+SPhhQjymEVCLDz8020T9ck5gBqnV1FJZW4GxLqwID7RPD1Cm1jlZCFvL1KLhh5HhC2o17caGHxeievIP8cO7rkMSAbfqdmPD69W487E8pEcAlVuX4hc192L1/OE0q2FrEyr/+Vv8dy3Lfhj8eav831fwTn0u7po8EX2S6rD7N+tR893HKfDWVIfL9UB8UgII3zLY7yG1+3+PV/67GpMefwwTewBNn63D+tZ5+OH4Omx76QXUz3oOs+K2YfWvS5HYNwl9x9+LWTdQELyjH8aglueo/WVlG2U9tAZsqVkUjTIy6sMPzbZdIxKOE7YW7xke2BJMLcB1x+2vuYMBFFllUOnLhQN4ZfUG0tlBLat+MnspYb+HwXO35aEc+fpr6SFkyJDrfNb57IO9eGPpW6i/4luk/LFpXTHognXAxWfjNgrE5oxC1+QGGzWcF73YcyDuOTPfuQE/aw6/6TAuRl70aWVKz164T/4S7rOwKNChPNDkbsV7dWU41aINxx0UnYQ74oWmWqgn2+zjiX7/sLWPhBLM0jGxfPnPNPxQwrZciI2PRx7T1CLG+CdqW07w1ZNAnQ+/7IeBGpmwIzzg1AObntNmP6SXrvraHt7hh7X4W8G7iJ+SgI83VePmf38IN6VGo27vOrz+9SQ8MDMDh9//BNHfGocxqRSYOf7x73Es47uYMiTJqcu812uoxvEjZ4HMIRjQIxpo3YMNv2vCgn8bp5BZJQbZLz5AfXI2pubfi+Gy8Hqwb5tN+wvx2tc3Y8EsVa+r9uNX8DZy0VRyFDlz78W4xCbUJSTg0v+uxu/wIJbc3rbhkMGZJGOrTCi++Qx9V5IwCSnZryfU6Mmcoja9hR7y541sehur+gGN9kUPghl9YLO7nnjcwwnIJTS11Bn00NSyCkaZLQJ/6zu9kILdrtDUMp8ZK4wtHCzEI6VjsW7OUMUQq1f5Ec2ONLNyFZZvOSqdz7jvBayYzAnNHSzEwpcI82kgZqyRsyd5/FaFrc8+hXePcfUPFqIA85A/DCjdvArl05xnXjp+7BiuNVzD0KHDLC/TsyersHH5Ozj4z29M69zy7b7414Zdlm0GumDCt8cjISLIIvFyp1vju+C2C08FegiW7Q3r24hL/UpNy8dHRmJOZhZulENQLBsWBTuMB/527SxKGqsNx/PtuHTkxvRExUfqvYoV9LhnmXjE3/sQNUvudduR+cw85HQYz2sHYhV3sqtj4dhdVjvkqwEfIJchU0sGtMjDflwCAbVGUqYWf4RJuKGv4YvzwgPCAwBjatHXZMYU4l6hw5mpRUAqIgKf8xRmpR3GpjXrcf6mhXjg9utQ98912PRZMm6ZezfGpYYmXV/NznVYX5qCSeOzUHdoGz5uvQuLZ9fhjd8CC/InKkyxJkQT/X3Nd4BQrMUDm1bj2JQluJPHqeo+xaurv8KkpQ9heHQ1Pt30IZJn34vhsXX4dO3LuDRjCdpY5isUrpHa4Jla0vYot+wNgDJi1gUL2GKOMMqc6A9r3GqYoX4ijETsSRnB1Aph+KG/oJO/9QN1dfL9EEwta14t3fwA1pYNREbWPfi5DtQCDqFgM5A/ZygqPipEyeh5mE4lLbiDe4GrKcby7ZlYMSdFfaljv00rR8HeUcifDGzdvA+5czJRJNumxtS2rPVcLXXqVBkuXLyAEcNHWhZo5dso+tWf8e6rf/Fotmv3BPx0RAXiGoMv0m425qQpYxHTctmuSxyXz4/8MY5cDdLXOgu9GpdbifKEkx4lRycl477MLKTI+iAWTIkiHdADhVe/QU2LMXOxf2QXzExUs1ERcIsA8gQ0t3oIUMuqp4zL+WJu+Wddrq2PcwiIUWtGNKAWqSJnZGbj1oYfki/aFgNn7H4+ttZdUUp4QHjAgQd4oXjPHA4uuMI9++FXhXjt6PXILtuB6hvuxSTswO92JGDuE3djQGiwLOr1ix/iV/+TjIcXjFOyFlZuW43fRTyIWec3oDjrQTwwOh6nPtyG0zfNw1RZoyqkt8OKbXjh1ztQExGDmIhGNDYDPW95HI8PP4D1b36K8wkDMO3+eRhHJd+ApiY0RUYj2louCAerL7yqKKDWmXqZnUVhLen/pS2O2+P4Lc/GJPojFE+7QfukAlv0L3ZY3IXV8ib7tt1keSL8ULuWg5L9MLwul+D1RoBaNnxbU4yfb8/UgFrSLYFjUpmDWoRlVQjMmYccBdQaavAbAbpUptYibPcAyRQ7ctdrL9ei/Iz3bIUXamqkr+PDh49EjCy2amPkStGvPjuKLavfQ9mhcuW3OdPSMO6COXPISTt26/ScPByu1ma71RyXf7P7D1BY4Tt803EDPir27OJGlzElaAYdM9mMvp/ZF7emdAJFzmA5tQPZff3y17jibjIcUUZUPGYnUKFpcmhALXJvWlwIKcfmpKexXgbwCahfsIP8SFmmmdtXoTyjP97dQpinU5C/gbCtKHCPCSfwLmGrZs/DimemQPqwqzBSyR/a8hJTi2+XZ7Jyv+fcNw+VFZlYkfM5FpaO5frmH3s1VNPujSRl92HSUp8DxsriwgN9NSwzuBxlP/T2cK8/Z+NFwFeXxXnhAeEBZx5g4Ydml2N4hx8Sjazd2LC4BGN+9gjGsW+UOvF4Z56xWWvvOmxofgQLbuDrHcM7qz7B8KV3I/GTbfjwKDAi7y6MlZljQdkzbHW7Fh8+vwUpPwmdYL6t7oW4MAs/bDpTLz+T+54hXyU8Ei8YZD8009PSZxhk7vAVukgfG9yGYZNmLvU39JC3K5haMlPLjAUVKHaUHTt2ytq97njbvtrxdZ60LUAtGzOgA7XYDYkHsvQvf1rG1iEULHgOpcpLHWnb6De5TzXFMmuLC2GUXkK1bDACajU1NvocSEJCIuLjAyMU/fZ/bsef1hVjRE4mHo6xn5HPZ2dtFIhI64UeQ2m2oVAdu1On4JlT3w5Vc4bt5A65grO9DmB012Tck9EHGXKGpTbtlGg8LDzwX1eO4lyrsQ7ewOgk3MnpaqmgljYckN1ncveuwlos0oRSS/c5UNCL1KfnIQHyn02gYdekzM6cN5A/jNzjPseNEvAlA1wSKMWYqtNQ/uxaYKEcVk2ArPXAomdGoYT7XW2TY7j6wVwNh4nSP9SGNVYjfZV1q3EVylMyibXQ5gg2Cz9kjCwp/JAJxXubCN4heiXbcJhA0QfhgU7sAa2mFhWi5nkfETGRGJ3XD5NnazNsh4/LavG3X21B0mOPYExbMoq+KsSqL2/G0u+pH5uIj3ZvMM+yyIeMtYU/m6o+xvq3gHn5t6DtYhbaYuTGbWo0tZR9i98Xtbs9/5edfV+fLZD1xioQpa9vlzVupCGuZ2bZZWqRMbB+CVDLS/ihmfPb6jKwAjKFum8C1LLhcROmVqVhyOEhFDxbjpmMqSCBV+zFjp3LRJHHbzKzAYzZNRY7JSAMyHmCvCB6glo2RhDQokf3lKFl8++QdvbrgNq1ayxmxFAkpZDPa6E7zqaOwJxT3wtdgwYtJccDs/7lPL4/mKYmF4fwAPPAzoZz2NlQZeiQW+MzMTxaBYFVUIsB7Go1cs+5sdSTCaUJPzxYiOWV02RQS9XIUuymsXBrpkXI7n8EtCLlx2Kn5l7JwDXd7xzDldkmGoZ2QyfDbZUYvZzYecht0/HotbW8MrVcNAEiQDW1CKg1NT34Kbva1EGiceGBjusBPvxQfblWtbXCPvwQQOX//h7Hb7oXN7UpMlOB7c//Dpi3hGY1JAfJxPhmHWZbAI18MX4CugIbjmHbuk0oTbwF8+ffgj6hDNMM6EACa0wBtU5fg9ulhvkZtsJt8P6CkzzzyjqwxXplvnKcrCknAvG8f8hYUmeX4cSWXoGdHAfW7nyuL1JTtYQSB2YcVVHCD81STTLUkGVI5IXNgpE10WgUVgAtK2XsesiXTQFqmXtUj2C75JcqoqnFn+PDDxVr3AuY9JvCPiCglfzStjATRRIjgfuNiSazkEYUY2vaFEzveQhbP0rBdIkBIYcx2l0MQSrfUPwhGv74Nty1tUFqwbvZhIljkRATOj0t0pumrqnIq3qsTcZLGr1rpBvzJ7QiMabNuiAaDnMP/PnaGRxs1GbJzInpiVvitOLcZkwtNjyViaVu8LZArQAxtSRh+4p75LBDoi1Yjqyy8jYTmrcS3eexhxgk+iN+NnuADDtwy0ggnv3G/bd0x1m8/8aXuFZXL2uKuBVNETImjaYWfx0JNlaY31VE94QHVA8wUEtPqKT3s3agqRVOk1l3AJt+sRGVQ27FLanV+Li0CXn58zA8wbiT/oIh4TT0jtAXrVA8vQJMQSZZY9Lb3m/mEzOmlr49I0F41h+1X55KeHyfjLASfbSY1K6b7u+GDC2LDzEi+6E64xpNLV8gjq/zgby4fLXl67zTvtixK0AtG14209TSCL9TPSw1w6HK0Ernso2prCs1Axn7TQpJZMwFRVOGZUx0LhRvY6S2i7qvXUND0R/R8MGfbNf1t0LX74xDrDv0gNqs5p+htjm0n6km9HPjvrFuXJemDffx14eifsf0ANHVutjaBPLhsHtkDBJcUR4DNdXU0mhfae9rkqYWy8Lqi6lFBOh5TS1Fa0uXPINpefHh2Vy9jElTAIzFCk7nqyhDl2G2jafRCtCl76LTMIQ2G6qPzIeEjsVArfqrdRSxk4VymWhufGI8ppmFH1p8CG6z8YuGhQeEByQPGDG16Ms1vezDXlMr7OaxCXVVlTiPnkhLTaAZDw0Oo48lYTeUTtYhPajFi7KrVwQHXHDXiZmrzDIhGgFWVtytB8S8Mazsr/YAACAASURBVLusMLWMAC67/eDLkzZTZ58STK3pt72qvOHxgmVWnKtxqKzkr2d2Gd5UZFTSbhvhUF5kP/R/FvSbSqWDDGJOehGYrGNOWrZWp7WiHA1/eh+Nf/+btQoBKNV98ihEthpneguAeVMT/9n13/BBVWi0Iq5Pc+PeG9yY0F+AWcGcU2E7fD1ANLVUEIsAYpwOV/h227Rn7fbFhGU80ulo8QNlmloSU4srx57PYuPjkDd3pBp+aEckvh3Oteiy8EBH9IBR9kP+td0VE4kxeVmYPFvNttsR/dCWY7ICPrRl/zpL2zyoxX/IMRo/2RMjrGb89eJAX6Lv3nyvr8sz/7wRpo1knUg7/upqCU0t7s7Jg1rkZzvAlh1WU6AuzlC1aaUdwdQKzKyKjUXrx5bjx9GwbSuadv4zMA42sRKRnIweOdpwqqA2yBkv7jUdz5aND2pzg3u5MWu0G5MGCzArqI4WxsPSA2riDajZFGX2VsZ94cXS8seBAd0/nNDF7HRe6qynOLwRqFVfR9Kb0wde/ohLTFCF4vkICNm0VLazZjysKcaypzfSDKQAcp94E/nD7UwQV/bARiyrzMPKKW2jDUJ7UoWtq59E2QztOCqKV6EAiwLQN2J/GzKWzAc23Y9dOW8iH+EwbmtzRvywbMs36ly3o757Z2q5EBEbhdHT+gpQy9pScFwqoPuH41507ooaUEvex8xAJ418jQW32WFYMXNGddTtlSV1UP/rL2PcSE/LiWC8EIr3IhRvYa14FLECBHmz6299J332VcfbwhKgli/vGZ/Xo9piUzH2EwG3Gj/8c9CYW9FDBiE5M9LZJPpZ63ivsVhQdqefVoyrD89wY8ZIN741SIBZQXGwMCo8EGYesPugG2bd13RHyX54tU7R2pAKuOhjvsrUSlMVxYw20c6msUUArXVA/hI1YYxf8xwuoNamtdiFe7ByLpcsYvVbwIRFyPcbcFNBrVzmrLAYt5WZO4SCTUC+4hcA7abvavihkTIPudIJU2u0YGpZWQiOywhtLceuC2hFJhTfdLqebnVkp6NfdOCW/um5wfkzd/6GIKr9oYGSRswtqw7Sa29ZEYzXh1YyHT4hFB9gUMvqJLZVOV9yFny/rABsAtTybybZbUrIgHj3Y+u5s2gsLkbTx39Fa12df07nasePz0FiQuDs2elYXbe+uKvyYTtVfJa9OduN7w53I7evALN8OksUEB7oAB4w2kPa+37Cg1rKFMkPL+S5RAG1bpVZtjx4Zaxd2ymYWyWbVqEibymm99QvbMp2KpL0Ogdh5nNymQMbseClYlp40mJskMCRQyh4eA1KCMtr0hRUZIQBU2vTPgCfAmxsBzaioLI3gFEU1DIaBwF3SNrnHcDM1+cjQ2E0TUH+6/OhAFgSE4wytUgZKRuqwnaqRsHDbyGL+KuS+YrzX5vfP8hc7cYEfjwcqMWzuDLuexErpwBbN+1D7twpyCA+Kx0nzXlF8UaUjJlvsG6CO0CVqcUYH/R1nl2sIvwwOP7vSB9AguOh0FvVaGrBRTMgynuZi6JaHodVMgQPYHmKvVsfKwOurNqw2j/pqteFU/KJ+az0UIQfql7SCMVbcV57LmMFqLIzPgFq2fGWtqxga9n3nbu5GU0f70DTJ39H8zeUcu/PkThpPOJxyR8TzutGRWPqlZ85ry/X7JEITB3ixu3DWpGZ7Lc5YUB4QHggDD1gFBVoRvkPOKgVzJBEA9uGoBabE5cLcQnxNPxwarr6sC+FKBo8/AfcGWG4OOQulWzaCMylgE3JpvtRsEMOP+RD0giba1smVs5NUcAcWp4CYrl7ZGBnOLVRlEHAkDYOPyRATB5QtIeAWKD9fqQ3dvF/L2HjloE9AkK92xsrJdYax2iqKUaBVI+NyQzUGocJu3ZLYFcuAb4YGMTbCoulIIOQDJRUQK1qFKwux0xp/HyIJZvnYhQBmDllFEqUsYV2QPrwQy3jwy2E4oM8HXZAhyB3pdObZ0yt5jPXDHUkzRzkdA6dMrWUbViDsqmbrBF7zMoWzMs+Gf3b6gIR4YeA647bX3PrNRuMHBgIQMjIhi27XCpPq5MczHIC1AqMd53emALTevu00nLsGJo+/QRNu3ai9dJFR4NInpKL6JarjuoGotJPYx/DrkvOXhhuHujGdwa7QdhZ4hAeEB7oPB7Qf2m38tDYpt6xCorJbCwNqMXo5RzNXAK1iFA8Y2rpB2fE3GpTB4SmcQ+mFmE0YT5mVvJMHAbQZKKID12Ty04oVYGx8AhlY/2VwRcGbo3ZJ4NT1doQPHkcGl0snc6Yykoj82IMahEGm6pHprLXpJnMni+DZaGZV0utMDArfRvVQVP8Q58vFDZWJVkTeciqrEYudqNkzDiUbdOFMFpq0P9Cnppa2jubYGr572NvYAi/b4T9HhI8V4SFZSOhePUbjfYNkTClIgibS8NrdDYMfdigWUZDPQhGr1TaA886bsNwSSs9tBJ6qLfDhyIKUMtH+KEtwMlkxgJhw8i0xq4NsMtOf3yVFaCW98vU7Fne11d3Kxe/KKN6oGlPKZq/+BzNpSVora215pqoKKT8y0BrZYNU6p2ed+O1M6MsWx/fz40bB7jxL9ludI1TqzU3NyMqKsqyHVFQeEB4IPw8YBX7IT33FkLSrl5QDDQRvIJahKkVT0CtESqoZaSdxWP9+q9G7cpBNtYpCSlT2ElUX4mCWpyousLUgiZ0jQFiGdtksfThBAgJlBi7jTF4FFVZUiD92dUPEx6Zj+lgjCsSIqiG4CnAXiUn9q6MmWly8Y14Y2q9BTxCQjUPcawnf8YSxLpsjDm7FVBL1VfjdMMk3bVPkUH0yMbsw9ZtZ1CWM995MgE/huQr+2GE0NTyw7vWq4qP6tZ9FaySDNRqkZlaTFOLAkcAH4KoB5Gczp9dthYPgCn9UhzCVK2ce8gfhhZrVYBanUxTS7o4XC6PbEKWlqEOOCN27rx5Ih54eoSl6qKQuQec3pSETz090HTwAFr27UPzl3vRcuqUqYsi+/ZF94EJberCA2n/gh+dvNW0Dz0SgJy+bozNov/rEutZtPzMGVytu4rBg4e06VhE48IDwgNt4wF/BGM1PbaDqgVxqF7DDwHEJyZgGgk/NGNqmfWtEwjH8zpKKqOI19TiNKU4LSqquZQKcKymjOxBkhh7WIQfEh0oszBCo3HoBNM9sgQqGSF9aWqtAUgGSaj6Y4qvgngNWDKtYaDJWl8cmGc8ZjLetSpYp9fkstRwYAoxUMvzsqQ3IldMFMYIofjAONvEinj3CKp7LRtXmFpnSMZfkh1YrmphgrwV0Quqsw7p9bH0HTWrJ2EIcughBddUi3rhSgtdV2tzuIQTthbrlxCKdwhq2QWGrJa3Wk5ZRk4AKhusLmmheGlDMLUs37M8CrIL3uwjs50bgvNedOyardVVaD50CC1fH0bLkSNoKT+jDDh2zEh07dbYpg640HMwvndmrtKH5HhgaLobIzLcGN0bGJTqO7SwsbERX3z+GcZPuAmRkW2TybFNnSgaFx7oQB6wgyvp9xD6YEcPG8/Evr1np1O+rfksIYFab+5H/RVdaLjM6lLCD4mmFj9oNvCgOMFnt0UB4QHhARseIKBW5d6zRhrY9LIWoJYNbzoryt8qxTuHMx8GopaiqXX6mioSLwNIRDSeAV0SkMSJqtuZM6NQQ9Z3o+yK/Lh4kMt3yKJRPkRrXnIKaNHHABcEqMWBWnYBJbMpCoQdqzaslrO2nOTnQxtAmQC17HjWvKydG1NgWuycVlprL4FocbUcP4ao8iOIS02E68qFtnFGbDwak9OwvtsDEnh1XZobfbo568pXhw+he3I3pKVnODMgagkPCA+EhQfs4kfewhDDYkDaJ2MVbVOfpum/OPzeFNSS6yhMralp8i/G2aGUpgOK8IWdV0WHhAfapQd4ppbnM7ALIvwwNNMq3j9C42dvrXhoaskhhwqgpavs776vDyX0BWppt3F9tlK2gWtDEO1E+euxDKvglh5sE6CWCVPLF1hkVfDd7gOqnUvLVx/t2HJaVoBaqufszrW+vNhYnK5CP+s1N8J16TxctTXA5QtwXbkE1+VLwLXLcNVdBRrqgNZW+43ExcMdmwgkdIE7MQlITIa7Sze4k3rA3a0nEN/Fvk2TGufP1+DMmTMYOdK6PlfAGheGOqwHjl1twvnGFulLeo/YSAxIiO6wYw2HgXX4PYTXz9I8lZNwCxXVUkCtq3Wa39mDbizLfkjCD20yz8NhnkUfhAeEBwBPpha9KbCX4YiYKIwW4YdBXSrivSOo7rVsXNHUkplaRENLz8pixowALTvfbfRAkJk4vJXOm4FhRuvKDDdh7ZCEfVbBLH3fGJwmQC2H4YfeJpsXO7OyKOyWCQcwi/VZgFp2Z8+8vNhcAufLgFtqbICr6RrQ3AQ0NwMtzerLFnlRi4gEIqOAqCi4o2OB2DjAFRHwbngz+MUXu3HddUPRpUvgwLKQDkA0FjYeqGtpxbvlV3D2WoumT/0SovCvvbuGTT9FR7Qe6CihJLY0tYxALTufiMUiEh4QHmgTDzBQy/gFlYQfRmJMXj9Mnt2vTfrXGRsV7yFtM+ss/LDpdL3Hpi6BUBLgQ04Zz5DTebMrFs93zpOXpe0fA9+s9E2Pm+jBLauAlxCKB1x33P6amzhMmg6T0DsjahyrY/US8GbDCVDlYU/L4LfaLb/KCVBLdZ/dr+yeNwe/pkJU7uQeKCs7iZaWFgwYkO3MEzXFWL4eWPQMEeTVHQcLsbxyGlaM3ofliwtRQU5nz8MKTdlDKFjwHEoBZNz3AlZMJqnE9b8BW599Cu8e48ocLEQB5iF/GADWjlRXHG3lgb+eq8PeSw2GzU9MicP47vGo+GgVlm85qimjzrtZz8l6+Bw3bpiHHJMixO5aLJLXT1t5IHTtlm5+AAU7BmLGGpJlzeN5lo/K89op/sExNJhOFbY+ux0Zz8xDri93mTG0NJugytZSmVpXPcMVASiaWhJTy/Q533uvnNbzNVZxXnhAeMCSB7yHHwpQy5ITA1DIDvgQgOaECQMP8OGHmnd7KbJeTu7morwosygfO6Rlf8IPSff1YBhje/GsrwgZT3Gy1dplbLH+CFArCEwtX1esN/DDKqhm1IYvYMzXeWmhygJ0VgE7AWr5mm3z8yL80Lnvgl2TrP8vPt+NsePGB7upgNmvr6/D/i/3Ydz4G23blACKXUAGJhqAWlXYunkfcudMQUZNMQr2jkK+AehEbBSlL0X+MPqym/nMPKTrf1uYiZ1Sfcg2M1G0Gcifo6ZaL91cCMwxBz1sD05UsO2BjSdrpbBDo6N/QjRm9lbZgOq8225GVCCg77PlmGkEJHvxjtkzRGhfTmyAWjZn2itTy+VCXHwc8uaOpNkPjXJpWPk0bLNPonh79MAhFKwux8wl/IeaQyhow4x/TrxYsmkVKvI8QW8ntszqkEyJ0v6tZIUMpHVjW5ueO4SzeytlXFoNPWQvzUJTK3hzIN4/gudbJ5Y14YfkiuA2c+mf5CcDppZRKCLfvpXsh+x6c9JvWpdPTKN9CrGzFSv4g5RVkdZUGFo+kDEBaqmz55p+26u+U4w5nW25nlVAySqYJC0kG4Lu3srzdqxqhTF3CFBLuzD8YWuxm4OfS01UD4AHGhoasG/vHowbPyEA1kJn4sCB/UhPS0PPFCdMJ5MXbB7I8gJqEZYVZVypoFaOx2/TUM4xtRZhO0pGz9MyVHjmVuhcJ1riPPD68Uu40mysI5cRH4XZfdQQRB7UKt28CjsBlO7oj/wN8wCJhUQN5zzxhsfaWF6ZifQthRK7j57n2HqEFbgdGF9WqGX2EfvMbvY8zMj6FJime+GTGH+qbYVBRn4nje0oRjppD4VY+FKxPPIpUp8lBtlB9vtAzLivPz7DNKwgQOyz21GWVYzSsnlYsRBYq2ctErbj9nKk7yhGKYi9sdgpsxeV8Sl+JtcJZS1CKqteG+QX0z4TH0kHvc6U/jwzCiUae/OQW1OMZXIfib2VBIzmfsOkp7GBAMr8b9nzsJKAbOS37eXI2FGMCqlutcTELCFNS2VIe9uBCSdQRBh7rF4AriQNqMVYXvJXavKMFJeYgLw5I7SgFv8sbUdgJAD97awmSjZtBObO983UC6mDDqFgE5A/l3woMQK1QtqZgDQWNFCL7Od7RiF/SiraBtQ6iLN7z0o+Yu+s/MsYAbVE+GFAlpBXI76AkeD3QLTgIRQvXwjKtqagQ/I/9CCP/LcdEEnvdTti8ayuWscTdbLSF2/4g122FumTYGp5YWrxrCVfAJJdMMjsEjaaYH5iGWppB/yiOwaFeX2NQ1mojDbodiMiIkJCS8mhry9ALc+ZtApssQtev5lbuRGILSC4Hrh8+TKOH/sGo0abBUkFt32n1s+dO4u9e/cgrVcvryZ69kxF7z59dGVMQC1deCADAYxCzRjYwL/AG/0mNWwGkHkDzpw6RtSz5YHfn6pFpU5PixkY1CUad2QYM7XIXBdlsNBTrkkJ7MnEijkpCouPAJ4LXwIFkvjQV02o66cYL4XlcWGLpF7pWKyXwZjli1kZrj3etgT+rAUWLsX0s4VY+G6mHDarC4VU7IILkaTA02cTyJho6GzZDBl845ojYF45AdZQjOWLyzGTjEk/Pmn8KiNR2k9xCK/JTC1owi6N+5ypkRigfSP9eXQYpHDQP6Yvlf7Nrq2ZWCuzJ1lnteyqio8KPUDlks2rUCGPZZk8llzeh0qIJG1/1wQKlpVsfgC7cjx9Y2nh8eGJBLT8+Bzef+NL1BOhePWhRHmOkcIPCag1NV2VGDF5yKfPP7KRdr+5VmHr6idRRIDQSYuxYW6K+jcGYeZz8rWyejeAYpQcI7/dg7Kn16CEAKevEwCKAD3ezuvbGAoc2Ihllb2RsWWjYiejeBWWbfkGUNq1NNNBLsT1PXs+Vi7JRNHqcmRlbUTRDgIUv4iVU4Ctq7chY8l85B7YiAUSqM18E+Tu2THP9S130klkSUwtbnzM75UbUYD5yB9Ozq0FHpHXAAH2cnZ7zJsaKkwYa2Rd0LW0MuMtFGEiKrZsRIXiD4O1YGcMPsqS8MOKvWehVR9VM6u5YqIwRgjFB9DjpXjj+yvwPrM4bTneeShHE8FtOVSsrgFIiA1g3wAoNkvxu98CDz7Uvp6//XGGBtSiDwfSviUxkFxuEOF4dS9UmUz67c1s/vhwQZqKgdqm9fX2tH9bGZf6TUm7yXpjj1vBTVgZbwAXz0YToJYPUIsHj6wCQlYWgLcyVibaaRt60IzZsQKSGfVLgFrambAKaJnNX7t/5na6MMOs3oULNaiorMSwoSHk4gfIB1euXLFkyVNQ3gKoxVlWXuTll1wCaOyUX2rZucztnr8x3SAaZmjAZBGglqX5C2ahzy9cwz+qdYKlcoPT0hJxfVKM0ryeqSWBO/Ka0OhuSRpslN1DQlMJ6CPptDHtNRaGx4NaChBkFNJKu6Bfh9KPOm02pY/g2lSANgY0yeufMLB4AEqxRZlaUt+lRlS9OPKXBOSmMfCOsp8okCczRgzDDNVrrpIBY5zvpHAgvs+aSecYkTx7jZWRWFgERHwKRccoC00CNBjbSi6XKzHktL9Lv6URplYmVhLGi9vo3qAHyFj4sYWV6W2jdLlQuuOsMaglPYHrmFr0qZwe3mJq+K9H7XSj9WDTSGBTHlZOkRl428h8AQUPv4UsAnBVEtAGEphFQCgaXkbADC/nwUASoKJ4I0rGzPewU4BFUpvtgqn18BrgiTeRn16MZeuA/CWjUCKDWghLphlZyARMkoE3cs1y8+Ux33nlWCbP+9ZNu4Gc+ZjO5hDa+WfzplyhOqbWsl0TsXLJFFRsuh+7ct5EvtFa0On+WbjaTYvoheL1l6XIfuiPd43qluL5RUfx4Np7YMblZ3PQUNuA2CQtaEUSgccmULt7XlwDPLkYY/TNNDSgISoWsZE0cTgrLxWrq0VDbJJ0jh0NdQ2IlcEx1WYpnn8R+Mm/D1NsBdoT4WbPA9RiHSSaWhKgRUMSKT/FeAOzu63psyDSrdQ+oEW3XnP4ym6/lKGbjNPb3AlQSwdq8ahga2urZvFYBbXs6lJJE8QpvHkDtbzZ1tfjx2IFtJIWpszQsjpWAWo5vzUKyq9z3wW75tmzlbhcexmDBg8OdlNhZN9C+KHSW+0LNQ2FktkwPSlrpCh9EbLe1f9GNLco6CCFKqIYW9OmSEycrR+lYDoBOET4YVisiY+r6lF68ZrSl0gXML5HPCb0iNP0zxTU0oWt0iQE/oNaEgOKMbUkkOYtZOlF1jVltKwnDZDGi9YbMrVoqCNln2lBLV77TQF0/QC1vDG11D7zrq/CB5xQu3dtM3ZtU//rxd1LZB07wuJQGFcEBCAvyxIop72+aS/8ALV8rHCFqVVXr2aZpQ8oxqAWs+eLkWWZhhAWl6BHJ/QgkgI6SUBDFbZu2ofcuZSdJOlIkRBSCfBgbCsCgFWrOlMG5/OxVmZg0eZzCSAEDjzjgLR2AWopmlosFFEFtSSQ9+E1qJAYXE5C9oO1TvgQSoCFH+bukUFGzXyPQgmZ9xygJD0TZduAmRm7FTBSAcF4AJR12yT8kIGnMysZG49bCwH8zsdALfrSqz4R08vUJWc/zBLZDwO2zErx/IMHced/3oneAGKTkhBbthmL/pKDdQsH4m+r1wCPP4GG5xbgzwkDUVt1E/6/F+8E/rgAD/61D74dcxCnv/0KfjXpNH75yBqc/rdf4IWpjPFfiue/swaXpw3Duf2nEdu7D/o0H8TlWzdg1e1JOPTb2Xj5dA5iy2Lx0KtPYMz+Nfj2y7W4Y/BplHZ/Am/cD6xVbFYptk7tScLjbzyBMQEmhQXMpQEypIBaZ+olEEtlZ9EoK4ldxQNaLPrKJEGcEZCk19fSs7echB/SK5dvjfLA9CCXN8YWwx7If/VYhTeGFp8RUWhqqQvRVFPLKrDjdE1btW+1nNV+mIU4WgW++HYEqGXV654fkfmaAuCy7sdQlDx9+rSUSbBfv86UStpMtFr9nbx4s4x3LPxQ80LPNIYmPc2Fh8nZEtlvvDg2YbNIddTsb0IoPhQr3Fobja1uXGpqlR5ZesREgGSz0R/mTC2OyZQ9UE5CEABQSwJTVC2qnEknkGWkqfXuCVQco9kZNfpUCjuM187SZvPkGWY5k6agMkPV1GJMLb5MRvZApM9Y6hdTK0MzLgONMY/kDEbAMvMLASPeAH0ppT6gjCwamsh0tqiW1zxkfKSWI2PJkMciMbVYyKSH7pYWIHOUMEBaT/RhnT8MNbXYRzeS/ZAJxU9Nk6vJ69LpJ2Frl0OblyphDBoZWCDgg8K+UQAqeAWtrIBaHoLhPCDSoUAtOqVacLDNp5myQBUxezWsMHeP0XwPlUCvorJ+mLlkPlC8EbsqemPm3CnIMJk3ZYQWQK1gisfrmVr0BZl7OROaWgFejKV4fupraJgxDEkAhs14Ardm1eJPyzdj4JJhePvXSVh6/2k8sqoKc+4dhqP/8xt0XbwBt3y6Bh9PXIx7Unbi+Zdi8ZMncwyYWjK76skcnP6fNdj57cW4B2/hkcKBWPck8MtHj+IHr92DpL+twC8Tl+MnWIPnsRg/ueE03npuJ255+h6cUdhfBrbYrT7AHgkXc6ZMLfmikK4LFoJosM+xn3yFH5qNV5/NUGrOAmuLB6/MyvuzLZuBWmZtCaaWxeyHvthXvs4bLSSzOt5ArEAAXE5smNURoJazW6JR9IU/F76zXgS3Fh+Opm1JfRnzFJJWS6ovjaqAs8dviqAzK8Nl6pOZBGq4kPXxHj92DHHxscjIIN+zxKEP5wqaR3RhY0FrRxjuGB6QQFFZw4ofUcDWkapbJQFCYXR420NsE5KMwvaCnj7H3JlmoJZUg2Q/ZJpaLPsh/xnYF1srjObQfle0OkhaTS1eM8s5U4tqTsm6XUxbyQQcIaDasi2QtbzsjyY4NWQdKKiaWjT7oSdTC5vup4ksJP0tPkNicHpmxyr1LdUsy8gGJkhaWbymFqcDRvS3Ssdhw9yhkuC7AnT6ArVkploJ09SSsx+qYa4m7dkZiJeyBNSiQvGqjpZ67yJMrQghFB8gX1MznuGH5NZ56YMleHEX0Pt7q7Eo68946mUS+ncjCDmKsLlq35NBrTQVbPIMP1TPVf1RLs+DWouO4u619yDpf3+MtSm/4ECtKrz14se45UljUEux1clALQ35hEC90h7Hqcdz8K9++7P6LqlnZvFAkVnWRG/L0SicUTsOz9pm2IKZVJKvy0GAWoDrjttfk1aKE6aSLwfTZzCXbdtOQDJffbGyePQ2jFhdfBkBavnyuvl5PTvL9ouI86aDXJMyNCoZe0H/MsiFl5mzcjjWkPKCWo0Cne7OzIrtwByqz0PC2WZW6oSPHeozHf76K6T06Okwi2CQ3SvMCw90Zg8o7D7qBM+sgp6aWvbcxTPBiIiyzDq0ZyTopY0eZNulbJROJF569eKF4rnz0vMIYWrxQvHM01af5IM+M6IB4QHhASse4MMP9bJ45HJ2CaaWFTfaKFOK58c+hl3ZcqjttOV4+6EcuBo+xsrpB3HPh/kYigbs/fV8PHckFajLxbJXH0LKB56g1tHfzsSDzcvxt4VMzN0bqJWD0+/9GE9tbyCcYSx76SEM3c+YWiqoVavYBNXUejIHnQ3Uajl9TdbOMv6qJAFR3F7HQncpIEUPTs1Isza8AVXeAC6zBeYZUmjOF/MVfugNe6BD1m7wfOghX1eAWlaYWjYzB9q4w5gWNXjOk8paZXF5A7DoolezGfJ/K8+HJkCc3q4AtezNttHXdWle7ZlpF6XNwlG0WjRELJwJL/PD4hhXvFDz5n3InTMFGey39O2g2fgIU2ssdm4G8jUZxnjmFrV//nyNT/8dPvwVhg0fgeSkZJ9lRQHhAeEB4YFge8Bs79DvH2H3ccRbx02cZsrUYppaBNSa0vbMhQAAIABJREFUOxLjeaaW2QS0S6Qv2KtJ2BceaHsP8OGHRi/IFNQSmlqhmKmO+A4SCr8Fqg0+/FDJSuiSdbTo2z/V2VJYjURfkknRUd0t5f3dRqeMdLZ8VTcCx4zCF/X98efZRBOG6MWQALWsgFq+ZtjP877YUL7MW2F1mQnAm7WtB69E+KGvWQjM+Y60sRiDWvrwQFUbh2i7aBL4MkaGlDVNDg0w+k12vRnrS/97WdlJXK276nXCrtVfw/XXD0V8fHxgJlZYER4QHhAeCJEHwnIfMftSZ+ATDailPBmro9KEH7LzVsIO+Ydhf56wQzSPohnhgY7sARZ+qHJStAFMESL8MOTTH5Z7R8i9EPoGNZpaujAeKfuhhGExkIuFI5J+agEtqedut5rkTrfP6cXh+ZF6A6Z8eYQxxmiPVPCN/K1nWXlbY2bYg9VwRAFqWQC1nIQPGi0AK+CTr4Xj7Xyg+mmnD4KpZcdb5mX1oYiBsdq2VnyDWlz/CFi1PRMrOFFimi2NZnCSzk0rh8dvXPmCvaMwE2upkDkHhAnh8bZdB6J14QHhgdB6ICAvJg4YVoEapSGoxYFbilC8FaaWHdArUAMQdoQHhAd8esA7U0uEH/p0YAALONVlCmAXOrUpD6F4g/1X2tcNNncKRqmH2f5vpHlFcxVS4IkHo5xnQlQ2aqVD+qHYfT4xE4s3WjAC1JI1tYKlp2X1KrUDSNkpKy1WOZQwUKAa374AtbzPsN33ArsXu9X11RblrIQfKv3SCzsTAfjSsTSDHsuWN6Mcy/W/SQwuxv4ahZKPqjF98lBUfFSMyslTkKOcCy8R2LaYD9Gm8IDwQPvzgN09xGiEbb6vWB2EXM4nqGUkFK8fuDcmlmBptb8LQfS4w3lAn/2QZVJTSJcxkcjJ64fJsztTFuq2nWa72kdt29uO07oRU0vPnGIAFHuv50dP5q3V7VYzVBvscd7CBvXAlh4AawXJgm38JKEv67nd085YWVtGTC07syxALQtMLb1D7YJKdibEV9lAtK0XWLMqIG9UToBavmbM2vk2f+mw1k1bpcxALfV3KihfKlmVsxcSVpbM0Krc/ADNTISBmLGGZP4BSEZF/W98O8p5Ju7sUCje1kBFYeEB4QHhgTb0gNlX9vaK3fgEteKJptYIqqlFDkkjlAvJ6IgbahuuL9F0B/AAnwnRx3BKpKyQXHbFIA1fD2qxF2sqFiSYWkFyu6FZwdQKpbc921JArTP16klOD1KaH26SjAAmo29HTrZCpywt9fplIYj0Fyb+ZQXUMpsFq2wtAWo5ALWcLH1/WFJWgCwrZaTlJbO2GLBltZ7ZmAWo5WQ1aOv4c6H733pbWCDZxbYj8xkjgfhA9idU7QSyz8KW8IDwgPCAuQfMqPxG2cPaqx8VUKuunktjTkRFqH6IJvyQH6SRrpYQim+vy0D0O5AesAxqHULBJiB/LmHJB/fwZGqp2tfSi7UQig/uBHDW9e8h7fWDSMgcFuCG9OGHGlYVt+mrkVcyYKRLdchALDJ/EXJIobeuGulosTBEU4DJh10GiqndVpladtzGA1lKcjtd9ke9PQFqhRDUMgtxtAMs2SnLg1j8xBvZsGJXMLXsXI6+y/obZ+y7BVFCeEB4QHhAeKAjesDbV9n2rofuwdTiReb1oJacyVnJ/mQEYok3tI54CXTMMR3YiAUso/Pr85FRvApFmIiKLRtRgUGY+RxhrVdh6+onUXQMwKTF2CABUEa/HULBw2tQAiB30hRUZORh5ZRU1W9KW8xOimo3ez5WLgmubMOm5w6hcm+l0h8tq4SAWhEi/DAEq9zoXUTcMkPgeK4JM00tTWifnPBQyXoo1ydl+Dm0SpQwynxIAK0IRFBRepPDKIyRFdWGIqq/ev7Lt3/NxOH10Wb83wLU0oFaeicyZ/nS3PIGCmlsykQ839OpsqqslFUWjMzEYl80rdQ1GrMRCKZfSKSMYGpZ8bD1Mk6ootati5LCA8IDwgPCAx3NA94+kITdy4mFLIglH5/D+298iWtX66Sp0j9fSdkP545Uww/5CfVFWQs7h3S01SjG448HSjZtBObOR65spKJ4FZbtmkgBpppiLNuWiZU5u1GA+cgfDlQUb0TJmPmYXrnR47fcPatQlL5UKkdCCosyXuRALQKCbUPGEtpWyaZVqMgjgFnomVr6F2HlEhWaWv4sJVt19aCIrcqisN8e0IQf8h9mpA2QAw5IlL2cDdGoUSfvkGYi8b4YWypQpYrMk9/Uep6brWXAjTwnSMoCXCZH+W/2TGA0fgFq6YTifQE8/q5cb2GIvthSvs6b9c20no626FGfO29mQ4BazlZEoGKfnbUuagkPCA8IDwgPtGcPhM0eYtQRPx1rqKnFgWFxiQnImyNrarV3WpqfvhLVO5oHKLuq4j4KQBFQiwFTUtKcTcDMjLewbMs3ysBzn3gTMytXefw2oZQDyDzCD3Xg1QEGioUS1DqEs3vP6l6C1fl0SeGHQig+VCucB0QE9h8qr9N2PITiKTrkeciTxEL8jMgmEujDlKy8TKS30EM+KyLrhBWQS+kX3BJ/jA+HZPXtAm9W9bRIPwWoJTO1nABGTuowhFHP/AqkrVBeigLUCry37V7wge+BsCg8IDzQ2T3gulyNiHPH4Kq/JOkYuRO6ozVtENwJyZ3dNWE3fqPQA82DrdUeBwGgsto0X86rUDwAD6aW/ss2M2a2mYo3NifTIuqE0AOMgUXYVgVYRBlWJFywdBxWZrzFAV20U1rwi/5G2Fm7ct6UGV2cHeksAc92Y8Lr4cDU8nx/J5euKyYKY/KybGc/3Ft8Dl9/XoOrF5sRmxiJ/iOScdPM3h6z58leC/4EG80TCANvHZAf5HBPq6MzY9McvnIZ/7hQjYpr1xDhAvrFJ2JySi9kxMZpTZPxPH0GM+W1ZbXd4JWrwp9Wb0OmzEoMXjvOLXswtcxMcZNDtzfPTc4u684sK6Lz0bBch8SCEe3MqNfeW7MKbAlQy4qmlhdGkx6MUv6W65iBVYa/G7TjFOwyWh7e+iItPaZNYWMlC1DLmrN4tJqvIXS1rPlPlBIeEB4InQdclyoRdVBKPao9IiLRPPJ2uBOSgIOFWFg6FuvnyILC+r9td1ckdvDmMv0eYgZkscfcgOE2bQB0EVDrPS78UBoTk1bQg1pGz2eCvWX76hMVwsMDNPMgAFnTCsWrULALqDhGmFksIyGnn+XtNwlcIFpcQEb2IGCCDI6xoXKaWhkyM4yxwSSheBlE25BXLoMumSjigDB/PWYkFK/adCEiJhKjbYJaxRtP4rM/lXt0bdAN3fC9p3nx+0MoWP0WKjAxpGCSIajlryNt1udDXI3eQYz2jn21l/Dy8a89WkqIjMLSIUORFqMCW+XFq7B2F5A+YykeHW6zc0Ep3j5ArT/9+giaSPZDg480HvpXUnieTOWSynvqatFnARdaJdaU9UMbDmynJm2PMbL0bC+q10XOewe19BFtqji+Fm6V2pL2f3VsAtSyAmrp1oIToMkI/CK6V3p2YSDCH+30j0c/jdhjZOjewC4Banm/UXh7ETGqae/2Yf0mJUoKDwgPCA9Y9UDk4X8g4vxpw+Kt6YPRMuAG6Vzp5gewM+cN5A9zCEjVFGP59kyskIAxhzasDqqdlqOPcYdQ8Gw5Zj5DhZvNQg99yUm1Fxf4Cj+MT0zANBJ+ODVNepiXDv2TstmTswC82ssyEP00YWB1FMfoQS1+XJSpZS/8sP5KM15+aLepe+b+fDj6Dkui5+VwzJkVa1UtsdXlmCmxpZjeWB4qZEH+jElTAIzDSn1WSCVsk9RZCzzC65JxwvuyoL8EankI/xOAjbQ9CiWrtwETTqJoyzdgQKMCdCqJAkh5Ms5iYAZl4qmH9tyEUhkklesS5h8NXWVJBzzdZfQe8p/Hv8b+2kuGvp2Wmo7vZ/aVz8kA0iO9UUT03+YOBQG5SAitBHCxMNj0bXhYToiQO+kksvKW4o6eOvMHNiplHn19PtJl31Vu2Yhyuf939CTtqUkTXifzI4O5ErQ5aTFen5uiMLWIjWUV94CUI/2ivpgCYj+X9K30/9XZgZCzzDyE4r1c5CrIQwoZ8+rsvkt6A6Ps3G/4d141+JDfoK1nQjTETXx0RoBaDkAtvU+dAFF2gCdbC0paUTJ6aaeijbJ83++8eSIeXDzSRm1RlL8NMW/wNyBfKLbwoPCA8IDwQDA9EPXF+3A1XjVswp2UgubhU+k5AkotLsf4+07gMyzCismpEtAlMQ2kB8qnKZPrYCGWV06TzktMAAmgyUTRgudAniElBsKGaSh/djsw4QTe3XIUyJ6HFTKIo3aEAF9P4V2S9UuqMw85EjBWjvQdxSiVfhuLnbLdnCcI4Aa5/UykbymU2su47wW5LxSY0/Y3BVuf3Y7MZ+Yhh/R1wee4kbTDA0uElSY9kKu2Sjevwk4C9O3or4ylLKsYpTsA0o8bS+V2mE9kUJC2PRAz1shZzTx8MAolyphpOf3Dvz7hn8fHskAtlhCxtj7/6Cy2FhKh+Hq157ymVkIips0Zigm3EoiPfqWWDjubp52ygfKfsCM8YNMD4cDssdlly8UZqKW+lmv5pxGxkRh1exam3NvPks0zh2uxcekB07LTFmQj59Y06bwijF+5EcsqaVZI5TcUo2DPKOSnb1POSYL9FffImSa5Jph4/1xg66bdQM58TIesT8b+ywn6S6CSXvh/LjhQ60nsmkD01Ko14aFSi4ouGjn3FrKkTJj64ZKwUoNznKaaPhmB3oIRTPL4wT2obWoy9O3wrkn4cfZ19JziDxVIylV+Gwradh7KlXDAQ3hN7q9+X9P3UwKhZN9lckkTXsN8CTArl5MmqHYYQ0tubwZQJM81eQ55bRPwqAyCvbZnFB4lQNu7vaWkDJmWVlzgChlqavF7msGmrgWN5K3QDTAdebMtTs/E4plVRhkR7YzSM/TRGF6zDbqZCMfr+yZALRuaWkZAlNNnPKeglhly6St00Ep7PMXPlz22kO648SY89NNRdtZ8pylrRus1c4Ax3t5p3CUGKjwgPBAmHogqeR+uBjNQKxXNw8lXa3pUfLQKy3dNpACULgRRYXLBCNSi2by0TK2n8NkECjipLDDVKaQtSTSZAFU1xSjYOwr5o/dJwNpMAjxJYBM4sEtmgfG/S4ywtcDCpZh+VhtCydq8sXQVyqfR8wUEBcuZh/w0ub3J1RrWVOnmQmDOPGDzAyjKYGAZBd/KZhBQjQBjzwESwMax0fRA32bg0Tkp+NOzRj7QMrV8LRO7D4y+7AXsvNkDky4j4t/eO4O/vn0Q1+qvaZuWy8XFx2PyPUPxrbv6mHfNKmhltVzAnCAMCQ8IDxAPFD57EGe/PKdRxFYZI0BETBSu/05v5N2fbclhpw9fRuHS/aZlpz2cjZzbCKhFxfhLWEk51DNDBn7ysU3KKJm7R84sSYAjDpjRNlCFrZv2ITcHKEnPRNk2IuS/W67vKd5PBP31wv/5GlCLZaRUs1NmKIwi8hFFBrwUVpl+uIz1RVm9EhgnJxVQmV/aDJu8BbP3kB8dKMXl5mZD3/Kglsp+okVJEoNHhzNwaRx2SkASVEBJBhjLjZhaBHh6eA0q5dBYDeNLBqWMkiY8OpzWo/NLWFgE1HoSRZivAlY8m4sUI4yunN0KiGlpwQWwUMXJK9j26lG0VMh7nhdwQSu/7oLbRUXZ6UFQLfJfF/3WY3F/MwKzrAjDe7qANkp7Y07XsPKMoicMSaOTZZLMNLYEqGUD1NJc+Jy+g9HvVkAk/WKwU8fbZFu9zkz1wLwZ0OlXTBs7AQuXj7HapChn4gEb9x7hQ+EB4QHhgaB6IOqrv8F1wVOXhDTamjYQLdnj1PYZuDQ5VQK4FNCJlGDATfp2A6aWEajFGFIULNPY0jCb5OYJ62lauQqMaUAyDgjSAEiqbeUFg4BkBv2dWbEdmJaJou2ZWJTxOUpGz8N0EHZaoaRTQw/KnsrcLgNh0pdzPpRSG1ZJGF0EMMvduwrLCSONHRIzjbCyjHxgDGrpv4q2y8g6g4f39984is8+PIKmxiatFogMakXHxuCm24Ygb77uZddXRuegXjXCuPCA8IAdD7yxaj+qDlVJ17jRM7ArMgL9J2Rg1mNDLJm9erERv1r4hWnZ+5YOQ/+RyRzjiTCHOdZWTwJQbUMZemPm3CmQ9Mx0Iv0b9OGHcv2isn6YuWQ+ULwRuyrU+iqARbtFQCZPmzxTSwdqcWF8GqaWFVCLB+JsMLVIP/WgwwtHv8KhK5cNfXtrahruy8yS9j2NILuu/dekD0SEVUVAp924URKSJ3Vo2KZH+KHcGmNgEZbbWm4+HuaSJvDaXYRxR0EyT6bWa6XjpNBDQ5DSI0OopWUXkELHD9WieN1RuM83Gmc9ZK3oLhRVSYubMbdb0qC0Cmj5GoARI4yvY4S/cRAbt5YY4GWsq+UNA7EaiihALYeglrdFYFUcXi+GZsemHQDM14JVrhUToM5b/Umjc7BgcS7iu0RZbaZTlbPL5BPgVqdaHmKwwgNh6YGIC2cQ+dXfDfvWPPI2uLv0UM9xoJZePJ5naimi8gR4Wg8sIswuL5paRqCW0W9SCCTT5fICaqmi9r6ZWhK76tnPgQljkT85BVs3b0cZMjFzDvn6bQwwMbCKhoP4BrUIC0wNyWTu1AJgbLyPDjuE1zhNLf3EeAO3wnKB+ehU4QsHcejzo0R2VHvIoFZEZARGThiIex+/Xg09NLLJi4yZtWnxS3Z79KPos/BAuHqAXNu/W/ElLnxdTSVTZIVh/ctwr5G9MO8Z62rjH6w7CpL9UH/0G56EHyyndpQwQxa6x4EZGtCJZ3RlD0JG1j2emlrEIBPUnztUC1pJ2lyy3pMs6E9YV57C/1pNrQwpS5+nrhdpyh5Ti2+f1U2V2VvAzOfuQdnTJAMm0Q6jwFLmtvuxU86YyQNbuy+eR8FJ7iOM7GDyLvrzwcPQNz7BACjiQS4eyCKhgqq2V2Y2MN4A1CJaYq/pkiYQAfpyOWmCpIMlgWKqj5k2FtXrIgdjatHsh5KmlhzCSEBLxmKTGGVQQ1E9FhDR9yKAmJw0YdESmjSBAnP+HyV/PYfdW8oQUd+iIory/qVhUcmbvad4utwHWTSe/KUHJo2yHLKeexOHt8PYMnqHVVW0VKEEPVDmCzfRM7MIY8uIrSVALU5Tyw5QxMqaOdb/JR5AC0H8ejlywCA8/Nh49B3SNYAd7nymrFAxO59XxIiFB4QH2soDBNiKqDwKXKulLx2J3dCaPgTuJPp1Wzl4UEvHplK1qzgtrOyByMBECmpJ4A/RyFI1taiWlTFTi4JFTFOLalWRsEAroNbyd0+g4hh9KDfT1NL/zsIJpRDLinu0mR7ZQ7Os/VUpM7Asg1o9tXpetG1wel5aH1DtL6a9Zb4qjAj/7Q23+c3KL/HN/hNel/7gUQPw0NKRJB6BvV6p5Y02VL3wGCnd3hzTVjcDv9ptwKHfL8Hz71QhddYT+Nn3cpAU6ZdB+5VbGtCAWMTy7Zb/GauWncadrz+EkMYakL40xyI21v4wOlKN6op6FP36MC6euKBkTNOPj1zGPa5LxYPLR9ga+j+LzuDI5xdw5UIjYhOiMGB0Mr71vb6Ijo2wZYcvzMCufKxVgBBynoAhWqF2x004qsiHFwaqPzwwwd8iv7h0Af+4UI3y+npEuFzoH5+AqalpGJjQxVHfaSUGdo3DToOQUF7bSht+6EeTFqoqgJpUlorqmzHJLJjzWeSD3x7H6b9Xw9Xcqi3Lo7xspyMkLAZ4afY6nq3l/XuPUYf0QJM+e6HPQZgU4EMR9R/gHNvkSDg8uCVALROheEP9LBtMJisAmS9k0upk+wwjNAC1fI1PzzAy62vPLt3wg+/dhO/MItRTcQTCA4KtFQgvChvCA8IDwgOyB3Thhx3FLwbPu7yyhq003n77xC4tmW9QEXp3o+rMNfz3K/tx6miF1/73v64v5jw1Al2So827bge0slPWb2d1HgO1Hy7BT6ofxdp7++DMe0vwVspi/GhiEtDSgNqGWCQlcL7gwKeGugbEJnDIj49ztc2xSOKBooYGNETJQNYX/7e9aw2OqsjC3wTyICETQhIIBEhIQJ7yEBeB3QrqhkRLkQjooqBboqjre0tEtIq1gC02G1GXVRClRATULREppVbkYbniArK6kHIlIYE8IAkBkkAMJCHP2bqvmb537juTSTI58wMmc7tPn/66+3b31+eczkI2lmOZcGkr/6nctQTvD9vk/q2xthGhrAAN8skrnbIpuXrp6XLhU2QfnolldysOB3pOl+Br+vORauzfnI/WukbFba6CzYjkkBiV1A9znhyNuIQ+/keIs8ByH14I8ZjEqyn8r4sfS9Q7E/CNGqx1lRR3y1iyP0ktY218m2Lbmlxcy7viHYZKKkay0JKsGpmNoroLojCElPtJPWstriiJ2FILHq/lhqgmkyWylKdHSssvqb+ZcT/UiqUlwUSklgVSy0oXNkNq8R3IAlHGU7PS4k9DGWWsLbMB3/Xqpq+jA7OnT8dDL9MNiFb6h2w9TwfGdqGjfIQAIUAIGCMQoKSWsAgVPqwhEvu7MTg2U3idfMniPdsUChz+sgL7d+TiWl29royomChkLpmA0VOi1dOZcT20rSVlNIuAkjzi813ehxXP7EVkciXKp7yGdXcBO594EAeHzERoXiEaE5xICK9ETvxyfPRonM6zscDJzbj/76WYFF6GqAfewmMTc5F9Sxau3DYWZTlOPLvlYeDtJcg+/zBezUpHAq9ALQ6uysTG+uV4NWsacl9Zgv3hKag8Px3Zb8wGdi3BQ98MQWrsCKS/uBCTeLKsFvvFdLWV07F6bTryVq1E43NrMKv6Qyw7NA3ZN35roMsfEbd3CV74ajqWZS3GJKdZFAMv3WfrC1B8tAIupWWKwm0qKDwEv743BVPT4wMPhC5eI/W4SF1c6W6o3pWaJux8PR/NxeKcp3ZaxdTL2+iEm3vdfonulG5yUs1KWQUnI/dEu9B6k26eEyQ7Xkpy10u5VkRqKWJqsSyg5FpolRhqT6wsu53GTD4jAk3LeotfMHsFt/CUmHr9RDzwzCTExIeZUYPSGCBgZ5ATqIQAIUAIEAKEgISAT+YRK9ZXVtLqNNOWrFzkH2NityhuRuQP9lwuBIcE4/ppybjnafEqeUmmdPinZnmlZ41FllodMnjUSK3KL5bg/QTOSqoQH686jrQ/zcTBtd8idel8xB3NQnZvzqrqOLIfL8RDG/WezUf5m5nYnbgc6b3/hezcDOxcCmSvBZYtnYzyHVn4PnU55pXpWGoN243HPxiCjUsno2j7Shyf9QpSD2fh4IzlmMddlCd9Knfj8dWVuH/BWBTteA+RyzdhXuXbWF2+EAsr3+DzpXxiQheQpVZbqwtckPhLfDwt4eN5fbD3uAlxcwZOGIBFL0q3eXRINyWhqiQHweIPBI4frMIPH5XAUdfqGQz8xtu7dNnocPNYYlB4LgM/8cvdEHmLLXF+MyKuJJdDQYoQ684oUDybVj6Wpep45MjlyWUbcRTud4WOcQ+RWoDjzowNLjXShgO4ra2Nf6kagW30XG1gWMmjJNs88ny3ErOij2Q1xuWJiYjCvDlTkbFguD/Gf7crw+xa3yebkG6HDilMCBAChAAh4AsEuvQcojURMr+fK6rDrk15KCsU7pbUXZNwMV1GD8WipWMR4QwRg4wo/C3MEFu+W0L5ogkDTgZPYA3chGU3ASjeh52105B65nnxt1y8szQXc9cyxJXbVVCF1PJ6Nh9V7z6FozPWYC5nghXqhDP8uJvUqtwlklNGpNbmOGx8cRry3n0euXNeUye1avdh2d+AF56eBs5wK9TpRChy8c6q7SjDdLywcjbKzehCpBZO/ngJX289jYaqOq/+roy5ww3P6JQYZD4xEjGDOsEFMeBGpHGF2HmEXo/GeLU3xYdZeajLq4VDEU7LLZcnpTyXKQgklQMuianiiSc35SN8YQKp821o0lpLSVAp66YWd8sM6eXRTmmGZiW3sCYQqicwfuzf3HcitZTuhyZc/AwXWzo93Mg9UCs+liXCyewI04i1xXYYs6LSb5iKxS9NQEiYvyOAmtWw89OZIbdoMun8diINCAFCgBDoigiYmUMUS9uOqYYVRSxo8OmGU/jpcBGam5qMczkcCI+IwMzMkUidM1SeXovMElbsxmmNS6cUZhGoz8WWpS9jN2eUE3sX/rx2McbgONY9tgFFkbVwzn0Lq9OAnZKllkVSK+7cbix76gs0xlfCOXcTVqeVeZNatZsx79FGrPjmD+6g8B4LskbkvPkgNp5yojb6HqxbmQ5IZBhrqQUhXfapOKD+BqxYvxhjQoGi7ZnYGLcV2RlOwIwuffZhxZy9SP3kNczqoWG1tmXl4uLPF+FqY01R5C8VdpgGhQVj7C1DkPFAktleR+naiYDUGl36oKSddewK2csL67D/vSI0l+q727t1VZl79eJM8R5nYnAtM21p1jrLyIKLpa6E7+qlm9JJERSe9aJT1p1ILY2YWu3p7GYIKDNprOhgWx7X4YOCdN0L+e6oYEfdC2exs8X3i8W8OVPw2/k06VhpN3YDopze7cihPIQAIUAIEAKBhYARh6Q8+2SXkBYOaP0PGmulVVyHz9/Lx5mCcmEJrHQ7VGjncATxrhEjxiXiweXjERzCHV9Lbhgawca0VtBkjuD/tqcSeyQCRSd+wYFthag9+4ssDqA0NJXvOikeT7+RMbj3udGIjA7pkbh1VqWVlnOdpUeglrtjXQEu59TA0cLsANUmdA0A+L0/Y6klXbMgRdk0QxoZYWuW6NKSI4+ppRbsUiDejKZhZSwtidxiyyVSi3M/TF+vEzFKv7mtkklW4m0ZdTS951b1MluWntxbJ03BfU+Op9haZsFUSefNbrdDGGUlBAgBQoAQ6FEIdNdNyLZX85CfcwYtzc1E7yJMAAAJaklEQVReNzapN6AwW4ZHRmD6bSlIuzdRPZnRSpnLZSZNj+pFVFlCoGMQ2PaXXFw84bHS0ht67Ia8V1gwUmYMwuxHUjpGMZKqiYAviBGC1xuB4rxafLutBM2lDfbgYRrG81V/F2m1LYXDJXvqSbnkGpm14fKUqeVyqKYVkVqKQPEcSEaEkNXnamyimXLUGkyrbC23RaOuaCiPcVE0qrezTwTSpk7GoqXjjIql5xoIWH3hEJCEACFACBAChACLADuPdGlLLVHpo/sr8N3uYlSdr+Z/CWLcDTj92b/dC2UpDRdba1QC5jw8CvGJ4cJjycrL4LZo6jWEACHgPwSO7KnAsS/Por6qzu394XFzkweT5oexTDUHooZHI21RMpLGRPpP6R5WktqhCHH+vu8E3NZ6+5o8NBTUAm3ChQiG5JGaybb4m8cNj5nxubjxvCWXYixZaFAp4pWWu6Fa4Hkty3KPG6L89kML6rj5GWUsLa6FOK5l4IIylHw8wPcNZlHi7L8ORVxc5/iXO+5IXy/jIY3IG3ZRJQFpsb7u5B1ZllnZykWiHWsyqayRg4ciI2M8bp07zC4kAZvPjEUpkVoB2/xUMUKAECAE2oWAkRuiUrhnw9iuYjsms6hcWeFV/POD0yg+WSryUcLthoYfkbjiFtW9QnpjxPhh+P1LzIGanj+/chVtZVVtqBglIAQIASUCFcV12LOlEJdOCcS19GGHnpLgcu9NxJvYEAT0HxWLBc+PQVg4xe/1Vy+jfYnvkf5qawnOHKpGUH2Lb4RLNxxy0qRwQYqbC622IxvCXboV0VpYd3nVPKSWd5Wt6KZnjEOWWhoxtcwQQmbS+Ka32pNixXrLKGaWFQ1mjB2P2+eOxribYqxkC+i0RpsRKwM6oIGiyhEChAAhQAh4IWB2DmE3iayVFr/W7Sq4ipWpqbqGnW+fQmHuWbS1tsncDlkLLTaWhuymasYiK7xvOK6fNgyZj44kd8Ku0s6kByEAoP5KCz5ZdxLV+Zfgam11YyK3ChIstdT4ZS4dt5lugwu9w0KQMDEW9zw7irD1EwJq1lt+Kjogi8k5WIXje86hpUzH7VA54WssANwkE3e9oXvwiDO9YjBZnf+NrLTYxtGy2OJGrmTlpfxfWpPYIcxYfsNjpQa6/ZB7V7KWWnpEVVcnsZSj346+7sWjGGaCPzF1OAxdMpVl3zxxMm6fdx1GTu4XkC8lu5Uy2ph4BnkX2oDYrSzlIwQIAUKAEPA7Avrm/35XR7XAK5ebBEIrrwzNjcJth4ILhmBipWs8xa1JpGu9xVNp7u/Y+GhMmDEUab9LtDeBksVW1+gcpEXAINDS3IZ/vH4SF/Kq4Wps5vcTZl2i1b2tHAh2hiF5ahzuXEzxtfzZUaySIv7UrbuUVZBTg8O7ytBUdFWY83x41CTcciiQWy7uq8UbB5XElDJAvC3yyathtClSu/2LNcoh90MbMbWkNrJDGvl74PlaR5k8A8Jr5oRJuPn24Zj4m873b/U37nbKszug7ZRFeQgBQoAQIAQCC4Eu7W7IQF1Z3oDd7xeiJL8MTdxGl/loLXk11zJM3Cwu74CEWIybOgiz7hNvYjZLVJlNF1hdhmpDCHQYAg11LfjsrQJczL+EloYm4YDcZGnKdMo708JiIpA0OQZ3ELFlElH7ycy2mf0SekbO/GOXceRzjtCq8xmZ5Z4vpUYS42ipISocBLm9E1XoJsGqSkm2Sb+5uQ/To9hbC88bQJ3a1uprZrkMIrUsWGrZHXZ6boBW3P7sxLqSLRaZ4KtKYq69srWwuWn0WEyclIDbFibbhS+g8jHvHc160QQSUE1OlSEECAFCwGcImLX25QpU42k6m7s5eewyvvviLM6cPoeWJv14Irzbkcq6RVh1MzOldMAm1jl2YH8MHxeHzEdGIqgXf2Tt/aG4Wj7rkySIEFAiUFlWjz0flKDqdDVaG5lx7hKDYosZ1N0N5ZtrwW3J44IofQ+OCkP8qGjMXpKCsIje1AgdhIAawUj7FGtgf7+nAicPV6OpRLDQcu/BmclJFoxdOdFr/c2cZHm+elrHK8A7O/6YwafmPqilp7Was3XlJ24jO2zV6VrN3VAKRcCGJ6CYWioxtTqK4JF1EGahZpaBdA8CrUWeSk/T6wjCutDB3xjQkZ+h/Qdi0qgUZCxIxuDkiI4sqtvLpomi2zchVYAQIAQIgU5BQHloYns+McOcqdVQ59Smvq4FBz4+g7OnL6G0qEJcuLIZ5Npa1l1ySeT0crkQ3jcCQ0cMwKwFw5GQ3NeeO2KntCIVSgh0bwRyDl7Efw9cwOWSS3A1e2JoCbUSSGa18e3t/qQk5tkXkyAhqE8wopOicPP8RLoVsQO6DUtBKK3lOqC4gBN5tbYZ+7aeweXiq2i9eE21fubtF3XgYdwNZUSWnmmWzTibVvUVRqrwr5ELo1lLLS3ugiy1AMedGRtcLOMnrIkYokenU3Dp2CBlvhyRVqy4tMq1o59mUFaxEDtEWJ/gUNw4ehQSk/pj5l2JiIkP8yVU3VKWHvHeLStEShMChAAhQAj4DQE97sn4PLQD1WQUa2l24YcD53HihyqUF51HfX0D73ohGFppH6qx8T2N1hxaQWN79e6NIcnxGHadEzPvTkR4pGjN0dnmah0IPYkmBDoLgfMldfjm07OoOXcVVyuueKnBj1OdjbT3TYjCi0R9oys84/MEBaFfUhQGJEVi5twhcPYP7SwIArpcywcNAY2GceV+/PoC/vfvSjSW1iOosU0zg1ZAdi8rK0mCwaGTEJtSGB0efkI+8qy0pTK2llpFjCy9PLSWRFR7Asiry5MT2mbWAJwcstTSuP3QuLvaT6Hnjqgl1ahB9bQxIqns10Se04yO0eFOTBiRjIEDnZh662Akj4/yVfHdQo7ZA3ArL5xuUXFSkhAgBAgBQqDdCJidQ9iCfEJwWSz4wtl65ByqxNmCX3C+tBpXaz2bXDHMu6ii/mzHPtV1RWQOGPnDPI4wEy1C+oSHY1BiLBLHROFXaYPQL5Y2ve3uiCSAEBARKC24gv/srUDNhQbUlNagTbTOki5kkza07mg9bgNN7wA/8g2+sLFlN8SefT1r+SF87xXaG85hURic3Bc3zopH7OA+1EbtREA5d9B5gD6gTdda8dORKpw4VIXGi43AZeESFD3czJBGpppRnO+Uzles4Y2dtYBWAHlhXNrbrcrzCegoSTw9yWSppd0j/g+SADu1Fd4UMAAAAABJRU5ErkJggg==&quot;"/>
    <we:property name="snapshotAltText" value="&quot;MIND_Event_Visualization, Feedback&quot;"/>
    <we:property name="snapshotLastRefreshTime" value="&quot;9/12/24, 2:01 pm&quot;"/>
    <we:property name="snapshotTimestamp" value="&quot;1734780733879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Lin Myat</dc:creator>
  <cp:lastModifiedBy>Lin Lin Myat</cp:lastModifiedBy>
  <cp:revision>1</cp:revision>
  <dcterms:created xsi:type="dcterms:W3CDTF">2024-12-23T10:49:45Z</dcterms:created>
  <dcterms:modified xsi:type="dcterms:W3CDTF">2025-01-09T09:15:27Z</dcterms:modified>
</cp:coreProperties>
</file>