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38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2249967"/>
                  </p:ext>
                </p:extLst>
              </p:nvPr>
            </p:nvGraphicFramePr>
            <p:xfrm>
              <a:off x="0" y="1000800"/>
              <a:ext cx="12192000" cy="58571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000800"/>
                <a:ext cx="12192000" cy="5857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cd69e35-5331-4d1f-962f-5a58f5b7c681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8250C4&quot;"/>
    <we:property name="bookmark" value="&quot;H4sIAAAAAAAAA+VZTW/jNhD9K4UuvRiFqE8rt42b9tIWwabYyyIQhuTQy0QWBYrKxg383zuUnN0m69jJemMr6CkRORo+vnmPGsl3gdRtU8HyL1hgcBKcGnO9AHv9EwsmQT2MRQkLI2CKTWOVRHEkpiqjWdM4beo2OLkLHNg5ug+67aDyiWjw4+UkgKo6h7m/UlC1OAkatK2podL/4BBMU852uJoEeNtUxoJPeeHAoU97Q+F0TRDYLzGtCMLpG7xA4YbRTMSMF8gZF2kis1xkgBTWDgE9so0hPnW//MzUDnRNy/ixMOO8kJyJOJHxFIqcov240pVbh/Dl2W1jaXe052XjyXknb6AWKIN+CxbbAfFd8CdC29l+sbMHExemswLfo+qnaqfd0uepqvIz4nUbrIiNc2uIq34CbualoFtaLD099bwP+GQ+zywSTzI4CVeTL3BmNDQ3VguovkE0M1W3qPcG5AfLultwtFuhHIQZZ/v6PU3NJY20NFWtFfe1+H8PMEXVtVRelAM9s09gnVc3vyIZ+aJTAmMl2tNlX/dftb0XYDR5tIHXrPnq8t4AFHj1H4mvSz6ge5UaX678dAKxzKTiLJGFwCKPRRz5bFvZdXjruLl9SKjPFqsCFWaYQgYhK1RByXea7ejq3qkmWIv+otIC7Tro282jKmQisrzgLEsylsaKHf+koV2XdGSXClFyENfHd/fzz723ctiAlZtEcfgjZkOxvc8ngQincSxj4FwlmaAnIgN+fG2OTA3js8r+2lx0ldPv6R7S6GjVmcsMWRROWSRZkaTUqUH6/ep8N59bnINbX569xgOloX5CC91A7dqfS137XqN1pVGl0ljJPvy3rl4zmh65uXsO2hfqqtG4V1M1yiIdtBvbjW7o0OKCQwQiDFXKMZxyIXB3W3FwUanO0RGxPs3bsm1QaEXLDxR+10F6eIns3sRWT+80jbOIC2jejmdeSMiT/vndmq55PfPsgjkYKeeSXk1YnGdZFCaFipHt7oEOYSRDd3JdUVh5ZUg/j/YzYvc8B/l+lpGm7tz4nzQvJuKwj5rd8AaLcCbTac5ziRG1YHkkMBJjsAjUS8K6WGDtSmXsGvd4jbEF7352+PJd6xTs6F3xXBYO6oUnQQ0OmBZRqDJMY2DAorQoskyOwQH370z3r4Tj1f5GpD9I9T/ga+44KDio5DfAGcSeKgYhFGmCaZJm9N6dZPGoxK5A+KcWOPMWBP8Y7f9U9FtpOI7wH0Ly4u/1/5XLYIF23n/hMp1rGxB4DjX2WJohn8Y+juQFtUS5/t/6v39oqtNQwQ9Qdb54/U+jQb9Mv9q/ay+/MpIdAAA=&quot;"/>
    <we:property name="creatorSessionId" value="&quot;d5f1ae12-6f45-4c09-9023-811187f1cb4a&quot;"/>
    <we:property name="creatorTenantId" value="&quot;e2f6449a-9194-40cb-8f04-8057c2c81222&quot;"/>
    <we:property name="creatorUserId" value="&quot;10032002642F2219&quot;"/>
    <we:property name="datasetId" value="&quot;90fe3627-ab6e-4a42-b5a4-0d669dcc2e31&quot;"/>
    <we:property name="embedUrl" value="&quot;/reportEmbed?reportId=d9b14e57-d25f-4a8e-ba56-069e637ecf76&amp;config=eyJjbHVzdGVyVXJsIjoiaHR0cHM6Ly9XQUJJLVNPVVRILUVBU1QtQVNJQS1yZWRpcmVjdC5hbmFseXNpcy53aW5kb3dzLm5ldCIsImVtYmVkRmVhdHVyZXMiOnsidXNhZ2VNZXRyaWNzVk5leHQiOnRydWV9fQ%3D%3D&amp;disableSensitivityBanner=true&quot;"/>
    <we:property name="initialStateBookmark" value="&quot;H4sIAAAAAAAAA+VZTXPbNhD9Kx1eetF0+C3RN1t1e0ideOxOLh0PZwEsFNgUwQFBx6rH/z0Lkk5qRxbtKJbo6UniYrl42H0PWJK3nlB1VcDqPSzRO/COtL5agrn6JfAmXtnbPnx4d3J49i5/f3hyTGZdWaXL2ju49SyYBdqPqm6gcBHI+M/FxIOiOIWFu5JQ1DjxKjS1LqFQ/2LnTEPWNHg38fCmKrQBF/LcgkUX9prc6ZrmDn6LaEbgVl3jOXLbWVMeBSxDFjCexCKd8hSQ3OrOoUW21sWFbqef69KCKmkaZ/NTxjLBAh7FIppBNiVvZ5eqsL0LWx3fVIZWR2teVS4rh+IaSo7Ca5dgsO4Q33onCHVj2smOHwyc68ZwPEPZDpVW2ZWLUxT5Z8Sr2rujbJwaTblqB+B6kXO6pcbcpadctA6f9Oe5QcqT8A78u8lXOHMyLbRRHIrvEM110SzLrQE5Y142S4ZmI5SdZMaatn5Pp+aCLDUNFT3jvhX/7w4mL5qayouiS8/8Exjr2M0uiUau6BRAG4HmaNXW/Xdl7gkYTh4t4DVrfndxLwByvPwPxfuSd+hepcYXd244hkikQrIgFhnHbBrxKHTRNmbX4o1l+uZhQl20SGYoMcUEUvCDTGYUfFBse2f3IJugJ/15oTia3un7xaPMRMzTacaCNE6DJJLB/ncaWnVOW3YuEQUDfrV/dT9/33srmw0YsY4Uu99i1hTb6XzicX8WRSICxmSccjoRA2D75+bI2DA+qWzPzWVTWHVG9xBHR8vOqUgxCP1ZEIogixPq1CD5cXYeLhYGF2D7y+PXOFAq6icUVxWUtv41V6XrNWqba5lLhYVo3f9oyj6jyZ6bu+egfSGvKoVbNVWjLNJOu7FhdF2HFmUMQuC+LxOG/oxxjsNtxc5JJRtLW0S/m9d5XSFXkqbvUvhDG+nuKTK8iI2aHhSNNYhLqN6OZl6YkCf186fRTfV64hmC2QlpygQ9mgTRNE1DP85khMFwD7QLIWm6k6mC3PJLTfx5tJ4Rq+c5yLeTjNBlY8d/0rw4Ebs9aobhdRJhgUhmUzYVGFILNg05hnwMEoFyRViXSyxtLrXpcY9XGBvwbieHr++1jsCMXhXPzcJOtfAkqE4Bsyz0ZYpJBAEEYZJlaSrGoID7Z6b7R8Lxcn8t0p/E+p/wNnccKdgp5dfA6cieyAB8yJIYkzhJ6bk7TqNRkV0Cd6cWWP0WCP8Y7f+U9BvTsB/iP4TkyN/y/1suvSWaRfuGSze2roDjKZTYYqm6eApbP6IXlAJF/9+4378U1amr4EcoGle89tOo105CRVWswIEb3AdTr4XVovsCloxBF7sdAAA=&quot;"/>
    <we:property name="isFiltersActionButtonVisible" value="true"/>
    <we:property name="isVisualContainerHeaderHidden" value="false"/>
    <we:property name="pageDisplayName" value="&quot;Page 1&quot;"/>
    <we:property name="reportEmbeddedTime" value="&quot;2025-01-08T12:34:28.184Z&quot;"/>
    <we:property name="reportName" value="&quot;Leadership_feedback_visualization&quot;"/>
    <we:property name="reportState" value="&quot;CONNECTED&quot;"/>
    <we:property name="reportUrl" value="&quot;/links/hvkzmjJEkJ?ctid=e2f6449a-9194-40cb-8f04-8057c2c81222&amp;pbi_source=linkShare&amp;fromEntryPoint=shar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Lin Lin Myat</cp:lastModifiedBy>
  <cp:revision>5</cp:revision>
  <dcterms:created xsi:type="dcterms:W3CDTF">2018-06-07T21:39:02Z</dcterms:created>
  <dcterms:modified xsi:type="dcterms:W3CDTF">2025-01-09T09:55:19Z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