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custDataLst>
    <p:tags r:id="rId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BC108F-2AB8-48DA-AB49-F9E86BDDFE2F}" v="6" dt="2018-08-08T09:06:44.7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51"/>
    <p:restoredTop sz="94647"/>
  </p:normalViewPr>
  <p:slideViewPr>
    <p:cSldViewPr snapToGrid="0" snapToObjects="1">
      <p:cViewPr varScale="1">
        <p:scale>
          <a:sx n="96" d="100"/>
          <a:sy n="96" d="100"/>
        </p:scale>
        <p:origin x="14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tags" Target="tags/tag1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4106F-A246-2E48-9544-E8146AB80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229C53-2CA9-764A-93AB-ECAD546B01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C782C-8745-7347-B6AC-4D8772289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CFD0D-118D-4441-A91C-1B836A28A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B8388-0632-6942-96AC-2D619404E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746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59CC8-54DA-0A42-9DA3-C9E7FB11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1DD596-2259-614F-A986-3F25CF600F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5B1C8-F927-B147-8326-E3862924A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B53A9-157A-9941-B952-607DAB5FA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F697C-66DE-734A-9CA9-579BCEA1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8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FAABD5-DA08-A547-B641-D0E0889172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8267B-68DB-BD49-A9B4-434AE7BB23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D2D5EC-A445-FF43-82E6-1E7554A5D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6C67B-5186-6A4F-8CC0-6CBFEB118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BF1686-2B7E-F34D-B970-CC7FA2D3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161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FEA2F-4473-0948-AB43-EBE33511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8B151-747D-604F-903D-9A920F317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47E0C-8A67-AE45-9E33-B90E65F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C27D1-B1FA-884E-BB86-6AA912AD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0875C-8A74-6B43-8AF6-63659F8EC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3270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3F97-6513-314A-BEB3-8AC3A43CE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1008-6364-A640-BA0B-D8775884B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AB27E-7D19-9148-AFBE-D10DF7C15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7AB2F-DBDD-3343-AB56-539EF251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2543B-D933-004D-99FF-224DE8B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993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E5657-C487-1D4B-9C65-4DD0F323D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F2E6E-20E6-9043-A03F-A481416CA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B42E3-D2BE-6F4D-92FC-1494FD65C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A5245B-18BD-FF4F-92B6-242006FB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81255-874F-754B-A47E-861DA0CD1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E19D76-7CF9-AC46-8DF1-89FFCD7B2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2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3E17C-5F89-8D43-BA72-7627FFCB1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69009-5908-0446-A2D3-27CA7612D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A4F87B-6AD1-4F41-B65A-1712AF5CC5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BD845-9E91-C744-AC94-1F3B0763A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5476AE-7625-BD41-9CA9-51364370D3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53358-AC69-5B4B-A141-FBCF7AC8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FCEA71-D074-9149-9053-65C6E547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C57ED6-3E53-184B-96E1-A81C0B366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7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7104-1EED-AC46-9BFE-74C4C8973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A8C08-9E8C-6741-A2F0-5FAB6AE5E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E1B8-2D7B-4548-B1EC-8C766C92D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E0B748-F1C5-8749-8C42-DAC929DF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546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E7249-F53D-4B4D-A448-22699C3D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682F3B-F381-C642-956B-8B897A4E6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99A17-3A94-2D4B-863A-D140FD43E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842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E8CEF-1C51-8C45-A4DD-823EF2ED1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374CA-1122-FA4B-B960-C80ADBD8C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EA1D2F-31D9-944B-9E05-A6DF632D8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8C1F2-E75A-7847-BE97-4BAFD26A3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989FF9-DBBA-CD42-95A8-C1446B010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18F56-7D9A-9D48-8FD1-C96B13CC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40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687D9-2240-8D42-BF6D-3237D5EF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33825A-5AFC-8A42-93C4-F00E40A0F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F956E5-5DA8-AB49-9E03-65283DF2A3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8163D5-4687-C243-A8A2-0650A7887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300BF0-29B6-B343-A484-59353A8AC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48E5C9-1065-5147-B725-91FB9915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01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B6787-B51F-DB42-9E52-63E10EB86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9472-27F5-2144-BCEC-3E0A96761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52788-8A6E-D24F-82D2-F38C9E41A4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A2730A-859E-B540-ADF3-E97069AD1FDB}" type="datetimeFigureOut">
              <a:rPr lang="en-US" smtClean="0"/>
              <a:t>12/28/2024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DDB45-653D-0C49-B78E-967549C7BA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DC715-0B9A-0348-A62C-3F8BCE535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DC9C-C50D-D242-B083-59CEE07163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84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1/relationships/webextension" Target="../webextensions/webextension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ages.store.office.com/addinsinstallpage.aspx?rs=en-US&amp;assetid=WA200003233&amp;isWac=True&amp;ui=en-US&amp;ad=U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dd-in_Banner">
            <a:extLst>
              <a:ext uri="{FF2B5EF4-FFF2-40B4-BE49-F238E27FC236}">
                <a16:creationId xmlns:a16="http://schemas.microsoft.com/office/drawing/2014/main" id="{3469E413-BCF5-4E2F-BE4B-EB617C589F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 rtl="0"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7" name="Add-in_Icon" descr="Icon for Microsoft Power BI.">
            <a:extLst>
              <a:ext uri="{FF2B5EF4-FFF2-40B4-BE49-F238E27FC236}">
                <a16:creationId xmlns:a16="http://schemas.microsoft.com/office/drawing/2014/main" id="{87D43E1C-7B4D-44A2-8E6D-6786349BFB5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2" name="Add-in" descr="Add-in content for Microsoft Power BI."/>
              <p:cNvGraphicFramePr>
                <a:graphicFrameLocks noGrp="1"/>
              </p:cNvGraphicFramePr>
              <p:nvPr/>
            </p:nvGraphicFramePr>
            <p:xfrm>
              <a:off x="721012" y="1170879"/>
              <a:ext cx="10749976" cy="533572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3"/>
              </a:graphicData>
            </a:graphic>
          </p:graphicFrame>
        </mc:Choice>
        <mc:Fallback>
          <p:pic>
            <p:nvPicPr>
              <p:cNvPr id="2" name="Add-in" descr="Add-in content for Microsoft Power BI.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1012" y="1170879"/>
                <a:ext cx="10749976" cy="533572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1859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InstallationHelpContent">
            <a:extLst>
              <a:ext uri="{FF2B5EF4-FFF2-40B4-BE49-F238E27FC236}">
                <a16:creationId xmlns:a16="http://schemas.microsoft.com/office/drawing/2014/main" id="{2CA8B576-3688-4F36-8A9A-7852B92A0202}"/>
              </a:ext>
            </a:extLst>
          </p:cNvPr>
          <p:cNvSpPr txBox="1"/>
          <p:nvPr/>
        </p:nvSpPr>
        <p:spPr>
          <a:xfrm>
            <a:off x="914400" y="5284829"/>
            <a:ext cx="10063308" cy="4616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sp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Return to your internet browser or copy this link into your browser:</a:t>
            </a:r>
          </a:p>
          <a:p>
            <a:pPr marL="0" indent="0" algn="l" defTabSz="914400" rtl="0" eaLnBrk="1" latinLnBrk="0" hangingPunct="1"/>
            <a:r>
              <a:rPr lang="en-US" sz="1200" b="0" i="0" u="sng" kern="1200" dirty="0">
                <a:solidFill>
                  <a:srgbClr val="0563C1"/>
                </a:solidFill>
                <a:latin typeface="Segoe UI" panose="020B0502040204020203" pitchFamily="34" charset="0"/>
                <a:cs typeface="Segoe UI" panose="020B0502040204020203" pitchFamily="34" charset="0"/>
                <a:hlinkClick r:id="rId2"/>
              </a:rPr>
              <a:t>https://pages.store.office.com/addinsinstallpage.aspx?rs=en-US&amp;assetid=WA200003233&amp;isWac=True&amp;ui=en-US&amp;ad=US</a:t>
            </a:r>
            <a:endParaRPr lang="en-US" sz="1200" b="0" i="0" u="sng" kern="1200" dirty="0">
              <a:solidFill>
                <a:srgbClr val="0563C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InstallationHelpHeader">
            <a:extLst>
              <a:ext uri="{FF2B5EF4-FFF2-40B4-BE49-F238E27FC236}">
                <a16:creationId xmlns:a16="http://schemas.microsoft.com/office/drawing/2014/main" id="{64C02631-9FDD-4AF6-94C6-2FA9F2831D20}"/>
              </a:ext>
            </a:extLst>
          </p:cNvPr>
          <p:cNvSpPr txBox="1"/>
          <p:nvPr/>
        </p:nvSpPr>
        <p:spPr>
          <a:xfrm>
            <a:off x="914400" y="4916126"/>
            <a:ext cx="10063307" cy="34676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rtlCol="0" anchor="ctr" anchorCtr="0">
            <a:normAutofit lnSpcReduction="10000"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0" i="0">
                <a:latin typeface="Segoe UI Light" panose="020B0502040204020203" pitchFamily="34" charset="0"/>
                <a:cs typeface="Segoe UI Light" panose="020B0502040204020203" pitchFamily="34" charset="0"/>
              </a:rPr>
              <a:t>Need more help?</a:t>
            </a:r>
          </a:p>
        </p:txBody>
      </p:sp>
      <p:pic>
        <p:nvPicPr>
          <p:cNvPr id="17" name="LaunchHelpImage" descr="Office ribbon open on the Insert tab.">
            <a:extLst>
              <a:ext uri="{FF2B5EF4-FFF2-40B4-BE49-F238E27FC236}">
                <a16:creationId xmlns:a16="http://schemas.microsoft.com/office/drawing/2014/main" id="{9F6644C8-9C25-4A33-B37A-9C5FA1BB43E1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14399" y="2448231"/>
            <a:ext cx="5943600" cy="2102400"/>
          </a:xfrm>
          <a:prstGeom prst="rect">
            <a:avLst/>
          </a:prstGeom>
          <a:ln>
            <a:noFill/>
          </a:ln>
        </p:spPr>
      </p:pic>
      <p:sp>
        <p:nvSpPr>
          <p:cNvPr id="26" name="MyAdd-ins">
            <a:extLst>
              <a:ext uri="{FF2B5EF4-FFF2-40B4-BE49-F238E27FC236}">
                <a16:creationId xmlns:a16="http://schemas.microsoft.com/office/drawing/2014/main" id="{34C66630-1529-4E04-957D-AA0BBAACDAAA}"/>
              </a:ext>
            </a:extLst>
          </p:cNvPr>
          <p:cNvSpPr txBox="1"/>
          <p:nvPr/>
        </p:nvSpPr>
        <p:spPr>
          <a:xfrm>
            <a:off x="4851444" y="3310791"/>
            <a:ext cx="1016635" cy="31686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404040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My Add-ins</a:t>
            </a:r>
            <a:endParaRPr lang="en-IE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19" name="TabName">
            <a:extLst>
              <a:ext uri="{FF2B5EF4-FFF2-40B4-BE49-F238E27FC236}">
                <a16:creationId xmlns:a16="http://schemas.microsoft.com/office/drawing/2014/main" id="{703C7623-FC76-4CD5-823D-9B14460DB9E1}"/>
              </a:ext>
            </a:extLst>
          </p:cNvPr>
          <p:cNvSpPr txBox="1"/>
          <p:nvPr/>
        </p:nvSpPr>
        <p:spPr>
          <a:xfrm>
            <a:off x="2249496" y="2737247"/>
            <a:ext cx="1131132" cy="31870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5000"/>
              </a:lnSpc>
              <a:spcAft>
                <a:spcPts val="0"/>
              </a:spcAft>
            </a:pPr>
            <a:r>
              <a:rPr lang="en-GB" sz="1000" kern="1200" dirty="0">
                <a:solidFill>
                  <a:srgbClr val="B7472A"/>
                </a:solidFill>
                <a:effectLst/>
                <a:latin typeface="Segoe UI Semibold" panose="020B0702040204020203" pitchFamily="34" charset="0"/>
                <a:ea typeface="Times New Roman" panose="02020603050405020304" pitchFamily="18" charset="0"/>
              </a:rPr>
              <a:t>Insert</a:t>
            </a:r>
            <a:endParaRPr lang="en-IE" sz="1200" dirty="0">
              <a:solidFill>
                <a:srgbClr val="B7472A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LaunchHelpContent2">
            <a:extLst>
              <a:ext uri="{FF2B5EF4-FFF2-40B4-BE49-F238E27FC236}">
                <a16:creationId xmlns:a16="http://schemas.microsoft.com/office/drawing/2014/main" id="{2F3500B0-385B-4A8E-970C-87A5162E2948}"/>
              </a:ext>
            </a:extLst>
          </p:cNvPr>
          <p:cNvSpPr txBox="1"/>
          <p:nvPr/>
        </p:nvSpPr>
        <p:spPr>
          <a:xfrm>
            <a:off x="914400" y="2166716"/>
            <a:ext cx="10863192" cy="334055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baseline="0">
                <a:latin typeface="Segoe UI Semibold" panose="020B0702040204020203" pitchFamily="34" charset="0"/>
                <a:cs typeface="Segoe UI Semibold" panose="020B0702040204020203" pitchFamily="34" charset="0"/>
              </a:rPr>
              <a:t>On the Insert tab</a:t>
            </a:r>
            <a:endParaRPr lang="en-US" sz="1200" b="0" i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21" name="LaunchHelpContent1">
            <a:extLst>
              <a:ext uri="{FF2B5EF4-FFF2-40B4-BE49-F238E27FC236}">
                <a16:creationId xmlns:a16="http://schemas.microsoft.com/office/drawing/2014/main" id="{3DDB314C-721F-4AB1-903B-8A65D874228D}"/>
              </a:ext>
            </a:extLst>
          </p:cNvPr>
          <p:cNvSpPr txBox="1"/>
          <p:nvPr/>
        </p:nvSpPr>
        <p:spPr>
          <a:xfrm>
            <a:off x="914400" y="1791044"/>
            <a:ext cx="10863192" cy="334054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lIns="0" rtlCol="0" anchor="ctr" anchorCtr="0">
            <a:normAutofit/>
          </a:bodyPr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0" i="0" dirty="0">
                <a:latin typeface="Segoe UI" panose="020B0502040204020203" pitchFamily="34" charset="0"/>
                <a:cs typeface="Segoe UI" panose="020B0502040204020203" pitchFamily="34" charset="0"/>
              </a:rPr>
              <a:t>After you install the add-in, you can launch it by choosing the add-in button on the Insert tab</a:t>
            </a:r>
            <a:endParaRPr lang="en-US" sz="1200" b="1" i="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2" name="LaunchHelpHeader">
            <a:extLst>
              <a:ext uri="{FF2B5EF4-FFF2-40B4-BE49-F238E27FC236}">
                <a16:creationId xmlns:a16="http://schemas.microsoft.com/office/drawing/2014/main" id="{AB584A37-30D1-4FA4-900C-FBDB774853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14400" y="1239451"/>
            <a:ext cx="10863192" cy="496308"/>
          </a:xfrm>
          <a:prstGeom prst="rect">
            <a:avLst/>
          </a:prstGeom>
        </p:spPr>
        <p:txBody>
          <a:bodyPr wrap="none" lIns="0" rtlCol="0" anchor="ctr" anchorCtr="0">
            <a:norm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sz="24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Relaunch the add-in</a:t>
            </a:r>
          </a:p>
        </p:txBody>
      </p:sp>
      <p:sp>
        <p:nvSpPr>
          <p:cNvPr id="14" name="Add-in_Banner">
            <a:extLst>
              <a:ext uri="{FF2B5EF4-FFF2-40B4-BE49-F238E27FC236}">
                <a16:creationId xmlns:a16="http://schemas.microsoft.com/office/drawing/2014/main" id="{E6F38A83-0D43-4BB2-A6E1-EF52D195B184}"/>
              </a:ext>
            </a:extLst>
          </p:cNvPr>
          <p:cNvSpPr txBox="1"/>
          <p:nvPr/>
        </p:nvSpPr>
        <p:spPr>
          <a:xfrm>
            <a:off x="0" y="351395"/>
            <a:ext cx="12192000" cy="640515"/>
          </a:xfrm>
          <a:prstGeom prst="rect">
            <a:avLst/>
          </a:prstGeom>
          <a:solidFill>
            <a:srgbClr val="494748">
              <a:alpha val="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332000" tIns="180000" rIns="216000" bIns="180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>
              <a:spcAft>
                <a:spcPts val="0"/>
              </a:spcAft>
            </a:pPr>
            <a:r>
              <a:rPr lang="en-GB" sz="1800" dirty="0">
                <a:solidFill>
                  <a:srgbClr val="000000"/>
                </a:solidFill>
                <a:effectLst/>
                <a:latin typeface="Segoe UI Light" panose="020B0502040204020203" pitchFamily="34" charset="0"/>
                <a:ea typeface="Calibri" panose="020F0502020204030204" pitchFamily="34" charset="0"/>
                <a:cs typeface="Segoe UI Light" panose="020B0502040204020203" pitchFamily="34" charset="0"/>
              </a:rPr>
              <a:t>Microsoft Power BI</a:t>
            </a:r>
            <a:endParaRPr lang="en-IE" sz="1200" dirty="0">
              <a:effectLst/>
              <a:latin typeface="Segoe UI Light" panose="020B0502040204020203" pitchFamily="34" charset="0"/>
              <a:ea typeface="Calibri" panose="020F0502020204030204" pitchFamily="34" charset="0"/>
              <a:cs typeface="Segoe UI Light" panose="020B0502040204020203" pitchFamily="34" charset="0"/>
            </a:endParaRPr>
          </a:p>
        </p:txBody>
      </p:sp>
      <p:pic>
        <p:nvPicPr>
          <p:cNvPr id="15" name="Add-in_Icon" descr="Icon for Microsoft Power BI.">
            <a:extLst>
              <a:ext uri="{FF2B5EF4-FFF2-40B4-BE49-F238E27FC236}">
                <a16:creationId xmlns:a16="http://schemas.microsoft.com/office/drawing/2014/main" id="{1B82359A-FB32-493E-B411-3F0BBC45D5C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 bwMode="auto">
          <a:xfrm>
            <a:off x="914400" y="530365"/>
            <a:ext cx="291465" cy="29146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827594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LE_NAME_PARSED_KEY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webextension1.xml><?xml version="1.0" encoding="utf-8"?>
<we:webextension xmlns:we="http://schemas.microsoft.com/office/webextensions/webextension/2010/11" id="{b788e95c-fb98-43cd-b164-efb7fa825a2f}">
  <we:reference id="WA200003233" version="2.0.0.3" store="en-US" storeType="OMEX"/>
  <we:alternateReferences/>
  <we:properties>
    <we:property name="Microsoft.Office.CampaignId" value="&quot;none&quot;"/>
    <we:property name="reportUrl" value="&quot;/groups/me/reports/db9c98c4-3242-44e0-bb3e-369b7f8a90e3/a7d1f98b59063f104de2?bookmarkGuid=cf7b16b5-c541-4483-9445-7128b19d05c4&amp;bookmarkUsage=1&amp;ctid=e2f6449a-9194-40cb-8f04-8057c2c81222&amp;fromEntryPoint=export&quot;"/>
    <we:property name="reportState" value="&quot;CONNECTED&quot;"/>
    <we:property name="artifactViewState" value="&quot;live&quot;"/>
    <we:property name="reportEmbeddedTime" value="&quot;2024-12-27T18:43:59.382Z&quot;"/>
    <we:property name="creatorSessionId" value="&quot;4348771a-d713-46f5-92f6-a60a615e55ad&quot;"/>
    <we:property name="creatorUserId" value="&quot;10032002642F2219&quot;"/>
    <we:property name="creatorTenantId" value="&quot;e2f6449a-9194-40cb-8f04-8057c2c81222&quot;"/>
    <we:property name="pageDisplayName" value="&quot;Toy Store kpis&quot;"/>
    <we:property name="pageName" value="&quot;a7d1f98b59063f104de2&quot;"/>
    <we:property name="reportName" value="&quot;Toy Store KPL report&quot;"/>
    <we:property name="isVisualContainerHeaderHidden" value="false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ocument_x0020_Purpose xmlns="f577acbf-5b0b-4b4f-9948-268e97f8d3a4">Informational</Document_x0020_Purpose>
    <Initiatives xmlns="f577acbf-5b0b-4b4f-9948-268e97f8d3a4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401524DC532D42A0E0ED886331A72B" ma:contentTypeVersion="15" ma:contentTypeDescription="Create a new document." ma:contentTypeScope="" ma:versionID="aba17d7263e5a17e1efe42a3571abb41">
  <xsd:schema xmlns:xsd="http://www.w3.org/2001/XMLSchema" xmlns:xs="http://www.w3.org/2001/XMLSchema" xmlns:p="http://schemas.microsoft.com/office/2006/metadata/properties" xmlns:ns2="f577acbf-5b0b-4b4f-9948-268e97f8d3a4" xmlns:ns3="b1e4d6ee-9f6f-43f8-a618-24f3d84da28f" targetNamespace="http://schemas.microsoft.com/office/2006/metadata/properties" ma:root="true" ma:fieldsID="e4e3c9c8ed1c3d723d02c9f1cb24d19a" ns2:_="" ns3:_="">
    <xsd:import namespace="f577acbf-5b0b-4b4f-9948-268e97f8d3a4"/>
    <xsd:import namespace="b1e4d6ee-9f6f-43f8-a618-24f3d84da28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2:Document_x0020_Purpose" minOccurs="0"/>
                <xsd:element ref="ns2:Initiative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Location" minOccurs="0"/>
                <xsd:element ref="ns2:MediaServiceEventHashCode" minOccurs="0"/>
                <xsd:element ref="ns2:MediaServiceGenerationTim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77acbf-5b0b-4b4f-9948-268e97f8d3a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Document_x0020_Purpose" ma:index="14" nillable="true" ma:displayName="Document Purpose" ma:default="Informational" ma:format="Dropdown" ma:internalName="Document_x0020_Purpose">
      <xsd:simpleType>
        <xsd:restriction base="dms:Choice">
          <xsd:enumeration value="Informational"/>
          <xsd:enumeration value="Feature Spec"/>
          <xsd:enumeration value="Engineering Design"/>
          <xsd:enumeration value="Planning"/>
        </xsd:restriction>
      </xsd:simpleType>
    </xsd:element>
    <xsd:element name="Initiatives" ma:index="15" nillable="true" ma:displayName="Initiatives" ma:description="List of initiatives related to this document" ma:internalName="Initiatives">
      <xsd:complexType>
        <xsd:complexContent>
          <xsd:extension base="dms:MultiChoice">
            <xsd:sequence>
              <xsd:element name="Value" maxOccurs="unbounded" minOccurs="0" nillable="true">
                <xsd:simpleType>
                  <xsd:restriction base="dms:Choice">
                    <xsd:enumeration value="Add-in MAU"/>
                    <xsd:enumeration value="Custom Functions"/>
                    <xsd:enumeration value="Data &amp; Analytics"/>
                    <xsd:enumeration value="DevEx: Portals &amp; Programs"/>
                    <xsd:enumeration value="DevEx: Tools &amp; Libraries"/>
                    <xsd:enumeration value="Engineering"/>
                    <xsd:enumeration value="Excel API"/>
                    <xsd:enumeration value="In-Market Support"/>
                    <xsd:enumeration value="Maker Access"/>
                    <xsd:enumeration value="SDX Runtime &amp; Partners"/>
                    <xsd:enumeration value="SDX Service Delivery"/>
                    <xsd:enumeration value="SDX API &amp; Pipeline"/>
                    <xsd:enumeration value="Shield &amp; OCE"/>
                  </xsd:restriction>
                </xsd:simpleType>
              </xsd:element>
            </xsd:sequence>
          </xsd:extension>
        </xsd:complexContent>
      </xsd:complex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1" nillable="true" ma:displayName="MediaServiceGenerationTime" ma:hidden="true" ma:internalName="MediaServiceGenerationTim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4d6ee-9f6f-43f8-a618-24f3d84da28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2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3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7AB1FA-2F28-4684-9230-02ACEB6C0B0A}">
  <ds:schemaRefs>
    <ds:schemaRef ds:uri="http://purl.org/dc/elements/1.1/"/>
    <ds:schemaRef ds:uri="http://schemas.microsoft.com/office/2006/metadata/properties"/>
    <ds:schemaRef ds:uri="b1e4d6ee-9f6f-43f8-a618-24f3d84da28f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f577acbf-5b0b-4b4f-9948-268e97f8d3a4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21AFCC0-734A-4A90-A597-A1CB34860D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DD29C39-1C4E-4B06-A1F4-2510F2DACF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577acbf-5b0b-4b4f-9948-268e97f8d3a4"/>
    <ds:schemaRef ds:uri="b1e4d6ee-9f6f-43f8-a618-24f3d84da28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1503</TotalTime>
  <Words>85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Segoe UI Light</vt:lpstr>
      <vt:lpstr>Segoe UI Semibold</vt:lpstr>
      <vt:lpstr>Times New Roman</vt:lpstr>
      <vt:lpstr>Office Theme</vt:lpstr>
      <vt:lpstr>Microsoft Power BI</vt:lpstr>
      <vt:lpstr>Relaunch the add-in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</dc:creator>
  <cp:lastModifiedBy>LIN LIN MYAT</cp:lastModifiedBy>
  <cp:revision>3</cp:revision>
  <dcterms:created xsi:type="dcterms:W3CDTF">2018-06-07T21:39:02Z</dcterms:created>
  <dcterms:modified xsi:type="dcterms:W3CDTF">2024-12-27T18:44:41Z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0x010100CD401524DC532D42A0E0ED886331A72B</vt:lpwstr>
  </property>
  <property fmtid="{D5CDD505-2E9C-101B-9397-08002B2CF9AE}" pid="3" name="MSIP_Label_f42aa342-8706-4288-bd11-ebb85995028c_Enabled">
    <vt:lpwstr>True</vt:lpwstr>
  </property>
  <property fmtid="{D5CDD505-2E9C-101B-9397-08002B2CF9AE}" pid="4" name="MSIP_Label_f42aa342-8706-4288-bd11-ebb85995028c_SiteId">
    <vt:lpwstr>72f988bf-86f1-41af-91ab-2d7cd011db47</vt:lpwstr>
  </property>
  <property fmtid="{D5CDD505-2E9C-101B-9397-08002B2CF9AE}" pid="5" name="MSIP_Label_f42aa342-8706-4288-bd11-ebb85995028c_Owner">
    <vt:lpwstr>t-dahop@microsoft.com</vt:lpwstr>
  </property>
  <property fmtid="{D5CDD505-2E9C-101B-9397-08002B2CF9AE}" pid="6" name="MSIP_Label_f42aa342-8706-4288-bd11-ebb85995028c_SetDate">
    <vt:lpwstr>2018-06-18T13:45:27.3782680Z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