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E31E2-683B-46AD-A054-FB1A041B5DBF}" v="7" dt="2025-01-14T09:32:39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249967"/>
                  </p:ext>
                </p:extLst>
              </p:nvPr>
            </p:nvGraphicFramePr>
            <p:xfrm>
              <a:off x="0" y="1000800"/>
              <a:ext cx="12192000" cy="58571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00800"/>
                <a:ext cx="12192000" cy="585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cd69e35-5331-4d1f-962f-5a58f5b7c681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8250C4&quot;"/>
    <we:property name="bookmark" value="&quot;H4sIAAAAAAAAA+VaTXOkNhD9Kykue5lKAQIx+LZ2NrkkKdc6tZeUi2pJrVlsBlFCeD1x+b+nBXjX3+OPDMaVk43USK9fvychmItAlW1TweZPWGOwF+wbc7oGe/pTFCyCemjTKuKpXC51yBhLFF8mIqNe07jS1G2wdxE4sCt0X8q2g8oPRI1/Hy8CqKpDWPkrDVWLi6BB25oaqvIfHIKpy9kOLxcBnjeVseCHPHLg0A97RuF0TRCinxnNCNKVZ3iE0g2tXLJI5CgiIVPClUkOSGHtENAjuzfED91Pf2BqB2VN0/i2kAuRKxFJSpItIc8o2rfrsnJjiNh8Om8sZUc5bxpPzkd1BrVEFfQpWGwHxBfBHwhtZ/vJPt3oODKdlfgZdd9Vu9Jt/DhVVXxDPG2DS2Lj0Briqu+As1Uh6ZYWC09PveoDvppvBxaJJxXshZeL73AOqGllbCmhuoPowFTdun41IN9Y1N1aoH0UyiTMONvX72Fqjqmlpa5qVNyP4v81wJRV11J5UQ30HHwF67y6xQnJyBedBjBWod3f9HX/pbRXAowWtxLYCcOXx1fKp5CTa9oeaz3A2snUx5e+OwGmuNIiSlQuMc+YZLEf7VFaHZ47Yc5vMulHYzpHjRxT4BBGuc5p8K0ue3NZb5URjGo/qkqJdgy6k7wMl4wpBkLohEtabiIQ722JmYevJ8RDoihoKys0ohIgT18ij3VXufIz3QNWPXF1iW+vLjvMxzt9EWSKYxSHyyhWUZ6ktA1C+nJ1flytLK7AjZc7WSkbWqxLWTZQu/ZDUdZ+IW9dYXShS6xUH/5rV4+Mpm+8cz4F7TN11ZT4nB3rjqZmWaRJd7zt6IZdkOUCYpBhqFOB4VJIidEc9q2b+HXnaIkYV/O2aBuUpabpBwpftIxOL5HtSTzq6a2mcRZxDc378cwzCXnQP79Z0zW7M882mIORMqHo8S9iGedxmOSaYbT9GWgKIxm6U5QVhRUnhvRzK58Zu+cpyF9nGWXqzs1/p3k2EdNuNdvhDRYRkUqXmcgUxvQIlsUSYzkHi0C9IazrNdau0MaOuOdrjEfwvs4O318a7IOdvSueysKkXngQ1OCAZR6HmmPKIIIoTvOcczUHB1ydma4OqPPV/r1I/yPVP/9V2ZsIfzsFk0r+HjiD2FMdQQh5mmCapJzO3QlnsxK7Bul3LXDmPQj+Ntr/qegfpeFthH8T0iB+pTFGTDhEdKLWseJZNovjwGjSD23Rfwab/xvRnT207Oozxx2GJxXlndmvXvOoFJcsDgU9f+eapxyydyHHV7yC7k/ljLE01TpEDalUHHiYbM17Zl8mpiqDP7lRYPWiMlRUxtm473om07vv+uzefb0Qf3ASrNGueg2ZzrUNSDyEGnsUzTBSiX0cVRpqhWr83/q/v5ck24H+L1B1/e8Y/I8Qgn6afrZ/Ae10Qmn8IAAA&quot;"/>
    <we:property name="creatorSessionId" value="&quot;ed8b4063-2804-4223-9243-081925a3b90a&quot;"/>
    <we:property name="creatorTenantId" value="&quot;e2f6449a-9194-40cb-8f04-8057c2c81222&quot;"/>
    <we:property name="creatorUserId" value="&quot;10032002642F2219&quot;"/>
    <we:property name="datasetId" value="&quot;d0f7ede8-b2a4-4cfd-9b0f-c1193b741125&quot;"/>
    <we:property name="embedUrl" value="&quot;/reportEmbed?reportId=f908326b-963a-43e9-a9c4-0ea0671a3ec1&amp;config=eyJjbHVzdGVyVXJsIjoiaHR0cHM6Ly9XQUJJLVNPVVRILUVBU1QtQVNJQS1yZWRpcmVjdC5hbmFseXNpcy53aW5kb3dzLm5ldCIsImVtYmVkRmVhdHVyZXMiOnsidXNhZ2VNZXRyaWNzVk5leHQiOnRydWV9fQ%3D%3D&amp;disableSensitivityBanner=true&quot;"/>
    <we:property name="initialStateBookmark" value="&quot;H4sIAAAAAAAAA+Vay1LcOBT9lSlvsuma8tttdsAws8iQUDCVzRTlupKuOga15ZJlQg/Fv8+VbRLezSNtTGUFlq6lo3PP0ct94YmyqRWsPsESvS1vR+vTJZjT3wJv5lVD2efPH/e3Dz8Wn7b396hY17bUVeNtXXgWzALtl7JpQbkWqPDf45kHSh3Awj1JUA3OvBpNoytQ5X/YB1OVNS1ezjw8r5U24Jo8smDRNXtG4fRMfQe/R9QjcFue4RFy25emPApYjixgPIlFmvEUkMKaPqBDdm+Ia7rrfldXFsqKunFlfspYLljAo1hEc8gzinblslR2CGGrvfPa0OhozKvasbItzqDiKLxuCAabHvGFt4/QtKbrbO9GxZFuDcdDlF1VZUu7cu0oVXxDPG28S2LjwGjiqquAs0XB6ZUGC0dPtegCvupvuwaJJ+Ft+Zez73B2qWihTclB3UG0q1W7rF4NyBUWVbtkaB6FMgoz1nT5e5iaYyppqEoNivuR/H96mFy1DaUXRU/P7lcw1qmbnZCMXNKpAW0Emp1Vl/c/SnMlwGB2awAbYfjy+Er5FHJyTdtDrntYG+n6+NJVxxCJVEgWxCLnmGcRj0LX2qO0Wjy3TJ/fZNK1FskcJaaYQAp+kMucGl/rsjeX9VoZwaD2I1VyNEPQncFzfx5FIgLGZJxymm4CYO9tipmGr0fEQ6IoaCkrJKJgwE9fIo9lq2x5SO+AEU+cXcLbs8sGx+OcPvMykWIQ+vMgFEEeJ7QMQvJydW4vFgYXYIfHjcyUNU3WJS9rqGzzoSgrN5E3ttCykCUq0YX/2VYDo8kbr5xPQftMXdUlPmfFuqOpSSZp1BVvPbp+FYxyBiFw35cJQ3/OOMdgCuvWTfyytTRFDLN5UzQ18lJS9z2FL5pGx5fI+kE86um1prEGcQn1+/HMMwl50D9/Gd3WmzPPOpi9kTImaPsXRFmahn6cywiD9XugMYyk6U1WKgorTjTp59Z4JuyepyB/nWWErlo7/ZXm2USMu9Ssh9dbhAUimWcsExjSFiwLOYZ8ChaBakVYl0usbCG1GXBP1xiP4H2dHb5fGuyAmbwrnsrCqF54EFTvgHke+jLFJIIAgjDJ8zQVU3DA1Znp6oA6Xe3fi/Qnqf75V2VvIvz1FIwq+Xvg9GJPZAA+5EmMSZykdO6O02hSYpfA3aoFVr8Hwd9G+4uK/lEa3kb4NyH14hcSQ8Q4hYBO1DIUaZZN4jgwmPRDU3Tfv6Z/I7qxTcumPnPcYXhUUd7p/eqaRyQ4j0Kf0f47l2mSQvYu5PiKK+juVB5FUZJI6aOEhIsUUj9eO+6JfZkYKw3u5EaB6kVpUJTGybjv+kjGd9/13p37OiH+4MRboll0GtKtbWrgeAAVdijqvqUSuzjKNFQCxfC/cX//Lkm2Pf1fQLWO+e5HCF7XCWWkZArXvOB+muB1sDp0/wNNQqTJJSEAAA==&quot;"/>
    <we:property name="isFiltersActionButtonVisible" value="true"/>
    <we:property name="isVisualContainerHeaderHidden" value="false"/>
    <we:property name="pageDisplayName" value="&quot;Page 1&quot;"/>
    <we:property name="reportEmbeddedTime" value="&quot;2025-01-14T09:32:19.794Z&quot;"/>
    <we:property name="reportName" value="&quot;Leadership_feedback_visualization updated&quot;"/>
    <we:property name="reportState" value="&quot;CONNECTED&quot;"/>
    <we:property name="reportUrl" value="&quot;/links/-wrBVIvJ-Q?ctid=e2f6449a-9194-40cb-8f04-8057c2c81222&amp;pbi_source=linkShar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Lin Lin Myat</cp:lastModifiedBy>
  <cp:revision>4</cp:revision>
  <dcterms:created xsi:type="dcterms:W3CDTF">2018-06-07T21:39:02Z</dcterms:created>
  <dcterms:modified xsi:type="dcterms:W3CDTF">2025-01-14T09:33:36Z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