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advancedSlicerVisual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YTD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Bottom 10 YTD vs PYTD | Country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 YTD vs PYTD | Month - Country - Product 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 YTD vs PYTD| Month 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 Account Profitability Segmentation | By GP% and Sales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e61874ae-09c4-4719-8756-23c1527b09cf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8334f59cfb4f4b4f" /><Relationship Type="http://schemas.openxmlformats.org/officeDocument/2006/relationships/slideLayout" Target="/ppt/slideLayouts/slideLayout8.xml" Id="Rfef791e452934e7d" /><Relationship Type="http://schemas.openxmlformats.org/officeDocument/2006/relationships/hyperlink" Target="https://app.powerbi.com/groups/me/reports/e61874ae-09c4-4719-8756-23c1527b09cf/?pbi_source=PowerPoint" TargetMode="External" Id="RelId0" /><Relationship Type="http://schemas.openxmlformats.org/officeDocument/2006/relationships/image" Target="/ppt/media/image4.png" Id="imgId285535165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Plant_Visualization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12/30/2024 4:22:03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12/30/2024 12:17:43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Visual ,advancedSlicerVisual ,YTD ,Bottom 10 YTD vs PYTD | Country ,Sales YTD vs PYTD | Month - Country - Product  ,Sales YTD vs PYTD| Month  , Account Profitability Segmentation | By GP% and Sales ,card ,shape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8553516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