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95" r:id="rId3"/>
    <p:sldId id="775" r:id="rId5"/>
    <p:sldId id="787" r:id="rId6"/>
    <p:sldId id="788" r:id="rId7"/>
    <p:sldId id="783" r:id="rId8"/>
    <p:sldId id="799" r:id="rId9"/>
    <p:sldId id="800" r:id="rId10"/>
    <p:sldId id="801" r:id="rId11"/>
    <p:sldId id="80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7704" autoAdjust="0"/>
  </p:normalViewPr>
  <p:slideViewPr>
    <p:cSldViewPr snapToGrid="0">
      <p:cViewPr varScale="1">
        <p:scale>
          <a:sx n="86" d="100"/>
          <a:sy n="86" d="100"/>
        </p:scale>
        <p:origin x="562" y="72"/>
      </p:cViewPr>
      <p:guideLst/>
    </p:cSldViewPr>
  </p:slideViewPr>
  <p:outlineViewPr>
    <p:cViewPr>
      <p:scale>
        <a:sx n="33" d="100"/>
        <a:sy n="33" d="100"/>
      </p:scale>
      <p:origin x="0" y="-16656"/>
    </p:cViewPr>
  </p:outlineViewPr>
  <p:notesTextViewPr>
    <p:cViewPr>
      <p:scale>
        <a:sx n="1" d="1"/>
        <a:sy n="1" d="1"/>
      </p:scale>
      <p:origin x="0" y="0"/>
    </p:cViewPr>
  </p:notesText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B563F-221B-44AB-9DB9-97CA857BC0D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906CBF-5CA4-4476-B4B3-D56C6CDC860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BA9CF-3777-4982-A16D-2C1FBFC668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8B276-7A50-45C3-934E-C7DD904B3B7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6F8B276-7A50-45C3-934E-C7DD904B3B7A}"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6F8B276-7A50-45C3-934E-C7DD904B3B7A}"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driven perception (multi-modal)</a:t>
            </a:r>
            <a:endParaRPr lang="en-US" dirty="0"/>
          </a:p>
          <a:p>
            <a:r>
              <a:rPr lang="en-US" dirty="0"/>
              <a:t>Perception driven planning</a:t>
            </a:r>
            <a:endParaRPr lang="en-US" dirty="0"/>
          </a:p>
          <a:p>
            <a:r>
              <a:rPr lang="en-US" dirty="0"/>
              <a:t>Assembly -&gt; Sub task -&gt; plan</a:t>
            </a:r>
            <a:endParaRPr lang="en-US" dirty="0"/>
          </a:p>
          <a:p>
            <a:r>
              <a:rPr lang="en-US" dirty="0"/>
              <a:t>Assembly oriented </a:t>
            </a:r>
            <a:endParaRPr lang="en-US" dirty="0"/>
          </a:p>
          <a:p>
            <a:endParaRPr lang="en-US" dirty="0"/>
          </a:p>
          <a:p>
            <a:endParaRPr lang="en-US" dirty="0"/>
          </a:p>
          <a:p>
            <a:r>
              <a:rPr lang="en-US" dirty="0"/>
              <a:t>Technical framework</a:t>
            </a:r>
            <a:endParaRPr lang="en-US" dirty="0"/>
          </a:p>
          <a:p>
            <a:r>
              <a:rPr lang="en-US" dirty="0"/>
              <a:t>Multi-modal fusion</a:t>
            </a:r>
            <a:endParaRPr lang="en-US" dirty="0"/>
          </a:p>
          <a:p>
            <a:r>
              <a:rPr lang="en-US" dirty="0"/>
              <a:t>RL based planning</a:t>
            </a:r>
            <a:endParaRPr lang="en-US" dirty="0"/>
          </a:p>
          <a:p>
            <a:r>
              <a:rPr lang="en-US" dirty="0"/>
              <a:t>Challenging problem</a:t>
            </a:r>
            <a:endParaRPr lang="en-US" dirty="0"/>
          </a:p>
        </p:txBody>
      </p:sp>
      <p:sp>
        <p:nvSpPr>
          <p:cNvPr id="4" name="Slide Number Placeholder 3"/>
          <p:cNvSpPr>
            <a:spLocks noGrp="1"/>
          </p:cNvSpPr>
          <p:nvPr>
            <p:ph type="sldNum" sz="quarter" idx="5"/>
          </p:nvPr>
        </p:nvSpPr>
        <p:spPr/>
        <p:txBody>
          <a:bodyPr/>
          <a:lstStyle/>
          <a:p>
            <a:fld id="{36F8B276-7A50-45C3-934E-C7DD904B3B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991" y="761999"/>
            <a:ext cx="8520332" cy="2277587"/>
          </a:xfrm>
        </p:spPr>
        <p:txBody>
          <a:bodyPr anchor="b">
            <a:normAutofit/>
          </a:bodyPr>
          <a:lstStyle>
            <a:lvl1pPr algn="l">
              <a:lnSpc>
                <a:spcPct val="100000"/>
              </a:lnSpc>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单击此处输入标题</a:t>
            </a:r>
            <a:endParaRPr lang="en-US" dirty="0"/>
          </a:p>
        </p:txBody>
      </p:sp>
      <p:sp>
        <p:nvSpPr>
          <p:cNvPr id="3" name="Subtitle 2"/>
          <p:cNvSpPr>
            <a:spLocks noGrp="1"/>
          </p:cNvSpPr>
          <p:nvPr>
            <p:ph type="subTitle" idx="1" hasCustomPrompt="1"/>
          </p:nvPr>
        </p:nvSpPr>
        <p:spPr>
          <a:xfrm>
            <a:off x="482991" y="3636921"/>
            <a:ext cx="8520332" cy="1417679"/>
          </a:xfrm>
        </p:spPr>
        <p:txBody>
          <a:bodyPr>
            <a:normAutofit/>
          </a:bodyPr>
          <a:lstStyle>
            <a:lvl1pPr marL="0" indent="0" algn="l">
              <a:lnSpc>
                <a:spcPct val="150000"/>
              </a:lnSpc>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单击此处输入副标题 </a:t>
            </a:r>
            <a:r>
              <a:rPr lang="en-US" altLang="zh-CN" dirty="0"/>
              <a:t>/ </a:t>
            </a:r>
            <a:r>
              <a:rPr lang="zh-CN" altLang="en-US" dirty="0"/>
              <a:t>日期 </a:t>
            </a:r>
            <a:r>
              <a:rPr lang="en-US" altLang="zh-CN" dirty="0"/>
              <a:t>/ </a:t>
            </a:r>
            <a:r>
              <a:rPr lang="zh-CN" altLang="en-US" dirty="0"/>
              <a:t>主讲人信息等</a:t>
            </a:r>
            <a:endParaRPr lang="en-US" dirty="0"/>
          </a:p>
        </p:txBody>
      </p:sp>
      <p:sp>
        <p:nvSpPr>
          <p:cNvPr id="4" name="Date Placeholder 3"/>
          <p:cNvSpPr>
            <a:spLocks noGrp="1"/>
          </p:cNvSpPr>
          <p:nvPr>
            <p:ph type="dt" sz="half" idx="10"/>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5EDE31D2-A1B8-4A0F-939D-A3212B55E4AC}" type="datetime1">
              <a:rPr lang="zh-CN" altLang="en-US" smtClean="0"/>
            </a:fld>
            <a:endParaRPr lang="zh-CN" altLang="en-US" dirty="0"/>
          </a:p>
        </p:txBody>
      </p:sp>
      <p:sp>
        <p:nvSpPr>
          <p:cNvPr id="5" name="Footer Placeholder 4"/>
          <p:cNvSpPr>
            <a:spLocks noGrp="1"/>
          </p:cNvSpPr>
          <p:nvPr>
            <p:ph type="ftr" sz="quarter" idx="11"/>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页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A94C9384-5299-44B9-805E-49AE6EA0C4C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864325" y="1101633"/>
            <a:ext cx="10489475" cy="505042"/>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9" name="图片占位符 8"/>
          <p:cNvSpPr>
            <a:spLocks noGrp="1"/>
          </p:cNvSpPr>
          <p:nvPr>
            <p:ph type="pic" sz="quarter" idx="16"/>
          </p:nvPr>
        </p:nvSpPr>
        <p:spPr>
          <a:xfrm>
            <a:off x="864326" y="3352800"/>
            <a:ext cx="10463347" cy="2838994"/>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10" name="文本占位符 7"/>
          <p:cNvSpPr>
            <a:spLocks noGrp="1"/>
          </p:cNvSpPr>
          <p:nvPr>
            <p:ph type="body" sz="quarter" idx="18" hasCustomPrompt="1"/>
          </p:nvPr>
        </p:nvSpPr>
        <p:spPr>
          <a:xfrm>
            <a:off x="864324" y="1733675"/>
            <a:ext cx="10489475" cy="1454569"/>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页 4">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C284C8-28BB-4143-8AA6-2157ECAADB4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493360" y="3779652"/>
            <a:ext cx="5345737" cy="645774"/>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9" name="图片占位符 8"/>
          <p:cNvSpPr>
            <a:spLocks noGrp="1"/>
          </p:cNvSpPr>
          <p:nvPr>
            <p:ph type="pic" sz="quarter" idx="16"/>
          </p:nvPr>
        </p:nvSpPr>
        <p:spPr>
          <a:xfrm>
            <a:off x="1" y="-1"/>
            <a:ext cx="12192000" cy="3500847"/>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8" name="文本占位符 7"/>
          <p:cNvSpPr>
            <a:spLocks noGrp="1"/>
          </p:cNvSpPr>
          <p:nvPr>
            <p:ph type="body" sz="quarter" idx="17" hasCustomPrompt="1"/>
          </p:nvPr>
        </p:nvSpPr>
        <p:spPr>
          <a:xfrm>
            <a:off x="6201829" y="3779652"/>
            <a:ext cx="5345737" cy="634556"/>
          </a:xfrm>
        </p:spPr>
        <p:txBody>
          <a:bodyPr vert="horz" lIns="91440" tIns="45720" rIns="91440" bIns="45720" rtlCol="0" anchor="ctr">
            <a:noAutofit/>
          </a:bodyPr>
          <a:lstStyle>
            <a:lvl1pPr marL="228600" indent="-228600">
              <a:buNone/>
              <a:defRPr lang="zh-CN" altLang="en-US" sz="2800" dirty="0"/>
            </a:lvl1pPr>
          </a:lstStyle>
          <a:p>
            <a:pPr marL="0" lvl="0" indent="0"/>
            <a:r>
              <a:rPr lang="zh-CN" altLang="en-US" dirty="0"/>
              <a:t>单击此处输入标题</a:t>
            </a:r>
            <a:endParaRPr lang="zh-CN" altLang="en-US" dirty="0"/>
          </a:p>
        </p:txBody>
      </p:sp>
      <p:sp>
        <p:nvSpPr>
          <p:cNvPr id="10" name="文本占位符 7"/>
          <p:cNvSpPr>
            <a:spLocks noGrp="1"/>
          </p:cNvSpPr>
          <p:nvPr>
            <p:ph type="body" sz="quarter" idx="18" hasCustomPrompt="1"/>
          </p:nvPr>
        </p:nvSpPr>
        <p:spPr>
          <a:xfrm>
            <a:off x="493360" y="4520444"/>
            <a:ext cx="5345737" cy="1664456"/>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2" name="文本占位符 7"/>
          <p:cNvSpPr>
            <a:spLocks noGrp="1"/>
          </p:cNvSpPr>
          <p:nvPr>
            <p:ph type="body" sz="quarter" idx="19" hasCustomPrompt="1"/>
          </p:nvPr>
        </p:nvSpPr>
        <p:spPr>
          <a:xfrm>
            <a:off x="6201828" y="4520444"/>
            <a:ext cx="5345737" cy="1664456"/>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片页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5647A1CC-FC8E-4AC8-9EF6-8278EDCA6DAA}"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842219" y="1074452"/>
            <a:ext cx="10507766" cy="529376"/>
          </a:xfrm>
        </p:spPr>
        <p:txBody>
          <a:bodyPr vert="horz" lIns="91440" tIns="45720" rIns="91440" bIns="45720" rtlCol="0" anchor="ctr">
            <a:noAutofit/>
          </a:bodyPr>
          <a:lstStyle>
            <a:lvl1pPr marL="457200" indent="-457200">
              <a:buFont typeface="Arial" panose="02080604020202020204" pitchFamily="34" charset="0"/>
              <a:buNone/>
              <a:defRPr lang="zh-CN" altLang="en-US" sz="2800" dirty="0" smtClean="0"/>
            </a:lvl1pPr>
          </a:lstStyle>
          <a:p>
            <a:pPr marL="0" lvl="0" indent="0"/>
            <a:r>
              <a:rPr lang="zh-CN" altLang="en-US" dirty="0"/>
              <a:t>单击此处输入标题</a:t>
            </a:r>
            <a:endParaRPr lang="zh-CN" altLang="en-US" dirty="0"/>
          </a:p>
        </p:txBody>
      </p:sp>
      <p:sp>
        <p:nvSpPr>
          <p:cNvPr id="9" name="图片占位符 8"/>
          <p:cNvSpPr>
            <a:spLocks noGrp="1"/>
          </p:cNvSpPr>
          <p:nvPr>
            <p:ph type="pic" sz="quarter" idx="16"/>
          </p:nvPr>
        </p:nvSpPr>
        <p:spPr>
          <a:xfrm>
            <a:off x="838199" y="1837678"/>
            <a:ext cx="5080001" cy="283807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7" name="图片占位符 6"/>
          <p:cNvSpPr>
            <a:spLocks noGrp="1"/>
          </p:cNvSpPr>
          <p:nvPr>
            <p:ph type="pic" sz="quarter" idx="17"/>
          </p:nvPr>
        </p:nvSpPr>
        <p:spPr>
          <a:xfrm>
            <a:off x="6269984" y="1837678"/>
            <a:ext cx="5080001" cy="2838450"/>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11" name="文本占位符 7"/>
          <p:cNvSpPr>
            <a:spLocks noGrp="1"/>
          </p:cNvSpPr>
          <p:nvPr>
            <p:ph type="body" sz="quarter" idx="18" hasCustomPrompt="1"/>
          </p:nvPr>
        </p:nvSpPr>
        <p:spPr>
          <a:xfrm>
            <a:off x="838199" y="4821799"/>
            <a:ext cx="5080001" cy="13885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5" name="文本占位符 7"/>
          <p:cNvSpPr>
            <a:spLocks noGrp="1"/>
          </p:cNvSpPr>
          <p:nvPr>
            <p:ph type="body" sz="quarter" idx="19" hasCustomPrompt="1"/>
          </p:nvPr>
        </p:nvSpPr>
        <p:spPr>
          <a:xfrm>
            <a:off x="6269983" y="4821799"/>
            <a:ext cx="5080001" cy="13885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页 6">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13" name="文本占位符 12"/>
          <p:cNvSpPr>
            <a:spLocks noGrp="1"/>
          </p:cNvSpPr>
          <p:nvPr>
            <p:ph type="body" sz="quarter" idx="13" hasCustomPrompt="1"/>
          </p:nvPr>
        </p:nvSpPr>
        <p:spPr>
          <a:xfrm>
            <a:off x="838200" y="1074452"/>
            <a:ext cx="10515600" cy="529376"/>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14" name="图片占位符 8"/>
          <p:cNvSpPr>
            <a:spLocks noGrp="1"/>
          </p:cNvSpPr>
          <p:nvPr>
            <p:ph type="pic" sz="quarter" idx="16" hasCustomPrompt="1"/>
          </p:nvPr>
        </p:nvSpPr>
        <p:spPr>
          <a:xfrm>
            <a:off x="838200" y="1840738"/>
            <a:ext cx="3352800" cy="283807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15" name="图片占位符 6"/>
          <p:cNvSpPr>
            <a:spLocks noGrp="1"/>
          </p:cNvSpPr>
          <p:nvPr>
            <p:ph type="pic" sz="quarter" idx="20" hasCustomPrompt="1"/>
          </p:nvPr>
        </p:nvSpPr>
        <p:spPr>
          <a:xfrm>
            <a:off x="4419600" y="1840548"/>
            <a:ext cx="3352800" cy="2838450"/>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16" name="图片占位符 7"/>
          <p:cNvSpPr>
            <a:spLocks noGrp="1"/>
          </p:cNvSpPr>
          <p:nvPr>
            <p:ph type="pic" sz="quarter" idx="21" hasCustomPrompt="1"/>
          </p:nvPr>
        </p:nvSpPr>
        <p:spPr>
          <a:xfrm>
            <a:off x="8001000" y="1840548"/>
            <a:ext cx="3352800" cy="2838450"/>
          </a:xfrm>
        </p:spPr>
        <p:txBody>
          <a:bodyPr anchor="ctr">
            <a:normAutofit/>
          </a:bodyPr>
          <a:lstStyle>
            <a:lvl1pPr marL="0" indent="0">
              <a:lnSpc>
                <a:spcPct val="100000"/>
              </a:lnSpc>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20" name="Date Placeholder 3"/>
          <p:cNvSpPr>
            <a:spLocks noGrp="1"/>
          </p:cNvSpPr>
          <p:nvPr>
            <p:ph type="dt" sz="half" idx="10"/>
          </p:nvPr>
        </p:nvSpPr>
        <p:spPr>
          <a:xfrm>
            <a:off x="838200" y="6356350"/>
            <a:ext cx="2743200" cy="365125"/>
          </a:xfrm>
        </p:spPr>
        <p:txBody>
          <a:bodyPr/>
          <a:lstStyle/>
          <a:p>
            <a:fld id="{BCA76EA8-CB0F-47E2-B4D9-BAB773BCB0D1}" type="datetime1">
              <a:rPr lang="zh-CN" altLang="en-US" smtClean="0"/>
            </a:fld>
            <a:endParaRPr lang="zh-CN" altLang="en-US" dirty="0"/>
          </a:p>
        </p:txBody>
      </p:sp>
      <p:sp>
        <p:nvSpPr>
          <p:cNvPr id="21" name="Footer Placeholder 4"/>
          <p:cNvSpPr>
            <a:spLocks noGrp="1"/>
          </p:cNvSpPr>
          <p:nvPr>
            <p:ph type="ftr" sz="quarter" idx="11"/>
          </p:nvPr>
        </p:nvSpPr>
        <p:spPr>
          <a:xfrm>
            <a:off x="4038600" y="6356350"/>
            <a:ext cx="4114800" cy="365125"/>
          </a:xfrm>
        </p:spPr>
        <p:txBody>
          <a:bodyPr/>
          <a:lstStyle/>
          <a:p>
            <a:endParaRPr lang="zh-CN" altLang="en-US"/>
          </a:p>
        </p:txBody>
      </p:sp>
      <p:sp>
        <p:nvSpPr>
          <p:cNvPr id="22" name="Slide Number Placeholder 5"/>
          <p:cNvSpPr>
            <a:spLocks noGrp="1"/>
          </p:cNvSpPr>
          <p:nvPr>
            <p:ph type="sldNum" sz="quarter" idx="12"/>
          </p:nvPr>
        </p:nvSpPr>
        <p:spPr>
          <a:xfrm>
            <a:off x="8610600" y="6356350"/>
            <a:ext cx="2743200" cy="365125"/>
          </a:xfrm>
        </p:spPr>
        <p:txBody>
          <a:bodyPr/>
          <a:lstStyle/>
          <a:p>
            <a:fld id="{32C7CECE-DE29-40DD-9057-B4251DD9339B}" type="slidenum">
              <a:rPr lang="zh-CN" altLang="en-US" smtClean="0"/>
            </a:fld>
            <a:endParaRPr lang="zh-CN" altLang="en-US"/>
          </a:p>
        </p:txBody>
      </p:sp>
      <p:sp>
        <p:nvSpPr>
          <p:cNvPr id="23" name="文本占位符 7"/>
          <p:cNvSpPr>
            <a:spLocks noGrp="1"/>
          </p:cNvSpPr>
          <p:nvPr>
            <p:ph type="body" sz="quarter" idx="18" hasCustomPrompt="1"/>
          </p:nvPr>
        </p:nvSpPr>
        <p:spPr>
          <a:xfrm>
            <a:off x="838201" y="4769206"/>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4" name="文本占位符 7"/>
          <p:cNvSpPr>
            <a:spLocks noGrp="1"/>
          </p:cNvSpPr>
          <p:nvPr>
            <p:ph type="body" sz="quarter" idx="25" hasCustomPrompt="1"/>
          </p:nvPr>
        </p:nvSpPr>
        <p:spPr>
          <a:xfrm>
            <a:off x="4419600" y="4769206"/>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5" name="文本占位符 7"/>
          <p:cNvSpPr>
            <a:spLocks noGrp="1"/>
          </p:cNvSpPr>
          <p:nvPr>
            <p:ph type="body" sz="quarter" idx="26" hasCustomPrompt="1"/>
          </p:nvPr>
        </p:nvSpPr>
        <p:spPr>
          <a:xfrm>
            <a:off x="8000999" y="4769205"/>
            <a:ext cx="3352800" cy="1428481"/>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页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12" name="Date Placeholder 3"/>
          <p:cNvSpPr>
            <a:spLocks noGrp="1"/>
          </p:cNvSpPr>
          <p:nvPr>
            <p:ph type="dt" sz="half" idx="10"/>
          </p:nvPr>
        </p:nvSpPr>
        <p:spPr>
          <a:xfrm>
            <a:off x="838200" y="6356350"/>
            <a:ext cx="2743200" cy="365125"/>
          </a:xfrm>
        </p:spPr>
        <p:txBody>
          <a:bodyPr/>
          <a:lstStyle/>
          <a:p>
            <a:fld id="{52F23EF5-CC9A-4471-8C4D-CAD957CF4FE5}" type="datetime1">
              <a:rPr lang="zh-CN" altLang="en-US" smtClean="0"/>
            </a:fld>
            <a:endParaRPr lang="zh-CN" altLang="en-US"/>
          </a:p>
        </p:txBody>
      </p:sp>
      <p:sp>
        <p:nvSpPr>
          <p:cNvPr id="15" name="Footer Placeholder 4"/>
          <p:cNvSpPr>
            <a:spLocks noGrp="1"/>
          </p:cNvSpPr>
          <p:nvPr>
            <p:ph type="ftr" sz="quarter" idx="11"/>
          </p:nvPr>
        </p:nvSpPr>
        <p:spPr>
          <a:xfrm>
            <a:off x="4038600" y="6356350"/>
            <a:ext cx="4114800" cy="365125"/>
          </a:xfrm>
        </p:spPr>
        <p:txBody>
          <a:bodyPr/>
          <a:lstStyle/>
          <a:p>
            <a:endParaRPr lang="zh-CN" altLang="en-US" dirty="0"/>
          </a:p>
        </p:txBody>
      </p:sp>
      <p:sp>
        <p:nvSpPr>
          <p:cNvPr id="16" name="Slide Number Placeholder 5"/>
          <p:cNvSpPr>
            <a:spLocks noGrp="1"/>
          </p:cNvSpPr>
          <p:nvPr>
            <p:ph type="sldNum" sz="quarter" idx="12"/>
          </p:nvPr>
        </p:nvSpPr>
        <p:spPr>
          <a:xfrm>
            <a:off x="8610600" y="6356350"/>
            <a:ext cx="2743200" cy="365125"/>
          </a:xfrm>
        </p:spPr>
        <p:txBody>
          <a:bodyPr/>
          <a:lstStyle/>
          <a:p>
            <a:fld id="{32C7CECE-DE29-40DD-9057-B4251DD9339B}" type="slidenum">
              <a:rPr lang="zh-CN" altLang="en-US" smtClean="0"/>
            </a:fld>
            <a:endParaRPr lang="zh-CN" altLang="en-US"/>
          </a:p>
        </p:txBody>
      </p:sp>
      <p:sp>
        <p:nvSpPr>
          <p:cNvPr id="17" name="文本占位符 12"/>
          <p:cNvSpPr>
            <a:spLocks noGrp="1"/>
          </p:cNvSpPr>
          <p:nvPr>
            <p:ph type="body" sz="quarter" idx="13" hasCustomPrompt="1"/>
          </p:nvPr>
        </p:nvSpPr>
        <p:spPr>
          <a:xfrm>
            <a:off x="510836" y="1072274"/>
            <a:ext cx="7772400" cy="529376"/>
          </a:xfrm>
        </p:spPr>
        <p:txBody>
          <a:bodyPr vert="horz" lIns="91440" tIns="45720" rIns="91440" bIns="45720" rtlCol="0" anchor="ctr">
            <a:noAutofit/>
          </a:bodyPr>
          <a:lstStyle>
            <a:lvl1pPr marL="457200" indent="-457200">
              <a:buFont typeface="Arial" panose="02080604020202020204" pitchFamily="34" charset="0"/>
              <a:buNone/>
              <a:defRPr lang="zh-CN" altLang="en-US" sz="2800" dirty="0" smtClean="0"/>
            </a:lvl1pPr>
          </a:lstStyle>
          <a:p>
            <a:pPr marL="0" lvl="0" indent="0"/>
            <a:r>
              <a:rPr lang="zh-CN" altLang="en-US" dirty="0"/>
              <a:t>单击此处输入标题</a:t>
            </a:r>
            <a:endParaRPr lang="zh-CN" altLang="en-US" dirty="0"/>
          </a:p>
        </p:txBody>
      </p:sp>
      <p:sp>
        <p:nvSpPr>
          <p:cNvPr id="18" name="图片占位符 8"/>
          <p:cNvSpPr>
            <a:spLocks noGrp="1"/>
          </p:cNvSpPr>
          <p:nvPr>
            <p:ph type="pic" sz="quarter" idx="16" hasCustomPrompt="1"/>
          </p:nvPr>
        </p:nvSpPr>
        <p:spPr>
          <a:xfrm>
            <a:off x="521523" y="1781427"/>
            <a:ext cx="2594847" cy="2576222"/>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19" name="图片占位符 6"/>
          <p:cNvSpPr>
            <a:spLocks noGrp="1"/>
          </p:cNvSpPr>
          <p:nvPr>
            <p:ph type="pic" sz="quarter" idx="17" hasCustomPrompt="1"/>
          </p:nvPr>
        </p:nvSpPr>
        <p:spPr>
          <a:xfrm>
            <a:off x="3379703" y="1781048"/>
            <a:ext cx="2594848" cy="2576568"/>
          </a:xfrm>
        </p:spPr>
        <p:txBody>
          <a:bodyPr anchor="ctr">
            <a:normAutofit/>
          </a:bodyPr>
          <a:lstStyle>
            <a:lvl1pPr marL="0" indent="0">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20" name="图片占位符 7"/>
          <p:cNvSpPr>
            <a:spLocks noGrp="1"/>
          </p:cNvSpPr>
          <p:nvPr>
            <p:ph type="pic" sz="quarter" idx="19" hasCustomPrompt="1"/>
          </p:nvPr>
        </p:nvSpPr>
        <p:spPr>
          <a:xfrm>
            <a:off x="6237884" y="1792885"/>
            <a:ext cx="2594848" cy="2576259"/>
          </a:xfrm>
        </p:spPr>
        <p:txBody>
          <a:bodyPr anchor="ctr">
            <a:normAutofit/>
          </a:bodyPr>
          <a:lstStyle>
            <a:lvl1pPr marL="0" indent="0">
              <a:lnSpc>
                <a:spcPct val="100000"/>
              </a:lnSpc>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21" name="图片占位符 11"/>
          <p:cNvSpPr>
            <a:spLocks noGrp="1"/>
          </p:cNvSpPr>
          <p:nvPr>
            <p:ph type="pic" sz="quarter" idx="21" hasCustomPrompt="1"/>
          </p:nvPr>
        </p:nvSpPr>
        <p:spPr>
          <a:xfrm>
            <a:off x="9096065" y="1781365"/>
            <a:ext cx="2605533" cy="2576875"/>
          </a:xfrm>
        </p:spPr>
        <p:txBody>
          <a:bodyPr anchor="ctr">
            <a:normAutofit/>
          </a:bodyPr>
          <a:lstStyle>
            <a:lvl1pPr marL="0" indent="0" algn="l">
              <a:buNone/>
              <a:defRPr sz="2000">
                <a:latin typeface="微软雅黑" panose="020B0503020204020204" pitchFamily="34" charset="-122"/>
                <a:ea typeface="微软雅黑" panose="020B0503020204020204" pitchFamily="34" charset="-122"/>
              </a:defRPr>
            </a:lvl1pPr>
          </a:lstStyle>
          <a:p>
            <a:r>
              <a:rPr lang="zh-CN" altLang="en-US" dirty="0"/>
              <a:t>单击图标</a:t>
            </a:r>
            <a:endParaRPr lang="en-US" altLang="zh-CN" dirty="0"/>
          </a:p>
          <a:p>
            <a:r>
              <a:rPr lang="zh-CN" altLang="en-US" dirty="0"/>
              <a:t>添加图片</a:t>
            </a:r>
            <a:endParaRPr lang="zh-CN" altLang="en-US" dirty="0"/>
          </a:p>
        </p:txBody>
      </p:sp>
      <p:sp>
        <p:nvSpPr>
          <p:cNvPr id="26" name="文本占位符 7"/>
          <p:cNvSpPr>
            <a:spLocks noGrp="1"/>
          </p:cNvSpPr>
          <p:nvPr>
            <p:ph type="body" sz="quarter" idx="18" hasCustomPrompt="1"/>
          </p:nvPr>
        </p:nvSpPr>
        <p:spPr>
          <a:xfrm>
            <a:off x="533400" y="4492494"/>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7" name="文本占位符 7"/>
          <p:cNvSpPr>
            <a:spLocks noGrp="1"/>
          </p:cNvSpPr>
          <p:nvPr>
            <p:ph type="body" sz="quarter" idx="27" hasCustomPrompt="1"/>
          </p:nvPr>
        </p:nvSpPr>
        <p:spPr>
          <a:xfrm>
            <a:off x="3391581" y="4480967"/>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8" name="文本占位符 7"/>
          <p:cNvSpPr>
            <a:spLocks noGrp="1"/>
          </p:cNvSpPr>
          <p:nvPr>
            <p:ph type="body" sz="quarter" idx="28" hasCustomPrompt="1"/>
          </p:nvPr>
        </p:nvSpPr>
        <p:spPr>
          <a:xfrm>
            <a:off x="6249762" y="4480967"/>
            <a:ext cx="2582970"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文本占位符 7"/>
          <p:cNvSpPr>
            <a:spLocks noGrp="1"/>
          </p:cNvSpPr>
          <p:nvPr>
            <p:ph type="body" sz="quarter" idx="29" hasCustomPrompt="1"/>
          </p:nvPr>
        </p:nvSpPr>
        <p:spPr>
          <a:xfrm>
            <a:off x="9096064" y="4492494"/>
            <a:ext cx="2618233" cy="186385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页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F2A3D-06F7-4F82-A72A-4C72830AB5CD}"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C7CECE-DE29-40DD-9057-B4251DD9339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页 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758B993-432D-49DC-857E-FA30D063EB1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32C7CECE-DE29-40DD-9057-B4251DD9339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991" y="1879601"/>
            <a:ext cx="8520332" cy="1159986"/>
          </a:xfrm>
        </p:spPr>
        <p:txBody>
          <a:bodyPr anchor="b">
            <a:normAutofit/>
          </a:bodyPr>
          <a:lstStyle>
            <a:lvl1pPr algn="l">
              <a:defRPr sz="4800">
                <a:solidFill>
                  <a:schemeClr val="bg1"/>
                </a:solidFill>
                <a:latin typeface="Calibri" panose="020F0502020204030204" pitchFamily="34" charset="0"/>
                <a:ea typeface="微软雅黑" panose="020B0503020204020204" pitchFamily="34" charset="-122"/>
                <a:cs typeface="Calibri" panose="020F0502020204030204" pitchFamily="34" charset="0"/>
              </a:defRPr>
            </a:lvl1pPr>
          </a:lstStyle>
          <a:p>
            <a:r>
              <a:rPr lang="zh-CN" altLang="en-US" dirty="0"/>
              <a:t>单击此处输入结束语</a:t>
            </a:r>
            <a:endParaRPr lang="en-US" dirty="0"/>
          </a:p>
        </p:txBody>
      </p:sp>
      <p:sp>
        <p:nvSpPr>
          <p:cNvPr id="4" name="Date Placeholder 3"/>
          <p:cNvSpPr>
            <a:spLocks noGrp="1"/>
          </p:cNvSpPr>
          <p:nvPr>
            <p:ph type="dt" sz="half" idx="10"/>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EEC0744A-1ADE-441A-9FF5-DEAB8808D70B}" type="datetime1">
              <a:rPr lang="zh-CN" altLang="en-US" smtClean="0"/>
            </a:fld>
            <a:endParaRPr lang="zh-CN" altLang="en-US" dirty="0"/>
          </a:p>
        </p:txBody>
      </p:sp>
      <p:sp>
        <p:nvSpPr>
          <p:cNvPr id="5" name="Footer Placeholder 4"/>
          <p:cNvSpPr>
            <a:spLocks noGrp="1"/>
          </p:cNvSpPr>
          <p:nvPr>
            <p:ph type="ftr" sz="quarter" idx="11"/>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369" y="660400"/>
            <a:ext cx="1180621" cy="676994"/>
          </a:xfrm>
        </p:spPr>
        <p:txBody>
          <a:bodyPr anchor="b">
            <a:normAutofit/>
          </a:bodyPr>
          <a:lstStyle>
            <a:lvl1pPr algn="l">
              <a:defRPr sz="3600" b="1">
                <a:solidFill>
                  <a:srgbClr val="E72427"/>
                </a:solidFill>
                <a:latin typeface="微软雅黑" panose="020B0503020204020204" pitchFamily="34" charset="-122"/>
                <a:ea typeface="微软雅黑" panose="020B0503020204020204" pitchFamily="34" charset="-122"/>
              </a:defRPr>
            </a:lvl1pPr>
          </a:lstStyle>
          <a:p>
            <a:r>
              <a:rPr lang="zh-CN" altLang="en-US" dirty="0"/>
              <a:t>目录</a:t>
            </a:r>
            <a:endParaRPr lang="en-US" dirty="0"/>
          </a:p>
        </p:txBody>
      </p:sp>
      <p:sp>
        <p:nvSpPr>
          <p:cNvPr id="3" name="Subtitle 2"/>
          <p:cNvSpPr>
            <a:spLocks noGrp="1"/>
          </p:cNvSpPr>
          <p:nvPr>
            <p:ph type="subTitle" idx="1" hasCustomPrompt="1"/>
          </p:nvPr>
        </p:nvSpPr>
        <p:spPr>
          <a:xfrm>
            <a:off x="2305537" y="1739900"/>
            <a:ext cx="6608881" cy="730614"/>
          </a:xfrm>
        </p:spPr>
        <p:txBody>
          <a:bodyPr anchor="ctr">
            <a:noAutofit/>
          </a:bodyPr>
          <a:lstStyle>
            <a:lvl1pPr marL="0" indent="0" algn="l">
              <a:lnSpc>
                <a:spcPct val="150000"/>
              </a:lnSpc>
              <a:buNone/>
              <a:defRPr sz="2600">
                <a:solidFill>
                  <a:srgbClr val="E72427"/>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单击此处输入第</a:t>
            </a:r>
            <a:r>
              <a:rPr lang="en-US" altLang="zh-CN" dirty="0"/>
              <a:t>1</a:t>
            </a:r>
            <a:r>
              <a:rPr lang="zh-CN" altLang="en-US" dirty="0"/>
              <a:t>章节标题</a:t>
            </a:r>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78703318-8A2B-4EAB-9A2C-445ACA003AB6}" type="datetime1">
              <a:rPr lang="zh-CN" altLang="en-US" smtClean="0"/>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fld>
            <a:endParaRPr lang="zh-CN" altLang="en-US"/>
          </a:p>
        </p:txBody>
      </p:sp>
      <p:sp>
        <p:nvSpPr>
          <p:cNvPr id="11" name="文本占位符 10"/>
          <p:cNvSpPr>
            <a:spLocks noGrp="1"/>
          </p:cNvSpPr>
          <p:nvPr>
            <p:ph type="body" sz="quarter" idx="13" hasCustomPrompt="1"/>
          </p:nvPr>
        </p:nvSpPr>
        <p:spPr>
          <a:xfrm>
            <a:off x="838324" y="1739900"/>
            <a:ext cx="1307913" cy="730614"/>
          </a:xfrm>
        </p:spPr>
        <p:txBody>
          <a:bodyPr anchor="ctr">
            <a:noAutofit/>
          </a:bodyPr>
          <a:lstStyle>
            <a:lvl1pPr marL="0" indent="0">
              <a:lnSpc>
                <a:spcPct val="150000"/>
              </a:lnSpc>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latin typeface="微软雅黑" panose="020B0503020204020204" pitchFamily="34" charset="-122"/>
                <a:ea typeface="微软雅黑" panose="020B0503020204020204" pitchFamily="34" charset="-122"/>
              </a:defRPr>
            </a:lvl2pPr>
            <a:lvl3pPr marL="914400" indent="0">
              <a:buFontTx/>
              <a:buNone/>
              <a:defRPr sz="2000">
                <a:latin typeface="微软雅黑" panose="020B0503020204020204" pitchFamily="34" charset="-122"/>
                <a:ea typeface="微软雅黑" panose="020B0503020204020204" pitchFamily="34" charset="-122"/>
              </a:defRPr>
            </a:lvl3pPr>
            <a:lvl4pPr marL="1371600" indent="0">
              <a:buFontTx/>
              <a:buNone/>
              <a:defRPr sz="2000">
                <a:latin typeface="微软雅黑" panose="020B0503020204020204" pitchFamily="34" charset="-122"/>
                <a:ea typeface="微软雅黑" panose="020B0503020204020204" pitchFamily="34" charset="-122"/>
              </a:defRPr>
            </a:lvl4pPr>
            <a:lvl5pPr marL="1828800" indent="0">
              <a:buFontTx/>
              <a:buNone/>
              <a:defRPr sz="2000">
                <a:latin typeface="微软雅黑" panose="020B0503020204020204" pitchFamily="34" charset="-122"/>
                <a:ea typeface="微软雅黑" panose="020B0503020204020204" pitchFamily="34" charset="-122"/>
              </a:defRPr>
            </a:lvl5pPr>
          </a:lstStyle>
          <a:p>
            <a:pPr lvl="0"/>
            <a:r>
              <a:rPr lang="zh-CN" altLang="en-US" dirty="0"/>
              <a:t>第</a:t>
            </a:r>
            <a:r>
              <a:rPr lang="en-US" altLang="zh-CN" dirty="0"/>
              <a:t>1</a:t>
            </a:r>
            <a:r>
              <a:rPr lang="zh-CN" altLang="en-US" dirty="0"/>
              <a:t>章 </a:t>
            </a:r>
            <a:r>
              <a:rPr lang="en-US" altLang="zh-CN" dirty="0"/>
              <a:t>/ </a:t>
            </a:r>
            <a:endParaRPr lang="en-US" altLang="zh-CN" dirty="0"/>
          </a:p>
        </p:txBody>
      </p:sp>
      <p:sp>
        <p:nvSpPr>
          <p:cNvPr id="13" name="文本占位符 12"/>
          <p:cNvSpPr>
            <a:spLocks noGrp="1"/>
          </p:cNvSpPr>
          <p:nvPr>
            <p:ph type="body" sz="quarter" idx="14" hasCustomPrompt="1"/>
          </p:nvPr>
        </p:nvSpPr>
        <p:spPr>
          <a:xfrm>
            <a:off x="838199" y="2598810"/>
            <a:ext cx="1308443"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defRPr/>
            </a:pPr>
            <a:r>
              <a:rPr lang="zh-CN" altLang="en-US" dirty="0"/>
              <a:t>第</a:t>
            </a:r>
            <a:r>
              <a:rPr lang="en-US" altLang="zh-CN" dirty="0"/>
              <a:t>2</a:t>
            </a:r>
            <a:r>
              <a:rPr lang="zh-CN" altLang="en-US" dirty="0"/>
              <a:t>章 </a:t>
            </a:r>
            <a:r>
              <a:rPr lang="en-US" altLang="zh-CN" dirty="0"/>
              <a:t>/ </a:t>
            </a:r>
            <a:endParaRPr lang="en-US" altLang="zh-CN" dirty="0"/>
          </a:p>
        </p:txBody>
      </p:sp>
      <p:sp>
        <p:nvSpPr>
          <p:cNvPr id="15" name="文本占位符 14"/>
          <p:cNvSpPr>
            <a:spLocks noGrp="1"/>
          </p:cNvSpPr>
          <p:nvPr>
            <p:ph type="body" sz="quarter" idx="15" hasCustomPrompt="1"/>
          </p:nvPr>
        </p:nvSpPr>
        <p:spPr>
          <a:xfrm>
            <a:off x="2305537" y="2598810"/>
            <a:ext cx="6610350" cy="715890"/>
          </a:xfrm>
        </p:spPr>
        <p:txBody>
          <a:bodyPr anchor="ctr">
            <a:noAutofit/>
          </a:bodyPr>
          <a:lstStyle>
            <a:lvl1pPr marL="0" indent="0">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r>
              <a:rPr lang="zh-CN" altLang="en-US" dirty="0"/>
              <a:t>单击此处输入第</a:t>
            </a:r>
            <a:r>
              <a:rPr lang="en-US" altLang="zh-CN" dirty="0"/>
              <a:t>2</a:t>
            </a:r>
            <a:r>
              <a:rPr lang="zh-CN" altLang="en-US" dirty="0"/>
              <a:t>章节标题</a:t>
            </a:r>
            <a:endParaRPr lang="en-US" altLang="zh-CN" dirty="0"/>
          </a:p>
        </p:txBody>
      </p:sp>
      <p:sp>
        <p:nvSpPr>
          <p:cNvPr id="17" name="文本占位符 16"/>
          <p:cNvSpPr>
            <a:spLocks noGrp="1"/>
          </p:cNvSpPr>
          <p:nvPr>
            <p:ph type="body" sz="quarter" idx="16" hasCustomPrompt="1"/>
          </p:nvPr>
        </p:nvSpPr>
        <p:spPr>
          <a:xfrm>
            <a:off x="838200" y="3442996"/>
            <a:ext cx="1308100"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defRPr/>
            </a:pPr>
            <a:r>
              <a:rPr lang="zh-CN" altLang="en-US" dirty="0"/>
              <a:t>第</a:t>
            </a:r>
            <a:r>
              <a:rPr lang="en-US" altLang="zh-CN" dirty="0"/>
              <a:t>3</a:t>
            </a:r>
            <a:r>
              <a:rPr lang="zh-CN" altLang="en-US" dirty="0"/>
              <a:t>章 </a:t>
            </a:r>
            <a:r>
              <a:rPr lang="en-US" altLang="zh-CN" dirty="0"/>
              <a:t>/ </a:t>
            </a:r>
            <a:endParaRPr lang="en-US" altLang="zh-CN" dirty="0"/>
          </a:p>
        </p:txBody>
      </p:sp>
      <p:sp>
        <p:nvSpPr>
          <p:cNvPr id="19" name="文本占位符 18"/>
          <p:cNvSpPr>
            <a:spLocks noGrp="1"/>
          </p:cNvSpPr>
          <p:nvPr>
            <p:ph type="body" sz="quarter" idx="17" hasCustomPrompt="1"/>
          </p:nvPr>
        </p:nvSpPr>
        <p:spPr>
          <a:xfrm>
            <a:off x="2304886" y="3442996"/>
            <a:ext cx="6609532" cy="715890"/>
          </a:xfrm>
        </p:spPr>
        <p:txBody>
          <a:bodyPr anchor="ctr">
            <a:noAutofit/>
          </a:bodyPr>
          <a:lstStyle>
            <a:lvl1pPr marL="0" marR="0" indent="0" algn="l" defTabSz="914400" rtl="0" eaLnBrk="1" fontAlgn="auto" latinLnBrk="0" hangingPunct="1">
              <a:lnSpc>
                <a:spcPct val="150000"/>
              </a:lnSpc>
              <a:spcBef>
                <a:spcPts val="1000"/>
              </a:spcBef>
              <a:spcAft>
                <a:spcPts val="0"/>
              </a:spcAft>
              <a:buClrTx/>
              <a:buSzTx/>
              <a:buFontTx/>
              <a:buNone/>
              <a:defRPr sz="2600">
                <a:solidFill>
                  <a:srgbClr val="E72427"/>
                </a:solidFill>
                <a:latin typeface="微软雅黑" panose="020B0503020204020204" pitchFamily="34" charset="-122"/>
                <a:ea typeface="微软雅黑" panose="020B0503020204020204" pitchFamily="34" charset="-122"/>
              </a:defRPr>
            </a:lvl1pPr>
            <a:lvl2pPr marL="457200" indent="0">
              <a:buFontTx/>
              <a:buNone/>
              <a:defRPr sz="2000">
                <a:solidFill>
                  <a:srgbClr val="E72427"/>
                </a:solidFill>
                <a:latin typeface="微软雅黑" panose="020B0503020204020204" pitchFamily="34" charset="-122"/>
                <a:ea typeface="微软雅黑" panose="020B0503020204020204" pitchFamily="34" charset="-122"/>
              </a:defRPr>
            </a:lvl2pPr>
            <a:lvl3pPr marL="914400" indent="0">
              <a:buFontTx/>
              <a:buNone/>
              <a:defRPr sz="2000">
                <a:solidFill>
                  <a:srgbClr val="E72427"/>
                </a:solidFill>
                <a:latin typeface="微软雅黑" panose="020B0503020204020204" pitchFamily="34" charset="-122"/>
                <a:ea typeface="微软雅黑" panose="020B0503020204020204" pitchFamily="34" charset="-122"/>
              </a:defRPr>
            </a:lvl3pPr>
            <a:lvl4pPr marL="1371600" indent="0">
              <a:buFontTx/>
              <a:buNone/>
              <a:defRPr sz="2000">
                <a:solidFill>
                  <a:srgbClr val="E72427"/>
                </a:solidFill>
                <a:latin typeface="微软雅黑" panose="020B0503020204020204" pitchFamily="34" charset="-122"/>
                <a:ea typeface="微软雅黑" panose="020B0503020204020204" pitchFamily="34" charset="-122"/>
              </a:defRPr>
            </a:lvl4pPr>
            <a:lvl5pPr marL="1828800" indent="0">
              <a:buFontTx/>
              <a:buNone/>
              <a:defRPr sz="2000">
                <a:solidFill>
                  <a:srgbClr val="E72427"/>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Tx/>
              <a:buNone/>
              <a:defRPr/>
            </a:pPr>
            <a:r>
              <a:rPr lang="zh-CN" altLang="en-US" dirty="0"/>
              <a:t>单击此处输入第</a:t>
            </a:r>
            <a:r>
              <a:rPr lang="en-US" altLang="zh-CN" dirty="0"/>
              <a:t>3</a:t>
            </a:r>
            <a:r>
              <a:rPr lang="zh-CN" altLang="en-US" dirty="0"/>
              <a:t>章节标题</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章节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193801"/>
            <a:ext cx="8520332" cy="1765482"/>
          </a:xfrm>
        </p:spPr>
        <p:txBody>
          <a:bodyPr anchor="b">
            <a:normAutofit/>
          </a:bodyPr>
          <a:lstStyle>
            <a:lvl1pPr algn="l">
              <a:lnSpc>
                <a:spcPct val="150000"/>
              </a:lnSpc>
              <a:defRPr sz="3200">
                <a:solidFill>
                  <a:srgbClr val="E72427"/>
                </a:solidFill>
                <a:latin typeface="微软雅黑" panose="020B0503020204020204" pitchFamily="34" charset="-122"/>
                <a:ea typeface="微软雅黑" panose="020B0503020204020204" pitchFamily="34" charset="-122"/>
              </a:defRPr>
            </a:lvl1pPr>
          </a:lstStyle>
          <a:p>
            <a:r>
              <a:rPr lang="zh-CN" altLang="en-US" dirty="0"/>
              <a:t>单击此处输入章节序号</a:t>
            </a:r>
            <a:endParaRPr lang="en-US" dirty="0"/>
          </a:p>
        </p:txBody>
      </p:sp>
      <p:sp>
        <p:nvSpPr>
          <p:cNvPr id="3" name="Subtitle 2"/>
          <p:cNvSpPr>
            <a:spLocks noGrp="1"/>
          </p:cNvSpPr>
          <p:nvPr>
            <p:ph type="subTitle" idx="1" hasCustomPrompt="1"/>
          </p:nvPr>
        </p:nvSpPr>
        <p:spPr>
          <a:xfrm>
            <a:off x="838200" y="3134584"/>
            <a:ext cx="8520332" cy="2161316"/>
          </a:xfrm>
        </p:spPr>
        <p:txBody>
          <a:bodyPr>
            <a:normAutofit/>
          </a:bodyPr>
          <a:lstStyle>
            <a:lvl1pPr marL="0" indent="0" algn="l">
              <a:lnSpc>
                <a:spcPct val="100000"/>
              </a:lnSpc>
              <a:buNone/>
              <a:defRPr sz="4800">
                <a:solidFill>
                  <a:srgbClr val="E72427"/>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单击此处输入章节标题</a:t>
            </a:r>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4663C8C-8A9F-4A0E-A008-A456FF0F21DE}" type="datetime1">
              <a:rPr lang="zh-CN" altLang="en-US" smtClean="0"/>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文字页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F6232617-530D-47A1-8845-064AFCDE0DDC}"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1268437" y="1507966"/>
            <a:ext cx="9655126" cy="534863"/>
          </a:xfrm>
        </p:spPr>
        <p:txBody>
          <a:bodyPr anchor="ctr">
            <a:noAutofit/>
          </a:bodyPr>
          <a:lstStyle>
            <a:lvl1pPr marL="0" indent="0">
              <a:lnSpc>
                <a:spcPct val="150000"/>
              </a:lnSpc>
              <a:buFontTx/>
              <a:buNone/>
              <a:defRPr sz="2800">
                <a:latin typeface="微软雅黑" panose="020B0503020204020204" pitchFamily="34" charset="-122"/>
                <a:ea typeface="微软雅黑" panose="020B0503020204020204" pitchFamily="34" charset="-122"/>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zh-CN" altLang="en-US" dirty="0"/>
              <a:t>单击此处输入标题</a:t>
            </a:r>
            <a:endParaRPr lang="zh-CN" altLang="en-US" dirty="0"/>
          </a:p>
        </p:txBody>
      </p:sp>
      <p:sp>
        <p:nvSpPr>
          <p:cNvPr id="8" name="文本占位符 7"/>
          <p:cNvSpPr>
            <a:spLocks noGrp="1"/>
          </p:cNvSpPr>
          <p:nvPr>
            <p:ph type="body" sz="quarter" idx="14" hasCustomPrompt="1"/>
          </p:nvPr>
        </p:nvSpPr>
        <p:spPr>
          <a:xfrm>
            <a:off x="1268388" y="2303185"/>
            <a:ext cx="9655175" cy="3145115"/>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页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3876C0EB-52BB-49C6-941E-FF1D8D17992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1268437" y="1173873"/>
            <a:ext cx="9655126"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8" name="文本占位符 7"/>
          <p:cNvSpPr>
            <a:spLocks noGrp="1"/>
          </p:cNvSpPr>
          <p:nvPr>
            <p:ph type="body" sz="quarter" idx="14" hasCustomPrompt="1"/>
          </p:nvPr>
        </p:nvSpPr>
        <p:spPr>
          <a:xfrm>
            <a:off x="1268413" y="3741279"/>
            <a:ext cx="9655175"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10" name="文本占位符 7"/>
          <p:cNvSpPr>
            <a:spLocks noGrp="1"/>
          </p:cNvSpPr>
          <p:nvPr>
            <p:ph type="body" sz="quarter" idx="17" hasCustomPrompt="1"/>
          </p:nvPr>
        </p:nvSpPr>
        <p:spPr>
          <a:xfrm>
            <a:off x="1268388" y="4470400"/>
            <a:ext cx="9655175" cy="15367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1" name="文本占位符 7"/>
          <p:cNvSpPr>
            <a:spLocks noGrp="1"/>
          </p:cNvSpPr>
          <p:nvPr>
            <p:ph type="body" sz="quarter" idx="18" hasCustomPrompt="1"/>
          </p:nvPr>
        </p:nvSpPr>
        <p:spPr>
          <a:xfrm>
            <a:off x="1268387" y="1896269"/>
            <a:ext cx="9655175" cy="1536700"/>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文字页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9E7ABF56-E0E0-4C02-AB6F-48823B76640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6304156" y="1186574"/>
            <a:ext cx="5049644" cy="651915"/>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8" name="文本占位符 7"/>
          <p:cNvSpPr>
            <a:spLocks noGrp="1"/>
          </p:cNvSpPr>
          <p:nvPr>
            <p:ph type="body" sz="quarter" idx="14" hasCustomPrompt="1"/>
          </p:nvPr>
        </p:nvSpPr>
        <p:spPr>
          <a:xfrm>
            <a:off x="838199" y="1205840"/>
            <a:ext cx="5027613" cy="631539"/>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10" name="文本占位符 7"/>
          <p:cNvSpPr>
            <a:spLocks noGrp="1"/>
          </p:cNvSpPr>
          <p:nvPr>
            <p:ph type="body" sz="quarter" idx="18" hasCustomPrompt="1"/>
          </p:nvPr>
        </p:nvSpPr>
        <p:spPr>
          <a:xfrm>
            <a:off x="838199" y="1953102"/>
            <a:ext cx="5027613" cy="3965098"/>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
        <p:nvSpPr>
          <p:cNvPr id="11" name="文本占位符 7"/>
          <p:cNvSpPr>
            <a:spLocks noGrp="1"/>
          </p:cNvSpPr>
          <p:nvPr>
            <p:ph type="body" sz="quarter" idx="19" hasCustomPrompt="1"/>
          </p:nvPr>
        </p:nvSpPr>
        <p:spPr>
          <a:xfrm>
            <a:off x="6326187" y="1953102"/>
            <a:ext cx="5027613" cy="3965098"/>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文字页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0068140D-3B42-468C-8DF8-A75DA4329C5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4459770" y="1208907"/>
            <a:ext cx="3272459" cy="644243"/>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8" name="文本占位符 7"/>
          <p:cNvSpPr>
            <a:spLocks noGrp="1"/>
          </p:cNvSpPr>
          <p:nvPr>
            <p:ph type="body" sz="quarter" idx="14" hasCustomPrompt="1"/>
          </p:nvPr>
        </p:nvSpPr>
        <p:spPr>
          <a:xfrm>
            <a:off x="838200" y="1218540"/>
            <a:ext cx="3265715" cy="624107"/>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9" name="文本占位符 8"/>
          <p:cNvSpPr>
            <a:spLocks noGrp="1"/>
          </p:cNvSpPr>
          <p:nvPr>
            <p:ph type="body" sz="quarter" idx="16" hasCustomPrompt="1"/>
          </p:nvPr>
        </p:nvSpPr>
        <p:spPr>
          <a:xfrm>
            <a:off x="8088084" y="1218891"/>
            <a:ext cx="3265715" cy="633809"/>
          </a:xfrm>
        </p:spPr>
        <p:txBody>
          <a:bodyPr vert="horz" lIns="91440" tIns="45720" rIns="91440" bIns="45720" rtlCol="0" anchor="ctr">
            <a:noAutofit/>
          </a:bodyPr>
          <a:lstStyle>
            <a:lvl1pPr marL="228600" indent="-228600">
              <a:buNone/>
              <a:defRPr lang="zh-CN" altLang="en-US" sz="2800" dirty="0"/>
            </a:lvl1pPr>
          </a:lstStyle>
          <a:p>
            <a:pPr marL="0" lvl="0" indent="0"/>
            <a:r>
              <a:rPr lang="zh-CN" altLang="en-US" dirty="0"/>
              <a:t>单击此处输入标题</a:t>
            </a:r>
            <a:endParaRPr lang="zh-CN" altLang="en-US" dirty="0"/>
          </a:p>
        </p:txBody>
      </p:sp>
      <p:sp>
        <p:nvSpPr>
          <p:cNvPr id="12" name="文本占位符 7"/>
          <p:cNvSpPr>
            <a:spLocks noGrp="1"/>
          </p:cNvSpPr>
          <p:nvPr>
            <p:ph type="body" sz="quarter" idx="18" hasCustomPrompt="1"/>
          </p:nvPr>
        </p:nvSpPr>
        <p:spPr>
          <a:xfrm>
            <a:off x="838200" y="1953101"/>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
        <p:nvSpPr>
          <p:cNvPr id="15" name="文本占位符 7"/>
          <p:cNvSpPr>
            <a:spLocks noGrp="1"/>
          </p:cNvSpPr>
          <p:nvPr>
            <p:ph type="body" sz="quarter" idx="19" hasCustomPrompt="1"/>
          </p:nvPr>
        </p:nvSpPr>
        <p:spPr>
          <a:xfrm>
            <a:off x="4459770" y="1953100"/>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
        <p:nvSpPr>
          <p:cNvPr id="16" name="文本占位符 7"/>
          <p:cNvSpPr>
            <a:spLocks noGrp="1"/>
          </p:cNvSpPr>
          <p:nvPr>
            <p:ph type="body" sz="quarter" idx="20" hasCustomPrompt="1"/>
          </p:nvPr>
        </p:nvSpPr>
        <p:spPr>
          <a:xfrm>
            <a:off x="8081340" y="1953100"/>
            <a:ext cx="3265716" cy="404974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页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8329240"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84475AB5-A356-40D5-8990-FF023FBF4D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7011727" y="1617650"/>
            <a:ext cx="4342073" cy="529376"/>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单击此处输入标题</a:t>
            </a:r>
            <a:endParaRPr lang="zh-CN" altLang="en-US" dirty="0"/>
          </a:p>
        </p:txBody>
      </p:sp>
      <p:sp>
        <p:nvSpPr>
          <p:cNvPr id="9" name="图片占位符 8"/>
          <p:cNvSpPr>
            <a:spLocks noGrp="1"/>
          </p:cNvSpPr>
          <p:nvPr>
            <p:ph type="pic" sz="quarter" idx="16"/>
          </p:nvPr>
        </p:nvSpPr>
        <p:spPr>
          <a:xfrm>
            <a:off x="864326" y="1617650"/>
            <a:ext cx="5680165" cy="3995749"/>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10" name="文本占位符 7"/>
          <p:cNvSpPr>
            <a:spLocks noGrp="1"/>
          </p:cNvSpPr>
          <p:nvPr>
            <p:ph type="body" sz="quarter" idx="18" hasCustomPrompt="1"/>
          </p:nvPr>
        </p:nvSpPr>
        <p:spPr>
          <a:xfrm>
            <a:off x="7011726" y="2306608"/>
            <a:ext cx="4342073" cy="3306792"/>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页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60" y="140678"/>
            <a:ext cx="5244229" cy="527612"/>
          </a:xfrm>
        </p:spPr>
        <p:txBody>
          <a:bodyPr vert="horz" lIns="91440" tIns="45720" rIns="91440" bIns="45720" rtlCol="0" anchor="ctr">
            <a:normAutofit/>
          </a:bodyPr>
          <a:lstStyle>
            <a:lvl1pPr>
              <a:defRPr lang="en-US" sz="2600" b="1" dirty="0">
                <a:solidFill>
                  <a:srgbClr val="E72427"/>
                </a:solidFill>
              </a:defRPr>
            </a:lvl1pPr>
          </a:lstStyle>
          <a:p>
            <a:pPr lvl="0"/>
            <a:r>
              <a:rPr lang="zh-CN" altLang="en-US" dirty="0"/>
              <a:t>单击此处输入章节标题</a:t>
            </a:r>
            <a:endParaRPr lang="en-US" dirty="0"/>
          </a:p>
        </p:txBody>
      </p:sp>
      <p:sp>
        <p:nvSpPr>
          <p:cNvPr id="4" name="Date Placeholder 3"/>
          <p:cNvSpPr>
            <a:spLocks noGrp="1"/>
          </p:cNvSpPr>
          <p:nvPr>
            <p:ph type="dt" sz="half" idx="10"/>
          </p:nvPr>
        </p:nvSpPr>
        <p:spPr/>
        <p:txBody>
          <a:bodyPr/>
          <a:lstStyle/>
          <a:p>
            <a:fld id="{806FE124-F279-407C-A249-C6B311D042F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C7CECE-DE29-40DD-9057-B4251DD9339B}" type="slidenum">
              <a:rPr lang="zh-CN" altLang="en-US" smtClean="0"/>
            </a:fld>
            <a:endParaRPr lang="zh-CN" altLang="en-US"/>
          </a:p>
        </p:txBody>
      </p:sp>
      <p:sp>
        <p:nvSpPr>
          <p:cNvPr id="13" name="文本占位符 12"/>
          <p:cNvSpPr>
            <a:spLocks noGrp="1"/>
          </p:cNvSpPr>
          <p:nvPr>
            <p:ph type="body" sz="quarter" idx="13" hasCustomPrompt="1"/>
          </p:nvPr>
        </p:nvSpPr>
        <p:spPr>
          <a:xfrm>
            <a:off x="663178" y="1150756"/>
            <a:ext cx="4442221" cy="616408"/>
          </a:xfrm>
        </p:spPr>
        <p:txBody>
          <a:bodyPr vert="horz" lIns="91440" tIns="45720" rIns="91440" bIns="45720" rtlCol="0" anchor="ctr">
            <a:noAutofit/>
          </a:bodyPr>
          <a:lstStyle>
            <a:lvl1pPr marL="228600" indent="-228600">
              <a:buNone/>
              <a:defRPr lang="zh-CN" altLang="en-US" sz="2800" dirty="0" smtClean="0"/>
            </a:lvl1pPr>
          </a:lstStyle>
          <a:p>
            <a:pPr marL="0" lvl="0" indent="0"/>
            <a:r>
              <a:rPr lang="zh-CN" altLang="en-US" dirty="0"/>
              <a:t>单击此处输入主标题</a:t>
            </a:r>
            <a:endParaRPr lang="zh-CN" altLang="en-US" dirty="0"/>
          </a:p>
        </p:txBody>
      </p:sp>
      <p:sp>
        <p:nvSpPr>
          <p:cNvPr id="9" name="图片占位符 8"/>
          <p:cNvSpPr>
            <a:spLocks noGrp="1"/>
          </p:cNvSpPr>
          <p:nvPr>
            <p:ph type="pic" sz="quarter" idx="16"/>
          </p:nvPr>
        </p:nvSpPr>
        <p:spPr>
          <a:xfrm>
            <a:off x="7093131" y="0"/>
            <a:ext cx="5098869" cy="6858000"/>
          </a:xfrm>
        </p:spPr>
        <p:txBody>
          <a:bodyPr anchor="ctr">
            <a:normAutofit/>
          </a:bodyPr>
          <a:lstStyle>
            <a:lvl1pPr marL="0" indent="0">
              <a:buFontTx/>
              <a:buNone/>
              <a:defRPr sz="2000">
                <a:latin typeface="微软雅黑" panose="020B0503020204020204" pitchFamily="34" charset="-122"/>
                <a:ea typeface="微软雅黑" panose="020B0503020204020204" pitchFamily="34" charset="-122"/>
              </a:defRPr>
            </a:lvl1pPr>
          </a:lstStyle>
          <a:p>
            <a:r>
              <a:rPr lang="zh-CN" altLang="en-US" dirty="0"/>
              <a:t>单击图标添加图片</a:t>
            </a:r>
            <a:endParaRPr lang="zh-CN" altLang="en-US" dirty="0"/>
          </a:p>
        </p:txBody>
      </p:sp>
      <p:sp>
        <p:nvSpPr>
          <p:cNvPr id="7" name="文本占位符 6"/>
          <p:cNvSpPr>
            <a:spLocks noGrp="1"/>
          </p:cNvSpPr>
          <p:nvPr>
            <p:ph type="body" sz="quarter" idx="17" hasCustomPrompt="1"/>
          </p:nvPr>
        </p:nvSpPr>
        <p:spPr>
          <a:xfrm>
            <a:off x="663574" y="1871435"/>
            <a:ext cx="4441825" cy="502341"/>
          </a:xfrm>
        </p:spPr>
        <p:txBody>
          <a:bodyPr anchor="ctr">
            <a:noAutofit/>
          </a:bodyPr>
          <a:lstStyle>
            <a:lvl1pPr marL="0" indent="0" algn="l">
              <a:lnSpc>
                <a:spcPct val="150000"/>
              </a:lnSpc>
              <a:buFont typeface="Arial" panose="02080604020202020204" pitchFamily="34" charset="0"/>
              <a:buNone/>
              <a:defRPr sz="2400">
                <a:latin typeface="微软雅黑" panose="020B0503020204020204" pitchFamily="34" charset="-122"/>
                <a:ea typeface="微软雅黑" panose="020B0503020204020204" pitchFamily="34" charset="-122"/>
              </a:defRPr>
            </a:lvl1pPr>
            <a:lvl2pPr marL="457200" indent="0" algn="l">
              <a:lnSpc>
                <a:spcPct val="150000"/>
              </a:lnSpc>
              <a:buNone/>
              <a:defRPr sz="2000">
                <a:latin typeface="微软雅黑" panose="020B0503020204020204" pitchFamily="34" charset="-122"/>
                <a:ea typeface="微软雅黑" panose="020B0503020204020204" pitchFamily="34" charset="-122"/>
              </a:defRPr>
            </a:lvl2pPr>
            <a:lvl3pPr marL="914400" indent="0" algn="l">
              <a:lnSpc>
                <a:spcPct val="150000"/>
              </a:lnSpc>
              <a:buNone/>
              <a:defRPr sz="2000">
                <a:latin typeface="微软雅黑" panose="020B0503020204020204" pitchFamily="34" charset="-122"/>
                <a:ea typeface="微软雅黑" panose="020B0503020204020204" pitchFamily="34" charset="-122"/>
              </a:defRPr>
            </a:lvl3pPr>
            <a:lvl4pPr marL="1371600" indent="0" algn="l">
              <a:lnSpc>
                <a:spcPct val="150000"/>
              </a:lnSpc>
              <a:buNone/>
              <a:defRPr sz="2000">
                <a:latin typeface="微软雅黑" panose="020B0503020204020204" pitchFamily="34" charset="-122"/>
                <a:ea typeface="微软雅黑" panose="020B0503020204020204" pitchFamily="34" charset="-122"/>
              </a:defRPr>
            </a:lvl4pPr>
            <a:lvl5pPr marL="1828800" indent="0" algn="l">
              <a:lnSpc>
                <a:spcPct val="150000"/>
              </a:lnSpc>
              <a:buNone/>
              <a:defRPr sz="2000">
                <a:latin typeface="微软雅黑" panose="020B0503020204020204" pitchFamily="34" charset="-122"/>
                <a:ea typeface="微软雅黑" panose="020B0503020204020204" pitchFamily="34" charset="-122"/>
              </a:defRPr>
            </a:lvl5pPr>
          </a:lstStyle>
          <a:p>
            <a:pPr lvl="0"/>
            <a:r>
              <a:rPr lang="zh-CN" altLang="en-US" dirty="0"/>
              <a:t>单击此处输入副标题</a:t>
            </a:r>
            <a:endParaRPr lang="zh-CN" altLang="en-US" dirty="0"/>
          </a:p>
        </p:txBody>
      </p:sp>
      <p:sp>
        <p:nvSpPr>
          <p:cNvPr id="10" name="文本占位符 7"/>
          <p:cNvSpPr>
            <a:spLocks noGrp="1"/>
          </p:cNvSpPr>
          <p:nvPr>
            <p:ph type="body" sz="quarter" idx="18" hasCustomPrompt="1"/>
          </p:nvPr>
        </p:nvSpPr>
        <p:spPr>
          <a:xfrm>
            <a:off x="649877" y="2587367"/>
            <a:ext cx="5954123" cy="3470533"/>
          </a:xfrm>
        </p:spPr>
        <p:txBody>
          <a:bodyPr>
            <a:normAutofit/>
          </a:bodyPr>
          <a:lstStyle>
            <a:lvl1pPr marL="228600" indent="-228600" algn="just">
              <a:lnSpc>
                <a:spcPct val="150000"/>
              </a:lnSpc>
              <a:buClr>
                <a:srgbClr val="E72427"/>
              </a:buClr>
              <a:buSzPct val="50000"/>
              <a:buFont typeface="Wingdings" panose="05000000000000000000" pitchFamily="2" charset="2"/>
              <a:buChar char="n"/>
              <a:defRPr sz="2200">
                <a:latin typeface="微软雅黑" panose="020B0503020204020204" pitchFamily="34" charset="-122"/>
                <a:ea typeface="微软雅黑" panose="020B0503020204020204" pitchFamily="34" charset="-122"/>
              </a:defRPr>
            </a:lvl1pPr>
            <a:lvl2pPr marL="6858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2pPr>
            <a:lvl3pPr marL="11430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3pPr>
            <a:lvl4pPr marL="16002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4pPr>
            <a:lvl5pPr marL="2057400" indent="-228600" algn="just">
              <a:lnSpc>
                <a:spcPct val="150000"/>
              </a:lnSpc>
              <a:buClr>
                <a:srgbClr val="E72427"/>
              </a:buClr>
              <a:buSzPct val="50000"/>
              <a:buFont typeface="Wingdings" panose="05000000000000000000" pitchFamily="2" charset="2"/>
              <a:buChar char="n"/>
              <a:defRPr sz="1800">
                <a:latin typeface="微软雅黑" panose="020B0503020204020204" pitchFamily="34" charset="-122"/>
                <a:ea typeface="微软雅黑" panose="020B0503020204020204" pitchFamily="34" charset="-122"/>
              </a:defRPr>
            </a:lvl5p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50000"/>
                  </a:schemeClr>
                </a:solidFill>
                <a:latin typeface="微软雅黑" panose="020B0503020204020204" pitchFamily="34" charset="-122"/>
                <a:ea typeface="微软雅黑" panose="020B0503020204020204" pitchFamily="34" charset="-122"/>
              </a:defRPr>
            </a:lvl1pPr>
          </a:lstStyle>
          <a:p>
            <a:fld id="{F2A67E61-4711-4BE2-BF9B-451D4982351C}"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微软雅黑" panose="020B0503020204020204" pitchFamily="34" charset="-122"/>
                <a:ea typeface="微软雅黑" panose="020B0503020204020204" pitchFamily="34" charset="-122"/>
              </a:defRPr>
            </a:lvl1pPr>
          </a:lstStyle>
          <a:p>
            <a:fld id="{32C7CECE-DE29-40DD-9057-B4251DD933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000" kern="1200">
          <a:solidFill>
            <a:schemeClr val="tx1">
              <a:lumMod val="95000"/>
              <a:lumOff val="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80604020202020204" pitchFamily="34" charset="0"/>
        <a:buChar char="•"/>
        <a:defRPr sz="20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80604020202020204" pitchFamily="34" charset="0"/>
        <a:buChar char="•"/>
        <a:defRPr sz="18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80604020202020204" pitchFamily="34" charset="0"/>
        <a:buChar char="•"/>
        <a:defRPr sz="16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80604020202020204" pitchFamily="34" charset="0"/>
        <a:buChar char="•"/>
        <a:defRPr sz="14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80604020202020204" pitchFamily="34" charset="0"/>
        <a:buChar char="•"/>
        <a:defRPr sz="14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en.wikipedia.org/wiki/Kalman_filter#Unscented_Kalman_filter" TargetMode="External"/><Relationship Id="rId1" Type="http://schemas.openxmlformats.org/officeDocument/2006/relationships/hyperlink" Target="http://en.wikipedia.org/wiki/Extended_Kalman_filt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6429" y="2347891"/>
            <a:ext cx="10687772" cy="701121"/>
          </a:xfrm>
        </p:spPr>
        <p:txBody>
          <a:bodyPr>
            <a:normAutofit/>
          </a:bodyPr>
          <a:lstStyle/>
          <a:p>
            <a:r>
              <a:rPr lang="en-US" altLang="zh-CN" sz="3600" dirty="0">
                <a:latin typeface="Arial" panose="02080604020202020204" pitchFamily="34" charset="0"/>
                <a:cs typeface="Arial" panose="02080604020202020204" pitchFamily="34" charset="0"/>
              </a:rPr>
              <a:t>Robot Localization </a:t>
            </a:r>
            <a:endParaRPr lang="zh-CN" altLang="en-US" sz="3600" dirty="0">
              <a:latin typeface="Arial" panose="02080604020202020204" pitchFamily="34" charset="0"/>
              <a:cs typeface="Arial" panose="02080604020202020204" pitchFamily="34" charset="0"/>
            </a:endParaRPr>
          </a:p>
        </p:txBody>
      </p:sp>
      <p:sp>
        <p:nvSpPr>
          <p:cNvPr id="3" name="副标题 2"/>
          <p:cNvSpPr>
            <a:spLocks noGrp="1"/>
          </p:cNvSpPr>
          <p:nvPr>
            <p:ph type="subTitle" idx="1"/>
          </p:nvPr>
        </p:nvSpPr>
        <p:spPr>
          <a:xfrm>
            <a:off x="492417" y="3573314"/>
            <a:ext cx="3381999" cy="1121234"/>
          </a:xfrm>
        </p:spPr>
        <p:txBody>
          <a:bodyPr>
            <a:normAutofit fontScale="92500" lnSpcReduction="10000"/>
          </a:bodyPr>
          <a:lstStyle/>
          <a:p>
            <a:r>
              <a:rPr lang="en-US" altLang="zh-CN" sz="2400" dirty="0">
                <a:latin typeface="Arial" panose="02080604020202020204" pitchFamily="34" charset="0"/>
                <a:cs typeface="Arial" panose="02080604020202020204" pitchFamily="34" charset="0"/>
              </a:rPr>
              <a:t>Yang Kai</a:t>
            </a:r>
            <a:endParaRPr lang="en-US" altLang="zh-CN" sz="2400" dirty="0">
              <a:latin typeface="Arial" panose="02080604020202020204" pitchFamily="34" charset="0"/>
              <a:cs typeface="Arial" panose="02080604020202020204" pitchFamily="34" charset="0"/>
            </a:endParaRPr>
          </a:p>
          <a:p>
            <a:r>
              <a:rPr lang="en-US" altLang="zh-CN" sz="2400" dirty="0">
                <a:latin typeface="Arial" panose="02080604020202020204" pitchFamily="34" charset="0"/>
                <a:cs typeface="Arial" panose="02080604020202020204" pitchFamily="34" charset="0"/>
              </a:rPr>
              <a:t>2019-12</a:t>
            </a:r>
            <a:endParaRPr lang="zh-CN" altLang="en-US" sz="2400" dirty="0">
              <a:latin typeface="Arial" panose="02080604020202020204" pitchFamily="34" charset="0"/>
              <a:cs typeface="Arial" panose="0208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030" y="124379"/>
            <a:ext cx="8329240" cy="527612"/>
          </a:xfrm>
        </p:spPr>
        <p:txBody>
          <a:bodyPr>
            <a:normAutofit/>
          </a:bodyPr>
          <a:lstStyle/>
          <a:p>
            <a:r>
              <a:rPr lang="en-US" sz="2800" dirty="0">
                <a:latin typeface="Arial" panose="02080604020202020204" pitchFamily="34" charset="0"/>
                <a:cs typeface="Arial" panose="02080604020202020204" pitchFamily="34" charset="0"/>
              </a:rPr>
              <a:t>Outline</a:t>
            </a:r>
            <a:endParaRPr lang="en-US" sz="2800" dirty="0">
              <a:latin typeface="Arial" panose="02080604020202020204" pitchFamily="34" charset="0"/>
              <a:cs typeface="Arial" panose="02080604020202020204" pitchFamily="34" charset="0"/>
            </a:endParaRPr>
          </a:p>
        </p:txBody>
      </p:sp>
      <p:sp>
        <p:nvSpPr>
          <p:cNvPr id="3" name="Slide Number Placeholder 2"/>
          <p:cNvSpPr>
            <a:spLocks noGrp="1"/>
          </p:cNvSpPr>
          <p:nvPr>
            <p:ph type="sldNum" sz="quarter" idx="12"/>
          </p:nvPr>
        </p:nvSpPr>
        <p:spPr>
          <a:xfrm>
            <a:off x="8610600" y="6352197"/>
            <a:ext cx="2743200" cy="365125"/>
          </a:xfrm>
        </p:spPr>
        <p:txBody>
          <a:bodyPr/>
          <a:lstStyle/>
          <a:p>
            <a:fld id="{32C7CECE-DE29-40DD-9057-B4251DD9339B}" type="slidenum">
              <a:rPr lang="zh-CN" altLang="en-US" smtClean="0"/>
            </a:fld>
            <a:endParaRPr lang="zh-CN" altLang="en-US" dirty="0"/>
          </a:p>
        </p:txBody>
      </p:sp>
      <p:sp>
        <p:nvSpPr>
          <p:cNvPr id="29" name="文本占位符 3"/>
          <p:cNvSpPr txBox="1"/>
          <p:nvPr/>
        </p:nvSpPr>
        <p:spPr>
          <a:xfrm>
            <a:off x="3301565" y="1553735"/>
            <a:ext cx="5992214" cy="3963145"/>
          </a:xfrm>
          <a:prstGeom prst="rect">
            <a:avLst/>
          </a:prstGeom>
        </p:spPr>
        <p:txBody>
          <a:bodyPr vert="horz" lIns="91440" tIns="45720" rIns="91440" bIns="45720" rtlCol="0" anchor="t">
            <a:normAutofit fontScale="85000" lnSpcReduction="20000"/>
          </a:bodyPr>
          <a:lstStyle>
            <a:lvl1pPr marL="0" marR="0" indent="0" algn="l" defTabSz="914400" rtl="0" eaLnBrk="1" fontAlgn="auto" latinLnBrk="0" hangingPunct="1">
              <a:lnSpc>
                <a:spcPct val="150000"/>
              </a:lnSpc>
              <a:spcBef>
                <a:spcPts val="1000"/>
              </a:spcBef>
              <a:spcAft>
                <a:spcPts val="0"/>
              </a:spcAft>
              <a:buClrTx/>
              <a:buSzTx/>
              <a:buFontTx/>
              <a:buNone/>
              <a:defRPr sz="2000" kern="1200">
                <a:solidFill>
                  <a:srgbClr val="E72427"/>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spcBef>
                <a:spcPts val="0"/>
              </a:spcBef>
              <a:buClr>
                <a:srgbClr val="E72427"/>
              </a:buClr>
            </a:pPr>
            <a:r>
              <a:rPr lang="en-US" altLang="zh-CN" sz="2800" dirty="0">
                <a:solidFill>
                  <a:schemeClr val="tx1">
                    <a:lumMod val="95000"/>
                    <a:lumOff val="5000"/>
                  </a:schemeClr>
                </a:solidFill>
                <a:latin typeface="Arial" panose="02080604020202020204" pitchFamily="34" charset="0"/>
                <a:cs typeface="Arial" panose="02080604020202020204" pitchFamily="34" charset="0"/>
              </a:rPr>
              <a:t>Motivation</a:t>
            </a:r>
            <a:endParaRPr lang="en-US" altLang="zh-CN" sz="28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sz="28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r>
              <a:rPr lang="en-US" altLang="zh-CN" sz="2800" dirty="0">
                <a:solidFill>
                  <a:schemeClr val="tx1">
                    <a:lumMod val="95000"/>
                    <a:lumOff val="5000"/>
                  </a:schemeClr>
                </a:solidFill>
                <a:latin typeface="Arial" panose="02080604020202020204" pitchFamily="34" charset="0"/>
                <a:cs typeface="Arial" panose="02080604020202020204" pitchFamily="34" charset="0"/>
              </a:rPr>
              <a:t>Proposed Technical Framework</a:t>
            </a:r>
            <a:endParaRPr lang="en-US" altLang="zh-CN" sz="28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r>
              <a:rPr lang="en-US" altLang="zh-CN" sz="2800" dirty="0">
                <a:solidFill>
                  <a:schemeClr val="tx1">
                    <a:lumMod val="95000"/>
                    <a:lumOff val="5000"/>
                  </a:schemeClr>
                </a:solidFill>
                <a:latin typeface="Arial" panose="02080604020202020204" pitchFamily="34" charset="0"/>
                <a:cs typeface="Arial" panose="02080604020202020204" pitchFamily="34" charset="0"/>
              </a:rPr>
              <a:t>Related Research</a:t>
            </a:r>
            <a:endParaRPr lang="en-US" altLang="zh-CN" sz="28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r>
              <a:rPr lang="en-US" altLang="zh-CN" sz="2800" dirty="0">
                <a:solidFill>
                  <a:schemeClr val="tx1">
                    <a:lumMod val="95000"/>
                    <a:lumOff val="5000"/>
                  </a:schemeClr>
                </a:solidFill>
                <a:latin typeface="Arial" panose="02080604020202020204" pitchFamily="34" charset="0"/>
                <a:cs typeface="Arial" panose="02080604020202020204" pitchFamily="34" charset="0"/>
              </a:rPr>
              <a:t>Proposed System Architecture</a:t>
            </a:r>
            <a:endParaRPr lang="en-US" altLang="zh-CN" sz="2800" dirty="0">
              <a:solidFill>
                <a:schemeClr val="tx1">
                  <a:lumMod val="95000"/>
                  <a:lumOff val="5000"/>
                </a:schemeClr>
              </a:solidFill>
              <a:latin typeface="Arial" panose="02080604020202020204" pitchFamily="34" charset="0"/>
              <a:cs typeface="Arial" panose="02080604020202020204" pitchFamily="34" charset="0"/>
            </a:endParaRPr>
          </a:p>
        </p:txBody>
      </p:sp>
      <p:cxnSp>
        <p:nvCxnSpPr>
          <p:cNvPr id="5" name="直线连接符 4"/>
          <p:cNvCxnSpPr/>
          <p:nvPr/>
        </p:nvCxnSpPr>
        <p:spPr>
          <a:xfrm>
            <a:off x="2893957" y="1523999"/>
            <a:ext cx="0" cy="4102247"/>
          </a:xfrm>
          <a:prstGeom prst="lin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en-US" altLang="zh-CN" sz="2800" dirty="0">
                <a:latin typeface="Arial" panose="02080604020202020204" pitchFamily="34" charset="0"/>
                <a:cs typeface="Arial" panose="02080604020202020204" pitchFamily="34" charset="0"/>
              </a:rPr>
              <a:t>Introduction</a:t>
            </a:r>
            <a:endParaRPr lang="zh-CN" altLang="en-US" sz="2800" dirty="0">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11" name="文本占位符 3"/>
              <p:cNvSpPr txBox="1"/>
              <p:nvPr/>
            </p:nvSpPr>
            <p:spPr>
              <a:xfrm>
                <a:off x="272166" y="789243"/>
                <a:ext cx="11551534" cy="5723317"/>
              </a:xfrm>
              <a:prstGeom prst="rect">
                <a:avLst/>
              </a:prstGeom>
            </p:spPr>
            <p:txBody>
              <a:bodyPr vert="horz" lIns="91440" tIns="45720" rIns="91440" bIns="45720" rtlCol="0" anchor="t">
                <a:normAutofit/>
              </a:bodyPr>
              <a:lstStyle>
                <a:lvl1pPr marL="0" marR="0" indent="0" algn="l" defTabSz="914400" rtl="0" eaLnBrk="1" fontAlgn="auto" latinLnBrk="0" hangingPunct="1">
                  <a:lnSpc>
                    <a:spcPct val="150000"/>
                  </a:lnSpc>
                  <a:spcBef>
                    <a:spcPts val="1000"/>
                  </a:spcBef>
                  <a:spcAft>
                    <a:spcPts val="0"/>
                  </a:spcAft>
                  <a:buClrTx/>
                  <a:buSzTx/>
                  <a:buFontTx/>
                  <a:buNone/>
                  <a:defRPr sz="2000" kern="1200">
                    <a:solidFill>
                      <a:srgbClr val="E72427"/>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spcBef>
                    <a:spcPts val="0"/>
                  </a:spcBef>
                  <a:buClr>
                    <a:srgbClr val="E72427"/>
                  </a:buClr>
                </a:pPr>
                <a:r>
                  <a:rPr lang="en-US" altLang="zh-CN" sz="2400" dirty="0">
                    <a:solidFill>
                      <a:schemeClr val="tx1">
                        <a:lumMod val="95000"/>
                        <a:lumOff val="5000"/>
                      </a:schemeClr>
                    </a:solidFill>
                    <a:latin typeface="Arial" panose="02080604020202020204" pitchFamily="34" charset="0"/>
                    <a:cs typeface="Arial" panose="02080604020202020204" pitchFamily="34" charset="0"/>
                  </a:rPr>
                  <a:t>What is </a:t>
                </a:r>
                <a:r>
                  <a:rPr lang="en-US" altLang="zh-CN" sz="2400" dirty="0" err="1">
                    <a:solidFill>
                      <a:schemeClr val="tx1">
                        <a:lumMod val="95000"/>
                        <a:lumOff val="5000"/>
                      </a:schemeClr>
                    </a:solidFill>
                    <a:latin typeface="Arial" panose="02080604020202020204" pitchFamily="34" charset="0"/>
                    <a:cs typeface="Arial" panose="02080604020202020204" pitchFamily="34" charset="0"/>
                  </a:rPr>
                  <a:t>robot_localization</a:t>
                </a:r>
                <a:r>
                  <a:rPr lang="en-US" altLang="zh-CN" sz="2400" dirty="0">
                    <a:solidFill>
                      <a:schemeClr val="tx1">
                        <a:lumMod val="95000"/>
                        <a:lumOff val="5000"/>
                      </a:schemeClr>
                    </a:solidFill>
                    <a:latin typeface="Arial" panose="02080604020202020204" pitchFamily="34" charset="0"/>
                    <a:cs typeface="Arial" panose="02080604020202020204" pitchFamily="34" charset="0"/>
                  </a:rPr>
                  <a:t>? </a:t>
                </a:r>
                <a:endParaRPr lang="en-US" altLang="zh-CN" sz="24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sz="2400" dirty="0">
                  <a:solidFill>
                    <a:schemeClr val="tx1">
                      <a:lumMod val="95000"/>
                      <a:lumOff val="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i="1" dirty="0" err="1">
                    <a:solidFill>
                      <a:schemeClr val="tx1">
                        <a:lumMod val="65000"/>
                        <a:lumOff val="35000"/>
                      </a:schemeClr>
                    </a:solidFill>
                    <a:latin typeface="Arial" panose="02080604020202020204" pitchFamily="34" charset="0"/>
                    <a:cs typeface="Arial" panose="02080604020202020204" pitchFamily="34" charset="0"/>
                  </a:rPr>
                  <a:t>robot_localization</a:t>
                </a:r>
                <a:r>
                  <a:rPr lang="en-US" altLang="zh-CN" i="1" dirty="0">
                    <a:solidFill>
                      <a:schemeClr val="tx1">
                        <a:lumMod val="65000"/>
                        <a:lumOff val="35000"/>
                      </a:schemeClr>
                    </a:solidFill>
                    <a:latin typeface="Arial" panose="02080604020202020204" pitchFamily="34" charset="0"/>
                    <a:cs typeface="Arial" panose="02080604020202020204" pitchFamily="34" charset="0"/>
                  </a:rPr>
                  <a:t> </a:t>
                </a:r>
                <a:r>
                  <a:rPr lang="en-US" altLang="zh-CN" dirty="0">
                    <a:solidFill>
                      <a:schemeClr val="tx1">
                        <a:lumMod val="65000"/>
                        <a:lumOff val="35000"/>
                      </a:schemeClr>
                    </a:solidFill>
                    <a:latin typeface="Arial" panose="02080604020202020204" pitchFamily="34" charset="0"/>
                    <a:cs typeface="Arial" panose="02080604020202020204" pitchFamily="34" charset="0"/>
                  </a:rPr>
                  <a:t>is a collection of state estimation node, </a:t>
                </a:r>
                <a:r>
                  <a:rPr lang="en-US" altLang="zh-CN" dirty="0"/>
                  <a:t> </a:t>
                </a:r>
                <a:r>
                  <a:rPr lang="en-US" altLang="zh-CN" dirty="0">
                    <a:solidFill>
                      <a:schemeClr val="tx1">
                        <a:lumMod val="65000"/>
                        <a:lumOff val="35000"/>
                      </a:schemeClr>
                    </a:solidFill>
                    <a:latin typeface="Arial" panose="02080604020202020204" pitchFamily="34" charset="0"/>
                    <a:cs typeface="Arial" panose="02080604020202020204" pitchFamily="34" charset="0"/>
                  </a:rPr>
                  <a:t>each of which is an implementation of a nonlinear state estimator for robots moving in 3D space.</a:t>
                </a: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dirty="0">
                    <a:solidFill>
                      <a:schemeClr val="tx1">
                        <a:lumMod val="65000"/>
                        <a:lumOff val="35000"/>
                      </a:schemeClr>
                    </a:solidFill>
                    <a:latin typeface="Arial" panose="02080604020202020204" pitchFamily="34" charset="0"/>
                    <a:cs typeface="Arial" panose="02080604020202020204" pitchFamily="34" charset="0"/>
                  </a:rPr>
                  <a:t>Including </a:t>
                </a:r>
                <a:r>
                  <a:rPr lang="en-US" altLang="zh-CN" i="1" dirty="0" err="1">
                    <a:solidFill>
                      <a:schemeClr val="tx1">
                        <a:lumMod val="65000"/>
                        <a:lumOff val="35000"/>
                      </a:schemeClr>
                    </a:solidFill>
                    <a:latin typeface="Arial" panose="02080604020202020204" pitchFamily="34" charset="0"/>
                    <a:cs typeface="Arial" panose="02080604020202020204" pitchFamily="34" charset="0"/>
                  </a:rPr>
                  <a:t>ekf_localization_node</a:t>
                </a:r>
                <a:r>
                  <a:rPr lang="en-US" altLang="zh-CN" i="1" dirty="0">
                    <a:solidFill>
                      <a:schemeClr val="tx1">
                        <a:lumMod val="65000"/>
                        <a:lumOff val="35000"/>
                      </a:schemeClr>
                    </a:solidFill>
                    <a:latin typeface="Arial" panose="02080604020202020204" pitchFamily="34" charset="0"/>
                    <a:cs typeface="Arial" panose="02080604020202020204" pitchFamily="34" charset="0"/>
                  </a:rPr>
                  <a:t> </a:t>
                </a:r>
                <a:r>
                  <a:rPr lang="en-US" altLang="zh-CN" dirty="0">
                    <a:solidFill>
                      <a:schemeClr val="tx1">
                        <a:lumMod val="65000"/>
                        <a:lumOff val="35000"/>
                      </a:schemeClr>
                    </a:solidFill>
                    <a:latin typeface="Arial" panose="02080604020202020204" pitchFamily="34" charset="0"/>
                    <a:cs typeface="Arial" panose="02080604020202020204" pitchFamily="34" charset="0"/>
                  </a:rPr>
                  <a:t>(extend Kalman Filter) and </a:t>
                </a:r>
                <a:r>
                  <a:rPr lang="en-US" altLang="zh-CN" i="1" dirty="0" err="1">
                    <a:solidFill>
                      <a:schemeClr val="tx1">
                        <a:lumMod val="65000"/>
                        <a:lumOff val="35000"/>
                      </a:schemeClr>
                    </a:solidFill>
                    <a:latin typeface="Arial" panose="02080604020202020204" pitchFamily="34" charset="0"/>
                    <a:cs typeface="Arial" panose="02080604020202020204" pitchFamily="34" charset="0"/>
                  </a:rPr>
                  <a:t>ukf_localization_node</a:t>
                </a:r>
                <a:r>
                  <a:rPr lang="en-US" altLang="zh-CN" i="1" dirty="0">
                    <a:solidFill>
                      <a:schemeClr val="tx1">
                        <a:lumMod val="65000"/>
                        <a:lumOff val="35000"/>
                      </a:schemeClr>
                    </a:solidFill>
                    <a:latin typeface="Arial" panose="02080604020202020204" pitchFamily="34" charset="0"/>
                    <a:cs typeface="Arial" panose="02080604020202020204" pitchFamily="34" charset="0"/>
                  </a:rPr>
                  <a:t> </a:t>
                </a:r>
                <a:r>
                  <a:rPr lang="en-US" altLang="zh-CN" dirty="0">
                    <a:solidFill>
                      <a:schemeClr val="tx1">
                        <a:lumMod val="65000"/>
                        <a:lumOff val="35000"/>
                      </a:schemeClr>
                    </a:solidFill>
                    <a:latin typeface="Arial" panose="02080604020202020204" pitchFamily="34" charset="0"/>
                    <a:cs typeface="Arial" panose="02080604020202020204" pitchFamily="34" charset="0"/>
                  </a:rPr>
                  <a:t>(unscented Kalman Filter).</a:t>
                </a: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dirty="0">
                    <a:solidFill>
                      <a:schemeClr val="tx1">
                        <a:lumMod val="65000"/>
                        <a:lumOff val="35000"/>
                      </a:schemeClr>
                    </a:solidFill>
                    <a:latin typeface="Arial" panose="02080604020202020204" pitchFamily="34" charset="0"/>
                    <a:cs typeface="Arial" panose="02080604020202020204" pitchFamily="34" charset="0"/>
                  </a:rPr>
                  <a:t>All state estimation nodes track the 15-dimensional state of the vehicle: </a:t>
                </a: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a:p>
                <a:pPr algn="just">
                  <a:spcBef>
                    <a:spcPts val="0"/>
                  </a:spcBef>
                  <a:buClr>
                    <a:srgbClr val="E72427"/>
                  </a:buClr>
                </a:pPr>
                <a:r>
                  <a:rPr lang="en-US" altLang="zh-CN" sz="2400" b="1" dirty="0">
                    <a:solidFill>
                      <a:schemeClr val="tx1">
                        <a:lumMod val="65000"/>
                        <a:lumOff val="35000"/>
                      </a:schemeClr>
                    </a:solidFill>
                    <a:latin typeface="Arial" panose="02080604020202020204" pitchFamily="34" charset="0"/>
                    <a:cs typeface="Arial" panose="02080604020202020204" pitchFamily="34" charset="0"/>
                  </a:rPr>
                  <a:t>    </a:t>
                </a:r>
                <a:r>
                  <a:rPr lang="en-US" altLang="zh-CN" sz="2400" dirty="0">
                    <a:solidFill>
                      <a:schemeClr val="tx1">
                        <a:lumMod val="65000"/>
                        <a:lumOff val="35000"/>
                      </a:schemeClr>
                    </a:solidFill>
                    <a:latin typeface="Arial" panose="02080604020202020204" pitchFamily="34" charset="0"/>
                    <a:cs typeface="Arial" panose="02080604020202020204" pitchFamily="34" charset="0"/>
                  </a:rPr>
                  <a:t>(</a:t>
                </a:r>
                <a14:m>
                  <m:oMath xmlns:m="http://schemas.openxmlformats.org/officeDocument/2006/math">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𝑋</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𝑌</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𝑍</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𝑟𝑜𝑙𝑙</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𝑝𝑖𝑡𝑐ℎ</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𝑦𝑎𝑤</m:t>
                    </m:r>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𝑋</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𝑌</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𝑍</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𝑟𝑜𝑙𝑙</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𝑝𝑖𝑡𝑐ℎ</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𝑦𝑎𝑤</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𝑋</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𝑌</m:t>
                        </m:r>
                      </m:e>
                    </m:acc>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 </m:t>
                    </m:r>
                    <m:acc>
                      <m:accPr>
                        <m:chr m:val="̈"/>
                        <m:ctrlPr>
                          <a:rPr lang="en-US" altLang="zh-CN" sz="2400" i="1" smtClean="0">
                            <a:solidFill>
                              <a:schemeClr val="tx1">
                                <a:lumMod val="65000"/>
                                <a:lumOff val="35000"/>
                              </a:schemeClr>
                            </a:solidFill>
                            <a:latin typeface="Cambria Math" panose="02040503050406030204" pitchFamily="18" charset="0"/>
                            <a:cs typeface="Arial" panose="02080604020202020204" pitchFamily="34" charset="0"/>
                          </a:rPr>
                        </m:ctrlPr>
                      </m:accPr>
                      <m:e>
                        <m:r>
                          <a:rPr lang="en-US" altLang="zh-CN" sz="2400" b="0" i="1" smtClean="0">
                            <a:solidFill>
                              <a:schemeClr val="tx1">
                                <a:lumMod val="65000"/>
                                <a:lumOff val="35000"/>
                              </a:schemeClr>
                            </a:solidFill>
                            <a:latin typeface="Cambria Math" panose="02040503050406030204" pitchFamily="18" charset="0"/>
                            <a:cs typeface="Arial" panose="02080604020202020204" pitchFamily="34" charset="0"/>
                          </a:rPr>
                          <m:t>𝑍</m:t>
                        </m:r>
                      </m:e>
                    </m:acc>
                  </m:oMath>
                </a14:m>
                <a:r>
                  <a:rPr lang="en-US" altLang="zh-CN" sz="2400" dirty="0">
                    <a:solidFill>
                      <a:schemeClr val="tx1">
                        <a:lumMod val="65000"/>
                        <a:lumOff val="35000"/>
                      </a:schemeClr>
                    </a:solidFill>
                    <a:latin typeface="Arial" panose="02080604020202020204" pitchFamily="34" charset="0"/>
                    <a:cs typeface="Arial" panose="02080604020202020204" pitchFamily="34" charset="0"/>
                  </a:rPr>
                  <a:t>)</a:t>
                </a:r>
                <a:endParaRPr lang="en-US" altLang="zh-CN" sz="2400" dirty="0">
                  <a:solidFill>
                    <a:schemeClr val="tx1">
                      <a:lumMod val="65000"/>
                      <a:lumOff val="3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p:txBody>
          </p:sp>
        </mc:Choice>
        <mc:Fallback>
          <p:sp>
            <p:nvSpPr>
              <p:cNvPr id="11" name="文本占位符 3"/>
              <p:cNvSpPr txBox="1">
                <a:spLocks noRot="1" noChangeAspect="1" noMove="1" noResize="1" noEditPoints="1" noAdjustHandles="1" noChangeArrowheads="1" noChangeShapeType="1" noTextEdit="1"/>
              </p:cNvSpPr>
              <p:nvPr/>
            </p:nvSpPr>
            <p:spPr>
              <a:xfrm>
                <a:off x="272166" y="789243"/>
                <a:ext cx="11551534" cy="5723317"/>
              </a:xfrm>
              <a:prstGeom prst="rect">
                <a:avLst/>
              </a:prstGeom>
              <a:blipFill rotWithShape="1">
                <a:blip r:embed="rId1"/>
                <a:stretch>
                  <a:fillRect l="-3" t="-10" r="5"/>
                </a:stretch>
              </a:blipFill>
            </p:spPr>
            <p:txBody>
              <a:bodyPr/>
              <a:lstStyle/>
              <a:p>
                <a:r>
                  <a:rPr lang="en-US"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en-US" altLang="zh-CN" sz="2800" dirty="0">
                <a:latin typeface="Arial" panose="02080604020202020204" pitchFamily="34" charset="0"/>
                <a:cs typeface="Arial" panose="02080604020202020204" pitchFamily="34" charset="0"/>
              </a:rPr>
              <a:t>Introduction</a:t>
            </a:r>
            <a:endParaRPr lang="zh-CN" altLang="en-US" sz="2800" dirty="0">
              <a:latin typeface="Arial" panose="02080604020202020204" pitchFamily="34" charset="0"/>
              <a:cs typeface="Arial" panose="02080604020202020204" pitchFamily="34" charset="0"/>
            </a:endParaRPr>
          </a:p>
        </p:txBody>
      </p:sp>
      <p:sp>
        <p:nvSpPr>
          <p:cNvPr id="11" name="文本占位符 3"/>
          <p:cNvSpPr txBox="1"/>
          <p:nvPr/>
        </p:nvSpPr>
        <p:spPr>
          <a:xfrm>
            <a:off x="272166" y="789243"/>
            <a:ext cx="11551534" cy="5723317"/>
          </a:xfrm>
          <a:prstGeom prst="rect">
            <a:avLst/>
          </a:prstGeom>
        </p:spPr>
        <p:txBody>
          <a:bodyPr vert="horz" lIns="91440" tIns="45720" rIns="91440" bIns="45720" rtlCol="0" anchor="t">
            <a:normAutofit lnSpcReduction="10000"/>
          </a:bodyPr>
          <a:lstStyle>
            <a:lvl1pPr marL="0" marR="0" indent="0" algn="l" defTabSz="914400" rtl="0" eaLnBrk="1" fontAlgn="auto" latinLnBrk="0" hangingPunct="1">
              <a:lnSpc>
                <a:spcPct val="150000"/>
              </a:lnSpc>
              <a:spcBef>
                <a:spcPts val="1000"/>
              </a:spcBef>
              <a:spcAft>
                <a:spcPts val="0"/>
              </a:spcAft>
              <a:buClrTx/>
              <a:buSzTx/>
              <a:buFontTx/>
              <a:buNone/>
              <a:defRPr sz="2000" kern="1200">
                <a:solidFill>
                  <a:srgbClr val="E72427"/>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auto" latinLnBrk="0" hangingPunct="1">
              <a:lnSpc>
                <a:spcPct val="150000"/>
              </a:lnSpc>
              <a:spcBef>
                <a:spcPts val="0"/>
              </a:spcBef>
              <a:spcAft>
                <a:spcPts val="0"/>
              </a:spcAft>
              <a:buClr>
                <a:srgbClr val="E72427"/>
              </a:buClr>
              <a:buSzTx/>
              <a:buFont typeface="Arial" panose="02080604020202020204" pitchFamily="34" charset="0"/>
              <a:buChar char="•"/>
              <a:defRPr/>
            </a:pPr>
            <a:endParaRPr kumimoji="0" lang="en-US" altLang="zh-CN" sz="2000" b="0" i="1"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a:p>
            <a:pPr marL="342900" marR="0" lvl="0" indent="-342900" algn="just" defTabSz="914400" rtl="0" eaLnBrk="1" fontAlgn="auto" latinLnBrk="0" hangingPunct="1">
              <a:lnSpc>
                <a:spcPct val="150000"/>
              </a:lnSpc>
              <a:spcBef>
                <a:spcPts val="0"/>
              </a:spcBef>
              <a:spcAft>
                <a:spcPts val="0"/>
              </a:spcAft>
              <a:buClr>
                <a:srgbClr val="E72427"/>
              </a:buClr>
              <a:buSzTx/>
              <a:buFont typeface="Arial" panose="02080604020202020204" pitchFamily="34" charset="0"/>
              <a:buChar char="•"/>
              <a:defRPr/>
            </a:pPr>
            <a:r>
              <a:rPr lang="en-US" altLang="zh-CN" i="1" dirty="0">
                <a:solidFill>
                  <a:prstClr val="black">
                    <a:lumMod val="65000"/>
                    <a:lumOff val="35000"/>
                  </a:prstClr>
                </a:solidFill>
                <a:latin typeface="Arial" panose="02080604020202020204" pitchFamily="34" charset="0"/>
                <a:cs typeface="Arial" panose="02080604020202020204" pitchFamily="34" charset="0"/>
              </a:rPr>
              <a:t>e</a:t>
            </a:r>
            <a:r>
              <a:rPr kumimoji="0" lang="en-US" altLang="zh-CN" sz="2000" b="0" i="1" u="none" strike="noStrike" kern="1200" cap="none" spc="0" normalizeH="0" baseline="0" noProof="0" dirty="0" err="1">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rPr>
              <a:t>kf_localization_node</a:t>
            </a:r>
            <a:endParaRPr kumimoji="0" lang="en-US" altLang="zh-CN" sz="2000" b="0" i="1"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a:p>
            <a:pPr marL="800100" lvl="1" indent="-342900" algn="just">
              <a:spcBef>
                <a:spcPts val="0"/>
              </a:spcBef>
              <a:buClr>
                <a:srgbClr val="E72427"/>
              </a:buClr>
              <a:buFont typeface="Arial" panose="02080604020202020204" pitchFamily="34" charset="0"/>
              <a:buChar char="•"/>
            </a:pPr>
            <a:r>
              <a:rPr lang="en-US" altLang="zh-CN" dirty="0">
                <a:solidFill>
                  <a:prstClr val="black">
                    <a:lumMod val="65000"/>
                    <a:lumOff val="35000"/>
                  </a:prstClr>
                </a:solidFill>
                <a:latin typeface="Arial" panose="02080604020202020204" pitchFamily="34" charset="0"/>
                <a:cs typeface="Arial" panose="02080604020202020204" pitchFamily="34" charset="0"/>
              </a:rPr>
              <a:t>is an implementation of an </a:t>
            </a:r>
            <a:r>
              <a:rPr lang="en-US" altLang="zh-CN" dirty="0">
                <a:solidFill>
                  <a:prstClr val="black">
                    <a:lumMod val="65000"/>
                    <a:lumOff val="35000"/>
                  </a:prstClr>
                </a:solidFill>
                <a:latin typeface="Arial" panose="02080604020202020204" pitchFamily="34" charset="0"/>
                <a:cs typeface="Arial" panose="02080604020202020204" pitchFamily="34" charset="0"/>
                <a:hlinkClick r:id="rId1"/>
              </a:rPr>
              <a:t>extended Kalman filter</a:t>
            </a:r>
            <a:r>
              <a:rPr lang="en-US" altLang="zh-CN" dirty="0">
                <a:solidFill>
                  <a:prstClr val="black">
                    <a:lumMod val="65000"/>
                    <a:lumOff val="35000"/>
                  </a:prstClr>
                </a:solidFill>
                <a:latin typeface="Arial" panose="02080604020202020204" pitchFamily="34" charset="0"/>
                <a:cs typeface="Arial" panose="02080604020202020204" pitchFamily="34" charset="0"/>
              </a:rPr>
              <a:t>. It uses an omnidirectional motion model to project the state forward in time, and corrects that projected estimate using perceived sensor data.</a:t>
            </a:r>
            <a:endParaRPr lang="en-US" altLang="zh-CN" dirty="0">
              <a:solidFill>
                <a:prstClr val="black">
                  <a:lumMod val="65000"/>
                  <a:lumOff val="35000"/>
                </a:prstClr>
              </a:solidFill>
              <a:latin typeface="Arial" panose="02080604020202020204" pitchFamily="34" charset="0"/>
              <a:cs typeface="Arial" panose="02080604020202020204" pitchFamily="34" charset="0"/>
            </a:endParaRPr>
          </a:p>
          <a:p>
            <a:pPr marL="342900" marR="0" lvl="0" indent="-342900" algn="just" defTabSz="914400" rtl="0" eaLnBrk="1" fontAlgn="auto" latinLnBrk="0" hangingPunct="1">
              <a:lnSpc>
                <a:spcPct val="150000"/>
              </a:lnSpc>
              <a:spcBef>
                <a:spcPts val="0"/>
              </a:spcBef>
              <a:spcAft>
                <a:spcPts val="0"/>
              </a:spcAft>
              <a:buClr>
                <a:srgbClr val="E72427"/>
              </a:buClr>
              <a:buSzTx/>
              <a:buFont typeface="Arial" panose="02080604020202020204" pitchFamily="34" charset="0"/>
              <a:buChar char="•"/>
              <a:defRPr/>
            </a:pPr>
            <a:endParaRPr kumimoji="0" lang="en-US" altLang="zh-CN" sz="2000" b="0" i="1"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a:p>
            <a:pPr marL="342900" marR="0" lvl="0" indent="-342900" algn="just" defTabSz="914400" rtl="0" eaLnBrk="1" fontAlgn="auto" latinLnBrk="0" hangingPunct="1">
              <a:lnSpc>
                <a:spcPct val="150000"/>
              </a:lnSpc>
              <a:spcBef>
                <a:spcPts val="0"/>
              </a:spcBef>
              <a:spcAft>
                <a:spcPts val="0"/>
              </a:spcAft>
              <a:buClr>
                <a:srgbClr val="E72427"/>
              </a:buClr>
              <a:buSzTx/>
              <a:buFont typeface="Arial" panose="02080604020202020204" pitchFamily="34" charset="0"/>
              <a:buChar char="•"/>
              <a:defRPr/>
            </a:pPr>
            <a:r>
              <a:rPr lang="en-US" altLang="zh-CN" i="1" dirty="0">
                <a:solidFill>
                  <a:prstClr val="black">
                    <a:lumMod val="65000"/>
                    <a:lumOff val="35000"/>
                  </a:prstClr>
                </a:solidFill>
                <a:latin typeface="Arial" panose="02080604020202020204" pitchFamily="34" charset="0"/>
                <a:cs typeface="Arial" panose="02080604020202020204" pitchFamily="34" charset="0"/>
              </a:rPr>
              <a:t>u</a:t>
            </a:r>
            <a:r>
              <a:rPr kumimoji="0" lang="en-US" altLang="zh-CN" sz="2000" b="0" i="1" u="none" strike="noStrike" kern="1200" cap="none" spc="0" normalizeH="0" baseline="0" noProof="0" dirty="0" err="1">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rPr>
              <a:t>kf_localization_node</a:t>
            </a:r>
            <a:endParaRPr kumimoji="0" lang="en-US" altLang="zh-CN" sz="2000" b="0" i="1"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a:p>
            <a:pPr marL="800100" lvl="1" indent="-342900" algn="just">
              <a:spcBef>
                <a:spcPts val="0"/>
              </a:spcBef>
              <a:buClr>
                <a:srgbClr val="E72427"/>
              </a:buClr>
              <a:buFont typeface="Arial" panose="02080604020202020204" pitchFamily="34" charset="0"/>
              <a:buChar char="•"/>
            </a:pPr>
            <a:r>
              <a:rPr lang="en-US" altLang="zh-CN" dirty="0">
                <a:solidFill>
                  <a:prstClr val="black">
                    <a:lumMod val="65000"/>
                    <a:lumOff val="35000"/>
                  </a:prstClr>
                </a:solidFill>
                <a:latin typeface="Arial" panose="02080604020202020204" pitchFamily="34" charset="0"/>
                <a:cs typeface="Arial" panose="02080604020202020204" pitchFamily="34" charset="0"/>
              </a:rPr>
              <a:t>is an implementation of an </a:t>
            </a:r>
            <a:r>
              <a:rPr lang="en-US" altLang="zh-CN" dirty="0">
                <a:solidFill>
                  <a:prstClr val="black">
                    <a:lumMod val="65000"/>
                    <a:lumOff val="35000"/>
                  </a:prstClr>
                </a:solidFill>
                <a:latin typeface="Arial" panose="02080604020202020204" pitchFamily="34" charset="0"/>
                <a:cs typeface="Arial" panose="02080604020202020204" pitchFamily="34" charset="0"/>
                <a:hlinkClick r:id="rId2"/>
              </a:rPr>
              <a:t>unscented Kalman filter</a:t>
            </a:r>
            <a:r>
              <a:rPr lang="en-US" altLang="zh-CN" dirty="0">
                <a:solidFill>
                  <a:prstClr val="black">
                    <a:lumMod val="65000"/>
                    <a:lumOff val="35000"/>
                  </a:prstClr>
                </a:solidFill>
                <a:latin typeface="Arial" panose="02080604020202020204" pitchFamily="34" charset="0"/>
                <a:cs typeface="Arial" panose="02080604020202020204" pitchFamily="34" charset="0"/>
              </a:rPr>
              <a:t>. It uses a set of carefully selected sigma points to project the state through the same motion model that is used in the EKF, and then uses those projected sigma points to recover the state estimate and covariance. This eliminates the use of Jacobian matrices and makes the filter more stable. However, it is also more computationally taxing than </a:t>
            </a:r>
            <a:r>
              <a:rPr lang="en-US" altLang="zh-CN" i="1" dirty="0" err="1">
                <a:solidFill>
                  <a:prstClr val="black">
                    <a:lumMod val="65000"/>
                    <a:lumOff val="35000"/>
                  </a:prstClr>
                </a:solidFill>
                <a:latin typeface="Arial" panose="02080604020202020204" pitchFamily="34" charset="0"/>
                <a:cs typeface="Arial" panose="02080604020202020204" pitchFamily="34" charset="0"/>
              </a:rPr>
              <a:t>ekf_localization_node</a:t>
            </a:r>
            <a:endParaRPr lang="en-US" altLang="zh-CN" i="1" dirty="0">
              <a:solidFill>
                <a:prstClr val="black">
                  <a:lumMod val="65000"/>
                  <a:lumOff val="35000"/>
                </a:prstClr>
              </a:solidFill>
              <a:latin typeface="Arial" panose="02080604020202020204" pitchFamily="34" charset="0"/>
              <a:cs typeface="Arial" panose="02080604020202020204" pitchFamily="34" charset="0"/>
            </a:endParaRPr>
          </a:p>
          <a:p>
            <a:pPr marL="342900" marR="0" lvl="0" indent="-342900" algn="just" defTabSz="914400" rtl="0" eaLnBrk="1" fontAlgn="auto" latinLnBrk="0" hangingPunct="1">
              <a:lnSpc>
                <a:spcPct val="150000"/>
              </a:lnSpc>
              <a:spcBef>
                <a:spcPts val="0"/>
              </a:spcBef>
              <a:spcAft>
                <a:spcPts val="0"/>
              </a:spcAft>
              <a:buClr>
                <a:srgbClr val="E72427"/>
              </a:buClr>
              <a:buSzTx/>
              <a:buFont typeface="Arial" panose="02080604020202020204" pitchFamily="34" charset="0"/>
              <a:buChar char="•"/>
              <a:defRPr/>
            </a:pP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a:p>
            <a:pPr marL="0" marR="0" lvl="0" indent="0" algn="just" defTabSz="914400" rtl="0" eaLnBrk="1" fontAlgn="auto" latinLnBrk="0" hangingPunct="1">
              <a:lnSpc>
                <a:spcPct val="150000"/>
              </a:lnSpc>
              <a:spcBef>
                <a:spcPts val="0"/>
              </a:spcBef>
              <a:spcAft>
                <a:spcPts val="0"/>
              </a:spcAft>
              <a:buClr>
                <a:srgbClr val="E72427"/>
              </a:buClr>
              <a:buSzTx/>
              <a:buFontTx/>
              <a:buNone/>
              <a:defRPr/>
            </a:pP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Arial" panose="02080604020202020204" pitchFamily="34" charset="0"/>
              <a:ea typeface="微软雅黑" panose="020B0503020204020204" pitchFamily="34" charset="-122"/>
              <a:cs typeface="Arial" panose="0208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en-US" altLang="zh-CN" sz="2800" dirty="0">
                <a:latin typeface="Arial" panose="02080604020202020204" pitchFamily="34" charset="0"/>
                <a:cs typeface="Arial" panose="02080604020202020204" pitchFamily="34" charset="0"/>
              </a:rPr>
              <a:t>Support Messages </a:t>
            </a:r>
            <a:endParaRPr lang="zh-CN" altLang="en-US" sz="2800" dirty="0">
              <a:latin typeface="Arial" panose="02080604020202020204" pitchFamily="34" charset="0"/>
              <a:cs typeface="Arial" panose="02080604020202020204" pitchFamily="34" charset="0"/>
            </a:endParaRPr>
          </a:p>
        </p:txBody>
      </p:sp>
      <p:sp>
        <p:nvSpPr>
          <p:cNvPr id="11" name="文本占位符 3"/>
          <p:cNvSpPr txBox="1"/>
          <p:nvPr/>
        </p:nvSpPr>
        <p:spPr>
          <a:xfrm>
            <a:off x="272166" y="789243"/>
            <a:ext cx="11551534" cy="5723317"/>
          </a:xfrm>
          <a:prstGeom prst="rect">
            <a:avLst/>
          </a:prstGeom>
        </p:spPr>
        <p:txBody>
          <a:bodyPr vert="horz" lIns="91440" tIns="45720" rIns="91440" bIns="45720" rtlCol="0" anchor="t">
            <a:normAutofit/>
          </a:bodyPr>
          <a:lstStyle>
            <a:lvl1pPr marL="0" marR="0" indent="0" algn="l" defTabSz="914400" rtl="0" eaLnBrk="1" fontAlgn="auto" latinLnBrk="0" hangingPunct="1">
              <a:lnSpc>
                <a:spcPct val="150000"/>
              </a:lnSpc>
              <a:spcBef>
                <a:spcPts val="1000"/>
              </a:spcBef>
              <a:spcAft>
                <a:spcPts val="0"/>
              </a:spcAft>
              <a:buClrTx/>
              <a:buSzTx/>
              <a:buFontTx/>
              <a:buNone/>
              <a:defRPr sz="2000" kern="1200">
                <a:solidFill>
                  <a:srgbClr val="E72427"/>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Tx/>
              <a:buNone/>
              <a:defRPr sz="2000" kern="1200">
                <a:solidFill>
                  <a:srgbClr val="E7242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spcBef>
                <a:spcPts val="0"/>
              </a:spcBef>
              <a:buClr>
                <a:srgbClr val="E72427"/>
              </a:buClr>
            </a:pPr>
            <a:r>
              <a:rPr lang="en-US" altLang="zh-CN" sz="2400" i="1" dirty="0" err="1">
                <a:solidFill>
                  <a:schemeClr val="tx1">
                    <a:lumMod val="95000"/>
                    <a:lumOff val="5000"/>
                  </a:schemeClr>
                </a:solidFill>
                <a:latin typeface="Arial" panose="02080604020202020204" pitchFamily="34" charset="0"/>
                <a:cs typeface="Arial" panose="02080604020202020204" pitchFamily="34" charset="0"/>
              </a:rPr>
              <a:t>robot_localization</a:t>
            </a:r>
            <a:r>
              <a:rPr lang="en-US" altLang="zh-CN" sz="2400" i="1" dirty="0">
                <a:solidFill>
                  <a:schemeClr val="tx1">
                    <a:lumMod val="95000"/>
                    <a:lumOff val="5000"/>
                  </a:schemeClr>
                </a:solidFill>
                <a:latin typeface="Arial" panose="02080604020202020204" pitchFamily="34" charset="0"/>
                <a:cs typeface="Arial" panose="02080604020202020204" pitchFamily="34" charset="0"/>
              </a:rPr>
              <a:t>  </a:t>
            </a:r>
            <a:r>
              <a:rPr lang="en-US" altLang="zh-CN" sz="2400" dirty="0">
                <a:solidFill>
                  <a:schemeClr val="tx1">
                    <a:lumMod val="95000"/>
                    <a:lumOff val="5000"/>
                  </a:schemeClr>
                </a:solidFill>
                <a:latin typeface="Arial" panose="02080604020202020204" pitchFamily="34" charset="0"/>
                <a:cs typeface="Arial" panose="02080604020202020204" pitchFamily="34" charset="0"/>
              </a:rPr>
              <a:t>support the following </a:t>
            </a:r>
            <a:r>
              <a:rPr lang="en-US" altLang="zh-CN" sz="2400" dirty="0" err="1">
                <a:solidFill>
                  <a:schemeClr val="tx1">
                    <a:lumMod val="95000"/>
                    <a:lumOff val="5000"/>
                  </a:schemeClr>
                </a:solidFill>
                <a:latin typeface="Arial" panose="02080604020202020204" pitchFamily="34" charset="0"/>
                <a:cs typeface="Arial" panose="02080604020202020204" pitchFamily="34" charset="0"/>
              </a:rPr>
              <a:t>ros</a:t>
            </a:r>
            <a:r>
              <a:rPr lang="en-US" altLang="zh-CN" sz="2400" dirty="0">
                <a:solidFill>
                  <a:schemeClr val="tx1">
                    <a:lumMod val="95000"/>
                    <a:lumOff val="5000"/>
                  </a:schemeClr>
                </a:solidFill>
                <a:latin typeface="Arial" panose="02080604020202020204" pitchFamily="34" charset="0"/>
                <a:cs typeface="Arial" panose="02080604020202020204" pitchFamily="34" charset="0"/>
              </a:rPr>
              <a:t> messages as input:</a:t>
            </a:r>
            <a:endParaRPr lang="en-US" altLang="zh-CN" sz="2400" dirty="0">
              <a:solidFill>
                <a:schemeClr val="tx1">
                  <a:lumMod val="95000"/>
                  <a:lumOff val="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i="1" dirty="0" err="1">
                <a:solidFill>
                  <a:schemeClr val="tx1">
                    <a:lumMod val="65000"/>
                    <a:lumOff val="35000"/>
                  </a:schemeClr>
                </a:solidFill>
                <a:latin typeface="Arial" panose="02080604020202020204" pitchFamily="34" charset="0"/>
                <a:cs typeface="Arial" panose="02080604020202020204" pitchFamily="34" charset="0"/>
              </a:rPr>
              <a:t>nav_msgs</a:t>
            </a:r>
            <a:r>
              <a:rPr lang="en-US" altLang="zh-CN" i="1" dirty="0">
                <a:solidFill>
                  <a:schemeClr val="tx1">
                    <a:lumMod val="65000"/>
                    <a:lumOff val="35000"/>
                  </a:schemeClr>
                </a:solidFill>
                <a:latin typeface="Arial" panose="02080604020202020204" pitchFamily="34" charset="0"/>
                <a:cs typeface="Arial" panose="02080604020202020204" pitchFamily="34" charset="0"/>
              </a:rPr>
              <a:t>/Odometry</a:t>
            </a: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i="1" dirty="0" err="1">
                <a:solidFill>
                  <a:schemeClr val="tx1">
                    <a:lumMod val="65000"/>
                    <a:lumOff val="35000"/>
                  </a:schemeClr>
                </a:solidFill>
                <a:latin typeface="Arial" panose="02080604020202020204" pitchFamily="34" charset="0"/>
                <a:cs typeface="Arial" panose="02080604020202020204" pitchFamily="34" charset="0"/>
              </a:rPr>
              <a:t>Sensor_msgs</a:t>
            </a:r>
            <a:r>
              <a:rPr lang="en-US" altLang="zh-CN" i="1" dirty="0">
                <a:solidFill>
                  <a:schemeClr val="tx1">
                    <a:lumMod val="65000"/>
                    <a:lumOff val="35000"/>
                  </a:schemeClr>
                </a:solidFill>
                <a:latin typeface="Arial" panose="02080604020202020204" pitchFamily="34" charset="0"/>
                <a:cs typeface="Arial" panose="02080604020202020204" pitchFamily="34" charset="0"/>
              </a:rPr>
              <a:t>/</a:t>
            </a:r>
            <a:r>
              <a:rPr lang="en-US" altLang="zh-CN" i="1" dirty="0" err="1">
                <a:solidFill>
                  <a:schemeClr val="tx1">
                    <a:lumMod val="65000"/>
                    <a:lumOff val="35000"/>
                  </a:schemeClr>
                </a:solidFill>
                <a:latin typeface="Arial" panose="02080604020202020204" pitchFamily="34" charset="0"/>
                <a:cs typeface="Arial" panose="02080604020202020204" pitchFamily="34" charset="0"/>
              </a:rPr>
              <a:t>Imu</a:t>
            </a: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i="1" dirty="0" err="1">
                <a:solidFill>
                  <a:schemeClr val="tx1">
                    <a:lumMod val="65000"/>
                    <a:lumOff val="35000"/>
                  </a:schemeClr>
                </a:solidFill>
                <a:latin typeface="Arial" panose="02080604020202020204" pitchFamily="34" charset="0"/>
                <a:cs typeface="Arial" panose="02080604020202020204" pitchFamily="34" charset="0"/>
              </a:rPr>
              <a:t>geometry_msgs</a:t>
            </a:r>
            <a:r>
              <a:rPr lang="en-US" altLang="zh-CN" i="1" dirty="0">
                <a:solidFill>
                  <a:schemeClr val="tx1">
                    <a:lumMod val="65000"/>
                    <a:lumOff val="35000"/>
                  </a:schemeClr>
                </a:solidFill>
                <a:latin typeface="Arial" panose="02080604020202020204" pitchFamily="34" charset="0"/>
                <a:cs typeface="Arial" panose="02080604020202020204" pitchFamily="34" charset="0"/>
              </a:rPr>
              <a:t>/</a:t>
            </a:r>
            <a:r>
              <a:rPr lang="en-US" altLang="zh-CN" i="1" dirty="0" err="1">
                <a:solidFill>
                  <a:schemeClr val="tx1">
                    <a:lumMod val="65000"/>
                    <a:lumOff val="35000"/>
                  </a:schemeClr>
                </a:solidFill>
                <a:latin typeface="Arial" panose="02080604020202020204" pitchFamily="34" charset="0"/>
                <a:cs typeface="Arial" panose="02080604020202020204" pitchFamily="34" charset="0"/>
              </a:rPr>
              <a:t>PoseWithCovarianceStamped</a:t>
            </a: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r>
              <a:rPr lang="en-US" altLang="zh-CN" i="1" dirty="0" err="1">
                <a:solidFill>
                  <a:schemeClr val="tx1">
                    <a:lumMod val="65000"/>
                    <a:lumOff val="35000"/>
                  </a:schemeClr>
                </a:solidFill>
                <a:latin typeface="Arial" panose="02080604020202020204" pitchFamily="34" charset="0"/>
                <a:cs typeface="Arial" panose="02080604020202020204" pitchFamily="34" charset="0"/>
              </a:rPr>
              <a:t>geometry_msgs</a:t>
            </a:r>
            <a:r>
              <a:rPr lang="en-US" altLang="zh-CN" i="1" dirty="0">
                <a:solidFill>
                  <a:schemeClr val="tx1">
                    <a:lumMod val="65000"/>
                    <a:lumOff val="35000"/>
                  </a:schemeClr>
                </a:solidFill>
                <a:latin typeface="Arial" panose="02080604020202020204" pitchFamily="34" charset="0"/>
                <a:cs typeface="Arial" panose="02080604020202020204" pitchFamily="34" charset="0"/>
              </a:rPr>
              <a:t>/</a:t>
            </a:r>
            <a:r>
              <a:rPr lang="en-US" altLang="zh-CN" i="1" dirty="0" err="1">
                <a:solidFill>
                  <a:schemeClr val="tx1">
                    <a:lumMod val="65000"/>
                    <a:lumOff val="35000"/>
                  </a:schemeClr>
                </a:solidFill>
                <a:latin typeface="Arial" panose="02080604020202020204" pitchFamily="34" charset="0"/>
                <a:cs typeface="Arial" panose="02080604020202020204" pitchFamily="34" charset="0"/>
              </a:rPr>
              <a:t>TwistWithCovarianceStamped</a:t>
            </a:r>
            <a:endParaRPr lang="en-US" altLang="zh-CN" i="1" dirty="0">
              <a:solidFill>
                <a:schemeClr val="tx1">
                  <a:lumMod val="65000"/>
                  <a:lumOff val="35000"/>
                </a:schemeClr>
              </a:solidFill>
              <a:latin typeface="Arial" panose="02080604020202020204" pitchFamily="34" charset="0"/>
              <a:cs typeface="Arial" panose="02080604020202020204" pitchFamily="34" charset="0"/>
            </a:endParaRPr>
          </a:p>
          <a:p>
            <a:pPr marL="342900" indent="-342900" algn="just">
              <a:spcBef>
                <a:spcPts val="0"/>
              </a:spcBef>
              <a:buClr>
                <a:srgbClr val="E72427"/>
              </a:buClr>
              <a:buFont typeface="Arial" panose="02080604020202020204" pitchFamily="34" charset="0"/>
              <a:buChar char="•"/>
            </a:pP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a:p>
            <a:pPr algn="just">
              <a:spcBef>
                <a:spcPts val="0"/>
              </a:spcBef>
              <a:buClr>
                <a:srgbClr val="E72427"/>
              </a:buClr>
            </a:pPr>
            <a:endParaRPr lang="en-US" altLang="zh-CN" dirty="0">
              <a:solidFill>
                <a:schemeClr val="tx1">
                  <a:lumMod val="65000"/>
                  <a:lumOff val="35000"/>
                </a:schemeClr>
              </a:solidFill>
              <a:latin typeface="Arial" panose="02080604020202020204" pitchFamily="34" charset="0"/>
              <a:cs typeface="Arial" panose="0208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x-none" altLang="en-US" sz="2800" dirty="0">
                <a:latin typeface="Arial" panose="02080604020202020204" pitchFamily="34" charset="0"/>
                <a:cs typeface="Arial" panose="02080604020202020204" pitchFamily="34" charset="0"/>
              </a:rPr>
              <a:t>Parameters</a:t>
            </a:r>
            <a:endParaRPr lang="x-none" altLang="en-US" sz="2800" dirty="0">
              <a:latin typeface="Arial" panose="02080604020202020204" pitchFamily="34" charset="0"/>
              <a:cs typeface="Arial" panose="02080604020202020204" pitchFamily="34" charset="0"/>
            </a:endParaRPr>
          </a:p>
        </p:txBody>
      </p:sp>
      <p:pic>
        <p:nvPicPr>
          <p:cNvPr id="2" name="Picture 1" descr="frame"/>
          <p:cNvPicPr>
            <a:picLocks noChangeAspect="1"/>
          </p:cNvPicPr>
          <p:nvPr/>
        </p:nvPicPr>
        <p:blipFill>
          <a:blip r:embed="rId1"/>
          <a:stretch>
            <a:fillRect/>
          </a:stretch>
        </p:blipFill>
        <p:spPr>
          <a:xfrm>
            <a:off x="772795" y="1393825"/>
            <a:ext cx="8653780" cy="1311910"/>
          </a:xfrm>
          <a:prstGeom prst="rect">
            <a:avLst/>
          </a:prstGeom>
        </p:spPr>
      </p:pic>
      <p:sp>
        <p:nvSpPr>
          <p:cNvPr id="3" name="Text Box 2"/>
          <p:cNvSpPr txBox="1"/>
          <p:nvPr/>
        </p:nvSpPr>
        <p:spPr>
          <a:xfrm>
            <a:off x="412750" y="2908935"/>
            <a:ext cx="11205845" cy="1753235"/>
          </a:xfrm>
          <a:prstGeom prst="rect">
            <a:avLst/>
          </a:prstGeom>
          <a:noFill/>
        </p:spPr>
        <p:txBody>
          <a:bodyPr wrap="square" rtlCol="0">
            <a:spAutoFit/>
          </a:bodyPr>
          <a:p>
            <a:r>
              <a:rPr lang="x-none" altLang="en-US" i="1"/>
              <a:t>world_frame: map </a:t>
            </a:r>
            <a:r>
              <a:rPr lang="x-none" altLang="en-US"/>
              <a:t>or</a:t>
            </a:r>
            <a:r>
              <a:rPr lang="x-none" altLang="en-US" i="1"/>
              <a:t> odom</a:t>
            </a:r>
            <a:endParaRPr lang="x-none" altLang="en-US" i="1"/>
          </a:p>
          <a:p>
            <a:endParaRPr lang="x-none" altLang="en-US" i="1"/>
          </a:p>
          <a:p>
            <a:r>
              <a:rPr lang="x-none" altLang="en-US" i="1"/>
              <a:t>odom</a:t>
            </a:r>
            <a:r>
              <a:rPr lang="x-none" altLang="en-US"/>
              <a:t>: get all continuous inputs (acceleration and linear and gngular velocity)</a:t>
            </a:r>
            <a:endParaRPr lang="x-none" altLang="en-US"/>
          </a:p>
          <a:p>
            <a:endParaRPr lang="x-none" altLang="en-US"/>
          </a:p>
          <a:p>
            <a:r>
              <a:rPr lang="x-none" altLang="en-US" i="1"/>
              <a:t>map: </a:t>
            </a:r>
            <a:r>
              <a:rPr lang="x-none" altLang="en-US"/>
              <a:t>get all (both continuous and non-continuous) inputs (acceleration, linear and angular velocity, position and orientation)</a:t>
            </a:r>
            <a:endParaRPr lang="x-non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x-none" altLang="en-US" sz="2800" dirty="0">
                <a:latin typeface="Arial" panose="02080604020202020204" pitchFamily="34" charset="0"/>
                <a:cs typeface="Arial" panose="02080604020202020204" pitchFamily="34" charset="0"/>
              </a:rPr>
              <a:t>Parameters</a:t>
            </a:r>
            <a:endParaRPr lang="x-none" altLang="en-US" sz="2800" dirty="0">
              <a:latin typeface="Arial" panose="02080604020202020204" pitchFamily="34" charset="0"/>
              <a:cs typeface="Arial" panose="02080604020202020204" pitchFamily="34" charset="0"/>
            </a:endParaRPr>
          </a:p>
        </p:txBody>
      </p:sp>
      <p:pic>
        <p:nvPicPr>
          <p:cNvPr id="3" name="Picture 2" descr="source"/>
          <p:cNvPicPr>
            <a:picLocks noChangeAspect="1"/>
          </p:cNvPicPr>
          <p:nvPr/>
        </p:nvPicPr>
        <p:blipFill>
          <a:blip r:embed="rId1"/>
          <a:stretch>
            <a:fillRect/>
          </a:stretch>
        </p:blipFill>
        <p:spPr>
          <a:xfrm>
            <a:off x="4162425" y="123825"/>
            <a:ext cx="3867150" cy="6610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x-none" altLang="en-US" sz="2800" dirty="0">
                <a:latin typeface="Arial" panose="02080604020202020204" pitchFamily="34" charset="0"/>
                <a:cs typeface="Arial" panose="02080604020202020204" pitchFamily="34" charset="0"/>
              </a:rPr>
              <a:t>Parameters</a:t>
            </a:r>
            <a:endParaRPr lang="x-none" altLang="en-US" sz="2800" dirty="0">
              <a:latin typeface="Arial" panose="02080604020202020204" pitchFamily="34" charset="0"/>
              <a:cs typeface="Arial" panose="02080604020202020204" pitchFamily="34" charset="0"/>
            </a:endParaRPr>
          </a:p>
        </p:txBody>
      </p:sp>
      <p:pic>
        <p:nvPicPr>
          <p:cNvPr id="3" name="Picture 2" descr="covariance"/>
          <p:cNvPicPr>
            <a:picLocks noChangeAspect="1"/>
          </p:cNvPicPr>
          <p:nvPr/>
        </p:nvPicPr>
        <p:blipFill>
          <a:blip r:embed="rId1"/>
          <a:stretch>
            <a:fillRect/>
          </a:stretch>
        </p:blipFill>
        <p:spPr>
          <a:xfrm>
            <a:off x="2685415" y="475615"/>
            <a:ext cx="8117840" cy="5906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5"/>
          <p:cNvSpPr>
            <a:spLocks noGrp="1"/>
          </p:cNvSpPr>
          <p:nvPr>
            <p:ph type="ctrTitle"/>
          </p:nvPr>
        </p:nvSpPr>
        <p:spPr>
          <a:xfrm>
            <a:off x="149381" y="140678"/>
            <a:ext cx="10653734" cy="527612"/>
          </a:xfrm>
        </p:spPr>
        <p:txBody>
          <a:bodyPr>
            <a:noAutofit/>
          </a:bodyPr>
          <a:lstStyle/>
          <a:p>
            <a:r>
              <a:rPr lang="x-none" altLang="en-US" sz="2800" dirty="0">
                <a:latin typeface="Arial" panose="02080604020202020204" pitchFamily="34" charset="0"/>
                <a:cs typeface="Arial" panose="02080604020202020204" pitchFamily="34" charset="0"/>
              </a:rPr>
              <a:t>Result</a:t>
            </a:r>
            <a:endParaRPr lang="x-none" altLang="en-US" sz="2800" dirty="0">
              <a:latin typeface="Arial" panose="02080604020202020204" pitchFamily="34" charset="0"/>
              <a:cs typeface="Arial" panose="02080604020202020204" pitchFamily="34" charset="0"/>
            </a:endParaRPr>
          </a:p>
        </p:txBody>
      </p:sp>
      <p:pic>
        <p:nvPicPr>
          <p:cNvPr id="3" name="Picture 2" descr="Screenshot from 2019-12-02 10-24-28"/>
          <p:cNvPicPr>
            <a:picLocks noChangeAspect="1"/>
          </p:cNvPicPr>
          <p:nvPr/>
        </p:nvPicPr>
        <p:blipFill>
          <a:blip r:embed="rId1"/>
          <a:stretch>
            <a:fillRect/>
          </a:stretch>
        </p:blipFill>
        <p:spPr>
          <a:xfrm>
            <a:off x="563245" y="1097915"/>
            <a:ext cx="5935345" cy="5447030"/>
          </a:xfrm>
          <a:prstGeom prst="rect">
            <a:avLst/>
          </a:prstGeom>
        </p:spPr>
      </p:pic>
      <p:sp>
        <p:nvSpPr>
          <p:cNvPr id="4" name="Text Box 3"/>
          <p:cNvSpPr txBox="1"/>
          <p:nvPr/>
        </p:nvSpPr>
        <p:spPr>
          <a:xfrm>
            <a:off x="4345305" y="1392555"/>
            <a:ext cx="774700" cy="368300"/>
          </a:xfrm>
          <a:prstGeom prst="rect">
            <a:avLst/>
          </a:prstGeom>
          <a:noFill/>
        </p:spPr>
        <p:txBody>
          <a:bodyPr wrap="square" rtlCol="0">
            <a:spAutoFit/>
          </a:bodyPr>
          <a:p>
            <a:r>
              <a:rPr lang="x-none" altLang="en-US">
                <a:solidFill>
                  <a:schemeClr val="bg1"/>
                </a:solidFill>
              </a:rPr>
              <a:t>map</a:t>
            </a:r>
            <a:endParaRPr lang="x-none" altLang="en-US">
              <a:solidFill>
                <a:schemeClr val="bg1"/>
              </a:solidFill>
            </a:endParaRPr>
          </a:p>
        </p:txBody>
      </p:sp>
      <p:sp>
        <p:nvSpPr>
          <p:cNvPr id="5" name="Text Box 4"/>
          <p:cNvSpPr txBox="1"/>
          <p:nvPr/>
        </p:nvSpPr>
        <p:spPr>
          <a:xfrm>
            <a:off x="2660015" y="1624330"/>
            <a:ext cx="953770" cy="368300"/>
          </a:xfrm>
          <a:prstGeom prst="rect">
            <a:avLst/>
          </a:prstGeom>
          <a:noFill/>
        </p:spPr>
        <p:txBody>
          <a:bodyPr wrap="square" rtlCol="0">
            <a:spAutoFit/>
          </a:bodyPr>
          <a:p>
            <a:r>
              <a:rPr lang="x-none" altLang="en-US">
                <a:solidFill>
                  <a:schemeClr val="bg1"/>
                </a:solidFill>
              </a:rPr>
              <a:t>odom</a:t>
            </a:r>
            <a:endParaRPr lang="x-none" altLang="en-US">
              <a:solidFill>
                <a:schemeClr val="bg1"/>
              </a:solidFill>
            </a:endParaRPr>
          </a:p>
        </p:txBody>
      </p:sp>
      <p:sp>
        <p:nvSpPr>
          <p:cNvPr id="6" name="Text Box 5"/>
          <p:cNvSpPr txBox="1"/>
          <p:nvPr/>
        </p:nvSpPr>
        <p:spPr>
          <a:xfrm>
            <a:off x="2330450" y="4594860"/>
            <a:ext cx="1283335" cy="368300"/>
          </a:xfrm>
          <a:prstGeom prst="rect">
            <a:avLst/>
          </a:prstGeom>
          <a:noFill/>
        </p:spPr>
        <p:txBody>
          <a:bodyPr wrap="square" rtlCol="0">
            <a:spAutoFit/>
          </a:bodyPr>
          <a:p>
            <a:r>
              <a:rPr lang="x-none" altLang="en-US">
                <a:solidFill>
                  <a:schemeClr val="bg1"/>
                </a:solidFill>
              </a:rPr>
              <a:t>base_link</a:t>
            </a:r>
            <a:endParaRPr lang="x-none" altLang="en-US">
              <a:solidFill>
                <a:schemeClr val="bg1"/>
              </a:solidFill>
            </a:endParaRPr>
          </a:p>
        </p:txBody>
      </p:sp>
      <p:sp>
        <p:nvSpPr>
          <p:cNvPr id="7" name="Text Box 6"/>
          <p:cNvSpPr txBox="1"/>
          <p:nvPr/>
        </p:nvSpPr>
        <p:spPr>
          <a:xfrm>
            <a:off x="6699885" y="2185035"/>
            <a:ext cx="5078095" cy="2306955"/>
          </a:xfrm>
          <a:prstGeom prst="rect">
            <a:avLst/>
          </a:prstGeom>
          <a:noFill/>
        </p:spPr>
        <p:txBody>
          <a:bodyPr wrap="square" rtlCol="0">
            <a:spAutoFit/>
          </a:bodyPr>
          <a:p>
            <a:r>
              <a:rPr lang="x-none" altLang="en-US" i="1"/>
              <a:t>world_frame: map </a:t>
            </a:r>
            <a:endParaRPr lang="x-none" altLang="en-US" i="1"/>
          </a:p>
          <a:p>
            <a:endParaRPr lang="x-none" altLang="en-US" i="1"/>
          </a:p>
          <a:p>
            <a:r>
              <a:rPr lang="x-none" altLang="en-US"/>
              <a:t>odom-&gt;base_link: /mower_odom and /imu_data</a:t>
            </a:r>
            <a:endParaRPr lang="x-none" altLang="en-US"/>
          </a:p>
          <a:p>
            <a:endParaRPr lang="x-none" altLang="en-US"/>
          </a:p>
          <a:p>
            <a:r>
              <a:rPr lang="x-none" altLang="en-US"/>
              <a:t>map-&gt;base_link: /gps_pose</a:t>
            </a:r>
            <a:endParaRPr lang="x-none" altLang="en-US"/>
          </a:p>
          <a:p>
            <a:endParaRPr lang="x-none" altLang="en-US"/>
          </a:p>
          <a:p>
            <a:r>
              <a:rPr lang="x-none" altLang="en-US"/>
              <a:t>ekf_estimate: map-&gt;odom</a:t>
            </a:r>
            <a:endParaRPr lang="x-none" altLang="en-US"/>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E72427"/>
            </a:gs>
            <a:gs pos="70000">
              <a:srgbClr val="E72427"/>
            </a:gs>
            <a:gs pos="100000">
              <a:srgbClr val="E72427">
                <a:alpha val="30000"/>
              </a:srgbClr>
            </a:gs>
          </a:gsLst>
          <a:lin ang="0" scaled="0"/>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1866</Words>
  <Application>WPS Presentation</Application>
  <PresentationFormat>宽屏</PresentationFormat>
  <Paragraphs>81</Paragraphs>
  <Slides>9</Slides>
  <Notes>8</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9</vt:i4>
      </vt:variant>
    </vt:vector>
  </HeadingPairs>
  <TitlesOfParts>
    <vt:vector size="34" baseType="lpstr">
      <vt:lpstr>Arial</vt:lpstr>
      <vt:lpstr>宋体</vt:lpstr>
      <vt:lpstr>Wingdings</vt:lpstr>
      <vt:lpstr>微软雅黑</vt:lpstr>
      <vt:lpstr>Noto Sans CJK SC</vt:lpstr>
      <vt:lpstr>DejaVu Sans</vt:lpstr>
      <vt:lpstr>MT Extra</vt:lpstr>
      <vt:lpstr>Calibri</vt:lpstr>
      <vt:lpstr>Calibri</vt:lpstr>
      <vt:lpstr>Cambria Math</vt:lpstr>
      <vt:lpstr>PingFang SC Light</vt:lpstr>
      <vt:lpstr>宋体</vt:lpstr>
      <vt:lpstr>Arial Unicode MS</vt:lpstr>
      <vt:lpstr>DejaVu Math TeX Gyre</vt:lpstr>
      <vt:lpstr>AR PL UKai CN</vt:lpstr>
      <vt:lpstr>Amiri Quran</vt:lpstr>
      <vt:lpstr>AR PL UKai TW</vt:lpstr>
      <vt:lpstr>AR PL UMing TW</vt:lpstr>
      <vt:lpstr>AR PL UKai HK</vt:lpstr>
      <vt:lpstr>AR PL UKai TW MBE</vt:lpstr>
      <vt:lpstr>Bitstream Vera Serif</vt:lpstr>
      <vt:lpstr>cmmi10</vt:lpstr>
      <vt:lpstr>Courier</vt:lpstr>
      <vt:lpstr>Amiri</vt:lpstr>
      <vt:lpstr>Office 主题</vt:lpstr>
      <vt:lpstr>Robot Localization </vt:lpstr>
      <vt:lpstr>Outline</vt:lpstr>
      <vt:lpstr>Introduction</vt:lpstr>
      <vt:lpstr>Introduction</vt:lpstr>
      <vt:lpstr>Support Messages </vt:lpstr>
      <vt:lpstr>Support Messages </vt:lpstr>
      <vt:lpstr>Parameters</vt:lpstr>
      <vt:lpstr>Parameters</vt:lpstr>
      <vt:lpstr>Parameters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sensetime</dc:creator>
  <cp:lastModifiedBy>SENSETIME\yangkai2</cp:lastModifiedBy>
  <cp:revision>419</cp:revision>
  <dcterms:created xsi:type="dcterms:W3CDTF">2019-12-02T03:27:16Z</dcterms:created>
  <dcterms:modified xsi:type="dcterms:W3CDTF">2019-12-02T03:27:16Z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