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sldIdLst>
    <p:sldId id="266" r:id="rId2"/>
    <p:sldId id="257" r:id="rId3"/>
    <p:sldId id="258" r:id="rId4"/>
    <p:sldId id="263" r:id="rId5"/>
    <p:sldId id="259" r:id="rId6"/>
    <p:sldId id="267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176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52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850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259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567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40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211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22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950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938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039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E7E072-B450-38D1-B013-632D595C7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成績記錄系統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C07BCC9-BFE0-A061-DD2B-06DE85635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10050796</a:t>
            </a:r>
            <a:r>
              <a:rPr lang="zh-TW" altLang="en-US" dirty="0"/>
              <a:t>黎冠佐</a:t>
            </a:r>
            <a:endParaRPr lang="en-US" altLang="zh-TW" dirty="0"/>
          </a:p>
          <a:p>
            <a:r>
              <a:rPr lang="en-US" altLang="zh-TW" dirty="0"/>
              <a:t>10050185</a:t>
            </a:r>
            <a:r>
              <a:rPr lang="zh-TW" altLang="en-US" dirty="0"/>
              <a:t>林劭恩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60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8BBC9-1FFC-BEDF-0FCB-531EB67A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78F251-FE98-E284-7AC3-C404CAF7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程式碼不算難，在整體的撰寫中沒有遇到太多困難，但也就是很簡單的程式碼，所以做出來的東西就很陽春簡單，還有很多地方能改進跟延伸的。</a:t>
            </a:r>
          </a:p>
        </p:txBody>
      </p:sp>
    </p:spTree>
    <p:extLst>
      <p:ext uri="{BB962C8B-B14F-4D97-AF65-F5344CB8AC3E}">
        <p14:creationId xmlns:p14="http://schemas.microsoft.com/office/powerpoint/2010/main" val="405694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7441F-C45C-21D3-FD2F-7DB9016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49D6F-4AF5-64AD-120D-E1CB502C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10050185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林劭恩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程式撰寫，測試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10050796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黎冠佐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資料查詢，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216036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4B695-B766-D796-C786-CF85A58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675F7-286D-4365-A383-0F42AC02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在數位化時代中，資料的安全性與透明度成為教育體系的重要議題之一。傳統的成績管理系統通常依賴中心化的伺服器進行資料存取，這不僅可能面臨資料篡改或遺失的風險，也容易因單點故障導致服務中斷。</a:t>
            </a:r>
            <a:endParaRPr lang="en-US" altLang="zh-TW" sz="1800" dirty="0"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利用區塊鏈技術的去中心化、不可篡改及透明性等特性，設計一套基於智能合約的成績記錄系統。通過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 Solidity 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語言實現的智能合約，成績資料將直接儲存在以太坊區塊鏈上，確保其安全性與可信度。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93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B223-D262-D378-67C5-304F26B4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9DDEE-524E-859B-6896-4CA90AC7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geth</a:t>
            </a:r>
            <a:endParaRPr lang="en-US" altLang="zh-TW" dirty="0"/>
          </a:p>
          <a:p>
            <a:r>
              <a:rPr lang="zh-TW" altLang="en-US" dirty="0"/>
              <a:t>實作過程在</a:t>
            </a:r>
            <a:r>
              <a:rPr lang="en-US" altLang="zh-TW" dirty="0"/>
              <a:t>Remix</a:t>
            </a:r>
            <a:r>
              <a:rPr lang="zh-TW" altLang="en-US" dirty="0"/>
              <a:t>上執行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MetaMask</a:t>
            </a:r>
            <a:r>
              <a:rPr lang="zh-TW" altLang="en-US" dirty="0"/>
              <a:t>錢包地址作為儲存工具</a:t>
            </a:r>
          </a:p>
        </p:txBody>
      </p:sp>
    </p:spTree>
    <p:extLst>
      <p:ext uri="{BB962C8B-B14F-4D97-AF65-F5344CB8AC3E}">
        <p14:creationId xmlns:p14="http://schemas.microsoft.com/office/powerpoint/2010/main" val="167104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227EB-998E-8C66-1A67-266A905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D623F-6BED-D3F9-F9FA-A94AA66A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定義結構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7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FE2BF-0D1F-E0B0-17CA-C4794C7A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定義結構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25E57-EFB7-3AD2-FCA1-7910C681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定義了一個名為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的結構，用來存放學生的基本資料：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：學生姓名（字串）。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PorF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：是否及格（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scores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：成績分數（整數）。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：學生的帳戶地址（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address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型別，用來唯一標識學生）。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020742-CFFA-25DD-55EA-8BDE0828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32143"/>
            <a:ext cx="232442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6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9E23-2DEC-5DB1-0655-7D1BF523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9DECB-0F21-A636-194F-1BC693AC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定義結構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DB90B3-9073-A8B0-C2EC-0FC0B7DC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(address =&gt; Student)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資料結構，將學生的 錢包地址 作為鍵，對應到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結構，實現每個地址對應一位學生的資料。儲存的資料為全域可用，並且具備快取檢索的特性。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746368-4FEA-9D37-F2AB-41FD3F23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22" y="3741037"/>
            <a:ext cx="7042683" cy="5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0471A-6F83-124E-CD68-046F2F7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F603C-453A-50F0-17DA-86AB19B2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86417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enter_scores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(string _name,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uint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_scores)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功能：接收輸入的學生姓名和分數，將其記錄到區塊鏈的智能合約中。根據分數自動判斷學生是否及格，並存入結構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_name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：學生姓名。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_scores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：學生的成績分數。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邏輯：判斷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_scores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，若是則將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PorF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，否則為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。使用呼叫者的地址（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msg.sender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）作為鍵值，將學生資料存入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回傳值：返回學生姓名、成績、提示訊息（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已登入成績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）、以及呼叫者的地址。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D890AC-6C99-D50E-5E9B-8893F2D2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68" y="4272360"/>
            <a:ext cx="6965322" cy="17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EE47C-3DA5-7859-C3D4-A707B05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函數功能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855E1D-1A68-62D4-1DEE-04E06832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864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lookup_scores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(address 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功能：根據輸入的學生帳戶地址查詢對應的成績資料。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：要查詢的學生帳戶地址。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邏輯：根據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Student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結構。返回該學生的姓名、成績、以及是否及格的結果。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回傳值：返回學生的姓名（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name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）、成績分數（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scores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）、以及是否及格的結果（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PorF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DF4D5C-DAD7-1BBA-148E-D36CB7A0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5064180"/>
            <a:ext cx="1041227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0E7F-C497-E6F7-A5C5-BB5B6114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67D6E-BED6-ED0E-73CE-A756F355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函數功能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53CFCD-DC43-5614-D2B5-7DAC85BA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86468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delete_student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功能：刪除呼叫者帳戶地址對應的學生資料。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邏輯：使用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delete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關鍵字將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mapping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中與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msg.sender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對應的資料清除。提供成功清除的提示訊息。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回傳值：返回提示訊息（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已清除成功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861028-51AD-7CC8-E7D9-4C65C241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23" y="4497363"/>
            <a:ext cx="790685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342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608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標楷體</vt:lpstr>
      <vt:lpstr>Arial</vt:lpstr>
      <vt:lpstr>Gill Sans MT</vt:lpstr>
      <vt:lpstr>圖庫</vt:lpstr>
      <vt:lpstr>成績記錄系統</vt:lpstr>
      <vt:lpstr>製作動機</vt:lpstr>
      <vt:lpstr>使用工具</vt:lpstr>
      <vt:lpstr>實作目錄</vt:lpstr>
      <vt:lpstr>定義結構</vt:lpstr>
      <vt:lpstr>定義結構</vt:lpstr>
      <vt:lpstr>函數功能</vt:lpstr>
      <vt:lpstr>函數功能</vt:lpstr>
      <vt:lpstr>函數功能</vt:lpstr>
      <vt:lpstr>心得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王云威 10050815</dc:creator>
  <cp:lastModifiedBy>林劭恩 10050185</cp:lastModifiedBy>
  <cp:revision>5</cp:revision>
  <dcterms:created xsi:type="dcterms:W3CDTF">2025-01-02T08:03:13Z</dcterms:created>
  <dcterms:modified xsi:type="dcterms:W3CDTF">2025-01-05T05:14:32Z</dcterms:modified>
</cp:coreProperties>
</file>