
<file path=[Content_Types].xml><?xml version="1.0" encoding="utf-8"?>
<Types xmlns="http://schemas.openxmlformats.org/package/2006/content-types">
  <Override PartName="/themeVariants/variant2/theme/slideLayouts/slideLayout13.xml" ContentType="application/vnd.openxmlformats-officedocument.presentationml.slideLayout+xml"/>
  <Override PartName="/themeVariants/variant1/theme/slideLayouts/slideLayout13.xml" ContentType="application/vnd.openxmlformats-officedocument.presentationml.slideLayout+xml"/>
  <Override PartName="/themeVariants/variant5/theme/slideLayouts/slideLayout13.xml" ContentType="application/vnd.openxmlformats-officedocument.presentationml.slideLayout+xml"/>
  <Override PartName="/themeVariants/variant5/theme/slideLayouts/slideLayout4.xml" ContentType="application/vnd.openxmlformats-officedocument.presentationml.slideLayout+xml"/>
  <Override PartName="/themeVariants/variant4/theme/slideLayouts/slideLayout13.xml" ContentType="application/vnd.openxmlformats-officedocument.presentationml.slideLayout+xml"/>
  <Override PartName="/themeVariants/variant3/theme/slideLayouts/slideLayout1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themeVariants/variant3/theme/slideLayouts/slideLayout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themeVariants/variant6/theme/slideLayouts/slideLayout6.xml" ContentType="application/vnd.openxmlformats-officedocument.presentationml.slideLayout+xml"/>
  <Override PartName="/themeVariants/variant1/theme/slideLayouts/slideLayout6.xml" ContentType="application/vnd.openxmlformats-officedocument.presentationml.slideLayout+xml"/>
  <Default Extension="xml" ContentType="application/xml"/>
  <Override PartName="/ppt/slideLayouts/slideLayout13.xml" ContentType="application/vnd.openxmlformats-officedocument.presentationml.slideLayout+xml"/>
  <Override PartName="/themeVariants/variant2/theme/theme/theme1.xml" ContentType="application/vnd.openxmlformats-officedocument.theme+xml"/>
  <Override PartName="/themeVariants/variant1/theme/presentation.xml" ContentType="application/vnd.openxmlformats-officedocument.presentationml.presentation.main+xml"/>
  <Override PartName="/theme/presentation.xml" ContentType="application/vnd.openxmlformats-officedocument.presentationml.presentation.main+xml"/>
  <Override PartName="/themeVariants/variant4/theme/slideLayouts/slideLayout7.xml" ContentType="application/vnd.openxmlformats-officedocument.presentationml.slideLayout+xml"/>
  <Override PartName="/themeVariants/variant3/theme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themeVariants/variant2/theme/slideLayouts/slideLayout8.xml" ContentType="application/vnd.openxmlformats-officedocument.presentationml.slideLayout+xml"/>
  <Override PartName="/themeVariants/variant6/theme/slideLayouts/slideLayout2.xml" ContentType="application/vnd.openxmlformats-officedocument.presentationml.slideLayout+xml"/>
  <Override PartName="/themeVariants/variant1/theme/slideLayouts/slideLayout2.xml" ContentType="application/vnd.openxmlformats-officedocument.presentationml.slideLayout+xml"/>
  <Override PartName="/themeVariants/variant6/theme/theme/theme1.xml" ContentType="application/vnd.openxmlformats-officedocument.theme+xml"/>
  <Override PartName="/themeVariants/variant5/theme/presentation.xml" ContentType="application/vnd.openxmlformats-officedocument.presentationml.presentation.main+xml"/>
  <Override PartName="/themeVariants/variant2/theme/slideMasters/slideMaster1.xml" ContentType="application/vnd.openxmlformats-officedocument.presentationml.slideMaster+xml"/>
  <Override PartName="/themeVariants/variant7/theme/slideLayouts/slideLayout8.xml" ContentType="application/vnd.openxmlformats-officedocument.presentationml.slideLayout+xml"/>
  <Override PartName="/themeVariants/variant4/theme/slideLayouts/slideLayout3.xml" ContentType="application/vnd.openxmlformats-officedocument.presentationml.slideLayout+xml"/>
  <Override PartName="/themeVariants/variant4/theme/theme/themeManager.xml" ContentType="application/vnd.openxmlformats-officedocument.themeManager+xml"/>
  <Override PartName="/themeVariants/variant7/theme/slideMasters/slideMaster1.xml" ContentType="application/vnd.openxmlformats-officedocument.presentationml.slideMaster+xml"/>
  <Override PartName="/themeVariants/variant2/theme/slideLayouts/slideLayout4.xml" ContentType="application/vnd.openxmlformats-officedocument.presentationml.slideLayout+xml"/>
  <Override PartName="/themeVariants/variant5/theme/slideLayouts/slideLayout9.xml" ContentType="application/vnd.openxmlformats-officedocument.presentationml.slideLayout+xml"/>
  <Override PartName="/ppt/viewProps.xml" ContentType="application/vnd.openxmlformats-officedocument.presentationml.viewProps+xml"/>
  <Override PartName="/themeVariants/variant7/theme/slideLayouts/slideLayout4.xml" ContentType="application/vnd.openxmlformats-officedocument.presentationml.slideLayout+xml"/>
  <Override PartName="/themeVariants/variant7/theme/slideLayouts/slideLayout14.xml" ContentType="application/vnd.openxmlformats-officedocument.presentationml.slideLayout+xml"/>
  <Override PartName="/themeVariants/variant6/theme/slideLayouts/slideLayout14.xml" ContentType="application/vnd.openxmlformats-officedocument.presentationml.slideLayout+xml"/>
  <Override PartName="/themeVariants/variant5/theme/slideLayouts/slideLayout14.xml" ContentType="application/vnd.openxmlformats-officedocument.presentationml.slideLayout+xml"/>
  <Override PartName="/themeVariants/variant4/theme/slideLayouts/slideLayout14.xml" ContentType="application/vnd.openxmlformats-officedocument.presentationml.slideLayout+xml"/>
  <Override PartName="/themeVariants/variant3/theme/slideLayouts/slideLayout1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themeVariants/variant2/theme/slideLayouts/slideLayout14.xml" ContentType="application/vnd.openxmlformats-officedocument.presentationml.slideLayout+xml"/>
  <Override PartName="/themeVariants/variant1/theme/slideLayouts/slideLayout14.xml" ContentType="application/vnd.openxmlformats-officedocument.presentationml.slideLayout+xml"/>
  <Override PartName="/themeVariants/variant5/theme/slideLayouts/slideLayout5.xml" ContentType="application/vnd.openxmlformats-officedocument.presentationml.slideLayout+xml"/>
  <Override PartName="/themeVariants/variant3/theme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themeVariants/variant7/theme/slideLayouts/slideLayout10.xml" ContentType="application/vnd.openxmlformats-officedocument.presentationml.slideLayout+xml"/>
  <Override PartName="/themeVariants/variant6/theme/slideLayouts/slideLayout10.xml" ContentType="application/vnd.openxmlformats-officedocument.presentationml.slideLayout+xml"/>
  <Override PartName="/themeVariants/variant1/theme/slideLayouts/slideLayout7.xml" ContentType="application/vnd.openxmlformats-officedocument.presentationml.slideLayout+xml"/>
  <Override PartName="/themeVariants/variant5/theme/slideLayouts/slideLayout1.xml" ContentType="application/vnd.openxmlformats-officedocument.presentationml.slideLayout+xml"/>
  <Override PartName="/themeVariants/variant5/theme/slideLayouts/slideLayout10.xml" ContentType="application/vnd.openxmlformats-officedocument.presentationml.slideLayout+xml"/>
  <Override PartName="/themeVariants/variant4/theme/slideLayouts/slideLayout10.xml" ContentType="application/vnd.openxmlformats-officedocument.presentationml.slideLayout+xml"/>
  <Override PartName="/themeVariants/variant3/theme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themeVariants/variant2/theme/slideLayouts/slideLayout10.xml" ContentType="application/vnd.openxmlformats-officedocument.presentationml.slideLayout+xml"/>
  <Override PartName="/themeVariants/variant6/theme/slideLayouts/slideLayout7.xml" ContentType="application/vnd.openxmlformats-officedocument.presentationml.slideLayout+xml"/>
  <Override PartName="/themeVariants/variant1/theme/slideLayouts/slideLayout10.xml" ContentType="application/vnd.openxmlformats-officedocument.presentationml.slideLayout+xml"/>
  <Override PartName="/themeVariants/variant3/theme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themeVariants/variant3/theme/theme/theme1.xml" ContentType="application/vnd.openxmlformats-officedocument.theme+xml"/>
  <Override PartName="/themeVariants/variant6/theme/slideLayouts/slideLayout5.xml" ContentType="application/vnd.openxmlformats-officedocument.presentationml.slideLayout+xml"/>
  <Override PartName="/themeVariants/variant1/theme/slideLayouts/slideLayout3.xml" ContentType="application/vnd.openxmlformats-officedocument.presentationml.slideLayout+xml"/>
  <Override PartName="/themeVariants/variant4/theme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themeVariants/variant5/theme/theme/themeManager.xml" ContentType="application/vnd.openxmlformats-officedocument.themeManager+xml"/>
  <Override PartName="/themeVariants/variant2/theme/presentation.xml" ContentType="application/vnd.openxmlformats-officedocument.presentationml.presentation.main+xml"/>
  <Override PartName="/themeVariants/variant5/theme/theme/theme1.xml" ContentType="application/vnd.openxmlformats-officedocument.theme+xml"/>
  <Override PartName="/themeVariants/variant4/theme/slideMasters/slideMaster1.xml" ContentType="application/vnd.openxmlformats-officedocument.presentationml.slideMaster+xml"/>
  <Override PartName="/themeVariants/variant7/theme/slideLayouts/slideLayout9.xml" ContentType="application/vnd.openxmlformats-officedocument.presentationml.slideLayout+xml"/>
  <Override PartName="/themeVariants/variant2/theme/slideLayouts/slideLayout9.xml" ContentType="application/vnd.openxmlformats-officedocument.presentationml.slideLayout+xml"/>
  <Override PartName="/themeVariants/variant6/theme/slideLayouts/slideLayout3.xml" ContentType="application/vnd.openxmlformats-officedocument.presentationml.slideLayout+xml"/>
  <Override PartName="/themeVariants/variant1/theme/slideLayouts/slideLayout1.xml" ContentType="application/vnd.openxmlformats-officedocument.presentationml.slideLayout+xml"/>
  <Override PartName="/themeVariants/variant4/theme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themeVariants/variant7/theme/theme/theme1.xml" ContentType="application/vnd.openxmlformats-officedocument.theme+xml"/>
  <Override PartName="/themeVariants/variant4/theme/presentation.xml" ContentType="application/vnd.openxmlformats-officedocument.presentationml.presentation.main+xml"/>
  <Override PartName="/themeVariants/variant7/theme/slideLayouts/slideLayout7.xml" ContentType="application/vnd.openxmlformats-officedocument.presentationml.slideLayout+xml"/>
  <Override PartName="/themeVariants/variant2/theme/slideLayouts/slideLayout7.xml" ContentType="application/vnd.openxmlformats-officedocument.presentationml.slideLayout+xml"/>
  <Override PartName="/themeVariants/variant6/theme/slideLayouts/slideLayout1.xml" ContentType="application/vnd.openxmlformats-officedocument.presentationml.slideLayout+xml"/>
  <Override PartName="/themeVariants/variant4/theme/slideLayouts/slideLayout4.xml" ContentType="application/vnd.openxmlformats-officedocument.presentationml.slideLayout+xml"/>
  <Override PartName="/themeVariants/variant6/theme/presentation.xml" ContentType="application/vnd.openxmlformats-officedocument.presentationml.presentation.main+xml"/>
  <Override PartName="/themeVariants/variant7/theme/slideLayouts/slideLayout5.xml" ContentType="application/vnd.openxmlformats-officedocument.presentationml.slideLayout+xml"/>
  <Override PartName="/themeVariants/variant2/theme/slideLayouts/slideLayout5.xml" ContentType="application/vnd.openxmlformats-officedocument.presentationml.slideLayout+xml"/>
  <Override PartName="/themeVariants/variant5/theme/slideLayouts/slideLayout8.xml" ContentType="application/vnd.openxmlformats-officedocument.presentationml.slideLayout+xml"/>
  <Override PartName="/themeVariants/variant4/theme/slideLayouts/slideLayout2.xml" ContentType="application/vnd.openxmlformats-officedocument.presentationml.slideLayout+xml"/>
  <Override PartName="/docProps/core.xml" ContentType="application/vnd.openxmlformats-package.core-properties+xml"/>
  <Override PartName="/themeVariants/variant3/theme/theme/themeManager.xml" ContentType="application/vnd.openxmlformats-officedocument.themeManager+xml"/>
  <Override PartName="/themeVariants/variant5/theme/slideMasters/slideMaster1.xml" ContentType="application/vnd.openxmlformats-officedocument.presentationml.slideMaster+xml"/>
  <Override PartName="/themeVariants/variant7/theme/slideLayouts/slideLayout13.xml" ContentType="application/vnd.openxmlformats-officedocument.presentationml.slideLayout+xml"/>
  <Override PartName="/themeVariants/variant7/theme/slideLayouts/slideLayout3.xml" ContentType="application/vnd.openxmlformats-officedocument.presentationml.slideLayout+xml"/>
  <Override PartName="/themeVariants/variant2/theme/slideLayouts/slideLayout3.xml" ContentType="application/vnd.openxmlformats-officedocument.presentationml.slideLayout+xml"/>
  <Override PartName="/themeVariants/variant2/theme/slideLayouts/slideLayout1.xml" ContentType="application/vnd.openxmlformats-officedocument.presentationml.slideLayout+xml"/>
  <Override PartName="/themeVariants/variant6/theme/slideLayouts/slideLayout13.xml" ContentType="application/vnd.openxmlformats-officedocument.presentationml.slideLayout+xml"/>
  <Override PartName="/themeVariants/variant5/theme/slideLayouts/slideLayout6.xml" ContentType="application/vnd.openxmlformats-officedocument.presentationml.slideLayout+xml"/>
  <Override PartName="/themeVariants/variant3/theme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themeVariants/variant7/theme/slideLayouts/slideLayout1.xml" ContentType="application/vnd.openxmlformats-officedocument.presentationml.slideLayout+xml"/>
  <Override PartName="/themeVariants/variant7/theme/slideLayouts/slideLayout11.xml" ContentType="application/vnd.openxmlformats-officedocument.presentationml.slideLayout+xml"/>
  <Override PartName="/themeVariants/variant6/theme/slideLayouts/slideLayout11.xml" ContentType="application/vnd.openxmlformats-officedocument.presentationml.slideLayout+xml"/>
  <Override PartName="/themeVariants/variant5/theme/slideLayouts/slideLayout11.xml" ContentType="application/vnd.openxmlformats-officedocument.presentationml.slideLayout+xml"/>
  <Override PartName="/themeVariants/variant3/theme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themeVariants/variant2/theme/slideLayouts/slideLayout11.xml" ContentType="application/vnd.openxmlformats-officedocument.presentationml.slideLayout+xml"/>
  <Override PartName="/themeVariants/variant6/theme/slideLayouts/slideLayout8.xml" ContentType="application/vnd.openxmlformats-officedocument.presentationml.slideLayout+xml"/>
  <Override PartName="/themeVariants/variant1/theme/slideLayouts/slideLayout8.xml" ContentType="application/vnd.openxmlformats-officedocument.presentationml.slideLayout+xml"/>
  <Override PartName="/themeVariants/variant1/theme/slideLayouts/slideLayout11.xml" ContentType="application/vnd.openxmlformats-officedocument.presentationml.slideLayout+xml"/>
  <Override PartName="/themeVariants/variant5/theme/slideLayouts/slideLayout2.xml" ContentType="application/vnd.openxmlformats-officedocument.presentationml.slideLayout+xml"/>
  <Override PartName="/themeVariants/variant4/theme/slideLayouts/slideLayout11.xml" ContentType="application/vnd.openxmlformats-officedocument.presentationml.slideLayout+xml"/>
  <Override PartName="/themeVariants/variant3/theme/slideLayouts/slideLayout11.xml" ContentType="application/vnd.openxmlformats-officedocument.presentationml.slideLayout+xml"/>
  <Override PartName="/ppt/slides/slide2.xml" ContentType="application/vnd.openxmlformats-officedocument.presentationml.slide+xml"/>
  <Override PartName="/themeVariants/variant1/theme/theme/themeManager.xml" ContentType="application/vnd.openxmlformats-officedocument.themeManager+xml"/>
  <Override PartName="/themeVariants/variant6/theme/slideMasters/slideMaster1.xml" ContentType="application/vnd.openxmlformats-officedocument.presentationml.slideMaster+xml"/>
  <Override PartName="/themeVariants/variant1/theme/slideMasters/slideMaster1.xml" ContentType="application/vnd.openxmlformats-officedocument.presentationml.slideMaster+xml"/>
  <Override PartName="/themeVariants/variant4/theme/slideLayouts/slideLayout9.xml" ContentType="application/vnd.openxmlformats-officedocument.presentationml.slideLayout+xml"/>
  <Override PartName="/themeVariants/variant3/theme/slideLayouts/slideLayout3.xml" ContentType="application/vnd.openxmlformats-officedocument.presentationml.slideLayout+xml"/>
  <Default Extension="rels" ContentType="application/vnd.openxmlformats-package.relationships+xml"/>
  <Override PartName="/themeVariants/variant6/theme/theme/themeManager.xml" ContentType="application/vnd.openxmlformats-officedocument.themeManager+xml"/>
  <Override PartName="/themeVariants/variant6/theme/slideLayouts/slideLayout4.xml" ContentType="application/vnd.openxmlformats-officedocument.presentationml.slideLayout+xml"/>
  <Override PartName="/themeVariants/variant1/theme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themeVariants/variant4/theme/theme/theme1.xml" ContentType="application/vnd.openxmlformats-officedocument.theme+xml"/>
  <Override PartName="/themeVariants/variant3/theme/presentation.xml" ContentType="application/vnd.openxmlformats-officedocument.presentationml.presentation.main+xml"/>
  <Override PartName="/themeVariants/variant4/theme/slideLayouts/slideLayout5.xml" ContentType="application/vnd.openxmlformats-officedocument.presentationml.slideLayout+xml"/>
  <Override PartName="/themeVariants/variant2/theme/slideLayouts/slideLayout6.xml" ContentType="application/vnd.openxmlformats-officedocument.presentationml.slideLayout+xml"/>
  <Override PartName="/themeVariants/variant7/theme/presentation.xml" ContentType="application/vnd.openxmlformats-officedocument.presentationml.presentation.main+xml"/>
  <Override PartName="/themeVariants/variant7/theme/slideLayouts/slideLayout6.xml" ContentType="application/vnd.openxmlformats-officedocument.presentationml.slideLayout+xml"/>
  <Override PartName="/themeVariants/variant4/theme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themeVariants/variant2/theme/slideLayouts/slideLayout2.xml" ContentType="application/vnd.openxmlformats-officedocument.presentationml.slideLayout+xml"/>
  <Override PartName="/themeVariants/variant5/theme/slideLayouts/slideLayout7.xml" ContentType="application/vnd.openxmlformats-officedocument.presentationml.slideLayout+xml"/>
  <Override PartName="/themeVariants/variant3/theme/slideLayouts/slideLayout8.xml" ContentType="application/vnd.openxmlformats-officedocument.presentationml.slideLayout+xml"/>
  <Override PartName="/themeVariants/themeVariantManager.xml" ContentType="application/vnd.ms-office.themeVariantManager+xml"/>
  <Override PartName="/themeVariants/variant7/theme/slideLayouts/slideLayout12.xml" ContentType="application/vnd.openxmlformats-officedocument.presentationml.slideLayout+xml"/>
  <Override PartName="/themeVariants/variant7/theme/slideLayouts/slideLayout2.xml" ContentType="application/vnd.openxmlformats-officedocument.presentationml.slideLayout+xml"/>
  <Override PartName="/themeVariants/variant6/theme/slideLayouts/slideLayout12.xml" ContentType="application/vnd.openxmlformats-officedocument.presentationml.slideLayout+xml"/>
  <Override PartName="/themeVariants/variant1/theme/slideLayouts/slideLayout9.xml" ContentType="application/vnd.openxmlformats-officedocument.presentationml.slideLayout+xml"/>
  <Override PartName="/themeVariants/variant5/theme/slideLayouts/slideLayout12.xml" ContentType="application/vnd.openxmlformats-officedocument.presentationml.slideLayout+xml"/>
  <Override PartName="/themeVariants/variant4/theme/slideLayouts/slideLayout12.xml" ContentType="application/vnd.openxmlformats-officedocument.presentationml.slideLayout+xml"/>
  <Override PartName="/themeVariants/variant3/theme/slideLayouts/slideLayout1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themeVariants/variant7/theme/theme/themeManager.xml" ContentType="application/vnd.openxmlformats-officedocument.themeManager+xml"/>
  <Override PartName="/themeVariants/variant2/theme/theme/themeManager.xml" ContentType="application/vnd.openxmlformats-officedocument.themeManager+xml"/>
  <Override PartName="/theme/theme/themeManager.xml" ContentType="application/vnd.openxmlformats-officedocument.themeManager+xml"/>
  <Override PartName="/themeVariants/variant3/theme/slideMasters/slideMaster1.xml" ContentType="application/vnd.openxmlformats-officedocument.presentationml.slideMaster+xml"/>
  <Override PartName="/themeVariants/variant2/theme/slideLayouts/slideLayout12.xml" ContentType="application/vnd.openxmlformats-officedocument.presentationml.slideLayout+xml"/>
  <Override PartName="/themeVariants/variant6/theme/slideLayouts/slideLayout9.xml" ContentType="application/vnd.openxmlformats-officedocument.presentationml.slideLayout+xml"/>
  <Override PartName="/themeVariants/variant1/theme/slideLayouts/slideLayout12.xml" ContentType="application/vnd.openxmlformats-officedocument.presentationml.slideLayout+xml"/>
  <Override PartName="/themeVariants/variant5/theme/slideLayouts/slideLayout3.xml" ContentType="application/vnd.openxmlformats-officedocument.presentationml.slideLayout+xml"/>
  <Override PartName="/themeVariants/variant3/theme/slideLayouts/slideLayout4.xml" ContentType="application/vnd.openxmlformats-officedocument.presentationml.slideLayout+xml"/>
  <Default Extension="jpeg" ContentType="image/jpeg"/>
  <Override PartName="/themeVariants/variant1/theme/theme/theme1.xml" ContentType="application/vnd.openxmlformats-officedocument.theme+xml"/>
  <Override PartName="/themeVariants/variant1/theme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themeVariants" Target="themeVariants/themeVariantManager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F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RWD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資工二</a:t>
            </a:r>
            <a:r>
              <a:rPr lang="en-US" altLang="zh-TW" sz="2000" dirty="0" smtClean="0"/>
              <a:t>	106590010	</a:t>
            </a:r>
            <a:r>
              <a:rPr lang="zh-TW" altLang="en-US" sz="2000" dirty="0" smtClean="0"/>
              <a:t>林孜頤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	1280px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588" y="2214554"/>
            <a:ext cx="5286412" cy="3636511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Header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設計方便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點選想了解的主題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主要訂房資訊為最大欄位，可按照顧客需求搜尋，其次優惠活動使用與底色較有差異的顏色凸顯，吸引消費者看到符合自己需求的產品，增加點擊率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下方有許多人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氣城市，方便點選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Footer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放入其他雜項，當消費者在上方找不到符合自己需求的選項，可在此參考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 descr="Moc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8" y="165009"/>
            <a:ext cx="5072098" cy="6550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	768px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大致與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L size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排版相同，僅將一些可能太擁擠的物件調整成多行排版或減少顯示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未調整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footer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部分，因非主要凸顯部分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 descr="Mockup_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216" y="285728"/>
            <a:ext cx="3579138" cy="61436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96330" y="2428868"/>
            <a:ext cx="3286148" cy="2786082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endCxn id="9" idx="1"/>
          </p:cNvCxnSpPr>
          <p:nvPr/>
        </p:nvCxnSpPr>
        <p:spPr>
          <a:xfrm flipV="1">
            <a:off x="6096000" y="3821909"/>
            <a:ext cx="2500330" cy="357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	320px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8712" y="2222287"/>
            <a:ext cx="4634346" cy="3921357"/>
          </a:xfrm>
        </p:spPr>
        <p:txBody>
          <a:bodyPr/>
          <a:lstStyle/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手機版面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中將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L size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header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調為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menu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在右上方可點選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1)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進入畫面會先看到最主要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的搜尋區域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1)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其他優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會及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人氣城市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大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圖清楚顯示，並可利用上方選單快速移動到想要看的內容上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2)</a:t>
            </a:r>
          </a:p>
          <a:p>
            <a:pPr algn="just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手機版面中將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L size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footer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轉換成下拉式按鈕，版面較不凌亂，可以快速尋找到需要的內容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圖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3)</a:t>
            </a:r>
          </a:p>
          <a:p>
            <a:endParaRPr lang="zh-TW" altLang="en-US" dirty="0"/>
          </a:p>
        </p:txBody>
      </p:sp>
      <p:pic>
        <p:nvPicPr>
          <p:cNvPr id="5" name="圖片 4" descr="Mockup_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92" y="0"/>
            <a:ext cx="914019" cy="6858000"/>
          </a:xfrm>
          <a:prstGeom prst="rect">
            <a:avLst/>
          </a:prstGeom>
        </p:spPr>
      </p:pic>
      <p:sp>
        <p:nvSpPr>
          <p:cNvPr id="6" name="直線圖說文字 2 5"/>
          <p:cNvSpPr/>
          <p:nvPr/>
        </p:nvSpPr>
        <p:spPr>
          <a:xfrm>
            <a:off x="9882214" y="642918"/>
            <a:ext cx="2143140" cy="2428892"/>
          </a:xfrm>
          <a:prstGeom prst="borderCallout2">
            <a:avLst>
              <a:gd name="adj1" fmla="val 18750"/>
              <a:gd name="adj2" fmla="val -1077"/>
              <a:gd name="adj3" fmla="val 18768"/>
              <a:gd name="adj4" fmla="val -11636"/>
              <a:gd name="adj5" fmla="val -5225"/>
              <a:gd name="adj6" fmla="val -23302"/>
            </a:avLst>
          </a:prstGeom>
          <a:solidFill>
            <a:schemeClr val="accent1">
              <a:alpha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Mockup_S.png"/>
          <p:cNvPicPr>
            <a:picLocks noChangeAspect="1"/>
          </p:cNvPicPr>
          <p:nvPr/>
        </p:nvPicPr>
        <p:blipFill>
          <a:blip r:embed="rId2"/>
          <a:srcRect b="84375"/>
          <a:stretch>
            <a:fillRect/>
          </a:stretch>
        </p:blipFill>
        <p:spPr>
          <a:xfrm>
            <a:off x="10043937" y="773480"/>
            <a:ext cx="1838541" cy="2155454"/>
          </a:xfrm>
          <a:prstGeom prst="rect">
            <a:avLst/>
          </a:prstGeom>
        </p:spPr>
      </p:pic>
      <p:sp>
        <p:nvSpPr>
          <p:cNvPr id="8" name="直線圖說文字 2 7"/>
          <p:cNvSpPr/>
          <p:nvPr/>
        </p:nvSpPr>
        <p:spPr>
          <a:xfrm>
            <a:off x="6167438" y="1571612"/>
            <a:ext cx="2000264" cy="3071834"/>
          </a:xfrm>
          <a:prstGeom prst="borderCallout2">
            <a:avLst>
              <a:gd name="adj1" fmla="val 18152"/>
              <a:gd name="adj2" fmla="val 99832"/>
              <a:gd name="adj3" fmla="val 18170"/>
              <a:gd name="adj4" fmla="val 110269"/>
              <a:gd name="adj5" fmla="val -1639"/>
              <a:gd name="adj6" fmla="val 118919"/>
            </a:avLst>
          </a:prstGeom>
          <a:solidFill>
            <a:schemeClr val="accent1">
              <a:alpha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線圖說文字 2 8"/>
          <p:cNvSpPr/>
          <p:nvPr/>
        </p:nvSpPr>
        <p:spPr>
          <a:xfrm>
            <a:off x="9810776" y="4214818"/>
            <a:ext cx="2143140" cy="2357454"/>
          </a:xfrm>
          <a:prstGeom prst="borderCallout2">
            <a:avLst>
              <a:gd name="adj1" fmla="val 37872"/>
              <a:gd name="adj2" fmla="val -400"/>
              <a:gd name="adj3" fmla="val 37872"/>
              <a:gd name="adj4" fmla="val -9604"/>
              <a:gd name="adj5" fmla="val 71264"/>
              <a:gd name="adj6" fmla="val -21947"/>
            </a:avLst>
          </a:prstGeom>
          <a:solidFill>
            <a:schemeClr val="accent1">
              <a:alpha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Mockup_S.png"/>
          <p:cNvPicPr>
            <a:picLocks noChangeAspect="1"/>
          </p:cNvPicPr>
          <p:nvPr/>
        </p:nvPicPr>
        <p:blipFill>
          <a:blip r:embed="rId2"/>
          <a:srcRect t="15625" b="62500"/>
          <a:stretch>
            <a:fillRect/>
          </a:stretch>
        </p:blipFill>
        <p:spPr>
          <a:xfrm>
            <a:off x="6370887" y="1714488"/>
            <a:ext cx="1653939" cy="2714644"/>
          </a:xfrm>
          <a:prstGeom prst="rect">
            <a:avLst/>
          </a:prstGeom>
        </p:spPr>
      </p:pic>
      <p:pic>
        <p:nvPicPr>
          <p:cNvPr id="11" name="圖片 10" descr="Mockup_S.png"/>
          <p:cNvPicPr>
            <a:picLocks noChangeAspect="1"/>
          </p:cNvPicPr>
          <p:nvPr/>
        </p:nvPicPr>
        <p:blipFill>
          <a:blip r:embed="rId2"/>
          <a:srcRect t="85417"/>
          <a:stretch>
            <a:fillRect/>
          </a:stretch>
        </p:blipFill>
        <p:spPr>
          <a:xfrm>
            <a:off x="9953652" y="4357694"/>
            <a:ext cx="1893370" cy="207170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82214" y="119698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Calibri"/>
                <a:cs typeface="Calibri"/>
              </a:rPr>
              <a:t>①</a:t>
            </a:r>
            <a:endParaRPr lang="zh-TW" altLang="en-US" sz="28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96000" y="1071546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Calibri"/>
                <a:cs typeface="Calibri"/>
              </a:rPr>
              <a:t>②</a:t>
            </a:r>
            <a:endParaRPr lang="zh-TW" altLang="en-US" sz="28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39338" y="3714752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atin typeface="Calibri"/>
                <a:cs typeface="Calibri"/>
              </a:rPr>
              <a:t>③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總呈現</a:t>
            </a:r>
            <a:endParaRPr lang="zh-TW" altLang="en-US" dirty="0"/>
          </a:p>
        </p:txBody>
      </p:sp>
      <p:pic>
        <p:nvPicPr>
          <p:cNvPr id="4" name="內容版面配置區 3" descr="Mockup_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686" y="1953023"/>
            <a:ext cx="2857520" cy="4904977"/>
          </a:xfrm>
        </p:spPr>
      </p:pic>
      <p:pic>
        <p:nvPicPr>
          <p:cNvPr id="6" name="圖片 5" descr="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6" y="1928802"/>
            <a:ext cx="3816923" cy="4929198"/>
          </a:xfrm>
          <a:prstGeom prst="rect">
            <a:avLst/>
          </a:prstGeom>
        </p:spPr>
      </p:pic>
      <p:pic>
        <p:nvPicPr>
          <p:cNvPr id="7" name="圖片 6" descr="Mockup_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090" y="1857364"/>
            <a:ext cx="666474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3457503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TF03457503</Template>
  <TotalTime>312</TotalTime>
  <Words>213</Words>
  <Application>Microsoft Office PowerPoint</Application>
  <PresentationFormat>自訂</PresentationFormat>
  <Paragraphs>19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TF03457503</vt:lpstr>
      <vt:lpstr>RWD Design</vt:lpstr>
      <vt:lpstr>L 1280px</vt:lpstr>
      <vt:lpstr>M 768px</vt:lpstr>
      <vt:lpstr>S 320px</vt:lpstr>
      <vt:lpstr>總呈現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Lenovo</dc:creator>
  <cp:lastModifiedBy>Lenovo</cp:lastModifiedBy>
  <cp:revision>23</cp:revision>
  <dcterms:created xsi:type="dcterms:W3CDTF">2019-05-28T15:30:05Z</dcterms:created>
  <dcterms:modified xsi:type="dcterms:W3CDTF">2019-05-29T16:19:48Z</dcterms:modified>
</cp:coreProperties>
</file>

<file path=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../ppt/slideMasters/slideMaster1.xml"/></Relationships>
</file>

<file path=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../../ppt/theme/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/theme/themeManager.xml><?xml version="1.0" encoding="utf-8"?>
<a:themeManager xmlns:a="http://schemas.openxmlformats.org/drawingml/2006/main"/>
</file>

<file path=themeVariants/_rels/themeVariantManager.xml.rels><?xml version="1.0" encoding="UTF-8" standalone="yes"?>
<Relationships xmlns="http://schemas.openxmlformats.org/package/2006/relationships"><Relationship Id="rId8" Type="http://schemas.openxmlformats.org/officeDocument/2006/relationships/officeDocument" Target="variant7/theme/theme/themeManager.xml"/><Relationship Id="rId3" Type="http://schemas.openxmlformats.org/officeDocument/2006/relationships/officeDocument" Target="variant2/theme/theme/themeManager.xml"/><Relationship Id="rId7" Type="http://schemas.openxmlformats.org/officeDocument/2006/relationships/officeDocument" Target="variant6/theme/theme/themeManager.xml"/><Relationship Id="rId2" Type="http://schemas.openxmlformats.org/officeDocument/2006/relationships/officeDocument" Target="variant1/theme/theme/themeManager.xml"/><Relationship Id="rId1" Type="http://schemas.openxmlformats.org/officeDocument/2006/relationships/officeDocument" Target="../theme/theme/themeManager.xml"/><Relationship Id="rId6" Type="http://schemas.openxmlformats.org/officeDocument/2006/relationships/officeDocument" Target="variant5/theme/theme/themeManager.xml"/><Relationship Id="rId5" Type="http://schemas.openxmlformats.org/officeDocument/2006/relationships/officeDocument" Target="variant4/theme/theme/themeManager.xml"/><Relationship Id="rId4" Type="http://schemas.openxmlformats.org/officeDocument/2006/relationships/officeDocument" Target="variant3/theme/theme/themeManager.xml"/></Relationships>
</file>

<file path=themeVariants/themeVariantManager.xml><?xml version="1.0" encoding="utf-8"?>
<t:themeVariantManager xmlns:t="http://schemas.microsoft.com/office/thememl/2012/main" xmlns:r="http://schemas.openxmlformats.org/officeDocument/2006/relationships">
  <t:themeVariantLst>
    <t:themeVariant name="Quotable" vid="{6F3559E9-1A4C-49D8-94D4-F41003531C49}" cx="12192000" cy="6858000" r:id="rId1"/>
    <t:themeVariant name="Quotable" vid="{98D1675B-7325-48AD-994B-0DEF3379A98D}" cx="12192000" cy="6858000" r:id="rId2"/>
    <t:themeVariant name="Quotable" vid="{7AF46513-5B0D-4B03-9323-32F3F0BFC9D6}" cx="12192000" cy="6858000" r:id="rId3"/>
    <t:themeVariant name="Quotable" vid="{ACECE1E4-636E-48DB-87ED-4A76DC93378F}" cx="12192000" cy="6858000" r:id="rId4"/>
    <t:themeVariant name="Quotable" vid="{6F3559E9-1A4C-49D8-94D4-F41003531C49}" cx="9144000" cy="6858000" r:id="rId5"/>
    <t:themeVariant name="Quotable" vid="{98D1675B-7325-48AD-994B-0DEF3379A98D}" cx="9144000" cy="6858000" r:id="rId6"/>
    <t:themeVariant name="Quotable" vid="{7AF46513-5B0D-4B03-9323-32F3F0BFC9D6}" cx="9144000" cy="6858000" r:id="rId7"/>
    <t:themeVariant name="Quotable" vid="{ACECE1E4-636E-48DB-87ED-4A76DC93378F}" cx="9144000" cy="6858000" r:id="rId8"/>
  </t:themeVariantLst>
</t:themeVariantManager>
</file>

<file path=themeVariants/variant1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1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1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1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12192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1"/>
            <a:ext cx="12192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1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1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1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1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1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themeVariants/variant1/theme/theme/themeManager.xml><?xml version="1.0" encoding="utf-8"?>
<a:themeManager xmlns:a="http://schemas.openxmlformats.org/drawingml/2006/main"/>
</file>

<file path=themeVariants/variant2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2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2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2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12192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1"/>
            <a:ext cx="12192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2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2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2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2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2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themeVariants/variant2/theme/theme/themeManager.xml><?xml version="1.0" encoding="utf-8"?>
<a:themeManager xmlns:a="http://schemas.openxmlformats.org/drawingml/2006/main"/>
</file>

<file path=themeVariants/variant3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3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3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3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12192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1"/>
            <a:ext cx="12192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12192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3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3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3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3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3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themeVariants/variant3/theme/theme/themeManager.xml><?xml version="1.0" encoding="utf-8"?>
<a:themeManager xmlns:a="http://schemas.openxmlformats.org/drawingml/2006/main"/>
</file>

<file path=themeVariants/variant4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4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4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4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9144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0"/>
            <a:ext cx="9144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4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4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4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4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4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themeVariants/variant4/theme/theme/themeManager.xml><?xml version="1.0" encoding="utf-8"?>
<a:themeManager xmlns:a="http://schemas.openxmlformats.org/drawingml/2006/main"/>
</file>

<file path=themeVariants/variant5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5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5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5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9144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0"/>
            <a:ext cx="9144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5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5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5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5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5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themeVariants/variant5/theme/theme/themeManager.xml><?xml version="1.0" encoding="utf-8"?>
<a:themeManager xmlns:a="http://schemas.openxmlformats.org/drawingml/2006/main"/>
</file>

<file path=themeVariants/variant6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6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6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6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9144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0"/>
            <a:ext cx="9144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6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6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6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6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6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themeVariants/variant6/theme/theme/themeManager.xml><?xml version="1.0" encoding="utf-8"?>
<a:themeManager xmlns:a="http://schemas.openxmlformats.org/drawingml/2006/main"/>
</file>

<file path=themeVariants/variant7/theme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/Relationships>
</file>

<file path=themeVariants/variant7/theme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themeVariants/variant7/theme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themeVariants/variant7/theme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-3175"/>
            <a:ext cx="9144000" cy="5203825"/>
          </a:xfrm>
          <a:custGeom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</p:cNvSpPr>
          <p:nvPr/>
        </p:nvSpPr>
        <p:spPr bwMode="auto">
          <a:xfrm>
            <a:off x="0" y="0"/>
            <a:ext cx="9144000" cy="5203825"/>
          </a:xfrm>
          <a:custGeom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</p:cNvSpPr>
          <p:nvPr/>
        </p:nvSpPr>
        <p:spPr bwMode="auto">
          <a:xfrm>
            <a:off x="0" y="0"/>
            <a:ext cx="9144000" cy="2185988"/>
          </a:xfrm>
          <a:custGeom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dirty="0"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themeVariants/variant7/theme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themeVariants/variant7/theme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1/1/2000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themeVariants/variant7/theme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../../../theme/media/image1.jpeg"/></Relationships>
</file>

<file path=themeVariants/variant7/theme/theme/_rels/themeManager.xml.rels><?xml version="1.0" encoding="UTF-8" standalone="yes"?>
<Relationships xmlns="http://schemas.openxmlformats.org/package/2006/relationships"><Relationship Id="rId3" Type="http://schemas.openxmlformats.org/package/2006/relationships/metadata/auxThumbnail" Target="auxiliaryThemeThumbnail.jpeg"/><Relationship Id="rId2" Type="http://schemas.openxmlformats.org/package/2006/relationships/metadata/thumbnail" Target="themeThumbnail.jpeg"/><Relationship Id="rId1" Type="http://schemas.openxmlformats.org/officeDocument/2006/relationships/theme" Target="theme1.xml"/><Relationship Id="rId5" Type="http://schemas.openxmlformats.org/officeDocument/2006/relationships/officeDocument" Target="../presentation.xml"/><Relationship Id="rId4" Type="http://schemas.openxmlformats.org/package/2006/relationships/metadata/auxThumbnailMedium" Target="auxiliaryThemeThumbnailMedium.jpeg"/></Relationships>
</file>

<file path=themeVariants/variant7/theme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themeVariants/variant7/theme/theme/themeManager.xml><?xml version="1.0" encoding="utf-8"?>
<a:themeManager xmlns:a="http://schemas.openxmlformats.org/drawingml/2006/main"/>
</file>