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226-8499-C9A8-5473-4159AB670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48F8-42C2-AAD3-372E-4F9F7EE65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F220-804F-8FD0-EB05-ED0E5E0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6847-F1A0-E157-C9BF-4727199F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D2A6-7D59-E6D3-EAE3-D716145A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69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D646-48AC-02C9-AAED-A689DA9C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06801-FCCB-36D4-C360-84D0F1EF6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F3C2-9CED-5E42-C9E6-3B3B8BB5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1784-2B5A-E0C7-3FB0-0C37C182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3C35-241B-BE39-9ABA-48DE44B0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2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9BE55-0EA1-7377-3D9F-273C55EEE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1A520-F066-BB6A-5461-C7EED70C4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98EC-277B-0770-4DDD-4FD10826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CF80-F8B2-F95C-681C-8F8E95E1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8701-61C5-A344-E78D-90699CCD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45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8605-E440-5822-14F4-90837166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3C60-AE3E-3913-B617-18D5558D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58BF-F062-3AA3-61FC-FB448732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59FE-497C-CB4D-6D1E-63D8EC7F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2617-22EA-E274-1193-EDE86C9D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2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5F4C-038F-C2AF-73B3-467D127F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0268-E139-5B4C-82DB-FBF9237A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843F-DD9F-0828-A6EF-69B8ABA6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4949-9AE9-611D-87C3-EC55A8E1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0F3D9-CFF3-3F4B-8631-DC3E9E0A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08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65C7-52FA-9CCA-270F-AE73E213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DCDC-BC6F-631D-C9CD-6945D4FD4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A8776-EC4E-2656-7E41-0A76046D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210D6-F6C4-7FFE-0C9F-2CF1EACB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B072C-4916-B946-26D1-0C1365FC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6CA8-A628-9344-1617-E92F85C8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0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FA07-6696-4276-9136-A4C69431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B6E1-CC30-62DE-95DA-C9AA4BDE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62E76-7D4A-A364-FD74-653D6894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5DC3A-1A1F-D3A1-EC98-3AB26363E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6721C-A9DA-8C35-D58B-7C4F05683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463C7-9C9F-ED25-E8FA-51F5461B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586DC-6516-993C-AB56-854D58A5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56ECF-D2DF-FE90-AEDC-ED880CBD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09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6414-93D0-B0A1-C712-DACFC794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33D13-A399-3B7E-462B-66848E39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15AEE-90A5-03B9-6F93-0D431FF2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8C67A-392F-8247-18C7-D9AE546B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88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34F1B-4F7E-7E76-3280-9B11BC22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DF9EC-FA11-685F-35A1-369B9B02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2DE9E-8E71-D1DD-0D50-76F2EEF8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9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2E5C-22BB-7D91-9927-7AC19D22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04EF-FCC3-154C-AA65-3E9C94EE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728AF-A8CB-725D-8475-67587433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94B3C-D093-53A2-E6B7-0A654299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A8B35-7822-B8FD-35F9-7D96CCE4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9D9F6-099B-38EA-F043-E5A32975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2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7647-A1C9-AFF2-55A2-567BFE37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F41E6-64D0-95CB-0FF1-7DFEAF6C9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464C1-0634-F6F6-A1F8-255169C4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11807-58F7-B410-59AC-480B9EAE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61E57-C293-7479-25DE-A805ADB9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B23C1-A348-68A9-789D-C72A07F5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15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45FEA-0254-44F3-6E47-B1021585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EA1C-9124-F997-58E7-766CB2B48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2998-A9C4-6517-F327-397F09A8A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F583-3C6E-473A-AFBB-9D05B26A83CB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2453-4F0F-CA23-4F5A-3D638266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EC53-488C-C8E3-E102-229B077C3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73AA-A96B-4B5D-B5BD-7CDB7D4F7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4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80F68E-8002-92E0-0F4E-0EAA034C8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0" y="843305"/>
            <a:ext cx="10896600" cy="5171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F0B0BA-4004-4407-1319-38D64876E221}"/>
              </a:ext>
            </a:extLst>
          </p:cNvPr>
          <p:cNvSpPr txBox="1"/>
          <p:nvPr/>
        </p:nvSpPr>
        <p:spPr>
          <a:xfrm>
            <a:off x="6657270" y="3144545"/>
            <a:ext cx="477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latin typeface="Orator Std" panose="020D0509020203030204" pitchFamily="49" charset="0"/>
              </a:rPr>
              <a:t>VINCENT</a:t>
            </a:r>
            <a:endParaRPr lang="zh-TW" altLang="en-US" sz="2400" dirty="0">
              <a:latin typeface="Orator Std" panose="020D0509020203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3467F6-A9A6-BDF9-2C54-D914CB87B5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31E7F2-F86D-F8D0-1834-0BC8D83B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5" y="1249582"/>
            <a:ext cx="9905949" cy="4604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9EA69-8915-FD45-47D0-B9C17179AFB5}"/>
              </a:ext>
            </a:extLst>
          </p:cNvPr>
          <p:cNvSpPr txBox="1"/>
          <p:nvPr/>
        </p:nvSpPr>
        <p:spPr>
          <a:xfrm>
            <a:off x="6096000" y="3114065"/>
            <a:ext cx="477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Orator Std" panose="020D0509020203030204" pitchFamily="49" charset="0"/>
              </a:rPr>
              <a:t>VINCENT</a:t>
            </a:r>
            <a:endParaRPr lang="zh-TW" altLang="en-US" sz="2400" dirty="0"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7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Orator Std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岳瑾</dc:creator>
  <cp:lastModifiedBy>岳瑾</cp:lastModifiedBy>
  <cp:revision>2</cp:revision>
  <dcterms:created xsi:type="dcterms:W3CDTF">2023-05-21T11:11:35Z</dcterms:created>
  <dcterms:modified xsi:type="dcterms:W3CDTF">2023-05-21T12:17:33Z</dcterms:modified>
</cp:coreProperties>
</file>