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7670800" y="482600"/>
            <a:ext cx="8407400" cy="165735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3</a:t>
            </a:r>
            <a:r>
              <a:rPr lang="en-US" sz="3700">
                <a:solidFill>
                  <a:srgbClr val="252525"/>
                </a:solidFill>
              </a:rPr>
              <a:t>H0P9SATP00-180B4JA7B1C1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