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  <p:sldId id="259" r:id="rId3"/>
    <p:sldId id="260" r:id="rId4"/>
    <p:sldId id="256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11/29/2016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8691" y="3276600"/>
            <a:ext cx="2389909" cy="1858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/>
              </a:rPr>
              <a:t>Lin Yang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33600" y="1219200"/>
            <a:ext cx="6400800" cy="1858962"/>
          </a:xfrm>
          <a:prstGeom prst="rect">
            <a:avLst/>
          </a:prstGeom>
        </p:spPr>
        <p:txBody>
          <a:bodyPr anchor="ctr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b="1" smtClean="0">
                <a:effectLst/>
              </a:rPr>
              <a:t>Fetching the Data from Bluetooth Device</a:t>
            </a:r>
            <a:r>
              <a:rPr lang="en-US" smtClean="0">
                <a:effectLst/>
              </a:rPr>
              <a:t/>
            </a:r>
            <a:br>
              <a:rPr lang="en-US" smtClean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7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381000"/>
            <a:ext cx="6412992" cy="10366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Introduction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Bluetooth is a wireless technology standard for exchanging data over short distances from fixed and mobile devices, and building personal area networks</a:t>
            </a:r>
            <a:r>
              <a:rPr lang="en-US" sz="2800" dirty="0" smtClean="0"/>
              <a:t>.</a:t>
            </a:r>
          </a:p>
          <a:p>
            <a:pPr marL="82296" indent="0">
              <a:buNone/>
            </a:pPr>
            <a:endParaRPr lang="en-US" sz="2800" dirty="0" smtClean="0"/>
          </a:p>
          <a:p>
            <a:r>
              <a:rPr lang="en-US" sz="2800" dirty="0"/>
              <a:t>In this demo, we try to explore how to exchange data between two devices based on Bluetooth technology.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741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Tools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Programming Language: Java</a:t>
            </a:r>
          </a:p>
          <a:p>
            <a:r>
              <a:rPr lang="en-US" sz="2800" dirty="0" smtClean="0"/>
              <a:t>Phone Operation System: Android</a:t>
            </a:r>
          </a:p>
          <a:p>
            <a:r>
              <a:rPr lang="en-US" sz="2800" dirty="0" smtClean="0"/>
              <a:t>IDE: NetBeans and Android Studio</a:t>
            </a:r>
          </a:p>
          <a:p>
            <a:pPr marL="82296" indent="0">
              <a:buNone/>
            </a:pPr>
            <a:endParaRPr lang="en-US" sz="2800" dirty="0" smtClean="0"/>
          </a:p>
          <a:p>
            <a:pPr marL="82296" indent="0">
              <a:buNone/>
            </a:pPr>
            <a:endParaRPr lang="en-US" sz="2800" dirty="0"/>
          </a:p>
          <a:p>
            <a:pPr marL="82296" indent="0">
              <a:buNone/>
            </a:pPr>
            <a:endParaRPr lang="en-US" sz="2800" dirty="0" smtClean="0"/>
          </a:p>
          <a:p>
            <a:pPr marL="82296" indent="0">
              <a:buNone/>
            </a:pPr>
            <a:endParaRPr lang="en-US" sz="2800" dirty="0"/>
          </a:p>
          <a:p>
            <a:pPr marL="82296" indent="0">
              <a:buNone/>
            </a:pPr>
            <a:endParaRPr lang="en-US" sz="2800" dirty="0" smtClean="0"/>
          </a:p>
          <a:p>
            <a:r>
              <a:rPr lang="en-US" sz="2800" dirty="0" smtClean="0"/>
              <a:t>Emulator: SM-T210R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327" y="3048001"/>
            <a:ext cx="332469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54930"/>
            <a:ext cx="410846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63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2015559" y="1225748"/>
            <a:ext cx="6120246" cy="5065568"/>
            <a:chOff x="1271154" y="762000"/>
            <a:chExt cx="6729846" cy="59799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419600" y="1028700"/>
              <a:ext cx="0" cy="5524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707571" y="762000"/>
              <a:ext cx="1371600" cy="68580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89808" y="1905000"/>
              <a:ext cx="1600200" cy="685800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Set up 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96735" y="3048000"/>
              <a:ext cx="1600200" cy="685800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Create UUID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71154" y="5124450"/>
              <a:ext cx="990600" cy="1562100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Read Thread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047997" y="4114800"/>
              <a:ext cx="990600" cy="1562100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Write Thread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9800" y="762000"/>
              <a:ext cx="1371600" cy="685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Client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905500" y="1828800"/>
              <a:ext cx="1600200" cy="685800"/>
            </a:xfrm>
            <a:prstGeom prst="roundRect">
              <a:avLst/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Set up Client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791200" y="3061855"/>
              <a:ext cx="2095500" cy="685800"/>
            </a:xfrm>
            <a:prstGeom prst="roundRect">
              <a:avLst/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Connect to Server by UUID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3602180" y="3200400"/>
              <a:ext cx="196042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602180" y="3467100"/>
              <a:ext cx="196042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3733800" y="2819400"/>
              <a:ext cx="1600200" cy="762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Bluetooth Socket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38700" y="4114800"/>
              <a:ext cx="990600" cy="1562100"/>
            </a:xfrm>
            <a:prstGeom prst="roundRect">
              <a:avLst/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Read Thread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010400" y="5179868"/>
              <a:ext cx="990600" cy="1562100"/>
            </a:xfrm>
            <a:prstGeom prst="roundRect">
              <a:avLst/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Write Thread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13" idx="3"/>
              <a:endCxn id="24" idx="1"/>
            </p:cNvCxnSpPr>
            <p:nvPr/>
          </p:nvCxnSpPr>
          <p:spPr>
            <a:xfrm>
              <a:off x="4038597" y="4895850"/>
              <a:ext cx="800103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2" idx="3"/>
              <a:endCxn id="25" idx="1"/>
            </p:cNvCxnSpPr>
            <p:nvPr/>
          </p:nvCxnSpPr>
          <p:spPr>
            <a:xfrm>
              <a:off x="2261754" y="5905500"/>
              <a:ext cx="4748646" cy="55418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8" idx="2"/>
              <a:endCxn id="9" idx="0"/>
            </p:cNvCxnSpPr>
            <p:nvPr/>
          </p:nvCxnSpPr>
          <p:spPr>
            <a:xfrm rot="5400000">
              <a:off x="2163040" y="1674669"/>
              <a:ext cx="457200" cy="3463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9" idx="2"/>
              <a:endCxn id="11" idx="0"/>
            </p:cNvCxnSpPr>
            <p:nvPr/>
          </p:nvCxnSpPr>
          <p:spPr>
            <a:xfrm rot="16200000" flipH="1">
              <a:off x="2164771" y="2815936"/>
              <a:ext cx="457200" cy="692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905000" y="3747655"/>
              <a:ext cx="0" cy="13767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079171" y="3747655"/>
              <a:ext cx="0" cy="443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4" idx="2"/>
              <a:endCxn id="17" idx="0"/>
            </p:cNvCxnSpPr>
            <p:nvPr/>
          </p:nvCxnSpPr>
          <p:spPr>
            <a:xfrm>
              <a:off x="6705600" y="1447800"/>
              <a:ext cx="0" cy="38100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7" idx="2"/>
            </p:cNvCxnSpPr>
            <p:nvPr/>
          </p:nvCxnSpPr>
          <p:spPr>
            <a:xfrm>
              <a:off x="6705600" y="2514600"/>
              <a:ext cx="0" cy="53340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391400" y="3790950"/>
              <a:ext cx="0" cy="133350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5829300" y="3790950"/>
              <a:ext cx="190500" cy="40005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itle 1"/>
          <p:cNvSpPr txBox="1">
            <a:spLocks/>
          </p:cNvSpPr>
          <p:nvPr/>
        </p:nvSpPr>
        <p:spPr>
          <a:xfrm>
            <a:off x="1222696" y="0"/>
            <a:ext cx="749808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600" dirty="0" smtClean="0"/>
              <a:t>Processing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267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622318" y="1302334"/>
            <a:ext cx="4617027" cy="5333997"/>
            <a:chOff x="3117273" y="304800"/>
            <a:chExt cx="4617027" cy="5333997"/>
          </a:xfrm>
        </p:grpSpPr>
        <p:sp>
          <p:nvSpPr>
            <p:cNvPr id="4" name="Diamond 3"/>
            <p:cNvSpPr/>
            <p:nvPr/>
          </p:nvSpPr>
          <p:spPr>
            <a:xfrm>
              <a:off x="3193473" y="304800"/>
              <a:ext cx="1981200" cy="1066800"/>
            </a:xfrm>
            <a:prstGeom prst="diamond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Adapter = null?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Diamond 4"/>
            <p:cNvSpPr/>
            <p:nvPr/>
          </p:nvSpPr>
          <p:spPr>
            <a:xfrm>
              <a:off x="3117273" y="1683327"/>
              <a:ext cx="2133600" cy="1066800"/>
            </a:xfrm>
            <a:prstGeom prst="diamond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Adapter  is Enabled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Diamond 8"/>
            <p:cNvSpPr/>
            <p:nvPr/>
          </p:nvSpPr>
          <p:spPr>
            <a:xfrm>
              <a:off x="3151909" y="3153642"/>
              <a:ext cx="2133600" cy="1066800"/>
            </a:xfrm>
            <a:prstGeom prst="diamond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Find Server’s UUID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85259" y="4700152"/>
              <a:ext cx="1866900" cy="938645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 writing and reading thread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4" idx="2"/>
              <a:endCxn id="5" idx="0"/>
            </p:cNvCxnSpPr>
            <p:nvPr/>
          </p:nvCxnSpPr>
          <p:spPr>
            <a:xfrm>
              <a:off x="4184073" y="1371600"/>
              <a:ext cx="0" cy="311727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107873" y="1338694"/>
              <a:ext cx="685800" cy="37753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5" idx="2"/>
            </p:cNvCxnSpPr>
            <p:nvPr/>
          </p:nvCxnSpPr>
          <p:spPr>
            <a:xfrm>
              <a:off x="4184073" y="2750127"/>
              <a:ext cx="0" cy="37061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4107873" y="2776105"/>
              <a:ext cx="685800" cy="37753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9" idx="2"/>
              <a:endCxn id="10" idx="0"/>
            </p:cNvCxnSpPr>
            <p:nvPr/>
          </p:nvCxnSpPr>
          <p:spPr>
            <a:xfrm>
              <a:off x="4218709" y="4220442"/>
              <a:ext cx="0" cy="47971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066310" y="4322615"/>
              <a:ext cx="685800" cy="37753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5181600" y="838200"/>
              <a:ext cx="6858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5867400" y="432955"/>
              <a:ext cx="1866900" cy="938645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Make sure device has Bluetooth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181600" y="2242705"/>
              <a:ext cx="6858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5867400" y="1837460"/>
              <a:ext cx="1866900" cy="938645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Start Bluetooth Device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123065" y="1929245"/>
              <a:ext cx="754380" cy="37753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152159" y="782782"/>
              <a:ext cx="685800" cy="37753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226627" y="3309505"/>
              <a:ext cx="754380" cy="37753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5123065" y="3685311"/>
              <a:ext cx="6858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5858741" y="3309505"/>
              <a:ext cx="1866900" cy="938645"/>
            </a:xfrm>
            <a:prstGeom prst="round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Make sure server’s UUID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Title 1"/>
          <p:cNvSpPr txBox="1">
            <a:spLocks/>
          </p:cNvSpPr>
          <p:nvPr/>
        </p:nvSpPr>
        <p:spPr>
          <a:xfrm>
            <a:off x="1222696" y="0"/>
            <a:ext cx="749808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600" dirty="0"/>
              <a:t>How does client connect to </a:t>
            </a:r>
            <a:r>
              <a:rPr lang="en-US" sz="3600" dirty="0" smtClean="0"/>
              <a:t>server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2539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Using Object-C to develop iOS version</a:t>
            </a:r>
            <a:r>
              <a:rPr lang="en-US" sz="2800" dirty="0" smtClean="0"/>
              <a:t>.</a:t>
            </a:r>
          </a:p>
          <a:p>
            <a:pPr marL="82296" lvl="0" indent="0">
              <a:buNone/>
            </a:pPr>
            <a:endParaRPr lang="en-US" sz="2800" dirty="0"/>
          </a:p>
          <a:p>
            <a:pPr lvl="0"/>
            <a:r>
              <a:rPr lang="en-US" sz="2800" dirty="0"/>
              <a:t>Develop BLE (Bluetooth Low Energy) version.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22696" y="0"/>
            <a:ext cx="749808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600" dirty="0" smtClean="0"/>
              <a:t>Future 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2123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91</TotalTime>
  <Words>155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Lin Yang </vt:lpstr>
      <vt:lpstr>Introduction </vt:lpstr>
      <vt:lpstr>Tools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yang</dc:creator>
  <cp:lastModifiedBy>lin yang</cp:lastModifiedBy>
  <cp:revision>9</cp:revision>
  <dcterms:created xsi:type="dcterms:W3CDTF">2006-08-16T00:00:00Z</dcterms:created>
  <dcterms:modified xsi:type="dcterms:W3CDTF">2016-11-30T00:11:48Z</dcterms:modified>
</cp:coreProperties>
</file>