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9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E9BA4-3BB0-57DD-221D-4E232AE97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DB7DE6-D687-4E34-532E-AE9BDE011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01BD39-E4AA-BAFF-33C2-46F48A42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072D-C0C5-436C-8865-10519D79136A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C67A7-6256-39DA-EE21-C665A009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BF4B23-92DD-39BE-6759-548536D7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9D4B-0619-4A2C-857D-788850BB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53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FA2AC-1A33-1FDD-86CC-7335451D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D92EB2-6704-1A30-BD7D-A7EB16EFC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A48C93-2EA6-E30A-F90B-B6349EE7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072D-C0C5-436C-8865-10519D79136A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211C07-7B27-F11F-A771-44A0B8EA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043721-C3BF-B61A-F3AE-82205AE3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9D4B-0619-4A2C-857D-788850BB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7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8E343B3-4669-6995-9EE6-014091941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45555A-C15C-05B6-B84D-47A083245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9EB4E-8A50-6416-F133-AD237F1E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072D-C0C5-436C-8865-10519D79136A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3A41BF-1AB2-A531-3FDD-5F4E59C0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30232C-8BB8-BABF-1479-DAD3619B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9D4B-0619-4A2C-857D-788850BB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88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4EF93-0022-27C1-5D49-E59E3B28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B5B62A-CCEF-16B3-5D38-673D5E3AD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79DDAC-1F5E-DD3D-65B4-94500A3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072D-C0C5-436C-8865-10519D79136A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270D7B-2F68-4230-BB0C-758E7F4A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586046-3427-6724-2E98-CE546655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9D4B-0619-4A2C-857D-788850BB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49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B36F6-B767-78A6-52BB-0E72A4FB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4395A9-2EDF-20F7-11F5-2C931483E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60FB4-C6C8-5BCE-05C0-1435E4F5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072D-C0C5-436C-8865-10519D79136A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1A0F7-A430-D29A-31DC-C55696E8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F78639-32C3-4496-03F7-DDB1D855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9D4B-0619-4A2C-857D-788850BB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24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CFE79-231E-90C3-E3DA-3CB8335C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080F8-240A-2F8B-D317-D004F6521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682A91-F807-813E-1A83-76E988583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EA61D7-B2C7-39C7-5A43-674CC7A5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072D-C0C5-436C-8865-10519D79136A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50968B-330D-2754-EF79-CE3E3E79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B1C502-923C-D3B0-E3C1-6E2846FC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9D4B-0619-4A2C-857D-788850BB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79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4FB9D-16EA-25A7-E8F3-A3646CC5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08A11C-9B46-DF84-C431-3B9D6E730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6C5AEF-4381-F1BD-CF04-87F1B3313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98B02B3-E188-E4D5-5599-A11E78E0C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2523AF-2D47-9693-17FD-76659484B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B28126-79E6-7752-D602-8081A78C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072D-C0C5-436C-8865-10519D79136A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070FF5C-81F7-9653-96C6-ABA910C6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267F44-6A71-E436-B8CB-E9024A17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9D4B-0619-4A2C-857D-788850BB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65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FCF44-053F-71E3-4FF0-829E16B7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AEB959-5BF1-D44D-6CF5-A066010A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072D-C0C5-436C-8865-10519D79136A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1CA591-59BF-9DD0-B3E7-C1FE271B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5BC696-AA58-96BC-94F9-7B91ED63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9D4B-0619-4A2C-857D-788850BB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5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1F536CE-695D-5334-5A7B-1374423B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072D-C0C5-436C-8865-10519D79136A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1904DA-3DBF-3917-C507-A034E684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DFD014-5660-E1FE-805C-CF3EE6DE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9D4B-0619-4A2C-857D-788850BB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48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D9FB1-2525-F0A4-1C32-96181D7F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87A19-12F5-BD79-2E73-7A08B7EB2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2D7D70-F684-98A9-9AA4-2A8B39B00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B13BA0-1508-4546-2F3C-2348D13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072D-C0C5-436C-8865-10519D79136A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4CB28D-302F-E8C9-FA78-15385FE8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EECDA-C2D7-B039-A3A2-892CF144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9D4B-0619-4A2C-857D-788850BB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80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F4197-5DDD-C8BB-D7E3-3484B2D1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A33AD7-7503-40B1-E1AD-68D879370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A199E0-AEAE-1F00-30BB-020F04D2B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DC961F-484D-12BA-7196-B864C03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072D-C0C5-436C-8865-10519D79136A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D92BAB-6101-187D-99DF-58C9D841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01DC3D-A66C-7669-80A4-860C9B04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9D4B-0619-4A2C-857D-788850BB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06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E190FE-6531-B3EC-3536-7B63C225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B5868A-AE83-BA25-CE2E-E039BA2E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1E29-E997-7606-A2AA-0EDB2A3A4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4072D-C0C5-436C-8865-10519D79136A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28EB0F-607D-0BDB-4FDC-B23E2CC4B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17CEEF-5917-44A1-2F86-484C140D1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29D4B-0619-4A2C-857D-788850BBE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43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DE29C90-99C9-81B6-16E0-78699FDAD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48"/>
          <a:stretch/>
        </p:blipFill>
        <p:spPr bwMode="auto">
          <a:xfrm>
            <a:off x="2927350" y="2570162"/>
            <a:ext cx="6337300" cy="1717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3D211D-DDDD-91A0-2104-55BCCC6AE872}"/>
              </a:ext>
            </a:extLst>
          </p:cNvPr>
          <p:cNvSpPr/>
          <p:nvPr/>
        </p:nvSpPr>
        <p:spPr>
          <a:xfrm>
            <a:off x="4449366" y="3831431"/>
            <a:ext cx="2214562" cy="133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26B44F-C4EC-3756-F615-D28FA75026D9}"/>
              </a:ext>
            </a:extLst>
          </p:cNvPr>
          <p:cNvSpPr txBox="1"/>
          <p:nvPr/>
        </p:nvSpPr>
        <p:spPr>
          <a:xfrm>
            <a:off x="4441031" y="3805773"/>
            <a:ext cx="933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" dirty="0">
                <a:latin typeface="標楷體" panose="03000509000000000000" pitchFamily="65" charset="-120"/>
                <a:ea typeface="標楷體" panose="03000509000000000000" pitchFamily="65" charset="-120"/>
              </a:rPr>
              <a:t>動態連結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D710E6-5CDC-7D2E-333A-D1BBBC3E2C87}"/>
              </a:ext>
            </a:extLst>
          </p:cNvPr>
          <p:cNvSpPr/>
          <p:nvPr/>
        </p:nvSpPr>
        <p:spPr>
          <a:xfrm>
            <a:off x="4449366" y="3322240"/>
            <a:ext cx="1862138" cy="106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44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1A4A7C8-4E33-4D88-708E-DB6E4985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30" y="1778635"/>
            <a:ext cx="6479540" cy="33007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ABF9BEF-10C3-915D-5BF7-2641F71EED82}"/>
              </a:ext>
            </a:extLst>
          </p:cNvPr>
          <p:cNvSpPr/>
          <p:nvPr/>
        </p:nvSpPr>
        <p:spPr>
          <a:xfrm>
            <a:off x="5486400" y="2876550"/>
            <a:ext cx="1356360" cy="148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9BD0E8-06EF-9C8C-81B6-68801E86A790}"/>
              </a:ext>
            </a:extLst>
          </p:cNvPr>
          <p:cNvSpPr/>
          <p:nvPr/>
        </p:nvSpPr>
        <p:spPr>
          <a:xfrm>
            <a:off x="8785860" y="1836420"/>
            <a:ext cx="205740" cy="28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63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D0F3B1B-A974-AF72-63C7-F54E1C349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30" y="2795587"/>
            <a:ext cx="6479540" cy="12668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AE5B4BD-CF9F-BF55-A95D-74D0F5834249}"/>
              </a:ext>
            </a:extLst>
          </p:cNvPr>
          <p:cNvSpPr/>
          <p:nvPr/>
        </p:nvSpPr>
        <p:spPr>
          <a:xfrm>
            <a:off x="3825478" y="3550444"/>
            <a:ext cx="1737122" cy="133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875B74-03EF-54DD-EB67-B819046C0FEF}"/>
              </a:ext>
            </a:extLst>
          </p:cNvPr>
          <p:cNvSpPr txBox="1"/>
          <p:nvPr/>
        </p:nvSpPr>
        <p:spPr>
          <a:xfrm>
            <a:off x="3817143" y="3524786"/>
            <a:ext cx="933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" dirty="0">
                <a:latin typeface="標楷體" panose="03000509000000000000" pitchFamily="65" charset="-120"/>
                <a:ea typeface="標楷體" panose="03000509000000000000" pitchFamily="65" charset="-120"/>
              </a:rPr>
              <a:t>動態連結</a:t>
            </a:r>
          </a:p>
        </p:txBody>
      </p:sp>
    </p:spTree>
    <p:extLst>
      <p:ext uri="{BB962C8B-B14F-4D97-AF65-F5344CB8AC3E}">
        <p14:creationId xmlns:p14="http://schemas.microsoft.com/office/powerpoint/2010/main" val="49626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23C2D5-B5F5-CE81-EC24-FD922EC7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30" y="1784985"/>
            <a:ext cx="6479540" cy="32880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C9A42B-9820-15C8-649B-A34B9D0D9CA1}"/>
              </a:ext>
            </a:extLst>
          </p:cNvPr>
          <p:cNvSpPr/>
          <p:nvPr/>
        </p:nvSpPr>
        <p:spPr>
          <a:xfrm>
            <a:off x="4255294" y="3548063"/>
            <a:ext cx="4820126" cy="684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D71BC5-1E03-628F-AFFC-31E07B56C71E}"/>
              </a:ext>
            </a:extLst>
          </p:cNvPr>
          <p:cNvSpPr/>
          <p:nvPr/>
        </p:nvSpPr>
        <p:spPr>
          <a:xfrm>
            <a:off x="8821339" y="1820466"/>
            <a:ext cx="133351" cy="206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2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</Words>
  <Application>Microsoft Office PowerPoint</Application>
  <PresentationFormat>寬螢幕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11236001_林奕辰</dc:creator>
  <cp:lastModifiedBy>11236001_林奕辰</cp:lastModifiedBy>
  <cp:revision>1</cp:revision>
  <dcterms:created xsi:type="dcterms:W3CDTF">2024-12-03T15:06:40Z</dcterms:created>
  <dcterms:modified xsi:type="dcterms:W3CDTF">2024-12-03T16:13:21Z</dcterms:modified>
</cp:coreProperties>
</file>