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91542-3E2D-7E42-7D61-9974B8B1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550F6-134F-3831-2B25-410338DE6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05D5E-CA8F-52F3-E66A-4650930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393CC-5A89-1334-8533-7B2632D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94849-3093-4408-1EAF-BC92A53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B5338-499B-DDCA-DEC1-15A6242A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C642-DDF1-FD00-465A-ABB528C1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1AC4C-09EE-C0EF-918D-0FBB43A9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67B6B-6600-E7BF-0447-9E22A4D2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90A7A-CEF4-DBAD-617B-73161A33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1186DD-AAF9-7F82-8EA5-60233893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303A73-20EB-670D-EDCB-AAF1F30A6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FFB35-0A01-5477-6329-189471CC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118B33-54FF-220B-5B3E-2003207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6814C-294C-BC0E-74A9-14775FCF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CA424-9F76-606A-ECB1-CD702FCB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EBEDE-D8C8-CF03-692B-1ECB74D7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30FAA-38DC-19D6-0262-3046E7B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0C672-A50A-ED01-873B-15A943BC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C614A-6C4C-D503-3825-F42CCB0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3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A44A5-E576-0300-83A7-F5F30962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BCD1D-01E5-4508-ADBB-1E57D5A0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8265-6BE4-A082-A293-81DF7E55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AE25C-EE35-4D31-46BF-A96D010E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73C57-051E-823F-1C45-88F132B8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3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65CF3-992B-2A7A-2EFD-795F7B9B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6AA16-5F8E-7D82-55C9-46757622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37242C-2B8B-7594-16B5-E2C70DC5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ED8939-6ECE-F19B-2FE1-AF243B4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95CC3-575E-E1EF-E2AE-A1492E8A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3A7E24-897C-C230-46AF-3D4BA984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3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8460F-B624-D108-9387-C8590AD4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58837-0D61-8E99-15DF-17831763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F75FCB-FDE6-14E2-77F5-B5E25292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5DC8E-393F-F846-DFC1-24327A408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763A6E-ADA5-2C38-953B-457DE77F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6DF066-DB1D-BB1D-CBD9-2216D404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6FC512-6554-7793-82C0-B312085C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CB2A1C-29BC-1DDE-8EC0-11DD4195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2086E-0C35-B7AF-F5FB-5757C981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6C6113-037D-302E-D0A2-71902C10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9186E-1DDB-37F7-1ACF-583226C0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E2084B-BCD1-897B-11E2-53214D7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30B0B2-45BB-FB4F-2295-D77F6F2C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37B219-AB54-CACD-7BFA-EBF12450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874804-B268-DA66-4E9B-34B9FC33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6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742C7-A31C-3112-B445-CE384F9E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880CD-E2C7-E9B6-ADB5-BFB57FAA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99D154-AB37-8F81-878F-2077119E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6610DA-417C-5A5A-90C2-4558C971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F152FB-3CAE-BA7D-7020-BEEF84D6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83A9A-90AD-ECD0-1E2E-861BE641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8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50DB9-19D8-5522-D26D-1A5B0EE5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92E2D5-7045-3C64-5F9A-C52B44E5B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1DFCE0-926A-9788-BCCC-4CB6BD78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D2673A-60FB-9163-2443-EFCDD21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691DBE-8E94-CFA7-133B-D435336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26C1E-45A2-1351-F1DD-FDF13F87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3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676CE-E86C-2C44-2BF2-32760AD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FD9825-0D8A-F9E8-1836-6114DACD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7C933-52A6-9FA6-ABAC-F2A2CE38F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74C1C-CE47-4C79-837C-E7888E00C0D0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504C2-511E-3EAA-23CF-791987982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215B4-85EA-0DCF-CDD4-FB2AC904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BD966-2132-4DA6-BFEF-7F7F1070C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8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987272-EFD3-2237-A908-73745620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12608"/>
              </p:ext>
            </p:extLst>
          </p:nvPr>
        </p:nvGraphicFramePr>
        <p:xfrm>
          <a:off x="808007" y="966450"/>
          <a:ext cx="10575986" cy="5020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901">
                  <a:extLst>
                    <a:ext uri="{9D8B030D-6E8A-4147-A177-3AD203B41FA5}">
                      <a16:colId xmlns:a16="http://schemas.microsoft.com/office/drawing/2014/main" val="1235699437"/>
                    </a:ext>
                  </a:extLst>
                </a:gridCol>
                <a:gridCol w="1884901">
                  <a:extLst>
                    <a:ext uri="{9D8B030D-6E8A-4147-A177-3AD203B41FA5}">
                      <a16:colId xmlns:a16="http://schemas.microsoft.com/office/drawing/2014/main" val="959542558"/>
                    </a:ext>
                  </a:extLst>
                </a:gridCol>
                <a:gridCol w="1504861">
                  <a:extLst>
                    <a:ext uri="{9D8B030D-6E8A-4147-A177-3AD203B41FA5}">
                      <a16:colId xmlns:a16="http://schemas.microsoft.com/office/drawing/2014/main" val="3537317584"/>
                    </a:ext>
                  </a:extLst>
                </a:gridCol>
                <a:gridCol w="1070929">
                  <a:extLst>
                    <a:ext uri="{9D8B030D-6E8A-4147-A177-3AD203B41FA5}">
                      <a16:colId xmlns:a16="http://schemas.microsoft.com/office/drawing/2014/main" val="2809759731"/>
                    </a:ext>
                  </a:extLst>
                </a:gridCol>
                <a:gridCol w="2115197">
                  <a:extLst>
                    <a:ext uri="{9D8B030D-6E8A-4147-A177-3AD203B41FA5}">
                      <a16:colId xmlns:a16="http://schemas.microsoft.com/office/drawing/2014/main" val="1973095775"/>
                    </a:ext>
                  </a:extLst>
                </a:gridCol>
                <a:gridCol w="2115197">
                  <a:extLst>
                    <a:ext uri="{9D8B030D-6E8A-4147-A177-3AD203B41FA5}">
                      <a16:colId xmlns:a16="http://schemas.microsoft.com/office/drawing/2014/main" val="1038460203"/>
                    </a:ext>
                  </a:extLst>
                </a:gridCol>
              </a:tblGrid>
              <a:tr h="157382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關鍵合作夥伴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教育機構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關鍵活動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系統開發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客戶服務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價值主張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提升管理效率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提升教學品質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實現個人化教學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改善溝通效率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客戶關係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個人化服務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通知提醒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學生學習進度追蹤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目標客群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小班制補習班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62681"/>
                  </a:ext>
                </a:extLst>
              </a:tr>
              <a:tr h="40090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關鍵資源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開發團隊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軟硬體設備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通知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網路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378354"/>
                  </a:ext>
                </a:extLst>
              </a:tr>
              <a:tr h="1172924">
                <a:tc vMerge="1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endParaRPr lang="zh-TW" altLang="en-US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endParaRPr lang="zh-TW" altLang="en-US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通知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網路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endParaRPr lang="zh-TW" altLang="en-US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85308"/>
                  </a:ext>
                </a:extLst>
              </a:tr>
              <a:tr h="1872626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成本結構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開發成本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運營成本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維護成本</a:t>
                      </a:r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100" b="1" baseline="0" dirty="0">
                          <a:ea typeface="標楷體" panose="03000509000000000000" pitchFamily="65" charset="-120"/>
                        </a:rPr>
                        <a:t>收益流</a:t>
                      </a:r>
                      <a:endParaRPr lang="en-US" altLang="zh-TW" sz="2100" b="1" baseline="0" dirty="0"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en-US" altLang="zh-TW" sz="1600" b="1" baseline="0" dirty="0">
                        <a:ea typeface="標楷體" panose="03000509000000000000" pitchFamily="65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600" b="1" baseline="0" dirty="0">
                          <a:ea typeface="標楷體" panose="03000509000000000000" pitchFamily="65" charset="-120"/>
                        </a:rPr>
                        <a:t>系統訂閱費用</a:t>
                      </a:r>
                    </a:p>
                  </a:txBody>
                  <a:tcPr marL="79320" marR="79320" marT="39660" marB="396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71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寬螢幕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11236001_林奕辰</dc:creator>
  <cp:lastModifiedBy>11236001_林奕辰</cp:lastModifiedBy>
  <cp:revision>2</cp:revision>
  <dcterms:created xsi:type="dcterms:W3CDTF">2024-11-21T15:33:50Z</dcterms:created>
  <dcterms:modified xsi:type="dcterms:W3CDTF">2024-11-21T15:56:25Z</dcterms:modified>
</cp:coreProperties>
</file>