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39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304F0-B7AA-6B85-B34F-64F67A0EA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4C5D36-9F6B-7FBD-B028-9AD82AB5F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1600B4-1D0E-053A-01B1-751D6223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C85D-1B6C-4043-AD76-94AC1722128C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798CE8-1ABF-7BC8-04C7-B8A9AF89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C74603-394C-492A-8272-FD0C43AF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4C91-017A-4816-9BB6-F69DA934F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9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E8E1B-BF93-B074-C38B-5195C113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640FDF-39DA-117D-3843-2B763FEBE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AF22BE-5D9E-4563-2E12-36F44CBF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C85D-1B6C-4043-AD76-94AC1722128C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73D2C3-41DA-CB4B-477C-7226B4E5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9B163C-F21E-2BEE-858E-0105019B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4C91-017A-4816-9BB6-F69DA934F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45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EE37C99-BEA0-E803-5082-6CA0F5683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AE5944-6728-B325-28FD-9D79A33DC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B4B9D8-0EA7-8276-0E58-D6653DB1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C85D-1B6C-4043-AD76-94AC1722128C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ED86D3-8945-9FD7-6E27-8E324080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DE1E2F-E906-B0B2-9EDF-14E76723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4C91-017A-4816-9BB6-F69DA934F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85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97978-B948-17BE-178B-67F5B0FA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260FBF-2FEF-267C-0CAF-369EB35D9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8CCC57-E498-F3BF-0713-EF91ABB4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C85D-1B6C-4043-AD76-94AC1722128C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E2581E-C720-E57F-3E38-0297F17B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A070A1-8DC2-6774-496F-9F0470F1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4C91-017A-4816-9BB6-F69DA934F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53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A34EB-4C9D-8987-BD5C-CB3F02E9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DA69F3-9EB9-EC4D-EAE7-39800751B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3D57F2-C869-558B-68DA-CB629F86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C85D-1B6C-4043-AD76-94AC1722128C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2F624D-7B32-8310-19F7-E66714F5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7CE1D9-FE2A-8AF0-1B77-DD494E06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4C91-017A-4816-9BB6-F69DA934F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84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78B1B-43FB-5DFB-8B99-36CAAE0A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2830B3-E74F-0D68-C732-C76CF162F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1C241C-8DEB-0BCB-6337-4E1E87692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944662-28A3-7476-FAAB-0695B50E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C85D-1B6C-4043-AD76-94AC1722128C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F6A358-DAA5-3489-F49A-4CBC41B5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A44304-3BC1-86DB-4EDD-2D526A05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4C91-017A-4816-9BB6-F69DA934F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62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64423-378C-53EA-4FAE-2DAF6C23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6AE3DA-6A34-5351-4F4C-CC5FD5C03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0C0582-437B-FDD7-51FA-917E99A75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FF59CC-9FE8-0CD1-619E-4FCBF30DA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3330ED-BFF1-3D74-D3BE-DCD4579CD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3B9934E-A7FD-DB0B-F658-11A8AC43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C85D-1B6C-4043-AD76-94AC1722128C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D4C9084-CBC8-0C58-A697-318C6E52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38E518-3A0E-FFF6-2294-EF330351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4C91-017A-4816-9BB6-F69DA934F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67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B29AD-8ED9-94EA-E720-8FFBC3E2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FE9183-4F88-118A-90A2-4BBFC2AB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C85D-1B6C-4043-AD76-94AC1722128C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93D877-13CA-7DC6-4902-FE0B7FC4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05BAEA-B5F7-2BB0-15C2-B50D8D2E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4C91-017A-4816-9BB6-F69DA934F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93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A0FE029-223F-45CD-BF3A-D33771B7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C85D-1B6C-4043-AD76-94AC1722128C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43E5CE6-41B8-1C25-3C55-DAFF255D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7C7550-BA03-CF3D-CC52-A91A1BD5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4C91-017A-4816-9BB6-F69DA934F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35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3028E-FAB5-A3D6-FC78-E94311D9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55509-F3C6-674D-CFD1-9EF6D40F5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D210F9-98AF-1734-E21B-CC578CB57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A7EAFF-931E-AF8F-3713-D6E584F4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C85D-1B6C-4043-AD76-94AC1722128C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D4E911-A7A6-5291-929C-DE51929C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B1CCBA-7326-EF72-F361-A2F5C35A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4C91-017A-4816-9BB6-F69DA934F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89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C2B1B7-D08A-2AC2-B913-882BDF54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AECF3E-1E1F-7529-958E-223072FE6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610524-0F66-D353-A46E-A484230E5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D71820-59FB-134B-9219-64676596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C85D-1B6C-4043-AD76-94AC1722128C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69E26C-BA08-84FB-BE98-3EA58BBA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542229-0F9D-3633-E53F-8FC71757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4C91-017A-4816-9BB6-F69DA934F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11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CAE9A3-CECA-E6FD-0FAC-4F984FCF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215C6F-D4F4-E8B7-49EA-F5DCED907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CE4FB5-FFF7-FCEB-E280-E82AF1422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44C85D-1B6C-4043-AD76-94AC1722128C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43F72F-7006-43BA-0ACE-D4528D367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C46F55-366A-58E4-4826-5F2069FAB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04C91-017A-4816-9BB6-F69DA934F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38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BBA814-DF41-BA22-6662-49002D5F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368"/>
            <a:ext cx="12192000" cy="618926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0B91FD9-F980-C066-ADA6-39413D8704C6}"/>
              </a:ext>
            </a:extLst>
          </p:cNvPr>
          <p:cNvSpPr txBox="1"/>
          <p:nvPr/>
        </p:nvSpPr>
        <p:spPr>
          <a:xfrm>
            <a:off x="665019" y="3075057"/>
            <a:ext cx="129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/>
              <a:t>曠課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10C7C8C-8FBE-138F-00F4-7886A9B3A146}"/>
              </a:ext>
            </a:extLst>
          </p:cNvPr>
          <p:cNvSpPr txBox="1"/>
          <p:nvPr/>
        </p:nvSpPr>
        <p:spPr>
          <a:xfrm>
            <a:off x="2999507" y="2767279"/>
            <a:ext cx="1295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未</a:t>
            </a:r>
            <a:endParaRPr lang="en-US" altLang="zh-TW" sz="4000" b="1" dirty="0"/>
          </a:p>
          <a:p>
            <a:pPr algn="ctr"/>
            <a:r>
              <a:rPr lang="zh-TW" altLang="en-US" sz="4000" b="1" dirty="0"/>
              <a:t>上課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8FB08C5-BC66-BC98-E7E3-7B0370C0D0A5}"/>
              </a:ext>
            </a:extLst>
          </p:cNvPr>
          <p:cNvSpPr txBox="1"/>
          <p:nvPr/>
        </p:nvSpPr>
        <p:spPr>
          <a:xfrm>
            <a:off x="5482939" y="2767278"/>
            <a:ext cx="1295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已</a:t>
            </a:r>
            <a:endParaRPr lang="en-US" altLang="zh-TW" sz="4000" b="1" dirty="0"/>
          </a:p>
          <a:p>
            <a:pPr algn="ctr"/>
            <a:r>
              <a:rPr lang="zh-TW" altLang="en-US" sz="4000" b="1" dirty="0"/>
              <a:t>上課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5074746-24BE-DEA4-8676-B4FE8E7ECF8F}"/>
              </a:ext>
            </a:extLst>
          </p:cNvPr>
          <p:cNvSpPr txBox="1"/>
          <p:nvPr/>
        </p:nvSpPr>
        <p:spPr>
          <a:xfrm>
            <a:off x="7897095" y="3075057"/>
            <a:ext cx="129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/>
              <a:t>停課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4A64864-6C54-6E83-CD57-4601127B5E73}"/>
              </a:ext>
            </a:extLst>
          </p:cNvPr>
          <p:cNvSpPr txBox="1"/>
          <p:nvPr/>
        </p:nvSpPr>
        <p:spPr>
          <a:xfrm>
            <a:off x="10414768" y="3073359"/>
            <a:ext cx="129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/>
              <a:t>請假</a:t>
            </a:r>
          </a:p>
        </p:txBody>
      </p:sp>
    </p:spTree>
    <p:extLst>
      <p:ext uri="{BB962C8B-B14F-4D97-AF65-F5344CB8AC3E}">
        <p14:creationId xmlns:p14="http://schemas.microsoft.com/office/powerpoint/2010/main" val="427329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11236001_林奕辰</dc:creator>
  <cp:lastModifiedBy>11236001_林奕辰</cp:lastModifiedBy>
  <cp:revision>2</cp:revision>
  <dcterms:created xsi:type="dcterms:W3CDTF">2024-11-24T17:06:26Z</dcterms:created>
  <dcterms:modified xsi:type="dcterms:W3CDTF">2024-11-24T17:09:08Z</dcterms:modified>
</cp:coreProperties>
</file>