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6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3AAAC-B3A9-43E1-BA5D-5F5DA6D677FA}" type="datetimeFigureOut">
              <a:rPr lang="zh-CN" altLang="en-US" smtClean="0"/>
              <a:t>2019-11-12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AFA91-A15D-4CDB-92B4-72EEFCE72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400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使用并行结构、不对称卷积核结构，可以在保证信息损失足够小的情况下，降低计算量。结构中</a:t>
            </a:r>
            <a:r>
              <a:rPr lang="en-US" altLang="zh-CN" dirty="0" smtClean="0"/>
              <a:t>1*1</a:t>
            </a:r>
            <a:r>
              <a:rPr lang="zh-CN" altLang="en-US" dirty="0" smtClean="0"/>
              <a:t>的卷积核也用来降维，并且也增加了非线性。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AFA91-A15D-4CDB-92B4-72EEFCE724A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902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2019-11-12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2019-11-12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2019-11-12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2019-11-12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2019-11-12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2019-11-12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2019-11-12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2019-11-12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2019-11-12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2019-11-12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2019-11-12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2019-11-12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IMD defect case AI</a:t>
            </a:r>
            <a:r>
              <a:rPr lang="zh-CN" altLang="en-US" dirty="0"/>
              <a:t> </a:t>
            </a:r>
            <a:r>
              <a:rPr lang="en-US" altLang="zh-CN" dirty="0"/>
              <a:t>model brief introduction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731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一、数据整理</a:t>
            </a:r>
            <a:endParaRPr lang="en-US" altLang="zh-CN" dirty="0" smtClean="0"/>
          </a:p>
          <a:p>
            <a:r>
              <a:rPr lang="zh-CN" altLang="en-US" dirty="0" smtClean="0"/>
              <a:t>二、数据预处理</a:t>
            </a:r>
            <a:endParaRPr lang="en-US" altLang="zh-CN" dirty="0" smtClean="0"/>
          </a:p>
          <a:p>
            <a:r>
              <a:rPr lang="zh-CN" altLang="en-US" dirty="0" smtClean="0"/>
              <a:t>三、建模</a:t>
            </a:r>
            <a:endParaRPr lang="en-US" altLang="zh-CN" dirty="0" smtClean="0"/>
          </a:p>
          <a:p>
            <a:r>
              <a:rPr lang="zh-CN" altLang="en-US" dirty="0" smtClean="0"/>
              <a:t>四、模型优化</a:t>
            </a:r>
            <a:endParaRPr lang="en-US" altLang="zh-CN" dirty="0" smtClean="0"/>
          </a:p>
          <a:p>
            <a:r>
              <a:rPr lang="zh-CN" altLang="en-US" dirty="0" smtClean="0"/>
              <a:t>五、</a:t>
            </a:r>
            <a:r>
              <a:rPr lang="en-US" altLang="zh-CN" dirty="0" smtClean="0"/>
              <a:t>reject</a:t>
            </a:r>
            <a:r>
              <a:rPr lang="zh-CN" altLang="en-US" dirty="0" smtClean="0"/>
              <a:t>检测</a:t>
            </a:r>
            <a:endParaRPr lang="en-US" altLang="zh-CN" dirty="0" smtClean="0"/>
          </a:p>
          <a:p>
            <a:r>
              <a:rPr lang="zh-CN" altLang="en-US" dirty="0" smtClean="0"/>
              <a:t>六、模型整合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442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一、数据整理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看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同一类之间差异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000" dirty="0"/>
              <a:t>同</a:t>
            </a:r>
            <a:r>
              <a:rPr lang="zh-CN" altLang="en-US" sz="2000" dirty="0" smtClean="0"/>
              <a:t>一类的共性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不同类之间的差异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000" dirty="0"/>
              <a:t>不</a:t>
            </a:r>
            <a:r>
              <a:rPr lang="zh-CN" altLang="en-US" sz="2000" dirty="0" smtClean="0"/>
              <a:t>同类之间的共性</a:t>
            </a:r>
            <a:endParaRPr lang="en-US" altLang="zh-CN" sz="2000" dirty="0" smtClean="0"/>
          </a:p>
          <a:p>
            <a:r>
              <a:rPr lang="zh-CN" altLang="en-US" dirty="0" smtClean="0"/>
              <a:t>调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同类同质化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不同类异质化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dirty="0" smtClean="0"/>
              <a:t>看调是一个持续迭代的过程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8872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二、数据预处理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噪声处理</a:t>
            </a:r>
            <a:endParaRPr lang="en-US" altLang="zh-CN" dirty="0" smtClean="0"/>
          </a:p>
          <a:p>
            <a:r>
              <a:rPr lang="zh-CN" altLang="en-US" dirty="0" smtClean="0"/>
              <a:t>数据增强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000" dirty="0"/>
              <a:t>拼接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旋转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裁剪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翻转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000" dirty="0" err="1" smtClean="0"/>
              <a:t>MixUp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000" dirty="0" err="1" smtClean="0"/>
              <a:t>CutMix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000" dirty="0" smtClean="0"/>
              <a:t>….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4394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三、建模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根据场景选模型</a:t>
            </a:r>
            <a:endParaRPr lang="en-US" altLang="zh-CN" dirty="0" smtClean="0"/>
          </a:p>
          <a:p>
            <a:r>
              <a:rPr lang="zh-CN" altLang="en-US" dirty="0" smtClean="0"/>
              <a:t>根据数据选模型</a:t>
            </a:r>
            <a:endParaRPr lang="en-US" altLang="zh-CN" dirty="0" smtClean="0"/>
          </a:p>
          <a:p>
            <a:r>
              <a:rPr lang="zh-CN" altLang="en-US" dirty="0" smtClean="0"/>
              <a:t>参考流行模型</a:t>
            </a:r>
            <a:endParaRPr lang="en-US" altLang="zh-CN" dirty="0" smtClean="0"/>
          </a:p>
          <a:p>
            <a:r>
              <a:rPr lang="zh-CN" altLang="en-US" dirty="0"/>
              <a:t>参考</a:t>
            </a:r>
            <a:r>
              <a:rPr lang="zh-CN" altLang="en-US" dirty="0" smtClean="0"/>
              <a:t>先进模型</a:t>
            </a:r>
            <a:endParaRPr lang="en-US" altLang="zh-CN" dirty="0" smtClean="0"/>
          </a:p>
          <a:p>
            <a:r>
              <a:rPr lang="zh-CN" altLang="en-US" dirty="0" smtClean="0"/>
              <a:t>参考新技术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26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四、模型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模型超参优化</a:t>
            </a:r>
            <a:endParaRPr lang="en-US" altLang="zh-CN" dirty="0" smtClean="0"/>
          </a:p>
          <a:p>
            <a:r>
              <a:rPr lang="zh-CN" altLang="en-US" dirty="0" smtClean="0"/>
              <a:t>数据优化</a:t>
            </a:r>
            <a:endParaRPr lang="en-US" altLang="zh-CN" dirty="0" smtClean="0"/>
          </a:p>
          <a:p>
            <a:r>
              <a:rPr lang="zh-CN" altLang="en-US" dirty="0" smtClean="0"/>
              <a:t>模型改进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53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五、</a:t>
            </a:r>
            <a:r>
              <a:rPr lang="en-US" altLang="zh-CN" dirty="0"/>
              <a:t>reject</a:t>
            </a:r>
            <a:r>
              <a:rPr lang="zh-CN" altLang="en-US" dirty="0" smtClean="0"/>
              <a:t>检测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异常</a:t>
            </a:r>
            <a:r>
              <a:rPr lang="zh-CN" altLang="en-US" dirty="0" smtClean="0"/>
              <a:t>检测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卡得分</a:t>
            </a:r>
            <a:r>
              <a:rPr lang="zh-CN" altLang="en-US" dirty="0"/>
              <a:t>标准差</a:t>
            </a:r>
            <a:r>
              <a:rPr lang="zh-CN" altLang="en-US" dirty="0" smtClean="0"/>
              <a:t>阈值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卡距离阈值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OneClassSVM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BinarySVM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BinaryRandomForest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KNN(k-</a:t>
            </a:r>
            <a:r>
              <a:rPr lang="en-US" altLang="zh-CN" dirty="0" err="1" smtClean="0"/>
              <a:t>NearestNeighbor</a:t>
            </a:r>
            <a:r>
              <a:rPr lang="en-US" altLang="zh-CN" dirty="0" smtClean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40798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六、模型</a:t>
            </a:r>
            <a:r>
              <a:rPr lang="zh-CN" altLang="en-US" dirty="0" smtClean="0"/>
              <a:t>整合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AI model + reject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AI </a:t>
            </a:r>
            <a:r>
              <a:rPr lang="zh-CN" altLang="en-US" dirty="0" smtClean="0"/>
              <a:t>模型得到图像得分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Reject</a:t>
            </a:r>
            <a:r>
              <a:rPr lang="zh-CN" altLang="en-US" dirty="0" smtClean="0"/>
              <a:t>模型截留获得</a:t>
            </a:r>
            <a:r>
              <a:rPr lang="en-US" altLang="zh-CN" dirty="0" smtClean="0"/>
              <a:t>reject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剩余的使用</a:t>
            </a:r>
            <a:r>
              <a:rPr lang="en-US" altLang="zh-CN" dirty="0" err="1" smtClean="0"/>
              <a:t>argmax</a:t>
            </a:r>
            <a:r>
              <a:rPr lang="zh-CN" altLang="en-US" dirty="0" smtClean="0"/>
              <a:t>或机器学习分类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866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Inception-ResNet-v2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AutoShape 2" descr="这里写图片描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89" y="1556792"/>
            <a:ext cx="8856622" cy="4712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2078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207</Words>
  <Application>Microsoft Office PowerPoint</Application>
  <PresentationFormat>全屏显示(4:3)</PresentationFormat>
  <Paragraphs>56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IMD defect case AI model brief introduction</vt:lpstr>
      <vt:lpstr>整体思路</vt:lpstr>
      <vt:lpstr>一、数据整理</vt:lpstr>
      <vt:lpstr>二、数据预处理</vt:lpstr>
      <vt:lpstr>三、建模</vt:lpstr>
      <vt:lpstr>四、模型优化</vt:lpstr>
      <vt:lpstr>五、reject检测</vt:lpstr>
      <vt:lpstr>六、模型整合</vt:lpstr>
      <vt:lpstr>Inception-ResNet-v2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 defect case AI model brief introduction</dc:title>
  <dc:creator>V_SunnyLin</dc:creator>
  <cp:lastModifiedBy>V_SunnyLin</cp:lastModifiedBy>
  <cp:revision>14</cp:revision>
  <dcterms:created xsi:type="dcterms:W3CDTF">2019-11-12T08:26:10Z</dcterms:created>
  <dcterms:modified xsi:type="dcterms:W3CDTF">2019-11-12T10:24:38Z</dcterms:modified>
</cp:coreProperties>
</file>