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60" r:id="rId5"/>
    <p:sldId id="264" r:id="rId6"/>
    <p:sldId id="261" r:id="rId7"/>
    <p:sldId id="262" r:id="rId8"/>
    <p:sldId id="268" r:id="rId9"/>
    <p:sldId id="271" r:id="rId10"/>
    <p:sldId id="265" r:id="rId11"/>
    <p:sldId id="272" r:id="rId12"/>
    <p:sldId id="270" r:id="rId13"/>
    <p:sldId id="266" r:id="rId14"/>
    <p:sldId id="258" r:id="rId15"/>
    <p:sldId id="267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60" autoAdjust="0"/>
  </p:normalViewPr>
  <p:slideViewPr>
    <p:cSldViewPr snapToGrid="0">
      <p:cViewPr>
        <p:scale>
          <a:sx n="100" d="100"/>
          <a:sy n="100" d="100"/>
        </p:scale>
        <p:origin x="99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998F-1449-47A6-854A-5AC635DB6107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6987-83A7-4D01-ADE8-AFCE93016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6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kubectl</a:t>
            </a:r>
            <a:r>
              <a:rPr lang="en-US" altLang="zh-CN" dirty="0"/>
              <a:t> apply –f </a:t>
            </a:r>
            <a:r>
              <a:rPr lang="en-US" altLang="zh-CN" dirty="0" err="1"/>
              <a:t>xxxy.yaml</a:t>
            </a:r>
            <a:r>
              <a:rPr lang="zh-CN" altLang="en-US" dirty="0"/>
              <a:t>说起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2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MakeMountArgsSensitiveWithMountFlags</a:t>
            </a:r>
            <a:r>
              <a:rPr lang="zh-CN" altLang="en-US" dirty="0"/>
              <a:t>生成最终系统调用</a:t>
            </a:r>
            <a:r>
              <a:rPr lang="en-US" altLang="zh-CN" dirty="0"/>
              <a:t>mount</a:t>
            </a:r>
            <a:r>
              <a:rPr lang="zh-CN" altLang="en-US" dirty="0"/>
              <a:t>时候的参数 在这个地方增加了 </a:t>
            </a:r>
            <a:r>
              <a:rPr lang="en-US" altLang="zh-CN" dirty="0"/>
              <a:t>–</a:t>
            </a:r>
            <a:r>
              <a:rPr lang="en-US" altLang="zh-CN" dirty="0" err="1"/>
              <a:t>mountFlag</a:t>
            </a:r>
            <a:r>
              <a:rPr lang="en-US" altLang="zh-CN" dirty="0"/>
              <a:t> </a:t>
            </a:r>
            <a:r>
              <a:rPr lang="zh-CN" altLang="en-US" dirty="0"/>
              <a:t>也就是</a:t>
            </a:r>
            <a:r>
              <a:rPr lang="en-US" altLang="zh-CN" dirty="0"/>
              <a:t>—no-canonicalize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6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pod</a:t>
            </a:r>
            <a:r>
              <a:rPr lang="zh-CN" altLang="en-US" dirty="0"/>
              <a:t>之前首先要启动</a:t>
            </a:r>
            <a:r>
              <a:rPr lang="en-US" altLang="zh-CN" dirty="0" err="1"/>
              <a:t>kubelet</a:t>
            </a:r>
            <a:r>
              <a:rPr lang="zh-CN" altLang="en-US" dirty="0"/>
              <a:t>，执行</a:t>
            </a:r>
            <a:r>
              <a:rPr lang="en-US" altLang="zh-CN" dirty="0" err="1"/>
              <a:t>NewKubeletCommand</a:t>
            </a:r>
            <a:r>
              <a:rPr lang="zh-CN" altLang="en-US" dirty="0"/>
              <a:t>，生成一些</a:t>
            </a:r>
            <a:r>
              <a:rPr lang="en-US" altLang="zh-CN" dirty="0" err="1"/>
              <a:t>kubelet</a:t>
            </a:r>
            <a:r>
              <a:rPr lang="zh-CN" altLang="en-US" dirty="0"/>
              <a:t>相关的参数之后执行</a:t>
            </a:r>
            <a:r>
              <a:rPr lang="en-US" altLang="zh-CN" dirty="0" err="1"/>
              <a:t>RunKubelet</a:t>
            </a:r>
            <a:r>
              <a:rPr lang="zh-CN" altLang="en-US" dirty="0"/>
              <a:t>，在里面会创建并初始化</a:t>
            </a:r>
            <a:r>
              <a:rPr lang="en-US" altLang="zh-CN" dirty="0" err="1"/>
              <a:t>kubelet</a:t>
            </a:r>
            <a:r>
              <a:rPr lang="zh-CN" altLang="en-US" dirty="0"/>
              <a:t>然后执行</a:t>
            </a:r>
            <a:r>
              <a:rPr lang="en-US" altLang="zh-CN" dirty="0" err="1"/>
              <a:t>startKubelet</a:t>
            </a:r>
            <a:r>
              <a:rPr lang="zh-CN" altLang="en-US" dirty="0"/>
              <a:t>启动</a:t>
            </a:r>
            <a:r>
              <a:rPr lang="en-US" altLang="zh-CN" dirty="0" err="1"/>
              <a:t>kubelet</a:t>
            </a:r>
            <a:r>
              <a:rPr lang="zh-CN" altLang="en-US" dirty="0"/>
              <a:t>，</a:t>
            </a:r>
            <a:r>
              <a:rPr lang="en-US" altLang="zh-CN" dirty="0"/>
              <a:t>Run</a:t>
            </a:r>
            <a:r>
              <a:rPr lang="zh-CN" altLang="en-US" dirty="0"/>
              <a:t>操作会启动</a:t>
            </a:r>
            <a:r>
              <a:rPr lang="en-US" altLang="zh-CN" dirty="0" err="1"/>
              <a:t>volumeManager</a:t>
            </a:r>
            <a:r>
              <a:rPr lang="zh-CN" altLang="en-US" dirty="0"/>
              <a:t>等依赖模块，之后会执行</a:t>
            </a:r>
            <a:r>
              <a:rPr lang="en-US" altLang="zh-CN" dirty="0" err="1"/>
              <a:t>kl.syncLoop</a:t>
            </a:r>
            <a:r>
              <a:rPr lang="zh-CN" altLang="en-US" dirty="0"/>
              <a:t>来监听</a:t>
            </a:r>
            <a:r>
              <a:rPr lang="en-US" altLang="zh-CN" dirty="0"/>
              <a:t>pod</a:t>
            </a:r>
            <a:r>
              <a:rPr lang="zh-CN" altLang="en-US" dirty="0"/>
              <a:t>的变化，这个函数里面会调用</a:t>
            </a:r>
            <a:r>
              <a:rPr lang="en-US" altLang="zh-CN" dirty="0" err="1"/>
              <a:t>syncLoopIteration</a:t>
            </a:r>
            <a:r>
              <a:rPr lang="zh-CN" altLang="en-US" dirty="0"/>
              <a:t>监听多个</a:t>
            </a:r>
            <a:r>
              <a:rPr lang="en-US" altLang="zh-CN" dirty="0"/>
              <a:t>channel</a:t>
            </a:r>
            <a:r>
              <a:rPr lang="zh-CN" altLang="en-US" dirty="0"/>
              <a:t>，调用</a:t>
            </a:r>
            <a:r>
              <a:rPr lang="en-US" altLang="zh-CN" dirty="0" err="1"/>
              <a:t>HandlePodAdditions</a:t>
            </a:r>
            <a:r>
              <a:rPr lang="zh-CN" altLang="en-US" dirty="0"/>
              <a:t>添加</a:t>
            </a:r>
            <a:r>
              <a:rPr lang="en-US" altLang="zh-CN" dirty="0"/>
              <a:t>Pod</a:t>
            </a:r>
            <a:r>
              <a:rPr lang="zh-CN" altLang="en-US" dirty="0"/>
              <a:t>，调用</a:t>
            </a:r>
            <a:r>
              <a:rPr lang="en-US" altLang="zh-CN" dirty="0" err="1"/>
              <a:t>dispatchWork</a:t>
            </a:r>
            <a:r>
              <a:rPr lang="zh-CN" altLang="en-US" dirty="0"/>
              <a:t>在一个</a:t>
            </a:r>
            <a:r>
              <a:rPr lang="en-US" altLang="zh-CN" dirty="0"/>
              <a:t>pod worker</a:t>
            </a:r>
            <a:r>
              <a:rPr lang="zh-CN" altLang="en-US" dirty="0"/>
              <a:t>中启动</a:t>
            </a:r>
            <a:r>
              <a:rPr lang="en-US" altLang="zh-CN" dirty="0"/>
              <a:t>pod</a:t>
            </a:r>
            <a:r>
              <a:rPr lang="zh-CN" altLang="en-US" dirty="0"/>
              <a:t>的同步然后调用</a:t>
            </a:r>
            <a:r>
              <a:rPr lang="en-US" altLang="zh-CN" dirty="0" err="1"/>
              <a:t>UpdatePod</a:t>
            </a:r>
            <a:r>
              <a:rPr lang="zh-CN" altLang="en-US" dirty="0"/>
              <a:t>更新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2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 err="1"/>
              <a:t>kubelet.go</a:t>
            </a:r>
            <a:r>
              <a:rPr lang="zh-CN" altLang="en-US" dirty="0"/>
              <a:t>里面的</a:t>
            </a:r>
            <a:r>
              <a:rPr lang="en-US" altLang="zh-CN" dirty="0" err="1"/>
              <a:t>syncPod</a:t>
            </a:r>
            <a:r>
              <a:rPr lang="en-US" altLang="zh-CN" dirty="0"/>
              <a:t>()</a:t>
            </a:r>
            <a:r>
              <a:rPr lang="zh-CN" altLang="en-US" dirty="0"/>
              <a:t>会进行一系列操作直到</a:t>
            </a:r>
            <a:r>
              <a:rPr lang="en-US" altLang="zh-CN" dirty="0" err="1"/>
              <a:t>kl.containerRuntimes.SyncPod</a:t>
            </a:r>
            <a:r>
              <a:rPr lang="en-US" altLang="zh-CN" dirty="0"/>
              <a:t>()</a:t>
            </a:r>
            <a:r>
              <a:rPr lang="zh-CN" altLang="en-US" dirty="0"/>
              <a:t>也会进行一系列操作比较重要的就是</a:t>
            </a:r>
            <a:r>
              <a:rPr lang="en-US" altLang="zh-CN" dirty="0" err="1"/>
              <a:t>m.startContainer</a:t>
            </a:r>
            <a:r>
              <a:rPr lang="en-US" altLang="zh-CN" dirty="0"/>
              <a:t>()-&gt;</a:t>
            </a:r>
            <a:r>
              <a:rPr lang="en-US" altLang="zh-CN" dirty="0" err="1"/>
              <a:t>m.generateContainerConfig</a:t>
            </a:r>
            <a:r>
              <a:rPr lang="en-US" altLang="zh-CN" dirty="0"/>
              <a:t>()-&gt;</a:t>
            </a:r>
            <a:r>
              <a:rPr lang="en-US" altLang="zh-CN" dirty="0" err="1"/>
              <a:t>m.runtimeHelper.GenerateRunContainerOptions</a:t>
            </a:r>
            <a:r>
              <a:rPr lang="en-US" altLang="zh-CN" dirty="0"/>
              <a:t>(</a:t>
            </a:r>
            <a:r>
              <a:rPr lang="zh-CN" altLang="en-US" dirty="0"/>
              <a:t>设置容器启动参数</a:t>
            </a:r>
            <a:r>
              <a:rPr lang="en-US" altLang="zh-CN" dirty="0"/>
              <a:t>)--&gt;</a:t>
            </a:r>
            <a:r>
              <a:rPr lang="en-US" altLang="zh-CN" dirty="0" err="1"/>
              <a:t>makeMounts</a:t>
            </a:r>
            <a:r>
              <a:rPr lang="en-US" altLang="zh-CN" dirty="0"/>
              <a:t>(</a:t>
            </a:r>
            <a:r>
              <a:rPr lang="zh-CN" altLang="en-US" dirty="0"/>
              <a:t>生成容器的</a:t>
            </a:r>
            <a:r>
              <a:rPr lang="en-US" altLang="zh-CN" dirty="0"/>
              <a:t>volume</a:t>
            </a:r>
            <a:r>
              <a:rPr lang="zh-CN" altLang="en-US" dirty="0"/>
              <a:t>信息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3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User</a:t>
            </a:r>
            <a:r>
              <a:rPr lang="zh-CN" altLang="en-US" dirty="0"/>
              <a:t>输入</a:t>
            </a:r>
            <a:r>
              <a:rPr lang="en-US" altLang="zh-CN" dirty="0" err="1"/>
              <a:t>kebectl</a:t>
            </a:r>
            <a:r>
              <a:rPr lang="en-US" altLang="zh-CN" dirty="0"/>
              <a:t> apply –f </a:t>
            </a:r>
            <a:r>
              <a:rPr lang="en-US" altLang="zh-CN" dirty="0" err="1"/>
              <a:t>xxx.yaml</a:t>
            </a:r>
            <a:r>
              <a:rPr lang="en-US" altLang="zh-CN" dirty="0"/>
              <a:t> </a:t>
            </a:r>
            <a:r>
              <a:rPr lang="zh-CN" altLang="en-US" dirty="0"/>
              <a:t>传给</a:t>
            </a:r>
            <a:r>
              <a:rPr lang="en-US" altLang="zh-CN" dirty="0" err="1"/>
              <a:t>kubectl</a:t>
            </a:r>
            <a:r>
              <a:rPr lang="zh-CN" altLang="en-US" dirty="0"/>
              <a:t>，</a:t>
            </a:r>
            <a:r>
              <a:rPr lang="en-US" altLang="zh-CN" dirty="0" err="1"/>
              <a:t>kubectl</a:t>
            </a:r>
            <a:r>
              <a:rPr lang="zh-CN" altLang="en-US" dirty="0"/>
              <a:t>通过</a:t>
            </a:r>
            <a:r>
              <a:rPr lang="en-US" altLang="zh-CN" dirty="0" err="1"/>
              <a:t>kubeconfig</a:t>
            </a:r>
            <a:r>
              <a:rPr lang="zh-CN" altLang="en-US" dirty="0"/>
              <a:t>请求</a:t>
            </a:r>
            <a:r>
              <a:rPr lang="en-US" altLang="zh-CN" dirty="0" err="1"/>
              <a:t>apiserver</a:t>
            </a:r>
            <a:r>
              <a:rPr lang="zh-CN" altLang="en-US" dirty="0"/>
              <a:t>进行认证，认证之后</a:t>
            </a:r>
            <a:r>
              <a:rPr lang="en-US" altLang="zh-CN" dirty="0" err="1"/>
              <a:t>apiserver</a:t>
            </a:r>
            <a:r>
              <a:rPr lang="zh-CN" altLang="en-US" dirty="0"/>
              <a:t>将</a:t>
            </a:r>
            <a:r>
              <a:rPr lang="en-US" altLang="zh-CN" dirty="0" err="1"/>
              <a:t>yaml</a:t>
            </a:r>
            <a:r>
              <a:rPr lang="zh-CN" altLang="en-US" dirty="0"/>
              <a:t>信息存入</a:t>
            </a:r>
            <a:r>
              <a:rPr lang="en-US" altLang="zh-CN" dirty="0" err="1"/>
              <a:t>etcd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节点的调度器给</a:t>
            </a:r>
            <a:r>
              <a:rPr lang="en-US" altLang="zh-CN" dirty="0"/>
              <a:t>pod</a:t>
            </a:r>
            <a:r>
              <a:rPr lang="zh-CN" altLang="en-US" dirty="0"/>
              <a:t>选择</a:t>
            </a:r>
            <a:r>
              <a:rPr lang="en-US" altLang="zh-CN" dirty="0"/>
              <a:t>work</a:t>
            </a:r>
            <a:r>
              <a:rPr lang="zh-CN" altLang="en-US" dirty="0"/>
              <a:t>节点，并将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work</a:t>
            </a:r>
            <a:r>
              <a:rPr lang="zh-CN" altLang="en-US" dirty="0"/>
              <a:t>节点信息传给</a:t>
            </a:r>
            <a:r>
              <a:rPr lang="en-US" altLang="zh-CN" dirty="0" err="1"/>
              <a:t>apiserver</a:t>
            </a:r>
            <a:r>
              <a:rPr lang="zh-CN" altLang="en-US" dirty="0"/>
              <a:t>，</a:t>
            </a:r>
            <a:r>
              <a:rPr lang="en-US" altLang="zh-CN" dirty="0" err="1"/>
              <a:t>apiserver</a:t>
            </a:r>
            <a:r>
              <a:rPr lang="zh-CN" altLang="en-US" dirty="0"/>
              <a:t>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work</a:t>
            </a:r>
            <a:r>
              <a:rPr lang="zh-CN" altLang="en-US" dirty="0"/>
              <a:t>节点绑定信息写入</a:t>
            </a:r>
            <a:r>
              <a:rPr lang="en-US" altLang="zh-CN" dirty="0" err="1"/>
              <a:t>etcd</a:t>
            </a:r>
            <a:r>
              <a:rPr lang="zh-CN" altLang="en-US" dirty="0"/>
              <a:t>。</a:t>
            </a:r>
            <a:r>
              <a:rPr lang="en-US" altLang="zh-CN" dirty="0"/>
              <a:t>master</a:t>
            </a:r>
            <a:r>
              <a:rPr lang="zh-CN" altLang="en-US" dirty="0"/>
              <a:t>节点调度器将</a:t>
            </a:r>
            <a:r>
              <a:rPr lang="en-US" altLang="zh-CN" dirty="0"/>
              <a:t>pod</a:t>
            </a:r>
            <a:r>
              <a:rPr lang="zh-CN" altLang="en-US" dirty="0"/>
              <a:t>将给对应</a:t>
            </a:r>
            <a:r>
              <a:rPr lang="en-US" altLang="zh-CN" dirty="0"/>
              <a:t>work</a:t>
            </a:r>
            <a:r>
              <a:rPr lang="zh-CN" altLang="en-US" dirty="0"/>
              <a:t>节点的</a:t>
            </a:r>
            <a:r>
              <a:rPr lang="en-US" altLang="zh-CN" dirty="0" err="1"/>
              <a:t>kubelet</a:t>
            </a:r>
            <a:r>
              <a:rPr lang="zh-CN" altLang="en-US" dirty="0"/>
              <a:t>运行。接下来就是在</a:t>
            </a:r>
            <a:r>
              <a:rPr lang="en-US" altLang="zh-CN" dirty="0"/>
              <a:t>work</a:t>
            </a:r>
            <a:r>
              <a:rPr lang="zh-CN" altLang="en-US" dirty="0"/>
              <a:t>节点上真正创建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3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NewKubeletCommand</a:t>
            </a:r>
            <a:r>
              <a:rPr lang="zh-CN" altLang="en-US" dirty="0"/>
              <a:t>创建命令，之后</a:t>
            </a:r>
            <a:r>
              <a:rPr lang="en-US" altLang="zh-CN" dirty="0" err="1"/>
              <a:t>startKubelet</a:t>
            </a:r>
            <a:r>
              <a:rPr lang="zh-CN" altLang="en-US" dirty="0"/>
              <a:t>启动</a:t>
            </a:r>
            <a:r>
              <a:rPr lang="en-US" altLang="zh-CN" dirty="0" err="1"/>
              <a:t>kubelet</a:t>
            </a:r>
            <a:r>
              <a:rPr lang="zh-CN" altLang="en-US" dirty="0"/>
              <a:t>及</a:t>
            </a:r>
            <a:r>
              <a:rPr lang="en-US" altLang="zh-CN" dirty="0" err="1"/>
              <a:t>kubelet</a:t>
            </a:r>
            <a:r>
              <a:rPr lang="zh-CN" altLang="en-US" dirty="0"/>
              <a:t>的依赖模块比如</a:t>
            </a:r>
            <a:r>
              <a:rPr lang="en-US" altLang="zh-CN" dirty="0" err="1"/>
              <a:t>volumemanager</a:t>
            </a:r>
            <a:r>
              <a:rPr lang="zh-CN" altLang="en-US" dirty="0"/>
              <a:t>等，然后进入</a:t>
            </a:r>
            <a:r>
              <a:rPr lang="en-US" altLang="zh-CN" dirty="0" err="1"/>
              <a:t>syncLoop</a:t>
            </a:r>
            <a:r>
              <a:rPr lang="zh-CN" altLang="en-US" dirty="0"/>
              <a:t>同步</a:t>
            </a:r>
            <a:r>
              <a:rPr lang="en-US" altLang="zh-CN" dirty="0"/>
              <a:t>Pod</a:t>
            </a:r>
            <a:r>
              <a:rPr lang="zh-CN" altLang="en-US" dirty="0"/>
              <a:t>状态</a:t>
            </a:r>
            <a:r>
              <a:rPr lang="en-US" altLang="zh-CN" dirty="0"/>
              <a:t>(</a:t>
            </a:r>
            <a:r>
              <a:rPr lang="en-US" altLang="zh-CN" dirty="0" err="1"/>
              <a:t>containerCreating</a:t>
            </a:r>
            <a:r>
              <a:rPr lang="en-US" altLang="zh-CN" dirty="0"/>
              <a:t>/exit/Running)</a:t>
            </a:r>
            <a:r>
              <a:rPr lang="zh-CN" altLang="en-US" dirty="0"/>
              <a:t>，进入</a:t>
            </a:r>
            <a:r>
              <a:rPr lang="en-US" altLang="zh-CN" dirty="0" err="1"/>
              <a:t>managePodLoop</a:t>
            </a:r>
            <a:r>
              <a:rPr lang="en-US" altLang="zh-CN" dirty="0"/>
              <a:t>(</a:t>
            </a:r>
            <a:r>
              <a:rPr lang="zh-CN" altLang="en-US" dirty="0"/>
              <a:t>同步</a:t>
            </a:r>
            <a:r>
              <a:rPr lang="en-US" altLang="zh-CN" dirty="0"/>
              <a:t>Pod)</a:t>
            </a:r>
            <a:r>
              <a:rPr lang="zh-CN" altLang="en-US" dirty="0"/>
              <a:t>调用</a:t>
            </a:r>
            <a:r>
              <a:rPr lang="en-US" altLang="zh-CN" dirty="0" err="1"/>
              <a:t>kebelet.syncPod</a:t>
            </a:r>
            <a:r>
              <a:rPr lang="en-US" altLang="zh-CN" dirty="0"/>
              <a:t>(</a:t>
            </a:r>
            <a:r>
              <a:rPr lang="zh-CN" altLang="en-US" dirty="0"/>
              <a:t>这个函数</a:t>
            </a:r>
            <a:r>
              <a:rPr lang="en-US" altLang="zh-CN" dirty="0"/>
              <a:t>u</a:t>
            </a:r>
            <a:r>
              <a:rPr lang="zh-CN" altLang="en-US" dirty="0"/>
              <a:t>主要是完成创建</a:t>
            </a:r>
            <a:r>
              <a:rPr lang="en-US" altLang="zh-CN" dirty="0"/>
              <a:t>Pod</a:t>
            </a:r>
            <a:r>
              <a:rPr lang="zh-CN" altLang="en-US" dirty="0"/>
              <a:t>内容器前的准备工作，为</a:t>
            </a:r>
            <a:r>
              <a:rPr lang="en-US" altLang="zh-CN" dirty="0"/>
              <a:t>Pod</a:t>
            </a:r>
            <a:r>
              <a:rPr lang="zh-CN" altLang="en-US" dirty="0"/>
              <a:t>创建数据目录，等等</a:t>
            </a:r>
            <a:r>
              <a:rPr lang="en-US" altLang="zh-CN" dirty="0" err="1"/>
              <a:t>VolumeManager</a:t>
            </a:r>
            <a:r>
              <a:rPr lang="zh-CN" altLang="en-US" dirty="0"/>
              <a:t>挂载需要的</a:t>
            </a:r>
            <a:r>
              <a:rPr lang="en-US" altLang="zh-CN" dirty="0"/>
              <a:t>volume)</a:t>
            </a:r>
            <a:r>
              <a:rPr lang="zh-CN" altLang="en-US" dirty="0"/>
              <a:t>，然后进入</a:t>
            </a:r>
            <a:r>
              <a:rPr lang="en-US" altLang="zh-CN" dirty="0" err="1"/>
              <a:t>kl.containerRuntime.SyncPod</a:t>
            </a:r>
            <a:r>
              <a:rPr lang="zh-CN" altLang="en-US" dirty="0"/>
              <a:t>来启动容器。调用</a:t>
            </a:r>
            <a:r>
              <a:rPr lang="en-US" altLang="zh-CN" dirty="0" err="1"/>
              <a:t>starContainer</a:t>
            </a:r>
            <a:r>
              <a:rPr lang="zh-CN" altLang="en-US" dirty="0"/>
              <a:t>里面会调用到</a:t>
            </a:r>
            <a:r>
              <a:rPr lang="en-US" altLang="zh-CN" dirty="0" err="1"/>
              <a:t>generateContainerConfig</a:t>
            </a:r>
            <a:r>
              <a:rPr lang="zh-CN" altLang="en-US" dirty="0"/>
              <a:t>生成容器需要的配置，漏洞就是发生在这个里面的</a:t>
            </a:r>
            <a:r>
              <a:rPr lang="en-US" altLang="zh-CN" dirty="0" err="1"/>
              <a:t>makeMounts</a:t>
            </a:r>
            <a:r>
              <a:rPr lang="zh-CN" altLang="en-US" dirty="0"/>
              <a:t>函数。</a:t>
            </a:r>
            <a:r>
              <a:rPr lang="en-US" altLang="zh-CN" dirty="0"/>
              <a:t>(</a:t>
            </a:r>
            <a:r>
              <a:rPr lang="en-US" altLang="zh-CN" dirty="0" err="1"/>
              <a:t>kubelet</a:t>
            </a:r>
            <a:r>
              <a:rPr lang="zh-CN" altLang="en-US" dirty="0"/>
              <a:t>启动的具体流程和</a:t>
            </a:r>
            <a:r>
              <a:rPr lang="en-US" altLang="zh-CN" dirty="0" err="1"/>
              <a:t>volumemanger</a:t>
            </a:r>
            <a:r>
              <a:rPr lang="zh-CN" altLang="en-US" dirty="0"/>
              <a:t>的具体流程已经整理成</a:t>
            </a:r>
            <a:r>
              <a:rPr lang="en-US" altLang="zh-CN" dirty="0"/>
              <a:t>pdf</a:t>
            </a:r>
            <a:r>
              <a:rPr lang="zh-CN" altLang="en-US" dirty="0"/>
              <a:t>后面我上传到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)</a:t>
            </a:r>
            <a:r>
              <a:rPr lang="zh-CN" altLang="en-US" dirty="0"/>
              <a:t>接下来看一下漏洞成因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8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漏洞成因是</a:t>
            </a:r>
            <a:r>
              <a:rPr lang="en-US" altLang="zh-CN" dirty="0" err="1"/>
              <a:t>makeMounts</a:t>
            </a:r>
            <a:r>
              <a:rPr lang="zh-CN" altLang="en-US" dirty="0"/>
              <a:t>函数未对</a:t>
            </a:r>
            <a:r>
              <a:rPr lang="en-US" altLang="zh-CN" dirty="0" err="1"/>
              <a:t>subpath</a:t>
            </a:r>
            <a:r>
              <a:rPr lang="zh-CN" altLang="en-US" dirty="0"/>
              <a:t>路径进行安全检查</a:t>
            </a:r>
            <a:r>
              <a:rPr lang="en-US" altLang="zh-CN" dirty="0"/>
              <a:t>(</a:t>
            </a:r>
            <a:r>
              <a:rPr lang="zh-CN" altLang="en-US" dirty="0"/>
              <a:t>未用</a:t>
            </a:r>
            <a:r>
              <a:rPr lang="en-US" altLang="zh-CN" dirty="0"/>
              <a:t>bind mount</a:t>
            </a:r>
            <a:r>
              <a:rPr lang="zh-CN" altLang="en-US" dirty="0"/>
              <a:t>禁止</a:t>
            </a:r>
            <a:r>
              <a:rPr lang="en-US" altLang="zh-CN" dirty="0"/>
              <a:t>race condition)</a:t>
            </a:r>
            <a:r>
              <a:rPr lang="zh-CN" altLang="en-US" dirty="0"/>
              <a:t>直接将</a:t>
            </a:r>
            <a:r>
              <a:rPr lang="en-US" altLang="zh-CN" dirty="0" err="1"/>
              <a:t>hostpath</a:t>
            </a:r>
            <a:r>
              <a:rPr lang="zh-CN" altLang="en-US" dirty="0"/>
              <a:t>和</a:t>
            </a:r>
            <a:r>
              <a:rPr lang="en-US" altLang="zh-CN" dirty="0" err="1"/>
              <a:t>subpath</a:t>
            </a:r>
            <a:r>
              <a:rPr lang="zh-CN" altLang="en-US" dirty="0"/>
              <a:t>进行合并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9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增加了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subpather.PrepareSafeSubpath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进行一系列检查，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里面主要有两个函数一个是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safeOpenSubpath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它是对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逐级见检查确保里面不存在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symlink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第二个是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prepareSubpathTarget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防止被替换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PrepareSafeSubpath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dirty="0" err="1"/>
              <a:t>doBindSubpath</a:t>
            </a:r>
            <a:r>
              <a:rPr lang="en-US" altLang="zh-CN" dirty="0"/>
              <a:t>-&gt;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safeOpenSubPath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prepareSubpathTarget</a:t>
            </a:r>
            <a:endParaRPr lang="en-US" altLang="zh-CN" dirty="0"/>
          </a:p>
          <a:p>
            <a:r>
              <a:rPr lang="zh-CN" altLang="en-US" dirty="0"/>
              <a:t>增加了对</a:t>
            </a:r>
            <a:r>
              <a:rPr lang="en-US" altLang="zh-CN" dirty="0" err="1"/>
              <a:t>subpath</a:t>
            </a:r>
            <a:r>
              <a:rPr lang="zh-CN" altLang="en-US" dirty="0"/>
              <a:t>的安全检查</a:t>
            </a:r>
            <a:r>
              <a:rPr lang="en-US" altLang="zh-CN" dirty="0" err="1"/>
              <a:t>doBindSubpath</a:t>
            </a:r>
            <a:r>
              <a:rPr lang="en-US" altLang="zh-CN" dirty="0"/>
              <a:t>,</a:t>
            </a:r>
            <a:r>
              <a:rPr lang="zh-CN" altLang="en-US" dirty="0"/>
              <a:t>首先是利用</a:t>
            </a:r>
            <a:r>
              <a:rPr lang="en-US" altLang="zh-CN" dirty="0"/>
              <a:t>bind mount</a:t>
            </a:r>
            <a:r>
              <a:rPr lang="zh-CN" altLang="en-US" dirty="0"/>
              <a:t>来防止</a:t>
            </a:r>
            <a:r>
              <a:rPr lang="en-US" altLang="zh-CN" dirty="0" err="1"/>
              <a:t>subpath</a:t>
            </a:r>
            <a:r>
              <a:rPr lang="zh-CN" altLang="en-US" dirty="0"/>
              <a:t>被替换为符号链接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这个函数的作用是确保路径</a:t>
            </a:r>
            <a:r>
              <a:rPr lang="en-US" altLang="zh-CN" dirty="0" err="1"/>
              <a:t>subpath</a:t>
            </a:r>
            <a:r>
              <a:rPr lang="zh-CN" altLang="en-US" dirty="0"/>
              <a:t>路径中不存在</a:t>
            </a:r>
            <a:r>
              <a:rPr lang="en-US" altLang="zh-CN" dirty="0" err="1"/>
              <a:t>symlink</a:t>
            </a:r>
            <a:r>
              <a:rPr lang="zh-CN" altLang="en-US" dirty="0"/>
              <a:t>，实现办法是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目录逐级打开。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有两个参数一个是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指上一级文件夹的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是指接下来要打开的文件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会对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进行检查若是绝对路径则与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一样直接打开，若为相对路径则会将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下作为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的开始地址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参数是打开的文件夹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是要打开的文件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并且路径必须在目录内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0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subpath</a:t>
            </a:r>
            <a:r>
              <a:rPr lang="zh-CN" altLang="en-US" dirty="0"/>
              <a:t>写入</a:t>
            </a:r>
            <a:r>
              <a:rPr lang="en-US" altLang="zh-CN" dirty="0"/>
              <a:t>/var/lib/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这样就算攻击者将原来的</a:t>
            </a:r>
            <a:r>
              <a:rPr lang="en-US" altLang="zh-CN" dirty="0" err="1"/>
              <a:t>subpath</a:t>
            </a:r>
            <a:r>
              <a:rPr lang="zh-CN" altLang="en-US" dirty="0"/>
              <a:t>修改了无效</a:t>
            </a:r>
            <a:endParaRPr lang="en-US" altLang="zh-CN" dirty="0"/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- safely open the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- bind-mount /proc/&lt;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to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subpath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User can't change /proc/&lt;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to point to a bad place.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6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漏洞发生在</a:t>
            </a:r>
            <a:r>
              <a:rPr lang="en-US" altLang="zh-CN" dirty="0"/>
              <a:t>mount</a:t>
            </a:r>
            <a:r>
              <a:rPr lang="zh-CN" altLang="en-US" dirty="0"/>
              <a:t>调用的时候，修复的思路就是增加一个</a:t>
            </a:r>
            <a:r>
              <a:rPr lang="en-US" altLang="zh-CN" dirty="0" err="1"/>
              <a:t>mountFlags</a:t>
            </a:r>
            <a:r>
              <a:rPr lang="zh-CN" altLang="en-US" dirty="0"/>
              <a:t>禁止调用</a:t>
            </a:r>
            <a:r>
              <a:rPr lang="en-US" altLang="zh-CN" dirty="0"/>
              <a:t>mount</a:t>
            </a:r>
            <a:r>
              <a:rPr lang="zh-CN" altLang="en-US" dirty="0"/>
              <a:t>对路径先解析再挂载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8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在调用</a:t>
            </a:r>
            <a:r>
              <a:rPr lang="en-US" altLang="zh-CN" dirty="0"/>
              <a:t>mount</a:t>
            </a:r>
            <a:r>
              <a:rPr lang="zh-CN" altLang="en-US" dirty="0"/>
              <a:t>时候增加 </a:t>
            </a:r>
            <a:r>
              <a:rPr lang="en-US" altLang="zh-CN" dirty="0"/>
              <a:t>–no-canonicalize</a:t>
            </a:r>
            <a:r>
              <a:rPr lang="zh-CN" altLang="en-US" dirty="0"/>
              <a:t>禁止对路径进行解析直接</a:t>
            </a:r>
            <a:r>
              <a:rPr lang="en-US" altLang="zh-CN" dirty="0"/>
              <a:t>mount</a:t>
            </a:r>
            <a:r>
              <a:rPr lang="zh-CN" altLang="en-US" dirty="0"/>
              <a:t>，因为上一个洞修复过之后对于</a:t>
            </a:r>
            <a:r>
              <a:rPr lang="en-US" altLang="zh-CN" dirty="0" err="1"/>
              <a:t>subpath</a:t>
            </a:r>
            <a:r>
              <a:rPr lang="zh-CN" altLang="en-US" dirty="0"/>
              <a:t>的检查可以确保</a:t>
            </a:r>
            <a:r>
              <a:rPr lang="en-US" altLang="zh-CN" dirty="0" err="1"/>
              <a:t>subpath</a:t>
            </a:r>
            <a:r>
              <a:rPr lang="zh-CN" altLang="en-US" dirty="0"/>
              <a:t>是安全的。</a:t>
            </a:r>
            <a:endParaRPr lang="en-US" altLang="zh-CN" dirty="0"/>
          </a:p>
          <a:p>
            <a:r>
              <a:rPr lang="zh-CN" altLang="en-US" dirty="0"/>
              <a:t>未修复之前没有</a:t>
            </a:r>
            <a:r>
              <a:rPr lang="en-US" altLang="zh-CN" dirty="0"/>
              <a:t>–no-canonicalize</a:t>
            </a:r>
            <a:r>
              <a:rPr lang="zh-CN" altLang="en-US" dirty="0"/>
              <a:t>标志，攻击者可以利用</a:t>
            </a:r>
            <a:r>
              <a:rPr lang="en-US" altLang="zh-CN" dirty="0"/>
              <a:t>mount</a:t>
            </a:r>
            <a:r>
              <a:rPr lang="zh-CN" altLang="en-US" dirty="0"/>
              <a:t>解析和挂载之前的时间间隙进行符号链接替换，修复则是增加</a:t>
            </a:r>
            <a:r>
              <a:rPr lang="en-US" altLang="zh-CN" dirty="0" err="1"/>
              <a:t>mountflag</a:t>
            </a:r>
            <a:r>
              <a:rPr lang="zh-CN" altLang="en-US" dirty="0"/>
              <a:t>直接禁止解析直接挂载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96987-83A7-4D01-ADE8-AFCE930164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3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4B84-D6CB-4CB0-82D2-525729EE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31F51-655E-42A9-B881-09A6AA5E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7670-62DC-496E-95B0-A2848270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88071-38C1-449D-9678-3344CBD5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BA2D-6118-496F-950C-DC662F30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322E-7398-46D2-ACCA-208170E3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F0E59-AA8C-4B0A-A412-341D31CE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B718-32D2-43CF-B514-0C313087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0FEC-588F-4EE1-83DE-115965F1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D453-BA62-442B-B230-7D954683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DF482-D8E1-4BBC-ADBD-40C0A171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2802F-BBCB-457C-B7AC-930B6DCA9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CFE92-3A54-4F87-955A-06420899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236C2-30BD-40B6-97AE-828163D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E8D6-E2B9-425F-8252-D0B68304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E9AB-156E-4DCF-A803-F8A3B3E2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026D5-0214-4BA7-8BFB-F29920AA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13BE-CFF4-44A6-8FC7-721DA27E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F73C-9EEA-4E27-95F8-A38599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6B5BB-716F-40B2-8AC0-DEEB37E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AEBDD-A544-44E2-AB01-0E4B203F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38A05-2551-46D8-92D2-1C2A8A50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8E009-199A-4E0F-A8B4-72890451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B6E82-4ED0-42DF-9E0E-308090F6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A9B98-D0AC-4C1F-BEFC-A0F281B4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6090-6082-4509-86EC-9F828936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2822B-3145-4B5A-A24D-8D0E4D3CE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BA197-834B-4BA2-A97F-31492684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10B77-0308-422B-8CBE-FB8EAC8E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D34FC-11BD-46E5-A8A9-BEB469C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EF840-3EF9-46DD-B7B4-0BB0CBBA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0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F70D0-AB1C-42F4-A5F0-B118FC13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46DE5-1EE6-4F04-8A03-96219E6B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DF640-8F92-4A30-BFBB-B55396F3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9E7A3-B139-4C13-B129-4BFDEA1D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C69B1-0B3F-4824-B7AF-1887A6E6F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E0E66-266F-4ECE-9FC4-69088DF2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4885B-4F1D-42E1-9213-7771BD27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498B3-2642-4DA0-B9C1-86AC4AF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E43AB-2528-4F0B-A71B-D1D31EE8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F87BB4-2ED6-4CCF-8C70-C1D7F65F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FE60D-B41F-49FE-A142-6329529D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544921-D5BF-47A7-B4C1-056D7D0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8ECC7-1781-4C36-BC2B-3B641E11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7ECDE-7927-4236-BCEE-6AEF4681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90D66-1462-4A54-A842-E660FD2E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2B8C-67E8-4821-A2BA-5993D270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515CC-D73F-4374-AFF2-74B37F93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7B88C-7716-429D-8015-9A6375EBD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CD5B9-A31D-4F32-81CD-43DC7DDB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231E4-3E57-4A16-9CB8-A8EDE7A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FCEC3-0131-4A9E-9422-9165FF4A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6D59-F8BE-461D-B717-E5F919E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45C55E-5214-4D75-8E65-CF7408ECB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D7145-C74D-480D-9CEC-73BC028F0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41E89-B4C6-445D-BCD1-EADF9DE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28F87-1AF6-49D7-8C38-883DF2CC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16CE4-51E0-457F-BDE2-492F542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7E8049-E060-4DE7-81A4-1811242C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C098-641B-48C9-AB50-49E86E4D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BE094-9B43-4FFC-956D-115D565F3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0EA1-AF43-4577-A9A8-6E9759F61FC3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A47C7-0E18-42B1-B019-9EC86BAF7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4F36-C0DD-4420-8221-C87D049D1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4F3A-656C-41F8-9E24-4BBFA312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kubernetes/&#21551;&#21160;Pod/&#35814;&#32454;&#23436;&#25972;&#30340;Pod&#21551;&#21160;&#27969;&#31243;.sv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Kebelet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VolumeManger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yncPod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0C2FB-F496-48B5-9999-DC06C3331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–f </a:t>
            </a:r>
            <a:r>
              <a:rPr lang="en-US" altLang="zh-CN" dirty="0" err="1"/>
              <a:t>xxx.yaml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3A76C-E013-49C7-B91E-BF523A638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9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C9ED-ECD6-4824-BCB2-21AEFC34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具体修复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A3C7AF-AC0B-4E16-A1DD-C2E26CEED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0064"/>
            <a:ext cx="10515600" cy="32662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72F379-AC2D-4DAB-98A9-ECF85443F964}"/>
              </a:ext>
            </a:extLst>
          </p:cNvPr>
          <p:cNvSpPr/>
          <p:nvPr/>
        </p:nvSpPr>
        <p:spPr>
          <a:xfrm>
            <a:off x="1085850" y="2762250"/>
            <a:ext cx="43243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1A93D1-2A4B-421C-8852-4876443C1E62}"/>
              </a:ext>
            </a:extLst>
          </p:cNvPr>
          <p:cNvSpPr/>
          <p:nvPr/>
        </p:nvSpPr>
        <p:spPr>
          <a:xfrm>
            <a:off x="1943100" y="3429000"/>
            <a:ext cx="493395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6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3C8E81-8207-4C4B-936C-E4D46013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8129"/>
            <a:ext cx="9286876" cy="57255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1486A6-2E38-41ED-ABF6-BBF3C39B3DA2}"/>
              </a:ext>
            </a:extLst>
          </p:cNvPr>
          <p:cNvSpPr txBox="1"/>
          <p:nvPr/>
        </p:nvSpPr>
        <p:spPr>
          <a:xfrm>
            <a:off x="952500" y="561975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主要是修改</a:t>
            </a:r>
            <a:r>
              <a:rPr lang="en-US" altLang="zh-CN" dirty="0" err="1"/>
              <a:t>MakeMountArgsSensitive</a:t>
            </a:r>
            <a:r>
              <a:rPr lang="zh-CN" altLang="en-US" dirty="0"/>
              <a:t>函数在里面加入了</a:t>
            </a:r>
            <a:r>
              <a:rPr lang="en-US" altLang="zh-CN" dirty="0" err="1"/>
              <a:t>mountFlags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79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7DB10A8-A503-4560-9626-C814DE3068D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92524" y="3514726"/>
            <a:ext cx="10487743" cy="31185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44DD54-4D43-486D-8ACE-7F4920BC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4" y="416121"/>
            <a:ext cx="10487743" cy="29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6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A414D-D528-4827-A866-56336EE5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启动流程详细图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626220-800A-49D9-B628-913C3A04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 action="ppaction://hlinkfile"/>
              </a:rPr>
              <a:t>kubernetes</a:t>
            </a:r>
            <a:r>
              <a:rPr lang="en-US" altLang="zh-CN" dirty="0">
                <a:hlinkClick r:id="rId2" action="ppaction://hlinkfile"/>
              </a:rPr>
              <a:t>\</a:t>
            </a:r>
            <a:r>
              <a:rPr lang="zh-CN" altLang="en-US" dirty="0">
                <a:hlinkClick r:id="rId2" action="ppaction://hlinkfile"/>
              </a:rPr>
              <a:t>启动</a:t>
            </a:r>
            <a:r>
              <a:rPr lang="en-US" altLang="zh-CN" dirty="0">
                <a:hlinkClick r:id="rId2" action="ppaction://hlinkfile"/>
              </a:rPr>
              <a:t>Pod\</a:t>
            </a:r>
            <a:r>
              <a:rPr lang="zh-CN" altLang="en-US" dirty="0">
                <a:hlinkClick r:id="rId2" action="ppaction://hlinkfile"/>
              </a:rPr>
              <a:t>详细完整的</a:t>
            </a:r>
            <a:r>
              <a:rPr lang="en-US" altLang="zh-CN" dirty="0">
                <a:hlinkClick r:id="rId2" action="ppaction://hlinkfile"/>
              </a:rPr>
              <a:t>Pod</a:t>
            </a:r>
            <a:r>
              <a:rPr lang="zh-CN" altLang="en-US" dirty="0">
                <a:hlinkClick r:id="rId2" action="ppaction://hlinkfile"/>
              </a:rPr>
              <a:t>启动流程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svg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3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1AB6-B8F0-4613-8EFD-8F659D1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F9226BB-385B-461B-825C-68AAF9CC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 action="ppaction://hlinkfile"/>
              </a:rPr>
              <a:t>Kebelet.pdf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2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E87AD-02F8-45D0-9C6B-BE0138B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volumeManager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8D16B-D7A5-4903-9950-026BEC5E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VolumeManger.pdf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9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0030-F294-493E-A916-636A3366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syncPod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FE645-E3BE-4D4A-80ED-7D87945F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 action="ppaction://hlinkfile"/>
              </a:rPr>
              <a:t>syncPod.pdf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25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4A006A2-9F92-4AC4-8BCC-C60FA84F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4" y="0"/>
            <a:ext cx="9187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ADC6C2C-A048-416C-8227-F18A57A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Kubelet</a:t>
            </a:r>
            <a:r>
              <a:rPr lang="zh-CN" altLang="en-US" dirty="0"/>
              <a:t>启动和创建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B68799-9CC6-4AE7-A2BB-D3C9B8A0A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7" y="1814513"/>
            <a:ext cx="5186443" cy="4351338"/>
          </a:xfrm>
        </p:spPr>
      </p:pic>
    </p:spTree>
    <p:extLst>
      <p:ext uri="{BB962C8B-B14F-4D97-AF65-F5344CB8AC3E}">
        <p14:creationId xmlns:p14="http://schemas.microsoft.com/office/powerpoint/2010/main" val="252134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86EE-8F1C-4AAC-A6C4-C77783F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漏洞成因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A8E5AA-3D69-46DF-A43D-067BDBAA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8504" y="1322423"/>
            <a:ext cx="6476023" cy="48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E9E036-FDCB-4F44-AAC6-D59295A8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漏洞修复：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FFEA57-ED4B-4C8E-845F-E2D6FCAD2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0569" y="2141537"/>
            <a:ext cx="8137741" cy="4351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646119-022D-4776-B55D-A50D04DCC0A5}"/>
              </a:ext>
            </a:extLst>
          </p:cNvPr>
          <p:cNvSpPr txBox="1"/>
          <p:nvPr/>
        </p:nvSpPr>
        <p:spPr>
          <a:xfrm>
            <a:off x="914400" y="1690688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makeMounts</a:t>
            </a:r>
            <a:r>
              <a:rPr lang="zh-CN" altLang="en-US" dirty="0"/>
              <a:t>函数中增加了</a:t>
            </a:r>
            <a:r>
              <a:rPr lang="en-US" altLang="zh-CN" dirty="0" err="1"/>
              <a:t>subpath.PrepareSafeSubpath</a:t>
            </a:r>
            <a:r>
              <a:rPr lang="zh-CN" altLang="en-US" dirty="0"/>
              <a:t>这个函数里面调用了</a:t>
            </a:r>
            <a:r>
              <a:rPr lang="en-US" altLang="zh-CN" dirty="0" err="1"/>
              <a:t>doBindSubpath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BFE790-FDC1-46E5-8AA9-79D141CB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" y="934720"/>
            <a:ext cx="7130406" cy="56776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86D5A6-CA5A-4019-895A-78A7E798B135}"/>
              </a:ext>
            </a:extLst>
          </p:cNvPr>
          <p:cNvSpPr txBox="1"/>
          <p:nvPr/>
        </p:nvSpPr>
        <p:spPr>
          <a:xfrm>
            <a:off x="1402078" y="377678"/>
            <a:ext cx="779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safeOpenSubPath</a:t>
            </a:r>
            <a:r>
              <a:rPr lang="en-US" altLang="zh-CN" dirty="0"/>
              <a:t>-&gt;</a:t>
            </a:r>
            <a:r>
              <a:rPr lang="en-US" altLang="zh-CN" dirty="0" err="1"/>
              <a:t>doSafeOpen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7C94F-12A1-4556-90B5-A32A8FFF876E}"/>
              </a:ext>
            </a:extLst>
          </p:cNvPr>
          <p:cNvCxnSpPr/>
          <p:nvPr/>
        </p:nvCxnSpPr>
        <p:spPr>
          <a:xfrm>
            <a:off x="3312160" y="3881120"/>
            <a:ext cx="4185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BC0316C-E55E-436C-8D07-50C43AC58BED}"/>
              </a:ext>
            </a:extLst>
          </p:cNvPr>
          <p:cNvSpPr txBox="1"/>
          <p:nvPr/>
        </p:nvSpPr>
        <p:spPr>
          <a:xfrm>
            <a:off x="7058025" y="221932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Test/zzz1/zzz2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90D994-9FF0-4544-8B74-89BF5039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00" y="2119476"/>
            <a:ext cx="9200000" cy="26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198AB8-5246-4E75-B82F-92118C5EA936}"/>
              </a:ext>
            </a:extLst>
          </p:cNvPr>
          <p:cNvSpPr txBox="1"/>
          <p:nvPr/>
        </p:nvSpPr>
        <p:spPr>
          <a:xfrm>
            <a:off x="1981200" y="8839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err="1"/>
              <a:t>prepareSubpathTarget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CAD1-80E3-439C-92E5-9D950479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上一个漏洞修复之后的漏洞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89151-8C71-4E15-9400-7C638F3A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漏洞成因：系统调用</a:t>
            </a:r>
            <a:r>
              <a:rPr lang="en-US" altLang="zh-CN" dirty="0"/>
              <a:t>mount</a:t>
            </a:r>
            <a:r>
              <a:rPr lang="zh-CN" altLang="en-US" dirty="0"/>
              <a:t>默认会对</a:t>
            </a:r>
            <a:r>
              <a:rPr lang="en-US" altLang="zh-CN" dirty="0"/>
              <a:t>mount</a:t>
            </a:r>
            <a:r>
              <a:rPr lang="zh-CN" altLang="en-US" dirty="0"/>
              <a:t>的路径进行解析再挂载</a:t>
            </a:r>
            <a:endParaRPr lang="en-US" altLang="zh-CN" dirty="0"/>
          </a:p>
          <a:p>
            <a:r>
              <a:rPr lang="zh-CN" altLang="en-US" dirty="0"/>
              <a:t>攻击者利用解析和挂载的时间间隙进行</a:t>
            </a:r>
            <a:r>
              <a:rPr lang="en-US" altLang="zh-CN" dirty="0" err="1"/>
              <a:t>symlink</a:t>
            </a:r>
            <a:r>
              <a:rPr lang="en-US" altLang="zh-CN" dirty="0"/>
              <a:t> change</a:t>
            </a:r>
            <a:r>
              <a:rPr lang="zh-CN" altLang="en-US" dirty="0"/>
              <a:t>将要挂载的</a:t>
            </a:r>
            <a:r>
              <a:rPr lang="en-US" altLang="zh-CN" dirty="0" err="1"/>
              <a:t>subpath</a:t>
            </a:r>
            <a:r>
              <a:rPr lang="zh-CN" altLang="en-US" dirty="0"/>
              <a:t>替换</a:t>
            </a:r>
          </a:p>
        </p:txBody>
      </p:sp>
    </p:spTree>
    <p:extLst>
      <p:ext uri="{BB962C8B-B14F-4D97-AF65-F5344CB8AC3E}">
        <p14:creationId xmlns:p14="http://schemas.microsoft.com/office/powerpoint/2010/main" val="7328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459A3-097C-4CB3-B4D4-4183998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38169-0D4A-4EBE-8BC8-AC211ABD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增加一个</a:t>
            </a:r>
            <a:r>
              <a:rPr lang="en-US" altLang="zh-CN" dirty="0" err="1"/>
              <a:t>mountFlags</a:t>
            </a:r>
            <a:r>
              <a:rPr lang="zh-CN" altLang="en-US" dirty="0"/>
              <a:t>禁止调用</a:t>
            </a:r>
            <a:r>
              <a:rPr lang="en-US" altLang="zh-CN" dirty="0"/>
              <a:t>mount</a:t>
            </a:r>
            <a:r>
              <a:rPr lang="zh-CN" altLang="en-US" dirty="0"/>
              <a:t>对</a:t>
            </a:r>
            <a:r>
              <a:rPr lang="en-US" altLang="zh-CN" dirty="0" err="1"/>
              <a:t>subpath</a:t>
            </a:r>
            <a:r>
              <a:rPr lang="zh-CN" altLang="en-US" dirty="0"/>
              <a:t>路径进行解析再挂载</a:t>
            </a:r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DD74F649-A2C7-4CDB-B219-DDFF8574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2259448"/>
            <a:ext cx="7419975" cy="43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913</Words>
  <Application>Microsoft Office PowerPoint</Application>
  <PresentationFormat>宽屏</PresentationFormat>
  <Paragraphs>60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Kubectl apply –f xxx.yaml</vt:lpstr>
      <vt:lpstr>PowerPoint 演示文稿</vt:lpstr>
      <vt:lpstr>Kubelet启动和创建Pod</vt:lpstr>
      <vt:lpstr>漏洞成因</vt:lpstr>
      <vt:lpstr>漏洞修复：</vt:lpstr>
      <vt:lpstr>PowerPoint 演示文稿</vt:lpstr>
      <vt:lpstr>PowerPoint 演示文稿</vt:lpstr>
      <vt:lpstr>上一个漏洞修复之后的漏洞</vt:lpstr>
      <vt:lpstr>修复思路</vt:lpstr>
      <vt:lpstr>具体修复</vt:lpstr>
      <vt:lpstr>PowerPoint 演示文稿</vt:lpstr>
      <vt:lpstr>PowerPoint 演示文稿</vt:lpstr>
      <vt:lpstr>Pod启动流程详细图</vt:lpstr>
      <vt:lpstr>启动kubelet</vt:lpstr>
      <vt:lpstr>volumeManager</vt:lpstr>
      <vt:lpstr>syncPod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2022-07-14T01:41:19Z</dcterms:created>
  <dcterms:modified xsi:type="dcterms:W3CDTF">2022-07-15T08:58:24Z</dcterms:modified>
</cp:coreProperties>
</file>