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2" r:id="rId5"/>
    <p:sldId id="265" r:id="rId6"/>
    <p:sldId id="266" r:id="rId7"/>
    <p:sldId id="259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74FC3-CCE2-43E2-A3A1-12CE6AFD8457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88026-96D6-4F79-9C7C-E0187844D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6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只要是</a:t>
            </a:r>
            <a:r>
              <a:rPr lang="en-US" altLang="zh-CN" dirty="0" err="1"/>
              <a:t>hostpath</a:t>
            </a:r>
            <a:r>
              <a:rPr lang="zh-CN" altLang="en-US" dirty="0"/>
              <a:t>类型的</a:t>
            </a:r>
            <a:r>
              <a:rPr lang="en-US" altLang="zh-CN" dirty="0"/>
              <a:t>volume </a:t>
            </a:r>
            <a:r>
              <a:rPr lang="zh-CN" altLang="en-US" dirty="0"/>
              <a:t>直接挂载还是使用</a:t>
            </a:r>
            <a:r>
              <a:rPr lang="en-US" altLang="zh-CN" dirty="0" err="1"/>
              <a:t>subpath</a:t>
            </a:r>
            <a:r>
              <a:rPr lang="zh-CN" altLang="en-US" dirty="0"/>
              <a:t>挂载。在</a:t>
            </a:r>
            <a:r>
              <a:rPr lang="en-US" altLang="zh-CN" dirty="0"/>
              <a:t>host</a:t>
            </a:r>
            <a:r>
              <a:rPr lang="zh-CN" altLang="en-US" dirty="0"/>
              <a:t>上都可以看见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88026-96D6-4F79-9C7C-E0187844D7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8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5244-9BA5-413A-A43E-FC0846F9A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A64F9B-3A2C-43CF-ABF8-597CE5EB1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8CD12-0E2D-4DE3-B5C7-04FBE12F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CFD-8497-407B-831B-E0573A08F4A3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C274D-276D-4A8F-B3D2-62FBD878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87E06-3830-4AAF-B05B-240BC0B5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9D51-5ACD-4401-A7BB-2EF503EB1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96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9A018-3F55-494A-9FD7-BCAB76F1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DE77D6-AF26-4E59-950D-0E4C2C6C8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AA702-CB39-4890-9B6B-71434A0D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CFD-8497-407B-831B-E0573A08F4A3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1FAB9-D714-4920-BD03-726A823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8E0CD-EFFD-4045-B25E-2AF001DE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9D51-5ACD-4401-A7BB-2EF503EB1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50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D401A8-A053-4B8C-A8CA-087B2F26D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7A9231-B1FE-4C11-9387-36A485178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A60533-5D4E-4C89-B352-9E791C45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CFD-8497-407B-831B-E0573A08F4A3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64668-0E5C-46FA-ABE7-6BEFC8D3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ECE72-D6B3-4BF7-AEEB-152413CF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9D51-5ACD-4401-A7BB-2EF503EB1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21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C56F5-8677-4EC9-921A-B32BB78A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CDD0C-957A-49B4-95DB-307A7FF59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A233B-D631-4C22-926A-7131801E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CFD-8497-407B-831B-E0573A08F4A3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DC606-B5F4-4406-9631-C21E11A7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88628-569A-4603-96E0-9C9271BD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9D51-5ACD-4401-A7BB-2EF503EB1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07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F10F5-017B-41E5-9631-6EB0EDEE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899C7D-F8E3-4B36-AE23-AFF9D8502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F3BEA-2B4B-47B0-83E4-624054BE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CFD-8497-407B-831B-E0573A08F4A3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91473-162F-46EB-B3C5-D326FDAA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C32AB-A6A2-4F74-867F-04F39FE9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9D51-5ACD-4401-A7BB-2EF503EB1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53A47-5229-48E3-8A8D-C72FADCE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4FF51-3A4F-4186-BBF2-8E6504B1E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64C14A-A40B-480F-BA50-659A3E81D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1C1AA7-9C1D-4F85-A7F3-679D965C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CFD-8497-407B-831B-E0573A08F4A3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983A14-8208-4BAB-A935-F67D5C5E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C4C6CF-54FA-4A83-B110-6A02E419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9D51-5ACD-4401-A7BB-2EF503EB1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1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5774B-0708-4DA8-92BB-87F3387D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FF1987-88E1-4E09-901E-5182C7171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7BC268-E278-4810-8214-ECB227623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8E5C34-8556-41FA-8026-8C2E9BA88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9D0502-C4BB-4F1B-B2C2-AFC4297FD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87B1EC-719A-4E49-8E19-E7356F53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CFD-8497-407B-831B-E0573A08F4A3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E9CEE1-DA15-40E3-9D57-90000711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D6EE47-B95C-45B4-947C-0E982B0D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9D51-5ACD-4401-A7BB-2EF503EB1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11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6AD57-7CA8-4A76-ADC8-B82D1F12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DA66A7-5A40-4071-ACD1-39A4445E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CFD-8497-407B-831B-E0573A08F4A3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55CDA-1240-45E6-B553-7610D598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6538AA-DB1D-42DA-9829-A8FB352A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9D51-5ACD-4401-A7BB-2EF503EB1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8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CE7CF6-D64D-4144-8D02-05212E8E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CFD-8497-407B-831B-E0573A08F4A3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5F0507-7EB3-4F5A-94F9-122A8066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F223-722F-47B0-93CA-3431E18E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9D51-5ACD-4401-A7BB-2EF503EB1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4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76A0F-F268-4E4B-A614-C3BF5FAC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7659F-23FF-4FA2-9AFC-0DA47699B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296266-6A89-46C7-BD57-4D0E6E341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74016C-3116-4779-8269-39C43364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CFD-8497-407B-831B-E0573A08F4A3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2034D-3B8A-4F98-8E90-007DD1B0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F5C4C6-F216-4A8E-B717-B6AF47C1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9D51-5ACD-4401-A7BB-2EF503EB1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7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20A08-F1CE-42BD-ABB1-EC6C07A2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4C47EB-308A-48FD-B2A1-9FAFE5DFD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BFB483-0130-49DE-AEC2-FB77866DE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4BA606-D93E-4471-BD84-12766189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ACFD-8497-407B-831B-E0573A08F4A3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4C7937-0011-4EFE-ACEB-DBAF1D79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5D649C-F785-4D35-9EB7-D83C2D8E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9D51-5ACD-4401-A7BB-2EF503EB1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2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D2BDAE-0527-41D1-9C03-37EE93AC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F21D03-ACFF-4E1F-B67A-53D7ECE48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BFD80-7FFE-4D63-B25F-720241BBF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BACFD-8497-407B-831B-E0573A08F4A3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C948B-7000-4C77-8A7A-37487D131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3E306-5079-420A-AA61-FEEEEC68C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69D51-5ACD-4401-A7BB-2EF503EB1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9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C458D-FA9F-4B92-BA4C-6CD9CE99C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每次都能有搞不懂的地方的漏洞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D31A24-EE59-46E7-9D55-4A96DC3582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5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DAA0D-4E51-4636-A98E-D6C22315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volume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589D9-8847-44F0-90C2-CC636C5F1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Hostpath</a:t>
            </a:r>
            <a:r>
              <a:rPr lang="zh-CN" altLang="en-US" dirty="0"/>
              <a:t>：</a:t>
            </a:r>
            <a:r>
              <a:rPr lang="en-US" altLang="zh-CN" dirty="0" err="1"/>
              <a:t>Hostpath</a:t>
            </a:r>
            <a:r>
              <a:rPr lang="zh-CN" altLang="en-US" dirty="0"/>
              <a:t>的挂载是直接将宿主机上的文件映射到容器内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Subpath</a:t>
            </a:r>
            <a:r>
              <a:rPr lang="zh-CN" altLang="en-US" dirty="0"/>
              <a:t>：</a:t>
            </a:r>
            <a:r>
              <a:rPr lang="en-US" altLang="zh-CN" dirty="0" err="1"/>
              <a:t>Subpath</a:t>
            </a:r>
            <a:r>
              <a:rPr lang="zh-CN" altLang="en-US" dirty="0"/>
              <a:t>的作用是挂载某个</a:t>
            </a:r>
            <a:r>
              <a:rPr lang="en-US" altLang="zh-CN" dirty="0"/>
              <a:t>volume</a:t>
            </a:r>
            <a:r>
              <a:rPr lang="zh-CN" altLang="en-US" dirty="0"/>
              <a:t>里面的子目录或者某一个文件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073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52C0D-25B6-49F9-815D-6A5FDD77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0467B-E6D6-470F-95BF-5AE57C6E0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tmp</a:t>
            </a:r>
            <a:r>
              <a:rPr lang="en-US" altLang="zh-CN" dirty="0"/>
              <a:t>/test</a:t>
            </a:r>
            <a:r>
              <a:rPr lang="zh-CN" altLang="en-US" dirty="0"/>
              <a:t>下有两个文件夹</a:t>
            </a:r>
            <a:r>
              <a:rPr lang="en-US" altLang="zh-CN" dirty="0"/>
              <a:t>c1 c2</a:t>
            </a:r>
          </a:p>
          <a:p>
            <a:endParaRPr lang="en-US" altLang="zh-CN" dirty="0"/>
          </a:p>
          <a:p>
            <a:r>
              <a:rPr lang="zh-CN" altLang="en-US" dirty="0"/>
              <a:t>配置如下的</a:t>
            </a:r>
            <a:r>
              <a:rPr lang="en-US" altLang="zh-CN" dirty="0" err="1"/>
              <a:t>yaml</a:t>
            </a:r>
            <a:r>
              <a:rPr lang="zh-CN" altLang="en-US" dirty="0"/>
              <a:t>文件，在一个</a:t>
            </a:r>
            <a:r>
              <a:rPr lang="en-US" altLang="zh-CN" dirty="0"/>
              <a:t>pod</a:t>
            </a:r>
            <a:r>
              <a:rPr lang="zh-CN" altLang="en-US" dirty="0"/>
              <a:t>中启动两个</a:t>
            </a:r>
            <a:endParaRPr lang="en-US" altLang="zh-CN" dirty="0"/>
          </a:p>
          <a:p>
            <a:r>
              <a:rPr lang="en-US" altLang="zh-CN" dirty="0"/>
              <a:t>container </a:t>
            </a:r>
            <a:r>
              <a:rPr lang="zh-CN" altLang="en-US" dirty="0"/>
              <a:t>并且将宿主机下的</a:t>
            </a:r>
            <a:r>
              <a:rPr lang="en-US" altLang="zh-CN" dirty="0"/>
              <a:t>/temp/test</a:t>
            </a:r>
            <a:r>
              <a:rPr lang="zh-CN" altLang="en-US" dirty="0"/>
              <a:t>作为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volume</a:t>
            </a:r>
          </a:p>
          <a:p>
            <a:r>
              <a:rPr lang="en-US" altLang="zh-CN" dirty="0"/>
              <a:t>Container1</a:t>
            </a:r>
            <a:r>
              <a:rPr lang="zh-CN" altLang="en-US" dirty="0"/>
              <a:t>挂载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/test</a:t>
            </a:r>
          </a:p>
          <a:p>
            <a:r>
              <a:rPr lang="en-US" altLang="zh-CN" dirty="0"/>
              <a:t>Container2</a:t>
            </a:r>
            <a:r>
              <a:rPr lang="zh-CN" altLang="en-US" dirty="0"/>
              <a:t>挂载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/test/c2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48B6EB-F278-4406-BA19-C11E9C3A6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059" y="1817158"/>
            <a:ext cx="2583140" cy="40914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7E15AA-20A8-4AE2-BC4C-BAC25200C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153" y="2314441"/>
            <a:ext cx="3219048" cy="342857"/>
          </a:xfrm>
          <a:prstGeom prst="rect">
            <a:avLst/>
          </a:prstGeom>
        </p:spPr>
      </p:pic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45164E14-3CB5-446C-971A-68ED069259A2}"/>
              </a:ext>
            </a:extLst>
          </p:cNvPr>
          <p:cNvSpPr/>
          <p:nvPr/>
        </p:nvSpPr>
        <p:spPr>
          <a:xfrm>
            <a:off x="8297333" y="5130800"/>
            <a:ext cx="1642534" cy="67733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3C4F6DDF-20FC-430C-BFD3-F7713C50AF74}"/>
              </a:ext>
            </a:extLst>
          </p:cNvPr>
          <p:cNvSpPr/>
          <p:nvPr/>
        </p:nvSpPr>
        <p:spPr>
          <a:xfrm>
            <a:off x="8509000" y="3242733"/>
            <a:ext cx="1498600" cy="3302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50C45677-57EC-4CA4-8E19-6CD2CAF3575A}"/>
              </a:ext>
            </a:extLst>
          </p:cNvPr>
          <p:cNvSpPr/>
          <p:nvPr/>
        </p:nvSpPr>
        <p:spPr>
          <a:xfrm>
            <a:off x="8509000" y="4368800"/>
            <a:ext cx="1642534" cy="41486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12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F68A0-A301-463D-BB8C-68E1C0B0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subpath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B1C81-37EA-4432-9843-656F4627F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Container1</a:t>
            </a:r>
            <a:r>
              <a:rPr lang="zh-CN" altLang="en-US" dirty="0"/>
              <a:t>是以</a:t>
            </a:r>
            <a:r>
              <a:rPr lang="en-US" altLang="zh-CN" dirty="0" err="1"/>
              <a:t>hostpath</a:t>
            </a:r>
            <a:r>
              <a:rPr lang="zh-CN" altLang="en-US" dirty="0"/>
              <a:t>挂载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/test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Container2</a:t>
            </a:r>
            <a:r>
              <a:rPr lang="zh-CN" altLang="en-US" dirty="0"/>
              <a:t>是以</a:t>
            </a:r>
            <a:r>
              <a:rPr lang="en-US" altLang="zh-CN" dirty="0" err="1"/>
              <a:t>subpath</a:t>
            </a:r>
            <a:r>
              <a:rPr lang="zh-CN" altLang="en-US" dirty="0"/>
              <a:t>挂载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/test/c2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E193D6-A294-435A-8855-353216BE3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33" y="2363098"/>
            <a:ext cx="9502165" cy="10210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853903-4273-42D1-A6EF-90402BDA1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832" y="3888211"/>
            <a:ext cx="9625403" cy="9072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CFB1FB-6D0F-4FAB-8038-09F9ED9EB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734" y="4930349"/>
            <a:ext cx="4078976" cy="53430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19A5EDA-6D0A-4814-AFCC-8F33CD440DBC}"/>
              </a:ext>
            </a:extLst>
          </p:cNvPr>
          <p:cNvSpPr/>
          <p:nvPr/>
        </p:nvSpPr>
        <p:spPr>
          <a:xfrm>
            <a:off x="5229242" y="5012836"/>
            <a:ext cx="4140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c2</a:t>
            </a:r>
            <a:r>
              <a:rPr lang="zh-CN" altLang="en-US" dirty="0"/>
              <a:t>文件夹里的东西直接映射到</a:t>
            </a:r>
            <a:r>
              <a:rPr lang="en-US" altLang="zh-CN" dirty="0"/>
              <a:t>/vuln</a:t>
            </a:r>
            <a:r>
              <a:rPr lang="zh-CN" altLang="en-US" dirty="0"/>
              <a:t>下</a:t>
            </a:r>
          </a:p>
        </p:txBody>
      </p:sp>
    </p:spTree>
    <p:extLst>
      <p:ext uri="{BB962C8B-B14F-4D97-AF65-F5344CB8AC3E}">
        <p14:creationId xmlns:p14="http://schemas.microsoft.com/office/powerpoint/2010/main" val="41306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C1224-FD8C-43CF-A2A1-0FE36BB1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CVE-2017-1002101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2AFE2-BCF0-4F13-8F1A-19A9E06D4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pod1</a:t>
            </a:r>
            <a:r>
              <a:rPr lang="zh-CN" altLang="en-US" dirty="0"/>
              <a:t>，并在</a:t>
            </a:r>
            <a:r>
              <a:rPr lang="en-US" altLang="zh-CN" dirty="0"/>
              <a:t>pod1</a:t>
            </a:r>
            <a:r>
              <a:rPr lang="zh-CN" altLang="en-US" dirty="0"/>
              <a:t>的容器内创建一个指向</a:t>
            </a:r>
            <a:r>
              <a:rPr lang="en-US" altLang="zh-CN" dirty="0"/>
              <a:t>host</a:t>
            </a:r>
            <a:r>
              <a:rPr lang="zh-CN" altLang="en-US" dirty="0"/>
              <a:t>的</a:t>
            </a:r>
            <a:r>
              <a:rPr lang="en-US" altLang="zh-CN" dirty="0" err="1"/>
              <a:t>symlink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在容器内创建完</a:t>
            </a:r>
            <a:r>
              <a:rPr lang="en-US" altLang="zh-CN" dirty="0" err="1"/>
              <a:t>symlink</a:t>
            </a:r>
            <a:r>
              <a:rPr lang="zh-CN" altLang="en-US" dirty="0"/>
              <a:t>后</a:t>
            </a:r>
            <a:r>
              <a:rPr lang="en-US" altLang="zh-CN" dirty="0"/>
              <a:t>host</a:t>
            </a:r>
            <a:r>
              <a:rPr lang="zh-CN" altLang="en-US" dirty="0"/>
              <a:t>上也可以看到</a:t>
            </a:r>
          </a:p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06F15DB-300D-48CA-BC65-5E6A0C069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34" y="2363361"/>
            <a:ext cx="9115938" cy="24796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A2119E-EE8B-4822-AA73-FCAD6BBCC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34" y="5380775"/>
            <a:ext cx="3904762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0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C1224-FD8C-43CF-A2A1-0FE36BB1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CVE-2017-1002101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2AFE2-BCF0-4F13-8F1A-19A9E06D4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pod2</a:t>
            </a:r>
            <a:r>
              <a:rPr lang="zh-CN" altLang="en-US" dirty="0"/>
              <a:t>并以</a:t>
            </a:r>
            <a:r>
              <a:rPr lang="en-US" altLang="zh-CN" dirty="0" err="1"/>
              <a:t>subpath</a:t>
            </a:r>
            <a:r>
              <a:rPr lang="zh-CN" altLang="en-US" dirty="0"/>
              <a:t>挂载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/test/xxx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5D7486-3DAD-4FB2-832B-5F6A648E2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70" y="2377777"/>
            <a:ext cx="9476190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4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D2DF5-2D3C-4C18-8710-255F1D35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CVE-2021-25741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2C07C79-8759-4608-B49B-80B24193F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2277"/>
            <a:ext cx="10515600" cy="10580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F9AFECE-9096-4A31-931E-A7F4577FF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439400" cy="61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B7833-0F5B-417C-863B-8854C447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5AF82-DACF-4FD4-9669-D4EB15217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60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201</Words>
  <Application>Microsoft Office PowerPoint</Application>
  <PresentationFormat>宽屏</PresentationFormat>
  <Paragraphs>36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每次都能有搞不懂的地方的漏洞</vt:lpstr>
      <vt:lpstr>Local volume</vt:lpstr>
      <vt:lpstr>例子</vt:lpstr>
      <vt:lpstr>subpath</vt:lpstr>
      <vt:lpstr>CVE-2017-1002101</vt:lpstr>
      <vt:lpstr>CVE-2017-1002101</vt:lpstr>
      <vt:lpstr>CVE-2021-25741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</cp:revision>
  <dcterms:created xsi:type="dcterms:W3CDTF">2022-07-15T09:10:29Z</dcterms:created>
  <dcterms:modified xsi:type="dcterms:W3CDTF">2022-07-17T02:02:24Z</dcterms:modified>
</cp:coreProperties>
</file>