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218108-EE2F-47B0-B168-96FDF39092F9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263C38-D226-453B-9225-DF90F29F3206}">
      <dgm:prSet phldrT="[Texte]"/>
      <dgm:spPr/>
      <dgm:t>
        <a:bodyPr/>
        <a:lstStyle/>
        <a:p>
          <a:r>
            <a:rPr lang="fr-FR" dirty="0">
              <a:latin typeface="+mj-lt"/>
            </a:rPr>
            <a:t>Gérer</a:t>
          </a:r>
          <a:endParaRPr lang="en-US" dirty="0">
            <a:latin typeface="+mj-lt"/>
          </a:endParaRPr>
        </a:p>
      </dgm:t>
    </dgm:pt>
    <dgm:pt modelId="{EE760382-A967-485A-9D79-75322959BA0C}" type="parTrans" cxnId="{FB33FBDD-3029-41E9-83B1-4C7BAA471C44}">
      <dgm:prSet/>
      <dgm:spPr/>
      <dgm:t>
        <a:bodyPr/>
        <a:lstStyle/>
        <a:p>
          <a:endParaRPr lang="en-US"/>
        </a:p>
      </dgm:t>
    </dgm:pt>
    <dgm:pt modelId="{89000F38-5AE8-4FE9-BC2A-6191EFB1EF52}" type="sibTrans" cxnId="{FB33FBDD-3029-41E9-83B1-4C7BAA471C44}">
      <dgm:prSet/>
      <dgm:spPr>
        <a:solidFill>
          <a:schemeClr val="tx2">
            <a:lumMod val="50000"/>
            <a:lumOff val="50000"/>
          </a:schemeClr>
        </a:solidFill>
        <a:ln>
          <a:solidFill>
            <a:schemeClr val="tx2">
              <a:lumMod val="75000"/>
              <a:lumOff val="25000"/>
            </a:schemeClr>
          </a:solidFill>
        </a:ln>
      </dgm:spPr>
      <dgm:t>
        <a:bodyPr/>
        <a:lstStyle/>
        <a:p>
          <a:endParaRPr lang="en-US"/>
        </a:p>
      </dgm:t>
    </dgm:pt>
    <dgm:pt modelId="{D6F0C821-8D8F-48D8-B364-9520EF63A0BC}">
      <dgm:prSet phldrT="[Texte]" custT="1"/>
      <dgm:spPr/>
      <dgm:t>
        <a:bodyPr/>
        <a:lstStyle/>
        <a:p>
          <a:r>
            <a:rPr lang="fr-FR" sz="5400" dirty="0">
              <a:latin typeface="+mj-lt"/>
            </a:rPr>
            <a:t>Produire</a:t>
          </a:r>
          <a:r>
            <a:rPr lang="fr-FR" sz="5400" dirty="0"/>
            <a:t>	</a:t>
          </a:r>
          <a:endParaRPr lang="en-US" sz="5400" dirty="0"/>
        </a:p>
      </dgm:t>
    </dgm:pt>
    <dgm:pt modelId="{4D8F1CDB-CE74-4AEA-B821-8CB416FBD6BD}" type="parTrans" cxnId="{9B554069-1DA7-4ADF-8BFB-EC26017C8694}">
      <dgm:prSet/>
      <dgm:spPr/>
      <dgm:t>
        <a:bodyPr/>
        <a:lstStyle/>
        <a:p>
          <a:endParaRPr lang="en-US"/>
        </a:p>
      </dgm:t>
    </dgm:pt>
    <dgm:pt modelId="{E7219B58-F72C-4E6F-BED5-6334EB737F69}" type="sibTrans" cxnId="{9B554069-1DA7-4ADF-8BFB-EC26017C8694}">
      <dgm:prSet/>
      <dgm:spPr>
        <a:solidFill>
          <a:schemeClr val="tx2">
            <a:lumMod val="50000"/>
            <a:lumOff val="50000"/>
          </a:schemeClr>
        </a:solidFill>
        <a:ln>
          <a:solidFill>
            <a:schemeClr val="tx2">
              <a:lumMod val="75000"/>
              <a:lumOff val="25000"/>
            </a:schemeClr>
          </a:solidFill>
        </a:ln>
      </dgm:spPr>
      <dgm:t>
        <a:bodyPr/>
        <a:lstStyle/>
        <a:p>
          <a:endParaRPr lang="en-US"/>
        </a:p>
      </dgm:t>
    </dgm:pt>
    <dgm:pt modelId="{D6D2A01F-B75C-486C-B07E-C7BAD7D86F21}">
      <dgm:prSet phldrT="[Texte]" custT="1"/>
      <dgm:spPr/>
      <dgm:t>
        <a:bodyPr/>
        <a:lstStyle/>
        <a:p>
          <a:r>
            <a:rPr lang="fr-FR" sz="5400" dirty="0">
              <a:latin typeface="+mj-lt"/>
            </a:rPr>
            <a:t>Vendre</a:t>
          </a:r>
          <a:endParaRPr lang="en-US" sz="5400" dirty="0">
            <a:latin typeface="+mj-lt"/>
          </a:endParaRPr>
        </a:p>
      </dgm:t>
    </dgm:pt>
    <dgm:pt modelId="{5461B3A3-AC46-4328-B7C4-9BCFFC4B6F72}" type="parTrans" cxnId="{9B0C8EF9-927B-4DA4-988D-EAAA9E1503F9}">
      <dgm:prSet/>
      <dgm:spPr/>
      <dgm:t>
        <a:bodyPr/>
        <a:lstStyle/>
        <a:p>
          <a:endParaRPr lang="en-US"/>
        </a:p>
      </dgm:t>
    </dgm:pt>
    <dgm:pt modelId="{8F85FDAA-B75E-4909-AFFD-01CEE5D494E8}" type="sibTrans" cxnId="{9B0C8EF9-927B-4DA4-988D-EAAA9E1503F9}">
      <dgm:prSet/>
      <dgm:spPr>
        <a:solidFill>
          <a:schemeClr val="tx2">
            <a:lumMod val="50000"/>
            <a:lumOff val="50000"/>
          </a:schemeClr>
        </a:solidFill>
        <a:ln>
          <a:solidFill>
            <a:schemeClr val="tx2">
              <a:lumMod val="75000"/>
              <a:lumOff val="25000"/>
            </a:schemeClr>
          </a:solidFill>
        </a:ln>
      </dgm:spPr>
      <dgm:t>
        <a:bodyPr/>
        <a:lstStyle/>
        <a:p>
          <a:endParaRPr lang="en-US"/>
        </a:p>
      </dgm:t>
    </dgm:pt>
    <dgm:pt modelId="{3AF04717-CC1E-455E-85D1-E86871D1B61D}">
      <dgm:prSet phldrT="[Texte]" custT="1"/>
      <dgm:spPr/>
      <dgm:t>
        <a:bodyPr/>
        <a:lstStyle/>
        <a:p>
          <a:r>
            <a:rPr lang="fr-FR" sz="5400" dirty="0">
              <a:latin typeface="+mj-lt"/>
            </a:rPr>
            <a:t>Diriger</a:t>
          </a:r>
          <a:endParaRPr lang="en-US" sz="5400" dirty="0">
            <a:latin typeface="+mj-lt"/>
          </a:endParaRPr>
        </a:p>
      </dgm:t>
    </dgm:pt>
    <dgm:pt modelId="{6157E2FD-A861-4574-B49E-3CF9820F2774}" type="parTrans" cxnId="{1FD9A5E3-A55F-4CF6-888E-29D5EAA660F4}">
      <dgm:prSet/>
      <dgm:spPr/>
      <dgm:t>
        <a:bodyPr/>
        <a:lstStyle/>
        <a:p>
          <a:endParaRPr lang="en-US"/>
        </a:p>
      </dgm:t>
    </dgm:pt>
    <dgm:pt modelId="{1710C0E4-31D7-4CCC-93B7-FB35075160AA}" type="sibTrans" cxnId="{1FD9A5E3-A55F-4CF6-888E-29D5EAA660F4}">
      <dgm:prSet/>
      <dgm:spPr>
        <a:solidFill>
          <a:schemeClr val="tx2">
            <a:lumMod val="50000"/>
            <a:lumOff val="50000"/>
          </a:schemeClr>
        </a:solidFill>
        <a:ln>
          <a:solidFill>
            <a:schemeClr val="tx2">
              <a:lumMod val="75000"/>
              <a:lumOff val="25000"/>
            </a:schemeClr>
          </a:solidFill>
        </a:ln>
      </dgm:spPr>
      <dgm:t>
        <a:bodyPr/>
        <a:lstStyle/>
        <a:p>
          <a:endParaRPr lang="en-US"/>
        </a:p>
      </dgm:t>
    </dgm:pt>
    <dgm:pt modelId="{26F97030-1292-494A-A30C-417F81A07718}" type="pres">
      <dgm:prSet presAssocID="{48218108-EE2F-47B0-B168-96FDF39092F9}" presName="cycle" presStyleCnt="0">
        <dgm:presLayoutVars>
          <dgm:dir/>
          <dgm:resizeHandles val="exact"/>
        </dgm:presLayoutVars>
      </dgm:prSet>
      <dgm:spPr/>
    </dgm:pt>
    <dgm:pt modelId="{6A627497-0E6F-4F05-A4F1-1D20F0B1591D}" type="pres">
      <dgm:prSet presAssocID="{75263C38-D226-453B-9225-DF90F29F3206}" presName="dummy" presStyleCnt="0"/>
      <dgm:spPr/>
    </dgm:pt>
    <dgm:pt modelId="{7717CFDB-0315-4160-AED4-9D56FEAF0410}" type="pres">
      <dgm:prSet presAssocID="{75263C38-D226-453B-9225-DF90F29F3206}" presName="node" presStyleLbl="revTx" presStyleIdx="0" presStyleCnt="4" custScaleY="58822">
        <dgm:presLayoutVars>
          <dgm:bulletEnabled val="1"/>
        </dgm:presLayoutVars>
      </dgm:prSet>
      <dgm:spPr/>
    </dgm:pt>
    <dgm:pt modelId="{D5BC893B-6A34-422E-A9EB-ABB34FBF571A}" type="pres">
      <dgm:prSet presAssocID="{89000F38-5AE8-4FE9-BC2A-6191EFB1EF52}" presName="sibTrans" presStyleLbl="node1" presStyleIdx="0" presStyleCnt="4" custLinFactNeighborX="275" custLinFactNeighborY="-4330"/>
      <dgm:spPr/>
    </dgm:pt>
    <dgm:pt modelId="{3E7D92D5-F52A-45F6-B928-6313643D169D}" type="pres">
      <dgm:prSet presAssocID="{D6F0C821-8D8F-48D8-B364-9520EF63A0BC}" presName="dummy" presStyleCnt="0"/>
      <dgm:spPr/>
    </dgm:pt>
    <dgm:pt modelId="{54A6F1D7-83E6-4DE5-BC6C-0F534464FAFF}" type="pres">
      <dgm:prSet presAssocID="{D6F0C821-8D8F-48D8-B364-9520EF63A0BC}" presName="node" presStyleLbl="revTx" presStyleIdx="1" presStyleCnt="4" custScaleX="118267" custScaleY="49503" custRadScaleRad="97493" custRadScaleInc="2239">
        <dgm:presLayoutVars>
          <dgm:bulletEnabled val="1"/>
        </dgm:presLayoutVars>
      </dgm:prSet>
      <dgm:spPr/>
    </dgm:pt>
    <dgm:pt modelId="{CA8D3EC4-8A5E-47BA-8788-F6EFCE940032}" type="pres">
      <dgm:prSet presAssocID="{E7219B58-F72C-4E6F-BED5-6334EB737F69}" presName="sibTrans" presStyleLbl="node1" presStyleIdx="1" presStyleCnt="4" custLinFactNeighborX="-1787" custLinFactNeighborY="330"/>
      <dgm:spPr/>
    </dgm:pt>
    <dgm:pt modelId="{BD578EBA-C282-4F88-A368-1D0DF2DF5F6D}" type="pres">
      <dgm:prSet presAssocID="{D6D2A01F-B75C-486C-B07E-C7BAD7D86F21}" presName="dummy" presStyleCnt="0"/>
      <dgm:spPr/>
    </dgm:pt>
    <dgm:pt modelId="{BC6A5010-4A63-4595-A89B-45D9919E15D8}" type="pres">
      <dgm:prSet presAssocID="{D6D2A01F-B75C-486C-B07E-C7BAD7D86F21}" presName="node" presStyleLbl="revTx" presStyleIdx="2" presStyleCnt="4" custScaleY="78237" custRadScaleRad="97821" custRadScaleInc="8928">
        <dgm:presLayoutVars>
          <dgm:bulletEnabled val="1"/>
        </dgm:presLayoutVars>
      </dgm:prSet>
      <dgm:spPr/>
    </dgm:pt>
    <dgm:pt modelId="{563B720E-3EEA-44DE-AFBE-A0D569533877}" type="pres">
      <dgm:prSet presAssocID="{8F85FDAA-B75E-4909-AFFD-01CEE5D494E8}" presName="sibTrans" presStyleLbl="node1" presStyleIdx="2" presStyleCnt="4" custLinFactNeighborX="275" custLinFactNeighborY="-3811"/>
      <dgm:spPr/>
    </dgm:pt>
    <dgm:pt modelId="{902EFF82-AC63-4E55-977C-B98D89ADB410}" type="pres">
      <dgm:prSet presAssocID="{3AF04717-CC1E-455E-85D1-E86871D1B61D}" presName="dummy" presStyleCnt="0"/>
      <dgm:spPr/>
    </dgm:pt>
    <dgm:pt modelId="{DF278FD5-091C-4253-A43A-CCD77B3CCCF7}" type="pres">
      <dgm:prSet presAssocID="{3AF04717-CC1E-455E-85D1-E86871D1B61D}" presName="node" presStyleLbl="revTx" presStyleIdx="3" presStyleCnt="4" custScaleY="68141">
        <dgm:presLayoutVars>
          <dgm:bulletEnabled val="1"/>
        </dgm:presLayoutVars>
      </dgm:prSet>
      <dgm:spPr/>
    </dgm:pt>
    <dgm:pt modelId="{F28D170F-2CED-4B6F-AB81-6FB59767C628}" type="pres">
      <dgm:prSet presAssocID="{1710C0E4-31D7-4CCC-93B7-FB35075160AA}" presName="sibTrans" presStyleLbl="node1" presStyleIdx="3" presStyleCnt="4" custLinFactNeighborX="-137" custLinFactNeighborY="-722"/>
      <dgm:spPr/>
    </dgm:pt>
  </dgm:ptLst>
  <dgm:cxnLst>
    <dgm:cxn modelId="{FB6AB106-7775-41FF-9EA3-D581C4AE5313}" type="presOf" srcId="{1710C0E4-31D7-4CCC-93B7-FB35075160AA}" destId="{F28D170F-2CED-4B6F-AB81-6FB59767C628}" srcOrd="0" destOrd="0" presId="urn:microsoft.com/office/officeart/2005/8/layout/cycle1"/>
    <dgm:cxn modelId="{8CFE2F20-2CCC-43FF-89F6-63BAD11FC17E}" type="presOf" srcId="{E7219B58-F72C-4E6F-BED5-6334EB737F69}" destId="{CA8D3EC4-8A5E-47BA-8788-F6EFCE940032}" srcOrd="0" destOrd="0" presId="urn:microsoft.com/office/officeart/2005/8/layout/cycle1"/>
    <dgm:cxn modelId="{8B4F0D32-2170-49B5-ACB3-0884B5609E57}" type="presOf" srcId="{D6F0C821-8D8F-48D8-B364-9520EF63A0BC}" destId="{54A6F1D7-83E6-4DE5-BC6C-0F534464FAFF}" srcOrd="0" destOrd="0" presId="urn:microsoft.com/office/officeart/2005/8/layout/cycle1"/>
    <dgm:cxn modelId="{90854D3F-2648-4049-898C-EE0FA0C57330}" type="presOf" srcId="{8F85FDAA-B75E-4909-AFFD-01CEE5D494E8}" destId="{563B720E-3EEA-44DE-AFBE-A0D569533877}" srcOrd="0" destOrd="0" presId="urn:microsoft.com/office/officeart/2005/8/layout/cycle1"/>
    <dgm:cxn modelId="{6B43FA5C-AA2E-4DE5-829C-61F23AD68192}" type="presOf" srcId="{3AF04717-CC1E-455E-85D1-E86871D1B61D}" destId="{DF278FD5-091C-4253-A43A-CCD77B3CCCF7}" srcOrd="0" destOrd="0" presId="urn:microsoft.com/office/officeart/2005/8/layout/cycle1"/>
    <dgm:cxn modelId="{9B554069-1DA7-4ADF-8BFB-EC26017C8694}" srcId="{48218108-EE2F-47B0-B168-96FDF39092F9}" destId="{D6F0C821-8D8F-48D8-B364-9520EF63A0BC}" srcOrd="1" destOrd="0" parTransId="{4D8F1CDB-CE74-4AEA-B821-8CB416FBD6BD}" sibTransId="{E7219B58-F72C-4E6F-BED5-6334EB737F69}"/>
    <dgm:cxn modelId="{242DCF6A-85B9-45BD-9455-720207A6E082}" type="presOf" srcId="{89000F38-5AE8-4FE9-BC2A-6191EFB1EF52}" destId="{D5BC893B-6A34-422E-A9EB-ABB34FBF571A}" srcOrd="0" destOrd="0" presId="urn:microsoft.com/office/officeart/2005/8/layout/cycle1"/>
    <dgm:cxn modelId="{0BA2D76E-ABBA-4098-9393-F0D7BC2F0DEA}" type="presOf" srcId="{48218108-EE2F-47B0-B168-96FDF39092F9}" destId="{26F97030-1292-494A-A30C-417F81A07718}" srcOrd="0" destOrd="0" presId="urn:microsoft.com/office/officeart/2005/8/layout/cycle1"/>
    <dgm:cxn modelId="{F48CC595-7104-4A45-B1EF-04483A209FB7}" type="presOf" srcId="{75263C38-D226-453B-9225-DF90F29F3206}" destId="{7717CFDB-0315-4160-AED4-9D56FEAF0410}" srcOrd="0" destOrd="0" presId="urn:microsoft.com/office/officeart/2005/8/layout/cycle1"/>
    <dgm:cxn modelId="{FB33FBDD-3029-41E9-83B1-4C7BAA471C44}" srcId="{48218108-EE2F-47B0-B168-96FDF39092F9}" destId="{75263C38-D226-453B-9225-DF90F29F3206}" srcOrd="0" destOrd="0" parTransId="{EE760382-A967-485A-9D79-75322959BA0C}" sibTransId="{89000F38-5AE8-4FE9-BC2A-6191EFB1EF52}"/>
    <dgm:cxn modelId="{1FD9A5E3-A55F-4CF6-888E-29D5EAA660F4}" srcId="{48218108-EE2F-47B0-B168-96FDF39092F9}" destId="{3AF04717-CC1E-455E-85D1-E86871D1B61D}" srcOrd="3" destOrd="0" parTransId="{6157E2FD-A861-4574-B49E-3CF9820F2774}" sibTransId="{1710C0E4-31D7-4CCC-93B7-FB35075160AA}"/>
    <dgm:cxn modelId="{1FF9CFE8-0D22-4340-903E-BCE2CE7CD66C}" type="presOf" srcId="{D6D2A01F-B75C-486C-B07E-C7BAD7D86F21}" destId="{BC6A5010-4A63-4595-A89B-45D9919E15D8}" srcOrd="0" destOrd="0" presId="urn:microsoft.com/office/officeart/2005/8/layout/cycle1"/>
    <dgm:cxn modelId="{9B0C8EF9-927B-4DA4-988D-EAAA9E1503F9}" srcId="{48218108-EE2F-47B0-B168-96FDF39092F9}" destId="{D6D2A01F-B75C-486C-B07E-C7BAD7D86F21}" srcOrd="2" destOrd="0" parTransId="{5461B3A3-AC46-4328-B7C4-9BCFFC4B6F72}" sibTransId="{8F85FDAA-B75E-4909-AFFD-01CEE5D494E8}"/>
    <dgm:cxn modelId="{C6CFCB1D-5EB4-4D8F-B706-8D1FADEF5D56}" type="presParOf" srcId="{26F97030-1292-494A-A30C-417F81A07718}" destId="{6A627497-0E6F-4F05-A4F1-1D20F0B1591D}" srcOrd="0" destOrd="0" presId="urn:microsoft.com/office/officeart/2005/8/layout/cycle1"/>
    <dgm:cxn modelId="{460CF665-0218-4160-A8DD-F3A62EFE6C3D}" type="presParOf" srcId="{26F97030-1292-494A-A30C-417F81A07718}" destId="{7717CFDB-0315-4160-AED4-9D56FEAF0410}" srcOrd="1" destOrd="0" presId="urn:microsoft.com/office/officeart/2005/8/layout/cycle1"/>
    <dgm:cxn modelId="{7F7839A3-CCAC-4C5B-8788-B35F9BE51854}" type="presParOf" srcId="{26F97030-1292-494A-A30C-417F81A07718}" destId="{D5BC893B-6A34-422E-A9EB-ABB34FBF571A}" srcOrd="2" destOrd="0" presId="urn:microsoft.com/office/officeart/2005/8/layout/cycle1"/>
    <dgm:cxn modelId="{58B18694-8490-45EB-A390-B544FC8CC14D}" type="presParOf" srcId="{26F97030-1292-494A-A30C-417F81A07718}" destId="{3E7D92D5-F52A-45F6-B928-6313643D169D}" srcOrd="3" destOrd="0" presId="urn:microsoft.com/office/officeart/2005/8/layout/cycle1"/>
    <dgm:cxn modelId="{95BEC261-E6AA-4CA4-AF6D-E37C12A82D03}" type="presParOf" srcId="{26F97030-1292-494A-A30C-417F81A07718}" destId="{54A6F1D7-83E6-4DE5-BC6C-0F534464FAFF}" srcOrd="4" destOrd="0" presId="urn:microsoft.com/office/officeart/2005/8/layout/cycle1"/>
    <dgm:cxn modelId="{1EC24C85-64D3-4BFA-B763-59703BE109C2}" type="presParOf" srcId="{26F97030-1292-494A-A30C-417F81A07718}" destId="{CA8D3EC4-8A5E-47BA-8788-F6EFCE940032}" srcOrd="5" destOrd="0" presId="urn:microsoft.com/office/officeart/2005/8/layout/cycle1"/>
    <dgm:cxn modelId="{381860F1-DEA3-40C7-AC32-11D8A7F8A202}" type="presParOf" srcId="{26F97030-1292-494A-A30C-417F81A07718}" destId="{BD578EBA-C282-4F88-A368-1D0DF2DF5F6D}" srcOrd="6" destOrd="0" presId="urn:microsoft.com/office/officeart/2005/8/layout/cycle1"/>
    <dgm:cxn modelId="{F3B934FA-63A0-48DB-A7A1-B338AACF7102}" type="presParOf" srcId="{26F97030-1292-494A-A30C-417F81A07718}" destId="{BC6A5010-4A63-4595-A89B-45D9919E15D8}" srcOrd="7" destOrd="0" presId="urn:microsoft.com/office/officeart/2005/8/layout/cycle1"/>
    <dgm:cxn modelId="{C7461676-5B15-4916-AEEE-8373F9EFA329}" type="presParOf" srcId="{26F97030-1292-494A-A30C-417F81A07718}" destId="{563B720E-3EEA-44DE-AFBE-A0D569533877}" srcOrd="8" destOrd="0" presId="urn:microsoft.com/office/officeart/2005/8/layout/cycle1"/>
    <dgm:cxn modelId="{7222BA77-0924-40D1-9E6C-063B4EED1F05}" type="presParOf" srcId="{26F97030-1292-494A-A30C-417F81A07718}" destId="{902EFF82-AC63-4E55-977C-B98D89ADB410}" srcOrd="9" destOrd="0" presId="urn:microsoft.com/office/officeart/2005/8/layout/cycle1"/>
    <dgm:cxn modelId="{AF1D57B5-3065-440A-B966-50A28EDF2838}" type="presParOf" srcId="{26F97030-1292-494A-A30C-417F81A07718}" destId="{DF278FD5-091C-4253-A43A-CCD77B3CCCF7}" srcOrd="10" destOrd="0" presId="urn:microsoft.com/office/officeart/2005/8/layout/cycle1"/>
    <dgm:cxn modelId="{F6349F78-293E-4479-A78B-53110DE714B9}" type="presParOf" srcId="{26F97030-1292-494A-A30C-417F81A07718}" destId="{F28D170F-2CED-4B6F-AB81-6FB59767C628}" srcOrd="11" destOrd="0" presId="urn:microsoft.com/office/officeart/2005/8/layout/cycle1"/>
  </dgm:cxnLst>
  <dgm:bg>
    <a:solidFill>
      <a:schemeClr val="tx2">
        <a:lumMod val="25000"/>
        <a:lumOff val="75000"/>
      </a:schemeClr>
    </a:solidFill>
  </dgm:bg>
  <dgm:whole>
    <a:ln>
      <a:solidFill>
        <a:schemeClr val="tx2">
          <a:lumMod val="90000"/>
          <a:lumOff val="10000"/>
        </a:schemeClr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9D176A-7EC8-4B38-89BF-CCA864A80364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D51985-C906-476B-9768-E9C284BD02B7}">
      <dgm:prSet phldrT="[Texte]" custT="1"/>
      <dgm:spPr>
        <a:solidFill>
          <a:schemeClr val="accent1"/>
        </a:solidFill>
      </dgm:spPr>
      <dgm:t>
        <a:bodyPr/>
        <a:lstStyle/>
        <a:p>
          <a:r>
            <a:rPr lang="fr-FR" sz="3600" dirty="0">
              <a:solidFill>
                <a:schemeClr val="tx1"/>
              </a:solidFill>
              <a:latin typeface="+mj-lt"/>
            </a:rPr>
            <a:t>Fonction</a:t>
          </a:r>
        </a:p>
        <a:p>
          <a:r>
            <a:rPr lang="fr-FR" sz="3600" dirty="0">
              <a:solidFill>
                <a:schemeClr val="tx1"/>
              </a:solidFill>
              <a:latin typeface="+mj-lt"/>
            </a:rPr>
            <a:t>Commerciale</a:t>
          </a:r>
          <a:endParaRPr lang="en-US" sz="3600" dirty="0">
            <a:solidFill>
              <a:schemeClr val="tx1"/>
            </a:solidFill>
            <a:latin typeface="+mj-lt"/>
          </a:endParaRPr>
        </a:p>
      </dgm:t>
    </dgm:pt>
    <dgm:pt modelId="{FBC3EB55-537C-4DBD-86C1-466A59173B0A}" type="parTrans" cxnId="{1304E737-E88B-453F-AA85-5C8086B5DB6F}">
      <dgm:prSet/>
      <dgm:spPr/>
      <dgm:t>
        <a:bodyPr/>
        <a:lstStyle/>
        <a:p>
          <a:endParaRPr lang="en-US"/>
        </a:p>
      </dgm:t>
    </dgm:pt>
    <dgm:pt modelId="{0B1152B6-BB24-4B0F-8E3F-7DAE425FED14}" type="sibTrans" cxnId="{1304E737-E88B-453F-AA85-5C8086B5DB6F}">
      <dgm:prSet/>
      <dgm:spPr/>
      <dgm:t>
        <a:bodyPr/>
        <a:lstStyle/>
        <a:p>
          <a:endParaRPr lang="en-US"/>
        </a:p>
      </dgm:t>
    </dgm:pt>
    <dgm:pt modelId="{9702D413-2D43-4EF5-81BE-A3A4AC97EEF1}">
      <dgm:prSet phldrT="[Texte]"/>
      <dgm:spPr/>
      <dgm:t>
        <a:bodyPr/>
        <a:lstStyle/>
        <a:p>
          <a:r>
            <a:rPr lang="fr-FR" dirty="0">
              <a:solidFill>
                <a:schemeClr val="tx1"/>
              </a:solidFill>
              <a:latin typeface="+mj-lt"/>
            </a:rPr>
            <a:t>Fonction de soutien</a:t>
          </a:r>
          <a:endParaRPr lang="en-US" dirty="0">
            <a:solidFill>
              <a:schemeClr val="tx1"/>
            </a:solidFill>
            <a:latin typeface="+mj-lt"/>
          </a:endParaRPr>
        </a:p>
      </dgm:t>
    </dgm:pt>
    <dgm:pt modelId="{06BF79D2-81FD-492E-8D98-F4B52C14223E}" type="parTrans" cxnId="{5A4AB28B-585D-403A-A4BB-1F3E4D8D8981}">
      <dgm:prSet/>
      <dgm:spPr>
        <a:ln>
          <a:solidFill>
            <a:schemeClr val="tx2">
              <a:lumMod val="90000"/>
              <a:lumOff val="10000"/>
            </a:schemeClr>
          </a:solidFill>
        </a:ln>
      </dgm:spPr>
      <dgm:t>
        <a:bodyPr/>
        <a:lstStyle/>
        <a:p>
          <a:endParaRPr lang="en-US"/>
        </a:p>
      </dgm:t>
    </dgm:pt>
    <dgm:pt modelId="{327686A6-F834-4DCF-A7A1-FF5AE5F8AA22}" type="sibTrans" cxnId="{5A4AB28B-585D-403A-A4BB-1F3E4D8D8981}">
      <dgm:prSet/>
      <dgm:spPr/>
      <dgm:t>
        <a:bodyPr/>
        <a:lstStyle/>
        <a:p>
          <a:endParaRPr lang="en-US"/>
        </a:p>
      </dgm:t>
    </dgm:pt>
    <dgm:pt modelId="{7803EF48-41C9-4326-AE0F-8FD35106DEDC}">
      <dgm:prSet phldrT="[Texte]" custT="1"/>
      <dgm:spPr/>
      <dgm:t>
        <a:bodyPr/>
        <a:lstStyle/>
        <a:p>
          <a:r>
            <a:rPr lang="fr-FR" sz="2800" dirty="0">
              <a:solidFill>
                <a:schemeClr val="tx1"/>
              </a:solidFill>
              <a:latin typeface="+mj-lt"/>
            </a:rPr>
            <a:t>Etude de marchés</a:t>
          </a:r>
          <a:endParaRPr lang="en-US" sz="2800" dirty="0">
            <a:solidFill>
              <a:schemeClr val="tx1"/>
            </a:solidFill>
            <a:latin typeface="+mj-lt"/>
          </a:endParaRPr>
        </a:p>
      </dgm:t>
    </dgm:pt>
    <dgm:pt modelId="{E219F0F9-579A-49C2-BDF5-FDF8944088CD}" type="parTrans" cxnId="{F0613D43-9CA7-4565-8B32-2D65869825B7}">
      <dgm:prSet/>
      <dgm:spPr>
        <a:ln>
          <a:solidFill>
            <a:schemeClr val="tx2">
              <a:lumMod val="90000"/>
              <a:lumOff val="10000"/>
            </a:schemeClr>
          </a:solidFill>
        </a:ln>
      </dgm:spPr>
      <dgm:t>
        <a:bodyPr/>
        <a:lstStyle/>
        <a:p>
          <a:endParaRPr lang="en-US"/>
        </a:p>
      </dgm:t>
    </dgm:pt>
    <dgm:pt modelId="{87E7D8A7-9A0C-4FAC-B87E-B5C555FBEBE7}" type="sibTrans" cxnId="{F0613D43-9CA7-4565-8B32-2D65869825B7}">
      <dgm:prSet/>
      <dgm:spPr/>
      <dgm:t>
        <a:bodyPr/>
        <a:lstStyle/>
        <a:p>
          <a:endParaRPr lang="en-US"/>
        </a:p>
      </dgm:t>
    </dgm:pt>
    <dgm:pt modelId="{48FCCC40-6BD8-4D56-9E85-8D59969616A8}">
      <dgm:prSet phldrT="[Texte]" custT="1"/>
      <dgm:spPr/>
      <dgm:t>
        <a:bodyPr/>
        <a:lstStyle/>
        <a:p>
          <a:r>
            <a:rPr lang="fr-FR" sz="2800" dirty="0">
              <a:solidFill>
                <a:schemeClr val="tx1"/>
              </a:solidFill>
              <a:latin typeface="+mj-lt"/>
            </a:rPr>
            <a:t>Promotion des ventes</a:t>
          </a:r>
          <a:endParaRPr lang="en-US" sz="2800" dirty="0">
            <a:solidFill>
              <a:schemeClr val="tx1"/>
            </a:solidFill>
            <a:latin typeface="+mj-lt"/>
          </a:endParaRPr>
        </a:p>
      </dgm:t>
    </dgm:pt>
    <dgm:pt modelId="{C7C8D8A3-0E51-4FF3-8C9D-6541ABCC9C50}" type="parTrans" cxnId="{EDAA77F6-2465-4474-928D-AD29BA100B5C}">
      <dgm:prSet/>
      <dgm:spPr>
        <a:ln>
          <a:solidFill>
            <a:schemeClr val="tx2">
              <a:lumMod val="90000"/>
              <a:lumOff val="10000"/>
            </a:schemeClr>
          </a:solidFill>
        </a:ln>
      </dgm:spPr>
      <dgm:t>
        <a:bodyPr/>
        <a:lstStyle/>
        <a:p>
          <a:endParaRPr lang="en-US"/>
        </a:p>
      </dgm:t>
    </dgm:pt>
    <dgm:pt modelId="{CAC3B9B2-E716-4CE2-9051-795A485D96D7}" type="sibTrans" cxnId="{EDAA77F6-2465-4474-928D-AD29BA100B5C}">
      <dgm:prSet/>
      <dgm:spPr/>
      <dgm:t>
        <a:bodyPr/>
        <a:lstStyle/>
        <a:p>
          <a:endParaRPr lang="en-US"/>
        </a:p>
      </dgm:t>
    </dgm:pt>
    <dgm:pt modelId="{FC799997-B496-4629-9E1B-1EA6D808A2C7}">
      <dgm:prSet phldrT="[Texte]" custT="1"/>
      <dgm:spPr/>
      <dgm:t>
        <a:bodyPr/>
        <a:lstStyle/>
        <a:p>
          <a:r>
            <a:rPr lang="fr-FR" sz="2800" dirty="0">
              <a:solidFill>
                <a:schemeClr val="tx1"/>
              </a:solidFill>
              <a:latin typeface="+mj-lt"/>
            </a:rPr>
            <a:t>Exécution et administration de la vente </a:t>
          </a:r>
          <a:endParaRPr lang="en-US" sz="2800" dirty="0">
            <a:solidFill>
              <a:schemeClr val="tx1"/>
            </a:solidFill>
            <a:latin typeface="+mj-lt"/>
          </a:endParaRPr>
        </a:p>
      </dgm:t>
    </dgm:pt>
    <dgm:pt modelId="{484C741B-E4FB-4ECC-85F8-2D471D61B4FA}" type="parTrans" cxnId="{D87E0036-0B66-4D0A-8C36-602274218824}">
      <dgm:prSet/>
      <dgm:spPr>
        <a:ln>
          <a:solidFill>
            <a:schemeClr val="tx2">
              <a:lumMod val="90000"/>
              <a:lumOff val="10000"/>
            </a:schemeClr>
          </a:solidFill>
        </a:ln>
      </dgm:spPr>
      <dgm:t>
        <a:bodyPr/>
        <a:lstStyle/>
        <a:p>
          <a:endParaRPr lang="en-US"/>
        </a:p>
      </dgm:t>
    </dgm:pt>
    <dgm:pt modelId="{33AEF10A-3EDD-4FBE-A83A-987A9B8C729F}" type="sibTrans" cxnId="{D87E0036-0B66-4D0A-8C36-602274218824}">
      <dgm:prSet/>
      <dgm:spPr/>
      <dgm:t>
        <a:bodyPr/>
        <a:lstStyle/>
        <a:p>
          <a:endParaRPr lang="en-US"/>
        </a:p>
      </dgm:t>
    </dgm:pt>
    <dgm:pt modelId="{A7F7E0D8-CFB8-4D0D-90E2-1A753799C20A}">
      <dgm:prSet phldrT="[Texte]" custT="1"/>
      <dgm:spPr/>
      <dgm:t>
        <a:bodyPr/>
        <a:lstStyle/>
        <a:p>
          <a:r>
            <a:rPr lang="fr-FR" sz="2800" dirty="0">
              <a:solidFill>
                <a:schemeClr val="tx1"/>
              </a:solidFill>
              <a:latin typeface="+mj-lt"/>
            </a:rPr>
            <a:t>Service après vente</a:t>
          </a:r>
          <a:endParaRPr lang="en-US" sz="2800" dirty="0">
            <a:solidFill>
              <a:schemeClr val="tx1"/>
            </a:solidFill>
            <a:latin typeface="+mj-lt"/>
          </a:endParaRPr>
        </a:p>
      </dgm:t>
    </dgm:pt>
    <dgm:pt modelId="{E4BCCDEE-5B13-42DB-ACFB-988FD1E78E65}" type="parTrans" cxnId="{C76BFCBF-F8E0-4C81-8314-056327C89605}">
      <dgm:prSet/>
      <dgm:spPr>
        <a:ln>
          <a:solidFill>
            <a:schemeClr val="tx2">
              <a:lumMod val="90000"/>
              <a:lumOff val="10000"/>
            </a:schemeClr>
          </a:solidFill>
        </a:ln>
      </dgm:spPr>
      <dgm:t>
        <a:bodyPr/>
        <a:lstStyle/>
        <a:p>
          <a:endParaRPr lang="en-US"/>
        </a:p>
      </dgm:t>
    </dgm:pt>
    <dgm:pt modelId="{DC95223D-2D9C-4B8C-98C5-39C34C983886}" type="sibTrans" cxnId="{C76BFCBF-F8E0-4C81-8314-056327C89605}">
      <dgm:prSet/>
      <dgm:spPr/>
      <dgm:t>
        <a:bodyPr/>
        <a:lstStyle/>
        <a:p>
          <a:endParaRPr lang="en-US"/>
        </a:p>
      </dgm:t>
    </dgm:pt>
    <dgm:pt modelId="{3E3155B5-095E-41F8-9818-F66286209485}">
      <dgm:prSet custT="1"/>
      <dgm:spPr>
        <a:solidFill>
          <a:schemeClr val="accent1"/>
        </a:solidFill>
      </dgm:spPr>
      <dgm:t>
        <a:bodyPr/>
        <a:lstStyle/>
        <a:p>
          <a:r>
            <a:rPr lang="fr-FR" sz="3200" dirty="0">
              <a:solidFill>
                <a:schemeClr val="tx1"/>
              </a:solidFill>
              <a:latin typeface="+mj-lt"/>
            </a:rPr>
            <a:t>Fonction Logistique</a:t>
          </a:r>
          <a:endParaRPr lang="en-US" sz="3200" dirty="0">
            <a:solidFill>
              <a:schemeClr val="tx1"/>
            </a:solidFill>
            <a:latin typeface="+mj-lt"/>
          </a:endParaRPr>
        </a:p>
      </dgm:t>
    </dgm:pt>
    <dgm:pt modelId="{228725EC-92C9-45C7-987F-BD1E4BC744A5}" type="parTrans" cxnId="{0DB28CCA-9021-464B-A344-6E53B46D40C9}">
      <dgm:prSet/>
      <dgm:spPr>
        <a:ln>
          <a:solidFill>
            <a:schemeClr val="tx2">
              <a:lumMod val="90000"/>
              <a:lumOff val="10000"/>
            </a:schemeClr>
          </a:solidFill>
        </a:ln>
      </dgm:spPr>
      <dgm:t>
        <a:bodyPr/>
        <a:lstStyle/>
        <a:p>
          <a:endParaRPr lang="en-US"/>
        </a:p>
      </dgm:t>
    </dgm:pt>
    <dgm:pt modelId="{3465F4C3-DB99-42D7-8CAD-D9F739B66709}" type="sibTrans" cxnId="{0DB28CCA-9021-464B-A344-6E53B46D40C9}">
      <dgm:prSet/>
      <dgm:spPr/>
      <dgm:t>
        <a:bodyPr/>
        <a:lstStyle/>
        <a:p>
          <a:endParaRPr lang="en-US"/>
        </a:p>
      </dgm:t>
    </dgm:pt>
    <dgm:pt modelId="{14D53625-E561-4DB5-B8F3-C1BA2CBFDEDC}">
      <dgm:prSet/>
      <dgm:spPr/>
      <dgm:t>
        <a:bodyPr/>
        <a:lstStyle/>
        <a:p>
          <a:r>
            <a:rPr lang="fr-FR" dirty="0">
              <a:solidFill>
                <a:schemeClr val="tx1"/>
              </a:solidFill>
              <a:latin typeface="+mj-lt"/>
            </a:rPr>
            <a:t>Formation des vendeurs</a:t>
          </a:r>
          <a:endParaRPr lang="en-US" dirty="0">
            <a:solidFill>
              <a:schemeClr val="tx1"/>
            </a:solidFill>
            <a:latin typeface="+mj-lt"/>
          </a:endParaRPr>
        </a:p>
      </dgm:t>
    </dgm:pt>
    <dgm:pt modelId="{6BDCE4C3-5B2B-4743-AA33-1864D4F37AFE}" type="parTrans" cxnId="{A6AFCB67-4BEF-43CD-B22F-9585229768E8}">
      <dgm:prSet/>
      <dgm:spPr>
        <a:ln>
          <a:solidFill>
            <a:schemeClr val="tx2">
              <a:lumMod val="90000"/>
              <a:lumOff val="10000"/>
            </a:schemeClr>
          </a:solidFill>
        </a:ln>
      </dgm:spPr>
      <dgm:t>
        <a:bodyPr/>
        <a:lstStyle/>
        <a:p>
          <a:endParaRPr lang="en-US"/>
        </a:p>
      </dgm:t>
    </dgm:pt>
    <dgm:pt modelId="{BF155BC3-C8BE-46F9-9A05-17456516ACBA}" type="sibTrans" cxnId="{A6AFCB67-4BEF-43CD-B22F-9585229768E8}">
      <dgm:prSet/>
      <dgm:spPr/>
      <dgm:t>
        <a:bodyPr/>
        <a:lstStyle/>
        <a:p>
          <a:endParaRPr lang="en-US"/>
        </a:p>
      </dgm:t>
    </dgm:pt>
    <dgm:pt modelId="{5F106D8B-D22E-4F82-8296-0433F3CF8A2A}">
      <dgm:prSet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fr-FR" sz="2000" dirty="0">
              <a:solidFill>
                <a:schemeClr val="tx1"/>
              </a:solidFill>
              <a:latin typeface="+mj-lt"/>
            </a:rPr>
            <a:t>Transport</a:t>
          </a:r>
        </a:p>
        <a:p>
          <a:pPr>
            <a:buFont typeface="Arial" panose="020B0604020202020204" pitchFamily="34" charset="0"/>
            <a:buNone/>
          </a:pPr>
          <a:r>
            <a:rPr lang="fr-FR" sz="2000" dirty="0">
              <a:solidFill>
                <a:schemeClr val="tx1"/>
              </a:solidFill>
              <a:latin typeface="+mj-lt"/>
            </a:rPr>
            <a:t>Livraison</a:t>
          </a:r>
        </a:p>
        <a:p>
          <a:pPr>
            <a:buFont typeface="Arial" panose="020B0604020202020204" pitchFamily="34" charset="0"/>
            <a:buNone/>
          </a:pPr>
          <a:r>
            <a:rPr lang="fr-FR" sz="2000" dirty="0" err="1">
              <a:solidFill>
                <a:schemeClr val="tx1"/>
              </a:solidFill>
              <a:latin typeface="+mj-lt"/>
            </a:rPr>
            <a:t>Entroposage</a:t>
          </a:r>
          <a:r>
            <a:rPr lang="fr-FR" sz="2000" dirty="0">
              <a:solidFill>
                <a:schemeClr val="tx1"/>
              </a:solidFill>
              <a:latin typeface="+mj-lt"/>
            </a:rPr>
            <a:t> des produite</a:t>
          </a:r>
        </a:p>
      </dgm:t>
    </dgm:pt>
    <dgm:pt modelId="{D02CAEA8-60B4-479F-8EC3-6114164119C0}" type="parTrans" cxnId="{65B66BA5-B385-40CA-A22C-77F5743D18D7}">
      <dgm:prSet/>
      <dgm:spPr>
        <a:ln>
          <a:solidFill>
            <a:schemeClr val="tx2">
              <a:lumMod val="90000"/>
              <a:lumOff val="10000"/>
            </a:schemeClr>
          </a:solidFill>
        </a:ln>
      </dgm:spPr>
      <dgm:t>
        <a:bodyPr/>
        <a:lstStyle/>
        <a:p>
          <a:endParaRPr lang="en-US"/>
        </a:p>
      </dgm:t>
    </dgm:pt>
    <dgm:pt modelId="{98479CA1-852C-4F6D-87F6-948D4ABFC4D5}" type="sibTrans" cxnId="{65B66BA5-B385-40CA-A22C-77F5743D18D7}">
      <dgm:prSet/>
      <dgm:spPr/>
      <dgm:t>
        <a:bodyPr/>
        <a:lstStyle/>
        <a:p>
          <a:endParaRPr lang="en-US"/>
        </a:p>
      </dgm:t>
    </dgm:pt>
    <dgm:pt modelId="{1A9545D9-532A-4797-8CAB-F68F4A080B2F}" type="pres">
      <dgm:prSet presAssocID="{949D176A-7EC8-4B38-89BF-CCA864A8036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072C280-F793-4B89-8BFB-FFD115C99CA7}" type="pres">
      <dgm:prSet presAssocID="{AED51985-C906-476B-9768-E9C284BD02B7}" presName="hierRoot1" presStyleCnt="0">
        <dgm:presLayoutVars>
          <dgm:hierBranch val="init"/>
        </dgm:presLayoutVars>
      </dgm:prSet>
      <dgm:spPr/>
    </dgm:pt>
    <dgm:pt modelId="{48AC6129-E2E9-4C8E-82B1-A68A3D6813A5}" type="pres">
      <dgm:prSet presAssocID="{AED51985-C906-476B-9768-E9C284BD02B7}" presName="rootComposite1" presStyleCnt="0"/>
      <dgm:spPr/>
    </dgm:pt>
    <dgm:pt modelId="{A1688D00-62C6-401F-8B2D-9A90834D412F}" type="pres">
      <dgm:prSet presAssocID="{AED51985-C906-476B-9768-E9C284BD02B7}" presName="rootText1" presStyleLbl="node0" presStyleIdx="0" presStyleCnt="1" custScaleY="158429" custLinFactNeighborX="-891" custLinFactNeighborY="-2921">
        <dgm:presLayoutVars>
          <dgm:chPref val="3"/>
        </dgm:presLayoutVars>
      </dgm:prSet>
      <dgm:spPr/>
    </dgm:pt>
    <dgm:pt modelId="{3FD9C205-2921-4A01-A14D-214696BE01E7}" type="pres">
      <dgm:prSet presAssocID="{AED51985-C906-476B-9768-E9C284BD02B7}" presName="rootConnector1" presStyleLbl="node1" presStyleIdx="0" presStyleCnt="0"/>
      <dgm:spPr/>
    </dgm:pt>
    <dgm:pt modelId="{09D7AC9C-01A8-44B3-9A73-5E59ADAD9750}" type="pres">
      <dgm:prSet presAssocID="{AED51985-C906-476B-9768-E9C284BD02B7}" presName="hierChild2" presStyleCnt="0"/>
      <dgm:spPr/>
    </dgm:pt>
    <dgm:pt modelId="{F0A0BC34-F390-4B66-9EA8-53BF72E8924D}" type="pres">
      <dgm:prSet presAssocID="{484C741B-E4FB-4ECC-85F8-2D471D61B4FA}" presName="Name64" presStyleLbl="parChTrans1D2" presStyleIdx="0" presStyleCnt="3"/>
      <dgm:spPr/>
    </dgm:pt>
    <dgm:pt modelId="{87893BB6-E81A-42FA-880D-2243D7250F4D}" type="pres">
      <dgm:prSet presAssocID="{FC799997-B496-4629-9E1B-1EA6D808A2C7}" presName="hierRoot2" presStyleCnt="0">
        <dgm:presLayoutVars>
          <dgm:hierBranch val="init"/>
        </dgm:presLayoutVars>
      </dgm:prSet>
      <dgm:spPr/>
    </dgm:pt>
    <dgm:pt modelId="{94F5B69E-00F0-45CD-A154-A04DDF6F8871}" type="pres">
      <dgm:prSet presAssocID="{FC799997-B496-4629-9E1B-1EA6D808A2C7}" presName="rootComposite" presStyleCnt="0"/>
      <dgm:spPr/>
    </dgm:pt>
    <dgm:pt modelId="{B3B9E086-CB59-440C-AC35-C44709157FF9}" type="pres">
      <dgm:prSet presAssocID="{FC799997-B496-4629-9E1B-1EA6D808A2C7}" presName="rootText" presStyleLbl="node2" presStyleIdx="0" presStyleCnt="3" custScaleY="131284">
        <dgm:presLayoutVars>
          <dgm:chPref val="3"/>
        </dgm:presLayoutVars>
      </dgm:prSet>
      <dgm:spPr/>
    </dgm:pt>
    <dgm:pt modelId="{9F27D514-8B9A-4EAB-A912-6C62EDB6BDA9}" type="pres">
      <dgm:prSet presAssocID="{FC799997-B496-4629-9E1B-1EA6D808A2C7}" presName="rootConnector" presStyleLbl="node2" presStyleIdx="0" presStyleCnt="3"/>
      <dgm:spPr/>
    </dgm:pt>
    <dgm:pt modelId="{8C6AE116-2F1E-4CA8-9D71-96068BCC4E47}" type="pres">
      <dgm:prSet presAssocID="{FC799997-B496-4629-9E1B-1EA6D808A2C7}" presName="hierChild4" presStyleCnt="0"/>
      <dgm:spPr/>
    </dgm:pt>
    <dgm:pt modelId="{E5BEAC2F-3AEE-42FF-A116-5758D4F719A9}" type="pres">
      <dgm:prSet presAssocID="{E4BCCDEE-5B13-42DB-ACFB-988FD1E78E65}" presName="Name64" presStyleLbl="parChTrans1D3" presStyleIdx="0" presStyleCnt="5"/>
      <dgm:spPr/>
    </dgm:pt>
    <dgm:pt modelId="{5E0DEC62-20D5-4FB2-97E5-FD579C6708E6}" type="pres">
      <dgm:prSet presAssocID="{A7F7E0D8-CFB8-4D0D-90E2-1A753799C20A}" presName="hierRoot2" presStyleCnt="0">
        <dgm:presLayoutVars>
          <dgm:hierBranch val="init"/>
        </dgm:presLayoutVars>
      </dgm:prSet>
      <dgm:spPr/>
    </dgm:pt>
    <dgm:pt modelId="{DDD9E022-8236-49BF-AEB6-58A5E805E708}" type="pres">
      <dgm:prSet presAssocID="{A7F7E0D8-CFB8-4D0D-90E2-1A753799C20A}" presName="rootComposite" presStyleCnt="0"/>
      <dgm:spPr/>
    </dgm:pt>
    <dgm:pt modelId="{934D7C52-82A6-469C-82E3-B2F11E41CB3C}" type="pres">
      <dgm:prSet presAssocID="{A7F7E0D8-CFB8-4D0D-90E2-1A753799C20A}" presName="rootText" presStyleLbl="node3" presStyleIdx="0" presStyleCnt="5" custScaleY="122349">
        <dgm:presLayoutVars>
          <dgm:chPref val="3"/>
        </dgm:presLayoutVars>
      </dgm:prSet>
      <dgm:spPr/>
    </dgm:pt>
    <dgm:pt modelId="{FD0F3891-0787-44F7-A872-82959A5B7767}" type="pres">
      <dgm:prSet presAssocID="{A7F7E0D8-CFB8-4D0D-90E2-1A753799C20A}" presName="rootConnector" presStyleLbl="node3" presStyleIdx="0" presStyleCnt="5"/>
      <dgm:spPr/>
    </dgm:pt>
    <dgm:pt modelId="{FAC0731A-CB8C-4210-84A0-923913894308}" type="pres">
      <dgm:prSet presAssocID="{A7F7E0D8-CFB8-4D0D-90E2-1A753799C20A}" presName="hierChild4" presStyleCnt="0"/>
      <dgm:spPr/>
    </dgm:pt>
    <dgm:pt modelId="{7AECA38B-65A4-42CB-AB41-6F6C367BC04B}" type="pres">
      <dgm:prSet presAssocID="{A7F7E0D8-CFB8-4D0D-90E2-1A753799C20A}" presName="hierChild5" presStyleCnt="0"/>
      <dgm:spPr/>
    </dgm:pt>
    <dgm:pt modelId="{E7AF33E5-A8EB-4D79-A884-19FBF97850A9}" type="pres">
      <dgm:prSet presAssocID="{FC799997-B496-4629-9E1B-1EA6D808A2C7}" presName="hierChild5" presStyleCnt="0"/>
      <dgm:spPr/>
    </dgm:pt>
    <dgm:pt modelId="{9D89C5DD-A667-47F1-B9CD-1E313A8EEFD0}" type="pres">
      <dgm:prSet presAssocID="{228725EC-92C9-45C7-987F-BD1E4BC744A5}" presName="Name64" presStyleLbl="parChTrans1D2" presStyleIdx="1" presStyleCnt="3"/>
      <dgm:spPr/>
    </dgm:pt>
    <dgm:pt modelId="{26691254-B017-4C02-A53E-43BBE75E0251}" type="pres">
      <dgm:prSet presAssocID="{3E3155B5-095E-41F8-9818-F66286209485}" presName="hierRoot2" presStyleCnt="0">
        <dgm:presLayoutVars>
          <dgm:hierBranch val="init"/>
        </dgm:presLayoutVars>
      </dgm:prSet>
      <dgm:spPr/>
    </dgm:pt>
    <dgm:pt modelId="{19541529-A393-4BCB-8E1E-B259351DD80F}" type="pres">
      <dgm:prSet presAssocID="{3E3155B5-095E-41F8-9818-F66286209485}" presName="rootComposite" presStyleCnt="0"/>
      <dgm:spPr/>
    </dgm:pt>
    <dgm:pt modelId="{96D7D18C-867D-413F-B9E8-56F1E88B8ED9}" type="pres">
      <dgm:prSet presAssocID="{3E3155B5-095E-41F8-9818-F66286209485}" presName="rootText" presStyleLbl="node2" presStyleIdx="1" presStyleCnt="3" custScaleY="138978">
        <dgm:presLayoutVars>
          <dgm:chPref val="3"/>
        </dgm:presLayoutVars>
      </dgm:prSet>
      <dgm:spPr/>
    </dgm:pt>
    <dgm:pt modelId="{75613E33-E693-4837-A320-E623404B05E6}" type="pres">
      <dgm:prSet presAssocID="{3E3155B5-095E-41F8-9818-F66286209485}" presName="rootConnector" presStyleLbl="node2" presStyleIdx="1" presStyleCnt="3"/>
      <dgm:spPr/>
    </dgm:pt>
    <dgm:pt modelId="{2999F775-BD6A-4EAC-BA93-05BEEFC309A0}" type="pres">
      <dgm:prSet presAssocID="{3E3155B5-095E-41F8-9818-F66286209485}" presName="hierChild4" presStyleCnt="0"/>
      <dgm:spPr/>
    </dgm:pt>
    <dgm:pt modelId="{F81F6370-3A07-4C1F-8699-BE5890141F53}" type="pres">
      <dgm:prSet presAssocID="{D02CAEA8-60B4-479F-8EC3-6114164119C0}" presName="Name64" presStyleLbl="parChTrans1D3" presStyleIdx="1" presStyleCnt="5"/>
      <dgm:spPr/>
    </dgm:pt>
    <dgm:pt modelId="{0DA18634-69C2-48FD-B201-749FAA631737}" type="pres">
      <dgm:prSet presAssocID="{5F106D8B-D22E-4F82-8296-0433F3CF8A2A}" presName="hierRoot2" presStyleCnt="0">
        <dgm:presLayoutVars>
          <dgm:hierBranch val="init"/>
        </dgm:presLayoutVars>
      </dgm:prSet>
      <dgm:spPr/>
    </dgm:pt>
    <dgm:pt modelId="{CED14CE1-7780-4840-97A5-73683CACB93D}" type="pres">
      <dgm:prSet presAssocID="{5F106D8B-D22E-4F82-8296-0433F3CF8A2A}" presName="rootComposite" presStyleCnt="0"/>
      <dgm:spPr/>
    </dgm:pt>
    <dgm:pt modelId="{C339D42E-A360-4985-84A6-12B7C84E2023}" type="pres">
      <dgm:prSet presAssocID="{5F106D8B-D22E-4F82-8296-0433F3CF8A2A}" presName="rootText" presStyleLbl="node3" presStyleIdx="1" presStyleCnt="5" custScaleY="127640">
        <dgm:presLayoutVars>
          <dgm:chPref val="3"/>
        </dgm:presLayoutVars>
      </dgm:prSet>
      <dgm:spPr/>
    </dgm:pt>
    <dgm:pt modelId="{DC84784A-448D-4E52-9E1D-E6310385A1BB}" type="pres">
      <dgm:prSet presAssocID="{5F106D8B-D22E-4F82-8296-0433F3CF8A2A}" presName="rootConnector" presStyleLbl="node3" presStyleIdx="1" presStyleCnt="5"/>
      <dgm:spPr/>
    </dgm:pt>
    <dgm:pt modelId="{D9880C13-0765-401F-B12A-DC259DFBC7EF}" type="pres">
      <dgm:prSet presAssocID="{5F106D8B-D22E-4F82-8296-0433F3CF8A2A}" presName="hierChild4" presStyleCnt="0"/>
      <dgm:spPr/>
    </dgm:pt>
    <dgm:pt modelId="{F7E683A5-C758-4D46-AC52-8F7C57B92BB1}" type="pres">
      <dgm:prSet presAssocID="{5F106D8B-D22E-4F82-8296-0433F3CF8A2A}" presName="hierChild5" presStyleCnt="0"/>
      <dgm:spPr/>
    </dgm:pt>
    <dgm:pt modelId="{2C088B50-6EAC-44DE-BE26-678A9540A936}" type="pres">
      <dgm:prSet presAssocID="{3E3155B5-095E-41F8-9818-F66286209485}" presName="hierChild5" presStyleCnt="0"/>
      <dgm:spPr/>
    </dgm:pt>
    <dgm:pt modelId="{E33A8003-6652-405B-9EB9-A95B25AAA91D}" type="pres">
      <dgm:prSet presAssocID="{06BF79D2-81FD-492E-8D98-F4B52C14223E}" presName="Name64" presStyleLbl="parChTrans1D2" presStyleIdx="2" presStyleCnt="3"/>
      <dgm:spPr/>
    </dgm:pt>
    <dgm:pt modelId="{82C53D3D-784A-4790-94AE-1164679A9183}" type="pres">
      <dgm:prSet presAssocID="{9702D413-2D43-4EF5-81BE-A3A4AC97EEF1}" presName="hierRoot2" presStyleCnt="0">
        <dgm:presLayoutVars>
          <dgm:hierBranch val="init"/>
        </dgm:presLayoutVars>
      </dgm:prSet>
      <dgm:spPr/>
    </dgm:pt>
    <dgm:pt modelId="{66451089-A37D-4C65-A068-DAE5E1E782B1}" type="pres">
      <dgm:prSet presAssocID="{9702D413-2D43-4EF5-81BE-A3A4AC97EEF1}" presName="rootComposite" presStyleCnt="0"/>
      <dgm:spPr/>
    </dgm:pt>
    <dgm:pt modelId="{AC21981E-60D5-43B5-9BD3-DD4C4C7667DA}" type="pres">
      <dgm:prSet presAssocID="{9702D413-2D43-4EF5-81BE-A3A4AC97EEF1}" presName="rootText" presStyleLbl="node2" presStyleIdx="2" presStyleCnt="3" custScaleY="159157">
        <dgm:presLayoutVars>
          <dgm:chPref val="3"/>
        </dgm:presLayoutVars>
      </dgm:prSet>
      <dgm:spPr/>
    </dgm:pt>
    <dgm:pt modelId="{2D7E4621-93F1-4B80-8A6A-8476C9A22853}" type="pres">
      <dgm:prSet presAssocID="{9702D413-2D43-4EF5-81BE-A3A4AC97EEF1}" presName="rootConnector" presStyleLbl="node2" presStyleIdx="2" presStyleCnt="3"/>
      <dgm:spPr/>
    </dgm:pt>
    <dgm:pt modelId="{2692C816-BAE5-44A2-AC8E-7C119F14D861}" type="pres">
      <dgm:prSet presAssocID="{9702D413-2D43-4EF5-81BE-A3A4AC97EEF1}" presName="hierChild4" presStyleCnt="0"/>
      <dgm:spPr/>
    </dgm:pt>
    <dgm:pt modelId="{A8CDC9DD-6BBE-496D-8204-9BA0E145F7C5}" type="pres">
      <dgm:prSet presAssocID="{E219F0F9-579A-49C2-BDF5-FDF8944088CD}" presName="Name64" presStyleLbl="parChTrans1D3" presStyleIdx="2" presStyleCnt="5"/>
      <dgm:spPr/>
    </dgm:pt>
    <dgm:pt modelId="{C586D439-CEE2-4BE8-8B8F-B5121D338514}" type="pres">
      <dgm:prSet presAssocID="{7803EF48-41C9-4326-AE0F-8FD35106DEDC}" presName="hierRoot2" presStyleCnt="0">
        <dgm:presLayoutVars>
          <dgm:hierBranch val="init"/>
        </dgm:presLayoutVars>
      </dgm:prSet>
      <dgm:spPr/>
    </dgm:pt>
    <dgm:pt modelId="{B254E6E5-1DDD-4FD8-AEFB-ACB1BE603E23}" type="pres">
      <dgm:prSet presAssocID="{7803EF48-41C9-4326-AE0F-8FD35106DEDC}" presName="rootComposite" presStyleCnt="0"/>
      <dgm:spPr/>
    </dgm:pt>
    <dgm:pt modelId="{91C44878-7A92-4F8D-B1DB-2EF3D408D3E9}" type="pres">
      <dgm:prSet presAssocID="{7803EF48-41C9-4326-AE0F-8FD35106DEDC}" presName="rootText" presStyleLbl="node3" presStyleIdx="2" presStyleCnt="5" custScaleY="118445" custLinFactNeighborX="633" custLinFactNeighborY="-3113">
        <dgm:presLayoutVars>
          <dgm:chPref val="3"/>
        </dgm:presLayoutVars>
      </dgm:prSet>
      <dgm:spPr/>
    </dgm:pt>
    <dgm:pt modelId="{4BDBADEB-9124-4B92-8419-40874FCDC2EF}" type="pres">
      <dgm:prSet presAssocID="{7803EF48-41C9-4326-AE0F-8FD35106DEDC}" presName="rootConnector" presStyleLbl="node3" presStyleIdx="2" presStyleCnt="5"/>
      <dgm:spPr/>
    </dgm:pt>
    <dgm:pt modelId="{EC4B3A09-4C26-4B47-9CE7-0FA2A34866EF}" type="pres">
      <dgm:prSet presAssocID="{7803EF48-41C9-4326-AE0F-8FD35106DEDC}" presName="hierChild4" presStyleCnt="0"/>
      <dgm:spPr/>
    </dgm:pt>
    <dgm:pt modelId="{13EB11ED-C3CB-46F4-ABEF-9A007D3AA4BA}" type="pres">
      <dgm:prSet presAssocID="{7803EF48-41C9-4326-AE0F-8FD35106DEDC}" presName="hierChild5" presStyleCnt="0"/>
      <dgm:spPr/>
    </dgm:pt>
    <dgm:pt modelId="{E2FF699D-DCF0-46E4-9D6D-01730472AD9F}" type="pres">
      <dgm:prSet presAssocID="{6BDCE4C3-5B2B-4743-AA33-1864D4F37AFE}" presName="Name64" presStyleLbl="parChTrans1D3" presStyleIdx="3" presStyleCnt="5"/>
      <dgm:spPr/>
    </dgm:pt>
    <dgm:pt modelId="{89C93D5E-118F-4F95-97CD-33F96C4EE091}" type="pres">
      <dgm:prSet presAssocID="{14D53625-E561-4DB5-B8F3-C1BA2CBFDEDC}" presName="hierRoot2" presStyleCnt="0">
        <dgm:presLayoutVars>
          <dgm:hierBranch val="init"/>
        </dgm:presLayoutVars>
      </dgm:prSet>
      <dgm:spPr/>
    </dgm:pt>
    <dgm:pt modelId="{DA7D79A1-A6DD-4D5B-89E1-DAD1B681229A}" type="pres">
      <dgm:prSet presAssocID="{14D53625-E561-4DB5-B8F3-C1BA2CBFDEDC}" presName="rootComposite" presStyleCnt="0"/>
      <dgm:spPr/>
    </dgm:pt>
    <dgm:pt modelId="{12BF873F-8739-45A7-8EF1-6DA5419C96A0}" type="pres">
      <dgm:prSet presAssocID="{14D53625-E561-4DB5-B8F3-C1BA2CBFDEDC}" presName="rootText" presStyleLbl="node3" presStyleIdx="3" presStyleCnt="5" custScaleY="127604" custLinFactNeighborX="1496">
        <dgm:presLayoutVars>
          <dgm:chPref val="3"/>
        </dgm:presLayoutVars>
      </dgm:prSet>
      <dgm:spPr/>
    </dgm:pt>
    <dgm:pt modelId="{2932032F-67FF-4796-A5DC-C69C1CECB6FC}" type="pres">
      <dgm:prSet presAssocID="{14D53625-E561-4DB5-B8F3-C1BA2CBFDEDC}" presName="rootConnector" presStyleLbl="node3" presStyleIdx="3" presStyleCnt="5"/>
      <dgm:spPr/>
    </dgm:pt>
    <dgm:pt modelId="{EF050311-4BFB-4165-8386-C09AD4AE9BDB}" type="pres">
      <dgm:prSet presAssocID="{14D53625-E561-4DB5-B8F3-C1BA2CBFDEDC}" presName="hierChild4" presStyleCnt="0"/>
      <dgm:spPr/>
    </dgm:pt>
    <dgm:pt modelId="{2A332AE6-830C-42D7-A299-34BFB50AC79D}" type="pres">
      <dgm:prSet presAssocID="{14D53625-E561-4DB5-B8F3-C1BA2CBFDEDC}" presName="hierChild5" presStyleCnt="0"/>
      <dgm:spPr/>
    </dgm:pt>
    <dgm:pt modelId="{E5307B23-B73E-4809-A946-CE1C60B64C73}" type="pres">
      <dgm:prSet presAssocID="{C7C8D8A3-0E51-4FF3-8C9D-6541ABCC9C50}" presName="Name64" presStyleLbl="parChTrans1D3" presStyleIdx="4" presStyleCnt="5"/>
      <dgm:spPr/>
    </dgm:pt>
    <dgm:pt modelId="{3CB1AE54-CF04-4EFA-B001-DE6B81EF25EC}" type="pres">
      <dgm:prSet presAssocID="{48FCCC40-6BD8-4D56-9E85-8D59969616A8}" presName="hierRoot2" presStyleCnt="0">
        <dgm:presLayoutVars>
          <dgm:hierBranch val="init"/>
        </dgm:presLayoutVars>
      </dgm:prSet>
      <dgm:spPr/>
    </dgm:pt>
    <dgm:pt modelId="{DED702C8-70AF-4D95-9761-9890041B6C91}" type="pres">
      <dgm:prSet presAssocID="{48FCCC40-6BD8-4D56-9E85-8D59969616A8}" presName="rootComposite" presStyleCnt="0"/>
      <dgm:spPr/>
    </dgm:pt>
    <dgm:pt modelId="{476C1FCC-F468-4D43-8870-FD0FB51E19D4}" type="pres">
      <dgm:prSet presAssocID="{48FCCC40-6BD8-4D56-9E85-8D59969616A8}" presName="rootText" presStyleLbl="node3" presStyleIdx="4" presStyleCnt="5" custScaleY="105136">
        <dgm:presLayoutVars>
          <dgm:chPref val="3"/>
        </dgm:presLayoutVars>
      </dgm:prSet>
      <dgm:spPr/>
    </dgm:pt>
    <dgm:pt modelId="{EE20CF36-E467-4122-8D00-AB6357AECF5B}" type="pres">
      <dgm:prSet presAssocID="{48FCCC40-6BD8-4D56-9E85-8D59969616A8}" presName="rootConnector" presStyleLbl="node3" presStyleIdx="4" presStyleCnt="5"/>
      <dgm:spPr/>
    </dgm:pt>
    <dgm:pt modelId="{9F58FD87-6A62-4BC8-86F5-4FBE8ABA17B8}" type="pres">
      <dgm:prSet presAssocID="{48FCCC40-6BD8-4D56-9E85-8D59969616A8}" presName="hierChild4" presStyleCnt="0"/>
      <dgm:spPr/>
    </dgm:pt>
    <dgm:pt modelId="{3161FA26-7F1C-43CE-9DD6-AED353D5F9D5}" type="pres">
      <dgm:prSet presAssocID="{48FCCC40-6BD8-4D56-9E85-8D59969616A8}" presName="hierChild5" presStyleCnt="0"/>
      <dgm:spPr/>
    </dgm:pt>
    <dgm:pt modelId="{3722AAA1-7DA4-40B2-BA31-1CF4FBD62888}" type="pres">
      <dgm:prSet presAssocID="{9702D413-2D43-4EF5-81BE-A3A4AC97EEF1}" presName="hierChild5" presStyleCnt="0"/>
      <dgm:spPr/>
    </dgm:pt>
    <dgm:pt modelId="{B015E3C9-A77E-46D9-A5A5-A90D5A1854B2}" type="pres">
      <dgm:prSet presAssocID="{AED51985-C906-476B-9768-E9C284BD02B7}" presName="hierChild3" presStyleCnt="0"/>
      <dgm:spPr/>
    </dgm:pt>
  </dgm:ptLst>
  <dgm:cxnLst>
    <dgm:cxn modelId="{6F8E0802-B9DD-4FB5-B7C1-FDAA9CD41474}" type="presOf" srcId="{FC799997-B496-4629-9E1B-1EA6D808A2C7}" destId="{B3B9E086-CB59-440C-AC35-C44709157FF9}" srcOrd="0" destOrd="0" presId="urn:microsoft.com/office/officeart/2009/3/layout/HorizontalOrganizationChart"/>
    <dgm:cxn modelId="{83540A07-25EE-4DCB-994C-6AADF54EAB40}" type="presOf" srcId="{AED51985-C906-476B-9768-E9C284BD02B7}" destId="{A1688D00-62C6-401F-8B2D-9A90834D412F}" srcOrd="0" destOrd="0" presId="urn:microsoft.com/office/officeart/2009/3/layout/HorizontalOrganizationChart"/>
    <dgm:cxn modelId="{9C3AF30C-F749-463E-ABA3-F2EFABD0856B}" type="presOf" srcId="{D02CAEA8-60B4-479F-8EC3-6114164119C0}" destId="{F81F6370-3A07-4C1F-8699-BE5890141F53}" srcOrd="0" destOrd="0" presId="urn:microsoft.com/office/officeart/2009/3/layout/HorizontalOrganizationChart"/>
    <dgm:cxn modelId="{2C8DCF10-5E98-4A6B-BB50-6C83C0F92FDC}" type="presOf" srcId="{6BDCE4C3-5B2B-4743-AA33-1864D4F37AFE}" destId="{E2FF699D-DCF0-46E4-9D6D-01730472AD9F}" srcOrd="0" destOrd="0" presId="urn:microsoft.com/office/officeart/2009/3/layout/HorizontalOrganizationChart"/>
    <dgm:cxn modelId="{6FAD502D-A20D-4F66-B70E-44231955965E}" type="presOf" srcId="{949D176A-7EC8-4B38-89BF-CCA864A80364}" destId="{1A9545D9-532A-4797-8CAB-F68F4A080B2F}" srcOrd="0" destOrd="0" presId="urn:microsoft.com/office/officeart/2009/3/layout/HorizontalOrganizationChart"/>
    <dgm:cxn modelId="{D87E0036-0B66-4D0A-8C36-602274218824}" srcId="{AED51985-C906-476B-9768-E9C284BD02B7}" destId="{FC799997-B496-4629-9E1B-1EA6D808A2C7}" srcOrd="0" destOrd="0" parTransId="{484C741B-E4FB-4ECC-85F8-2D471D61B4FA}" sibTransId="{33AEF10A-3EDD-4FBE-A83A-987A9B8C729F}"/>
    <dgm:cxn modelId="{1304E737-E88B-453F-AA85-5C8086B5DB6F}" srcId="{949D176A-7EC8-4B38-89BF-CCA864A80364}" destId="{AED51985-C906-476B-9768-E9C284BD02B7}" srcOrd="0" destOrd="0" parTransId="{FBC3EB55-537C-4DBD-86C1-466A59173B0A}" sibTransId="{0B1152B6-BB24-4B0F-8E3F-7DAE425FED14}"/>
    <dgm:cxn modelId="{F0613D43-9CA7-4565-8B32-2D65869825B7}" srcId="{9702D413-2D43-4EF5-81BE-A3A4AC97EEF1}" destId="{7803EF48-41C9-4326-AE0F-8FD35106DEDC}" srcOrd="0" destOrd="0" parTransId="{E219F0F9-579A-49C2-BDF5-FDF8944088CD}" sibTransId="{87E7D8A7-9A0C-4FAC-B87E-B5C555FBEBE7}"/>
    <dgm:cxn modelId="{A6AFCB67-4BEF-43CD-B22F-9585229768E8}" srcId="{9702D413-2D43-4EF5-81BE-A3A4AC97EEF1}" destId="{14D53625-E561-4DB5-B8F3-C1BA2CBFDEDC}" srcOrd="1" destOrd="0" parTransId="{6BDCE4C3-5B2B-4743-AA33-1864D4F37AFE}" sibTransId="{BF155BC3-C8BE-46F9-9A05-17456516ACBA}"/>
    <dgm:cxn modelId="{AE7A2E49-773D-43BF-9499-4EAE1163E8D9}" type="presOf" srcId="{484C741B-E4FB-4ECC-85F8-2D471D61B4FA}" destId="{F0A0BC34-F390-4B66-9EA8-53BF72E8924D}" srcOrd="0" destOrd="0" presId="urn:microsoft.com/office/officeart/2009/3/layout/HorizontalOrganizationChart"/>
    <dgm:cxn modelId="{7AD0F34F-6CB6-45BF-A925-2AB93FAB2E43}" type="presOf" srcId="{7803EF48-41C9-4326-AE0F-8FD35106DEDC}" destId="{91C44878-7A92-4F8D-B1DB-2EF3D408D3E9}" srcOrd="0" destOrd="0" presId="urn:microsoft.com/office/officeart/2009/3/layout/HorizontalOrganizationChart"/>
    <dgm:cxn modelId="{E20F1B72-D7EA-468C-8437-14E752CB9F68}" type="presOf" srcId="{3E3155B5-095E-41F8-9818-F66286209485}" destId="{75613E33-E693-4837-A320-E623404B05E6}" srcOrd="1" destOrd="0" presId="urn:microsoft.com/office/officeart/2009/3/layout/HorizontalOrganizationChart"/>
    <dgm:cxn modelId="{7DBA6E5A-F4B3-46EB-B260-95B0E4823F0C}" type="presOf" srcId="{FC799997-B496-4629-9E1B-1EA6D808A2C7}" destId="{9F27D514-8B9A-4EAB-A912-6C62EDB6BDA9}" srcOrd="1" destOrd="0" presId="urn:microsoft.com/office/officeart/2009/3/layout/HorizontalOrganizationChart"/>
    <dgm:cxn modelId="{DF40B75A-DC75-428A-916D-96DD731DA64F}" type="presOf" srcId="{E219F0F9-579A-49C2-BDF5-FDF8944088CD}" destId="{A8CDC9DD-6BBE-496D-8204-9BA0E145F7C5}" srcOrd="0" destOrd="0" presId="urn:microsoft.com/office/officeart/2009/3/layout/HorizontalOrganizationChart"/>
    <dgm:cxn modelId="{7F59327B-AE77-46F2-B3AA-0F80B581D38D}" type="presOf" srcId="{5F106D8B-D22E-4F82-8296-0433F3CF8A2A}" destId="{DC84784A-448D-4E52-9E1D-E6310385A1BB}" srcOrd="1" destOrd="0" presId="urn:microsoft.com/office/officeart/2009/3/layout/HorizontalOrganizationChart"/>
    <dgm:cxn modelId="{CF7AEC7D-9087-4000-96E3-A8C1985C2099}" type="presOf" srcId="{48FCCC40-6BD8-4D56-9E85-8D59969616A8}" destId="{476C1FCC-F468-4D43-8870-FD0FB51E19D4}" srcOrd="0" destOrd="0" presId="urn:microsoft.com/office/officeart/2009/3/layout/HorizontalOrganizationChart"/>
    <dgm:cxn modelId="{5A4AB28B-585D-403A-A4BB-1F3E4D8D8981}" srcId="{AED51985-C906-476B-9768-E9C284BD02B7}" destId="{9702D413-2D43-4EF5-81BE-A3A4AC97EEF1}" srcOrd="2" destOrd="0" parTransId="{06BF79D2-81FD-492E-8D98-F4B52C14223E}" sibTransId="{327686A6-F834-4DCF-A7A1-FF5AE5F8AA22}"/>
    <dgm:cxn modelId="{85B5F98E-CFF6-4E6E-8A9B-A7E41A5A1DE0}" type="presOf" srcId="{E4BCCDEE-5B13-42DB-ACFB-988FD1E78E65}" destId="{E5BEAC2F-3AEE-42FF-A116-5758D4F719A9}" srcOrd="0" destOrd="0" presId="urn:microsoft.com/office/officeart/2009/3/layout/HorizontalOrganizationChart"/>
    <dgm:cxn modelId="{1BA7138F-CC7F-44F8-BDEA-FEEB8E79528A}" type="presOf" srcId="{14D53625-E561-4DB5-B8F3-C1BA2CBFDEDC}" destId="{2932032F-67FF-4796-A5DC-C69C1CECB6FC}" srcOrd="1" destOrd="0" presId="urn:microsoft.com/office/officeart/2009/3/layout/HorizontalOrganizationChart"/>
    <dgm:cxn modelId="{DC68D299-9758-4D8D-B5DB-4AA91D8DED61}" type="presOf" srcId="{9702D413-2D43-4EF5-81BE-A3A4AC97EEF1}" destId="{AC21981E-60D5-43B5-9BD3-DD4C4C7667DA}" srcOrd="0" destOrd="0" presId="urn:microsoft.com/office/officeart/2009/3/layout/HorizontalOrganizationChart"/>
    <dgm:cxn modelId="{65B66BA5-B385-40CA-A22C-77F5743D18D7}" srcId="{3E3155B5-095E-41F8-9818-F66286209485}" destId="{5F106D8B-D22E-4F82-8296-0433F3CF8A2A}" srcOrd="0" destOrd="0" parTransId="{D02CAEA8-60B4-479F-8EC3-6114164119C0}" sibTransId="{98479CA1-852C-4F6D-87F6-948D4ABFC4D5}"/>
    <dgm:cxn modelId="{310F15A7-BFE8-4CC1-B689-3FC8A09B2A26}" type="presOf" srcId="{AED51985-C906-476B-9768-E9C284BD02B7}" destId="{3FD9C205-2921-4A01-A14D-214696BE01E7}" srcOrd="1" destOrd="0" presId="urn:microsoft.com/office/officeart/2009/3/layout/HorizontalOrganizationChart"/>
    <dgm:cxn modelId="{0EFDD9AA-3B51-4D53-8AF6-42C96C9873B5}" type="presOf" srcId="{06BF79D2-81FD-492E-8D98-F4B52C14223E}" destId="{E33A8003-6652-405B-9EB9-A95B25AAA91D}" srcOrd="0" destOrd="0" presId="urn:microsoft.com/office/officeart/2009/3/layout/HorizontalOrganizationChart"/>
    <dgm:cxn modelId="{C6EFBFAB-58C1-426F-94CA-FE135069E592}" type="presOf" srcId="{3E3155B5-095E-41F8-9818-F66286209485}" destId="{96D7D18C-867D-413F-B9E8-56F1E88B8ED9}" srcOrd="0" destOrd="0" presId="urn:microsoft.com/office/officeart/2009/3/layout/HorizontalOrganizationChart"/>
    <dgm:cxn modelId="{E1C88CAD-2E10-4FDE-9532-7CB34523C11B}" type="presOf" srcId="{7803EF48-41C9-4326-AE0F-8FD35106DEDC}" destId="{4BDBADEB-9124-4B92-8419-40874FCDC2EF}" srcOrd="1" destOrd="0" presId="urn:microsoft.com/office/officeart/2009/3/layout/HorizontalOrganizationChart"/>
    <dgm:cxn modelId="{B5F2D4B2-32B7-44BF-93A9-2D8E114683ED}" type="presOf" srcId="{C7C8D8A3-0E51-4FF3-8C9D-6541ABCC9C50}" destId="{E5307B23-B73E-4809-A946-CE1C60B64C73}" srcOrd="0" destOrd="0" presId="urn:microsoft.com/office/officeart/2009/3/layout/HorizontalOrganizationChart"/>
    <dgm:cxn modelId="{426916BA-0712-45B5-9C7A-7B845AC5B05F}" type="presOf" srcId="{A7F7E0D8-CFB8-4D0D-90E2-1A753799C20A}" destId="{FD0F3891-0787-44F7-A872-82959A5B7767}" srcOrd="1" destOrd="0" presId="urn:microsoft.com/office/officeart/2009/3/layout/HorizontalOrganizationChart"/>
    <dgm:cxn modelId="{C76BFCBF-F8E0-4C81-8314-056327C89605}" srcId="{FC799997-B496-4629-9E1B-1EA6D808A2C7}" destId="{A7F7E0D8-CFB8-4D0D-90E2-1A753799C20A}" srcOrd="0" destOrd="0" parTransId="{E4BCCDEE-5B13-42DB-ACFB-988FD1E78E65}" sibTransId="{DC95223D-2D9C-4B8C-98C5-39C34C983886}"/>
    <dgm:cxn modelId="{0DB28CCA-9021-464B-A344-6E53B46D40C9}" srcId="{AED51985-C906-476B-9768-E9C284BD02B7}" destId="{3E3155B5-095E-41F8-9818-F66286209485}" srcOrd="1" destOrd="0" parTransId="{228725EC-92C9-45C7-987F-BD1E4BC744A5}" sibTransId="{3465F4C3-DB99-42D7-8CAD-D9F739B66709}"/>
    <dgm:cxn modelId="{9710DACB-FBE3-4FF6-A4BC-2C127B653133}" type="presOf" srcId="{48FCCC40-6BD8-4D56-9E85-8D59969616A8}" destId="{EE20CF36-E467-4122-8D00-AB6357AECF5B}" srcOrd="1" destOrd="0" presId="urn:microsoft.com/office/officeart/2009/3/layout/HorizontalOrganizationChart"/>
    <dgm:cxn modelId="{8E494CDC-498A-462E-A0E6-372D031A117D}" type="presOf" srcId="{228725EC-92C9-45C7-987F-BD1E4BC744A5}" destId="{9D89C5DD-A667-47F1-B9CD-1E313A8EEFD0}" srcOrd="0" destOrd="0" presId="urn:microsoft.com/office/officeart/2009/3/layout/HorizontalOrganizationChart"/>
    <dgm:cxn modelId="{6CD6E6E0-D023-4059-A085-CFA161A2F27C}" type="presOf" srcId="{A7F7E0D8-CFB8-4D0D-90E2-1A753799C20A}" destId="{934D7C52-82A6-469C-82E3-B2F11E41CB3C}" srcOrd="0" destOrd="0" presId="urn:microsoft.com/office/officeart/2009/3/layout/HorizontalOrganizationChart"/>
    <dgm:cxn modelId="{7F9768E3-61B3-43F0-B1DF-11B8F37B5E32}" type="presOf" srcId="{14D53625-E561-4DB5-B8F3-C1BA2CBFDEDC}" destId="{12BF873F-8739-45A7-8EF1-6DA5419C96A0}" srcOrd="0" destOrd="0" presId="urn:microsoft.com/office/officeart/2009/3/layout/HorizontalOrganizationChart"/>
    <dgm:cxn modelId="{E050E3EB-528D-4059-9328-1D37A7039903}" type="presOf" srcId="{5F106D8B-D22E-4F82-8296-0433F3CF8A2A}" destId="{C339D42E-A360-4985-84A6-12B7C84E2023}" srcOrd="0" destOrd="0" presId="urn:microsoft.com/office/officeart/2009/3/layout/HorizontalOrganizationChart"/>
    <dgm:cxn modelId="{EDAA77F6-2465-4474-928D-AD29BA100B5C}" srcId="{9702D413-2D43-4EF5-81BE-A3A4AC97EEF1}" destId="{48FCCC40-6BD8-4D56-9E85-8D59969616A8}" srcOrd="2" destOrd="0" parTransId="{C7C8D8A3-0E51-4FF3-8C9D-6541ABCC9C50}" sibTransId="{CAC3B9B2-E716-4CE2-9051-795A485D96D7}"/>
    <dgm:cxn modelId="{D31FA7FB-53CE-4686-A935-93363DE06559}" type="presOf" srcId="{9702D413-2D43-4EF5-81BE-A3A4AC97EEF1}" destId="{2D7E4621-93F1-4B80-8A6A-8476C9A22853}" srcOrd="1" destOrd="0" presId="urn:microsoft.com/office/officeart/2009/3/layout/HorizontalOrganizationChart"/>
    <dgm:cxn modelId="{8F7563F8-4257-4286-9216-BACEE603E32B}" type="presParOf" srcId="{1A9545D9-532A-4797-8CAB-F68F4A080B2F}" destId="{D072C280-F793-4B89-8BFB-FFD115C99CA7}" srcOrd="0" destOrd="0" presId="urn:microsoft.com/office/officeart/2009/3/layout/HorizontalOrganizationChart"/>
    <dgm:cxn modelId="{23BB0BD0-F8AC-4BB2-841D-12C8D858666D}" type="presParOf" srcId="{D072C280-F793-4B89-8BFB-FFD115C99CA7}" destId="{48AC6129-E2E9-4C8E-82B1-A68A3D6813A5}" srcOrd="0" destOrd="0" presId="urn:microsoft.com/office/officeart/2009/3/layout/HorizontalOrganizationChart"/>
    <dgm:cxn modelId="{683DA6E1-C999-4D54-BF19-B4BD145EA0F2}" type="presParOf" srcId="{48AC6129-E2E9-4C8E-82B1-A68A3D6813A5}" destId="{A1688D00-62C6-401F-8B2D-9A90834D412F}" srcOrd="0" destOrd="0" presId="urn:microsoft.com/office/officeart/2009/3/layout/HorizontalOrganizationChart"/>
    <dgm:cxn modelId="{C872D282-F31D-4BB4-A581-987D1410447E}" type="presParOf" srcId="{48AC6129-E2E9-4C8E-82B1-A68A3D6813A5}" destId="{3FD9C205-2921-4A01-A14D-214696BE01E7}" srcOrd="1" destOrd="0" presId="urn:microsoft.com/office/officeart/2009/3/layout/HorizontalOrganizationChart"/>
    <dgm:cxn modelId="{42FB2BF5-EC7C-494D-9EC8-05A5A32D8B21}" type="presParOf" srcId="{D072C280-F793-4B89-8BFB-FFD115C99CA7}" destId="{09D7AC9C-01A8-44B3-9A73-5E59ADAD9750}" srcOrd="1" destOrd="0" presId="urn:microsoft.com/office/officeart/2009/3/layout/HorizontalOrganizationChart"/>
    <dgm:cxn modelId="{63AFA3B1-ED3D-444B-BA1E-E306C80AC8E5}" type="presParOf" srcId="{09D7AC9C-01A8-44B3-9A73-5E59ADAD9750}" destId="{F0A0BC34-F390-4B66-9EA8-53BF72E8924D}" srcOrd="0" destOrd="0" presId="urn:microsoft.com/office/officeart/2009/3/layout/HorizontalOrganizationChart"/>
    <dgm:cxn modelId="{F967A3E8-D94A-401E-8D1B-D913B38E50D8}" type="presParOf" srcId="{09D7AC9C-01A8-44B3-9A73-5E59ADAD9750}" destId="{87893BB6-E81A-42FA-880D-2243D7250F4D}" srcOrd="1" destOrd="0" presId="urn:microsoft.com/office/officeart/2009/3/layout/HorizontalOrganizationChart"/>
    <dgm:cxn modelId="{41E95794-0AAC-42BE-A5EE-0D3FFE4D9EFF}" type="presParOf" srcId="{87893BB6-E81A-42FA-880D-2243D7250F4D}" destId="{94F5B69E-00F0-45CD-A154-A04DDF6F8871}" srcOrd="0" destOrd="0" presId="urn:microsoft.com/office/officeart/2009/3/layout/HorizontalOrganizationChart"/>
    <dgm:cxn modelId="{9E204571-AB1E-4CB3-8F85-B93129B4AE80}" type="presParOf" srcId="{94F5B69E-00F0-45CD-A154-A04DDF6F8871}" destId="{B3B9E086-CB59-440C-AC35-C44709157FF9}" srcOrd="0" destOrd="0" presId="urn:microsoft.com/office/officeart/2009/3/layout/HorizontalOrganizationChart"/>
    <dgm:cxn modelId="{0182A7F8-5945-44EE-BA08-B2A237751139}" type="presParOf" srcId="{94F5B69E-00F0-45CD-A154-A04DDF6F8871}" destId="{9F27D514-8B9A-4EAB-A912-6C62EDB6BDA9}" srcOrd="1" destOrd="0" presId="urn:microsoft.com/office/officeart/2009/3/layout/HorizontalOrganizationChart"/>
    <dgm:cxn modelId="{2DD49938-81D4-4F61-9606-DF75254E9050}" type="presParOf" srcId="{87893BB6-E81A-42FA-880D-2243D7250F4D}" destId="{8C6AE116-2F1E-4CA8-9D71-96068BCC4E47}" srcOrd="1" destOrd="0" presId="urn:microsoft.com/office/officeart/2009/3/layout/HorizontalOrganizationChart"/>
    <dgm:cxn modelId="{51D107E0-E00B-4A34-AAFF-677D12FA7F37}" type="presParOf" srcId="{8C6AE116-2F1E-4CA8-9D71-96068BCC4E47}" destId="{E5BEAC2F-3AEE-42FF-A116-5758D4F719A9}" srcOrd="0" destOrd="0" presId="urn:microsoft.com/office/officeart/2009/3/layout/HorizontalOrganizationChart"/>
    <dgm:cxn modelId="{D0365CDC-5ED0-44DF-A1D9-7ABD98574224}" type="presParOf" srcId="{8C6AE116-2F1E-4CA8-9D71-96068BCC4E47}" destId="{5E0DEC62-20D5-4FB2-97E5-FD579C6708E6}" srcOrd="1" destOrd="0" presId="urn:microsoft.com/office/officeart/2009/3/layout/HorizontalOrganizationChart"/>
    <dgm:cxn modelId="{A4483474-1C19-4716-8CB2-41129795DA6D}" type="presParOf" srcId="{5E0DEC62-20D5-4FB2-97E5-FD579C6708E6}" destId="{DDD9E022-8236-49BF-AEB6-58A5E805E708}" srcOrd="0" destOrd="0" presId="urn:microsoft.com/office/officeart/2009/3/layout/HorizontalOrganizationChart"/>
    <dgm:cxn modelId="{DD1828DE-E30A-4EFF-AC62-1A8A7C872869}" type="presParOf" srcId="{DDD9E022-8236-49BF-AEB6-58A5E805E708}" destId="{934D7C52-82A6-469C-82E3-B2F11E41CB3C}" srcOrd="0" destOrd="0" presId="urn:microsoft.com/office/officeart/2009/3/layout/HorizontalOrganizationChart"/>
    <dgm:cxn modelId="{3641A77D-AFA7-46F5-AC13-3AEC98BBBD9F}" type="presParOf" srcId="{DDD9E022-8236-49BF-AEB6-58A5E805E708}" destId="{FD0F3891-0787-44F7-A872-82959A5B7767}" srcOrd="1" destOrd="0" presId="urn:microsoft.com/office/officeart/2009/3/layout/HorizontalOrganizationChart"/>
    <dgm:cxn modelId="{B4DCD6F3-B265-41FE-AE6A-6AE57BE76009}" type="presParOf" srcId="{5E0DEC62-20D5-4FB2-97E5-FD579C6708E6}" destId="{FAC0731A-CB8C-4210-84A0-923913894308}" srcOrd="1" destOrd="0" presId="urn:microsoft.com/office/officeart/2009/3/layout/HorizontalOrganizationChart"/>
    <dgm:cxn modelId="{A4A1CA91-8A9E-4204-95B9-EF5135E6DDE3}" type="presParOf" srcId="{5E0DEC62-20D5-4FB2-97E5-FD579C6708E6}" destId="{7AECA38B-65A4-42CB-AB41-6F6C367BC04B}" srcOrd="2" destOrd="0" presId="urn:microsoft.com/office/officeart/2009/3/layout/HorizontalOrganizationChart"/>
    <dgm:cxn modelId="{7131AC6E-CBCB-491A-BBB1-01DAF9BD4044}" type="presParOf" srcId="{87893BB6-E81A-42FA-880D-2243D7250F4D}" destId="{E7AF33E5-A8EB-4D79-A884-19FBF97850A9}" srcOrd="2" destOrd="0" presId="urn:microsoft.com/office/officeart/2009/3/layout/HorizontalOrganizationChart"/>
    <dgm:cxn modelId="{B7C6A290-F5AE-4BBF-93CB-73E9DE4722E1}" type="presParOf" srcId="{09D7AC9C-01A8-44B3-9A73-5E59ADAD9750}" destId="{9D89C5DD-A667-47F1-B9CD-1E313A8EEFD0}" srcOrd="2" destOrd="0" presId="urn:microsoft.com/office/officeart/2009/3/layout/HorizontalOrganizationChart"/>
    <dgm:cxn modelId="{643E088A-CEC6-4C76-893A-DB96CA64E63E}" type="presParOf" srcId="{09D7AC9C-01A8-44B3-9A73-5E59ADAD9750}" destId="{26691254-B017-4C02-A53E-43BBE75E0251}" srcOrd="3" destOrd="0" presId="urn:microsoft.com/office/officeart/2009/3/layout/HorizontalOrganizationChart"/>
    <dgm:cxn modelId="{15E2FE2F-6747-4627-8851-1A5BEC2F6DEF}" type="presParOf" srcId="{26691254-B017-4C02-A53E-43BBE75E0251}" destId="{19541529-A393-4BCB-8E1E-B259351DD80F}" srcOrd="0" destOrd="0" presId="urn:microsoft.com/office/officeart/2009/3/layout/HorizontalOrganizationChart"/>
    <dgm:cxn modelId="{5ABFA8B6-5700-4CA9-B992-7E8B697DC16D}" type="presParOf" srcId="{19541529-A393-4BCB-8E1E-B259351DD80F}" destId="{96D7D18C-867D-413F-B9E8-56F1E88B8ED9}" srcOrd="0" destOrd="0" presId="urn:microsoft.com/office/officeart/2009/3/layout/HorizontalOrganizationChart"/>
    <dgm:cxn modelId="{4484E43A-747C-4B11-B052-EF15347A4750}" type="presParOf" srcId="{19541529-A393-4BCB-8E1E-B259351DD80F}" destId="{75613E33-E693-4837-A320-E623404B05E6}" srcOrd="1" destOrd="0" presId="urn:microsoft.com/office/officeart/2009/3/layout/HorizontalOrganizationChart"/>
    <dgm:cxn modelId="{E0A105A1-B552-44A5-AD38-6F5FE5BC3CD6}" type="presParOf" srcId="{26691254-B017-4C02-A53E-43BBE75E0251}" destId="{2999F775-BD6A-4EAC-BA93-05BEEFC309A0}" srcOrd="1" destOrd="0" presId="urn:microsoft.com/office/officeart/2009/3/layout/HorizontalOrganizationChart"/>
    <dgm:cxn modelId="{2D35F9BA-B26E-4F02-8852-6D5E0C72B07B}" type="presParOf" srcId="{2999F775-BD6A-4EAC-BA93-05BEEFC309A0}" destId="{F81F6370-3A07-4C1F-8699-BE5890141F53}" srcOrd="0" destOrd="0" presId="urn:microsoft.com/office/officeart/2009/3/layout/HorizontalOrganizationChart"/>
    <dgm:cxn modelId="{6939D5D5-1F38-4B16-AA5C-3781AED16247}" type="presParOf" srcId="{2999F775-BD6A-4EAC-BA93-05BEEFC309A0}" destId="{0DA18634-69C2-48FD-B201-749FAA631737}" srcOrd="1" destOrd="0" presId="urn:microsoft.com/office/officeart/2009/3/layout/HorizontalOrganizationChart"/>
    <dgm:cxn modelId="{4F9EB996-A1C0-4A63-AB0F-44AA9E1E2E57}" type="presParOf" srcId="{0DA18634-69C2-48FD-B201-749FAA631737}" destId="{CED14CE1-7780-4840-97A5-73683CACB93D}" srcOrd="0" destOrd="0" presId="urn:microsoft.com/office/officeart/2009/3/layout/HorizontalOrganizationChart"/>
    <dgm:cxn modelId="{7EA258FF-3E28-4CAC-8BCA-1B359AFA3784}" type="presParOf" srcId="{CED14CE1-7780-4840-97A5-73683CACB93D}" destId="{C339D42E-A360-4985-84A6-12B7C84E2023}" srcOrd="0" destOrd="0" presId="urn:microsoft.com/office/officeart/2009/3/layout/HorizontalOrganizationChart"/>
    <dgm:cxn modelId="{9045EBB6-6BD9-424D-AB09-595BC5DD5A3B}" type="presParOf" srcId="{CED14CE1-7780-4840-97A5-73683CACB93D}" destId="{DC84784A-448D-4E52-9E1D-E6310385A1BB}" srcOrd="1" destOrd="0" presId="urn:microsoft.com/office/officeart/2009/3/layout/HorizontalOrganizationChart"/>
    <dgm:cxn modelId="{6DA1318E-5328-48B0-8E6C-834B778CB313}" type="presParOf" srcId="{0DA18634-69C2-48FD-B201-749FAA631737}" destId="{D9880C13-0765-401F-B12A-DC259DFBC7EF}" srcOrd="1" destOrd="0" presId="urn:microsoft.com/office/officeart/2009/3/layout/HorizontalOrganizationChart"/>
    <dgm:cxn modelId="{9D4D33BB-B2EE-4559-96C0-8ED1E3F953CC}" type="presParOf" srcId="{0DA18634-69C2-48FD-B201-749FAA631737}" destId="{F7E683A5-C758-4D46-AC52-8F7C57B92BB1}" srcOrd="2" destOrd="0" presId="urn:microsoft.com/office/officeart/2009/3/layout/HorizontalOrganizationChart"/>
    <dgm:cxn modelId="{F1F6FE5F-B72F-4774-B689-5BDAD995169F}" type="presParOf" srcId="{26691254-B017-4C02-A53E-43BBE75E0251}" destId="{2C088B50-6EAC-44DE-BE26-678A9540A936}" srcOrd="2" destOrd="0" presId="urn:microsoft.com/office/officeart/2009/3/layout/HorizontalOrganizationChart"/>
    <dgm:cxn modelId="{62A0A56C-A69E-4883-B4DF-CDAB45DDBAF5}" type="presParOf" srcId="{09D7AC9C-01A8-44B3-9A73-5E59ADAD9750}" destId="{E33A8003-6652-405B-9EB9-A95B25AAA91D}" srcOrd="4" destOrd="0" presId="urn:microsoft.com/office/officeart/2009/3/layout/HorizontalOrganizationChart"/>
    <dgm:cxn modelId="{E0A160BD-90D5-49BE-8298-A1719DA3C7A9}" type="presParOf" srcId="{09D7AC9C-01A8-44B3-9A73-5E59ADAD9750}" destId="{82C53D3D-784A-4790-94AE-1164679A9183}" srcOrd="5" destOrd="0" presId="urn:microsoft.com/office/officeart/2009/3/layout/HorizontalOrganizationChart"/>
    <dgm:cxn modelId="{62E3D786-E485-44C4-990B-983A731EDA03}" type="presParOf" srcId="{82C53D3D-784A-4790-94AE-1164679A9183}" destId="{66451089-A37D-4C65-A068-DAE5E1E782B1}" srcOrd="0" destOrd="0" presId="urn:microsoft.com/office/officeart/2009/3/layout/HorizontalOrganizationChart"/>
    <dgm:cxn modelId="{854C5B18-6460-4B82-AEED-15C24E1441DB}" type="presParOf" srcId="{66451089-A37D-4C65-A068-DAE5E1E782B1}" destId="{AC21981E-60D5-43B5-9BD3-DD4C4C7667DA}" srcOrd="0" destOrd="0" presId="urn:microsoft.com/office/officeart/2009/3/layout/HorizontalOrganizationChart"/>
    <dgm:cxn modelId="{8900AF27-E1EB-4CE7-B7B9-1C371071F197}" type="presParOf" srcId="{66451089-A37D-4C65-A068-DAE5E1E782B1}" destId="{2D7E4621-93F1-4B80-8A6A-8476C9A22853}" srcOrd="1" destOrd="0" presId="urn:microsoft.com/office/officeart/2009/3/layout/HorizontalOrganizationChart"/>
    <dgm:cxn modelId="{C78B0EF5-EFBA-4DF8-98FE-034E3C6DFAE7}" type="presParOf" srcId="{82C53D3D-784A-4790-94AE-1164679A9183}" destId="{2692C816-BAE5-44A2-AC8E-7C119F14D861}" srcOrd="1" destOrd="0" presId="urn:microsoft.com/office/officeart/2009/3/layout/HorizontalOrganizationChart"/>
    <dgm:cxn modelId="{85651397-FDED-4C9A-ABCC-D5BFDFA40137}" type="presParOf" srcId="{2692C816-BAE5-44A2-AC8E-7C119F14D861}" destId="{A8CDC9DD-6BBE-496D-8204-9BA0E145F7C5}" srcOrd="0" destOrd="0" presId="urn:microsoft.com/office/officeart/2009/3/layout/HorizontalOrganizationChart"/>
    <dgm:cxn modelId="{B5B90F88-2C3A-4B7B-84E6-5959B1F61842}" type="presParOf" srcId="{2692C816-BAE5-44A2-AC8E-7C119F14D861}" destId="{C586D439-CEE2-4BE8-8B8F-B5121D338514}" srcOrd="1" destOrd="0" presId="urn:microsoft.com/office/officeart/2009/3/layout/HorizontalOrganizationChart"/>
    <dgm:cxn modelId="{47555AF8-0644-44CF-A645-C5D3C602CCC9}" type="presParOf" srcId="{C586D439-CEE2-4BE8-8B8F-B5121D338514}" destId="{B254E6E5-1DDD-4FD8-AEFB-ACB1BE603E23}" srcOrd="0" destOrd="0" presId="urn:microsoft.com/office/officeart/2009/3/layout/HorizontalOrganizationChart"/>
    <dgm:cxn modelId="{AF625E92-DA45-4B3B-B137-5322D018A85A}" type="presParOf" srcId="{B254E6E5-1DDD-4FD8-AEFB-ACB1BE603E23}" destId="{91C44878-7A92-4F8D-B1DB-2EF3D408D3E9}" srcOrd="0" destOrd="0" presId="urn:microsoft.com/office/officeart/2009/3/layout/HorizontalOrganizationChart"/>
    <dgm:cxn modelId="{5684BD2F-0B3B-48E9-A084-845BA8778CDE}" type="presParOf" srcId="{B254E6E5-1DDD-4FD8-AEFB-ACB1BE603E23}" destId="{4BDBADEB-9124-4B92-8419-40874FCDC2EF}" srcOrd="1" destOrd="0" presId="urn:microsoft.com/office/officeart/2009/3/layout/HorizontalOrganizationChart"/>
    <dgm:cxn modelId="{222EDD44-F005-47D7-A97C-0A8E0DFCA9F8}" type="presParOf" srcId="{C586D439-CEE2-4BE8-8B8F-B5121D338514}" destId="{EC4B3A09-4C26-4B47-9CE7-0FA2A34866EF}" srcOrd="1" destOrd="0" presId="urn:microsoft.com/office/officeart/2009/3/layout/HorizontalOrganizationChart"/>
    <dgm:cxn modelId="{205C70EE-D47A-4234-B337-694421BBD404}" type="presParOf" srcId="{C586D439-CEE2-4BE8-8B8F-B5121D338514}" destId="{13EB11ED-C3CB-46F4-ABEF-9A007D3AA4BA}" srcOrd="2" destOrd="0" presId="urn:microsoft.com/office/officeart/2009/3/layout/HorizontalOrganizationChart"/>
    <dgm:cxn modelId="{10D0A794-974E-401C-93DC-2753AC02C480}" type="presParOf" srcId="{2692C816-BAE5-44A2-AC8E-7C119F14D861}" destId="{E2FF699D-DCF0-46E4-9D6D-01730472AD9F}" srcOrd="2" destOrd="0" presId="urn:microsoft.com/office/officeart/2009/3/layout/HorizontalOrganizationChart"/>
    <dgm:cxn modelId="{A632E9C9-8C33-4F71-BF2B-7F5C3AF40EC4}" type="presParOf" srcId="{2692C816-BAE5-44A2-AC8E-7C119F14D861}" destId="{89C93D5E-118F-4F95-97CD-33F96C4EE091}" srcOrd="3" destOrd="0" presId="urn:microsoft.com/office/officeart/2009/3/layout/HorizontalOrganizationChart"/>
    <dgm:cxn modelId="{7BABB10E-C6E3-4EB1-8F7F-CB7B9108983C}" type="presParOf" srcId="{89C93D5E-118F-4F95-97CD-33F96C4EE091}" destId="{DA7D79A1-A6DD-4D5B-89E1-DAD1B681229A}" srcOrd="0" destOrd="0" presId="urn:microsoft.com/office/officeart/2009/3/layout/HorizontalOrganizationChart"/>
    <dgm:cxn modelId="{4A5360B0-2799-4235-A0CD-33AEA88DAB2A}" type="presParOf" srcId="{DA7D79A1-A6DD-4D5B-89E1-DAD1B681229A}" destId="{12BF873F-8739-45A7-8EF1-6DA5419C96A0}" srcOrd="0" destOrd="0" presId="urn:microsoft.com/office/officeart/2009/3/layout/HorizontalOrganizationChart"/>
    <dgm:cxn modelId="{727CB297-6D98-4C51-916C-7F3B1EC18ED7}" type="presParOf" srcId="{DA7D79A1-A6DD-4D5B-89E1-DAD1B681229A}" destId="{2932032F-67FF-4796-A5DC-C69C1CECB6FC}" srcOrd="1" destOrd="0" presId="urn:microsoft.com/office/officeart/2009/3/layout/HorizontalOrganizationChart"/>
    <dgm:cxn modelId="{8B5901DD-9ECF-4197-9913-B4CF02E05976}" type="presParOf" srcId="{89C93D5E-118F-4F95-97CD-33F96C4EE091}" destId="{EF050311-4BFB-4165-8386-C09AD4AE9BDB}" srcOrd="1" destOrd="0" presId="urn:microsoft.com/office/officeart/2009/3/layout/HorizontalOrganizationChart"/>
    <dgm:cxn modelId="{B4AC7DAD-B32F-4115-94FB-8CCB17085A00}" type="presParOf" srcId="{89C93D5E-118F-4F95-97CD-33F96C4EE091}" destId="{2A332AE6-830C-42D7-A299-34BFB50AC79D}" srcOrd="2" destOrd="0" presId="urn:microsoft.com/office/officeart/2009/3/layout/HorizontalOrganizationChart"/>
    <dgm:cxn modelId="{269C95FD-C2AD-454C-B6F1-A87BF0DF8651}" type="presParOf" srcId="{2692C816-BAE5-44A2-AC8E-7C119F14D861}" destId="{E5307B23-B73E-4809-A946-CE1C60B64C73}" srcOrd="4" destOrd="0" presId="urn:microsoft.com/office/officeart/2009/3/layout/HorizontalOrganizationChart"/>
    <dgm:cxn modelId="{A3F89F00-6C24-4E99-8CE1-5B98E9DC5AA2}" type="presParOf" srcId="{2692C816-BAE5-44A2-AC8E-7C119F14D861}" destId="{3CB1AE54-CF04-4EFA-B001-DE6B81EF25EC}" srcOrd="5" destOrd="0" presId="urn:microsoft.com/office/officeart/2009/3/layout/HorizontalOrganizationChart"/>
    <dgm:cxn modelId="{E4ACFA9F-603A-4996-A0DE-2EB1C68A90CF}" type="presParOf" srcId="{3CB1AE54-CF04-4EFA-B001-DE6B81EF25EC}" destId="{DED702C8-70AF-4D95-9761-9890041B6C91}" srcOrd="0" destOrd="0" presId="urn:microsoft.com/office/officeart/2009/3/layout/HorizontalOrganizationChart"/>
    <dgm:cxn modelId="{8DB9D7E0-D446-40F9-90C4-9288BE15DC4D}" type="presParOf" srcId="{DED702C8-70AF-4D95-9761-9890041B6C91}" destId="{476C1FCC-F468-4D43-8870-FD0FB51E19D4}" srcOrd="0" destOrd="0" presId="urn:microsoft.com/office/officeart/2009/3/layout/HorizontalOrganizationChart"/>
    <dgm:cxn modelId="{FEA4D32F-EF40-469D-AF34-BA2B44CF455C}" type="presParOf" srcId="{DED702C8-70AF-4D95-9761-9890041B6C91}" destId="{EE20CF36-E467-4122-8D00-AB6357AECF5B}" srcOrd="1" destOrd="0" presId="urn:microsoft.com/office/officeart/2009/3/layout/HorizontalOrganizationChart"/>
    <dgm:cxn modelId="{22A21673-2320-4D6A-A2BE-EBC28F050C38}" type="presParOf" srcId="{3CB1AE54-CF04-4EFA-B001-DE6B81EF25EC}" destId="{9F58FD87-6A62-4BC8-86F5-4FBE8ABA17B8}" srcOrd="1" destOrd="0" presId="urn:microsoft.com/office/officeart/2009/3/layout/HorizontalOrganizationChart"/>
    <dgm:cxn modelId="{5E0DFD8A-5F63-4088-A6DA-CE1583871836}" type="presParOf" srcId="{3CB1AE54-CF04-4EFA-B001-DE6B81EF25EC}" destId="{3161FA26-7F1C-43CE-9DD6-AED353D5F9D5}" srcOrd="2" destOrd="0" presId="urn:microsoft.com/office/officeart/2009/3/layout/HorizontalOrganizationChart"/>
    <dgm:cxn modelId="{5EE0CC01-903E-4AA5-AAE8-E646C083A996}" type="presParOf" srcId="{82C53D3D-784A-4790-94AE-1164679A9183}" destId="{3722AAA1-7DA4-40B2-BA31-1CF4FBD62888}" srcOrd="2" destOrd="0" presId="urn:microsoft.com/office/officeart/2009/3/layout/HorizontalOrganizationChart"/>
    <dgm:cxn modelId="{43B3563E-6B2C-48BB-93EA-8994E800DF28}" type="presParOf" srcId="{D072C280-F793-4B89-8BFB-FFD115C99CA7}" destId="{B015E3C9-A77E-46D9-A5A5-A90D5A1854B2}" srcOrd="2" destOrd="0" presId="urn:microsoft.com/office/officeart/2009/3/layout/HorizontalOrganizationChart"/>
  </dgm:cxnLst>
  <dgm:bg>
    <a:solidFill>
      <a:schemeClr val="accent1">
        <a:lumMod val="40000"/>
        <a:lumOff val="60000"/>
      </a:schemeClr>
    </a:solidFill>
  </dgm:bg>
  <dgm:whole>
    <a:ln>
      <a:solidFill>
        <a:schemeClr val="tx2">
          <a:lumMod val="90000"/>
          <a:lumOff val="10000"/>
        </a:schemeClr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1B73FF-9F46-4BF3-8726-32BDDC8094C7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226A96-298B-42CB-BC71-E44C2CADDC65}">
      <dgm:prSet phldrT="[Texte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  <a:latin typeface="+mj-lt"/>
            </a:rPr>
            <a:t>Performance</a:t>
          </a:r>
        </a:p>
        <a:p>
          <a:r>
            <a:rPr lang="en-US" dirty="0">
              <a:solidFill>
                <a:schemeClr val="tx1"/>
              </a:solidFill>
              <a:latin typeface="+mj-lt"/>
            </a:rPr>
            <a:t>Commerciale</a:t>
          </a:r>
        </a:p>
      </dgm:t>
    </dgm:pt>
    <dgm:pt modelId="{EAE6A84B-F9AC-49EA-BFFE-7830BEE6F8D0}" type="parTrans" cxnId="{2DF75684-53A2-410F-BC8E-1FCEBE7136D2}">
      <dgm:prSet/>
      <dgm:spPr/>
      <dgm:t>
        <a:bodyPr/>
        <a:lstStyle/>
        <a:p>
          <a:endParaRPr lang="en-US"/>
        </a:p>
      </dgm:t>
    </dgm:pt>
    <dgm:pt modelId="{64C65528-488A-43DF-8B91-E4AE1BF0E56D}" type="sibTrans" cxnId="{2DF75684-53A2-410F-BC8E-1FCEBE7136D2}">
      <dgm:prSet/>
      <dgm:spPr/>
      <dgm:t>
        <a:bodyPr/>
        <a:lstStyle/>
        <a:p>
          <a:endParaRPr lang="en-US"/>
        </a:p>
      </dgm:t>
    </dgm:pt>
    <dgm:pt modelId="{766671CA-47EE-4F84-BC09-E0E6F934F5C1}">
      <dgm:prSet phldrT="[Texte]"/>
      <dgm:spPr/>
      <dgm:t>
        <a:bodyPr/>
        <a:lstStyle/>
        <a:p>
          <a:r>
            <a:rPr lang="fr-FR" dirty="0">
              <a:solidFill>
                <a:schemeClr val="tx1"/>
              </a:solidFill>
              <a:latin typeface="+mj-lt"/>
            </a:rPr>
            <a:t>Stratégie d’entreprise</a:t>
          </a:r>
          <a:endParaRPr lang="en-US" dirty="0">
            <a:solidFill>
              <a:schemeClr val="tx1"/>
            </a:solidFill>
            <a:latin typeface="+mj-lt"/>
          </a:endParaRPr>
        </a:p>
      </dgm:t>
    </dgm:pt>
    <dgm:pt modelId="{95766632-DF12-4CDE-B512-D1621800B928}" type="parTrans" cxnId="{5DE7791C-EE24-4139-BD2D-921F06B73CCF}">
      <dgm:prSet/>
      <dgm:spPr/>
      <dgm:t>
        <a:bodyPr/>
        <a:lstStyle/>
        <a:p>
          <a:endParaRPr lang="en-US"/>
        </a:p>
      </dgm:t>
    </dgm:pt>
    <dgm:pt modelId="{86CBC745-0980-4051-88F6-91BC7070C6C5}" type="sibTrans" cxnId="{5DE7791C-EE24-4139-BD2D-921F06B73CCF}">
      <dgm:prSet/>
      <dgm:spPr>
        <a:solidFill>
          <a:schemeClr val="accent1">
            <a:lumMod val="60000"/>
            <a:lumOff val="40000"/>
          </a:schemeClr>
        </a:solidFill>
        <a:ln>
          <a:solidFill>
            <a:schemeClr val="tx2">
              <a:lumMod val="90000"/>
              <a:lumOff val="10000"/>
            </a:schemeClr>
          </a:solidFill>
        </a:ln>
      </dgm:spPr>
      <dgm:t>
        <a:bodyPr/>
        <a:lstStyle/>
        <a:p>
          <a:endParaRPr lang="en-US"/>
        </a:p>
      </dgm:t>
    </dgm:pt>
    <dgm:pt modelId="{2A88A2A8-8ADD-47DA-85BA-A6013319A847}">
      <dgm:prSet phldrT="[Texte]"/>
      <dgm:spPr/>
      <dgm:t>
        <a:bodyPr/>
        <a:lstStyle/>
        <a:p>
          <a:r>
            <a:rPr lang="fr-FR" dirty="0">
              <a:solidFill>
                <a:schemeClr val="tx1"/>
              </a:solidFill>
              <a:latin typeface="+mj-lt"/>
            </a:rPr>
            <a:t>Stratégie de communication</a:t>
          </a:r>
          <a:endParaRPr lang="en-US" dirty="0">
            <a:solidFill>
              <a:schemeClr val="tx1"/>
            </a:solidFill>
            <a:latin typeface="+mj-lt"/>
          </a:endParaRPr>
        </a:p>
      </dgm:t>
    </dgm:pt>
    <dgm:pt modelId="{4DCC6F47-6D6E-4F78-977E-AA67F724E377}" type="parTrans" cxnId="{3CD2148E-622A-4BE4-8C57-857A27272FF5}">
      <dgm:prSet/>
      <dgm:spPr/>
      <dgm:t>
        <a:bodyPr/>
        <a:lstStyle/>
        <a:p>
          <a:endParaRPr lang="en-US"/>
        </a:p>
      </dgm:t>
    </dgm:pt>
    <dgm:pt modelId="{95492111-DEF9-45AF-8951-82F271FDFCA2}" type="sibTrans" cxnId="{3CD2148E-622A-4BE4-8C57-857A27272FF5}">
      <dgm:prSet/>
      <dgm:spPr>
        <a:solidFill>
          <a:schemeClr val="accent1">
            <a:lumMod val="60000"/>
            <a:lumOff val="40000"/>
          </a:schemeClr>
        </a:solidFill>
        <a:ln>
          <a:solidFill>
            <a:schemeClr val="tx2">
              <a:lumMod val="90000"/>
              <a:lumOff val="10000"/>
            </a:schemeClr>
          </a:solidFill>
        </a:ln>
      </dgm:spPr>
      <dgm:t>
        <a:bodyPr/>
        <a:lstStyle/>
        <a:p>
          <a:endParaRPr lang="en-US"/>
        </a:p>
      </dgm:t>
    </dgm:pt>
    <dgm:pt modelId="{D327DF22-C1F3-4C39-85A6-F165DBFD0AAE}">
      <dgm:prSet phldrT="[Texte]" custT="1"/>
      <dgm:spPr/>
      <dgm:t>
        <a:bodyPr/>
        <a:lstStyle/>
        <a:p>
          <a:r>
            <a:rPr lang="fr-FR" sz="2200" dirty="0">
              <a:solidFill>
                <a:schemeClr val="tx1"/>
              </a:solidFill>
              <a:latin typeface="+mj-lt"/>
            </a:rPr>
            <a:t>Relation avec le client</a:t>
          </a:r>
          <a:endParaRPr lang="en-US" sz="2200" dirty="0">
            <a:solidFill>
              <a:schemeClr val="tx1"/>
            </a:solidFill>
            <a:latin typeface="+mj-lt"/>
          </a:endParaRPr>
        </a:p>
      </dgm:t>
    </dgm:pt>
    <dgm:pt modelId="{03D5CCF6-3C6A-46C3-9988-819CF054BC15}" type="parTrans" cxnId="{EDC5BDFF-B629-4E51-A18D-3817435D3208}">
      <dgm:prSet/>
      <dgm:spPr/>
      <dgm:t>
        <a:bodyPr/>
        <a:lstStyle/>
        <a:p>
          <a:endParaRPr lang="en-US"/>
        </a:p>
      </dgm:t>
    </dgm:pt>
    <dgm:pt modelId="{526B79FB-537D-483A-8AC1-5E03AFD73A54}" type="sibTrans" cxnId="{EDC5BDFF-B629-4E51-A18D-3817435D3208}">
      <dgm:prSet/>
      <dgm:spPr>
        <a:solidFill>
          <a:schemeClr val="accent1">
            <a:lumMod val="60000"/>
            <a:lumOff val="40000"/>
          </a:schemeClr>
        </a:solidFill>
        <a:ln>
          <a:solidFill>
            <a:schemeClr val="tx2">
              <a:lumMod val="90000"/>
              <a:lumOff val="10000"/>
            </a:schemeClr>
          </a:solidFill>
        </a:ln>
      </dgm:spPr>
      <dgm:t>
        <a:bodyPr/>
        <a:lstStyle/>
        <a:p>
          <a:endParaRPr lang="en-US"/>
        </a:p>
      </dgm:t>
    </dgm:pt>
    <dgm:pt modelId="{AD85537E-9553-407D-8695-4A3BF7A71C30}">
      <dgm:prSet phldrT="[Texte]" custT="1"/>
      <dgm:spPr>
        <a:solidFill>
          <a:schemeClr val="accent1"/>
        </a:solidFill>
      </dgm:spPr>
      <dgm:t>
        <a:bodyPr/>
        <a:lstStyle/>
        <a:p>
          <a:r>
            <a:rPr lang="fr-FR" sz="2000" b="0" cap="none" spc="0" dirty="0">
              <a:ln w="0"/>
              <a:solidFill>
                <a:schemeClr val="tx1"/>
              </a:solidFill>
              <a:effectLst/>
              <a:latin typeface="+mj-lt"/>
            </a:rPr>
            <a:t>Management</a:t>
          </a:r>
          <a:endParaRPr lang="en-US" sz="2000" b="0" cap="none" spc="0" dirty="0">
            <a:ln w="0"/>
            <a:solidFill>
              <a:schemeClr val="tx1"/>
            </a:solidFill>
            <a:effectLst/>
            <a:latin typeface="+mj-lt"/>
          </a:endParaRPr>
        </a:p>
      </dgm:t>
    </dgm:pt>
    <dgm:pt modelId="{E8D728B9-FF2C-4007-B4F8-EA4E6FDD003A}" type="parTrans" cxnId="{AC581A54-23A6-4AE0-B36F-30C99D704ADD}">
      <dgm:prSet/>
      <dgm:spPr/>
      <dgm:t>
        <a:bodyPr/>
        <a:lstStyle/>
        <a:p>
          <a:endParaRPr lang="en-US"/>
        </a:p>
      </dgm:t>
    </dgm:pt>
    <dgm:pt modelId="{D7837177-9C81-426F-93D8-42CB976EE7A1}" type="sibTrans" cxnId="{AC581A54-23A6-4AE0-B36F-30C99D704ADD}">
      <dgm:prSet/>
      <dgm:spPr>
        <a:solidFill>
          <a:schemeClr val="accent1">
            <a:lumMod val="60000"/>
            <a:lumOff val="40000"/>
          </a:schemeClr>
        </a:solidFill>
        <a:ln>
          <a:solidFill>
            <a:schemeClr val="tx2">
              <a:lumMod val="90000"/>
              <a:lumOff val="10000"/>
            </a:schemeClr>
          </a:solidFill>
        </a:ln>
      </dgm:spPr>
      <dgm:t>
        <a:bodyPr/>
        <a:lstStyle/>
        <a:p>
          <a:endParaRPr lang="en-US"/>
        </a:p>
      </dgm:t>
    </dgm:pt>
    <dgm:pt modelId="{6B7BBE20-4C9F-4DB0-BE02-EDC94CFFD9EE}">
      <dgm:prSet/>
      <dgm:spPr/>
      <dgm:t>
        <a:bodyPr/>
        <a:lstStyle/>
        <a:p>
          <a:r>
            <a:rPr lang="fr-FR" dirty="0">
              <a:solidFill>
                <a:schemeClr val="tx1"/>
              </a:solidFill>
              <a:latin typeface="+mj-lt"/>
            </a:rPr>
            <a:t>Stratégie commerciale</a:t>
          </a:r>
          <a:endParaRPr lang="en-US" dirty="0">
            <a:solidFill>
              <a:schemeClr val="tx1"/>
            </a:solidFill>
            <a:latin typeface="+mj-lt"/>
          </a:endParaRPr>
        </a:p>
      </dgm:t>
    </dgm:pt>
    <dgm:pt modelId="{E8901C01-66F7-43E2-A0D9-DEF8B5C42EA8}" type="parTrans" cxnId="{0CF86090-51CA-4E39-A0C9-39F70E9B944A}">
      <dgm:prSet/>
      <dgm:spPr/>
      <dgm:t>
        <a:bodyPr/>
        <a:lstStyle/>
        <a:p>
          <a:endParaRPr lang="en-US"/>
        </a:p>
      </dgm:t>
    </dgm:pt>
    <dgm:pt modelId="{659AF400-3240-40E1-83D9-C20998C45949}" type="sibTrans" cxnId="{0CF86090-51CA-4E39-A0C9-39F70E9B944A}">
      <dgm:prSet/>
      <dgm:spPr>
        <a:solidFill>
          <a:schemeClr val="accent1">
            <a:lumMod val="60000"/>
            <a:lumOff val="40000"/>
          </a:schemeClr>
        </a:solidFill>
        <a:ln>
          <a:solidFill>
            <a:schemeClr val="tx2">
              <a:lumMod val="90000"/>
              <a:lumOff val="10000"/>
            </a:schemeClr>
          </a:solidFill>
        </a:ln>
      </dgm:spPr>
      <dgm:t>
        <a:bodyPr/>
        <a:lstStyle/>
        <a:p>
          <a:endParaRPr lang="en-US"/>
        </a:p>
      </dgm:t>
    </dgm:pt>
    <dgm:pt modelId="{756C3D5B-8F6F-46E0-83FA-652CFA0C2E1D}">
      <dgm:prSet/>
      <dgm:spPr/>
      <dgm:t>
        <a:bodyPr/>
        <a:lstStyle/>
        <a:p>
          <a:r>
            <a:rPr lang="fr-FR" dirty="0">
              <a:solidFill>
                <a:schemeClr val="tx1"/>
              </a:solidFill>
              <a:latin typeface="+mj-lt"/>
            </a:rPr>
            <a:t>Méthode de vente</a:t>
          </a:r>
          <a:endParaRPr lang="en-US" dirty="0">
            <a:solidFill>
              <a:schemeClr val="tx1"/>
            </a:solidFill>
            <a:latin typeface="+mj-lt"/>
          </a:endParaRPr>
        </a:p>
      </dgm:t>
    </dgm:pt>
    <dgm:pt modelId="{18B4EDAD-A8AA-4D2D-B66E-375A2B85C3CD}" type="parTrans" cxnId="{C70741AB-62B2-411B-8AA9-ADDC7FE4B51A}">
      <dgm:prSet/>
      <dgm:spPr/>
      <dgm:t>
        <a:bodyPr/>
        <a:lstStyle/>
        <a:p>
          <a:endParaRPr lang="en-US"/>
        </a:p>
      </dgm:t>
    </dgm:pt>
    <dgm:pt modelId="{76F88199-C185-49E6-936C-CBA0C89FA919}" type="sibTrans" cxnId="{C70741AB-62B2-411B-8AA9-ADDC7FE4B51A}">
      <dgm:prSet/>
      <dgm:spPr>
        <a:solidFill>
          <a:schemeClr val="accent1">
            <a:lumMod val="60000"/>
            <a:lumOff val="40000"/>
          </a:schemeClr>
        </a:solidFill>
        <a:ln>
          <a:solidFill>
            <a:schemeClr val="tx2">
              <a:lumMod val="90000"/>
              <a:lumOff val="10000"/>
            </a:schemeClr>
          </a:solidFill>
        </a:ln>
      </dgm:spPr>
      <dgm:t>
        <a:bodyPr/>
        <a:lstStyle/>
        <a:p>
          <a:endParaRPr lang="en-US"/>
        </a:p>
      </dgm:t>
    </dgm:pt>
    <dgm:pt modelId="{992DCBF2-92AD-40E9-B12B-EA0E087D727A}" type="pres">
      <dgm:prSet presAssocID="{3E1B73FF-9F46-4BF3-8726-32BDDC8094C7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9EC08AF-6D86-417A-8C9D-FC06F20D3706}" type="pres">
      <dgm:prSet presAssocID="{EB226A96-298B-42CB-BC71-E44C2CADDC65}" presName="centerShape" presStyleLbl="node0" presStyleIdx="0" presStyleCnt="1" custLinFactNeighborX="-161" custLinFactNeighborY="-442"/>
      <dgm:spPr/>
    </dgm:pt>
    <dgm:pt modelId="{49B09E34-7E4C-454C-9B58-3A0D467EE4A8}" type="pres">
      <dgm:prSet presAssocID="{766671CA-47EE-4F84-BC09-E0E6F934F5C1}" presName="node" presStyleLbl="node1" presStyleIdx="0" presStyleCnt="6" custScaleX="137985" custScaleY="118828" custRadScaleRad="91894" custRadScaleInc="3299">
        <dgm:presLayoutVars>
          <dgm:bulletEnabled val="1"/>
        </dgm:presLayoutVars>
      </dgm:prSet>
      <dgm:spPr/>
    </dgm:pt>
    <dgm:pt modelId="{088D3474-8619-4414-B161-FF122AA19B3F}" type="pres">
      <dgm:prSet presAssocID="{766671CA-47EE-4F84-BC09-E0E6F934F5C1}" presName="dummy" presStyleCnt="0"/>
      <dgm:spPr/>
    </dgm:pt>
    <dgm:pt modelId="{CD3CEAD7-BE26-4AA1-B18F-7DF0FBFEB301}" type="pres">
      <dgm:prSet presAssocID="{86CBC745-0980-4051-88F6-91BC7070C6C5}" presName="sibTrans" presStyleLbl="sibTrans2D1" presStyleIdx="0" presStyleCnt="6"/>
      <dgm:spPr/>
    </dgm:pt>
    <dgm:pt modelId="{DED78C20-D007-4FC5-AE08-346A7B344704}" type="pres">
      <dgm:prSet presAssocID="{6B7BBE20-4C9F-4DB0-BE02-EDC94CFFD9EE}" presName="node" presStyleLbl="node1" presStyleIdx="1" presStyleCnt="6" custScaleX="145775" custScaleY="119023">
        <dgm:presLayoutVars>
          <dgm:bulletEnabled val="1"/>
        </dgm:presLayoutVars>
      </dgm:prSet>
      <dgm:spPr/>
    </dgm:pt>
    <dgm:pt modelId="{EBE0213E-5BC9-4BC8-87BE-4F1FB8D4A246}" type="pres">
      <dgm:prSet presAssocID="{6B7BBE20-4C9F-4DB0-BE02-EDC94CFFD9EE}" presName="dummy" presStyleCnt="0"/>
      <dgm:spPr/>
    </dgm:pt>
    <dgm:pt modelId="{16440EA5-F7EE-4DDB-96F6-D5788EC5CF7C}" type="pres">
      <dgm:prSet presAssocID="{659AF400-3240-40E1-83D9-C20998C45949}" presName="sibTrans" presStyleLbl="sibTrans2D1" presStyleIdx="1" presStyleCnt="6" custLinFactNeighborY="-432"/>
      <dgm:spPr/>
    </dgm:pt>
    <dgm:pt modelId="{371E6EEA-C691-47B1-81A6-4F2E374B838C}" type="pres">
      <dgm:prSet presAssocID="{2A88A2A8-8ADD-47DA-85BA-A6013319A847}" presName="node" presStyleLbl="node1" presStyleIdx="2" presStyleCnt="6" custScaleX="155251" custScaleY="126671">
        <dgm:presLayoutVars>
          <dgm:bulletEnabled val="1"/>
        </dgm:presLayoutVars>
      </dgm:prSet>
      <dgm:spPr/>
    </dgm:pt>
    <dgm:pt modelId="{F97CEC14-8C89-4FBE-986A-D2881C720CB1}" type="pres">
      <dgm:prSet presAssocID="{2A88A2A8-8ADD-47DA-85BA-A6013319A847}" presName="dummy" presStyleCnt="0"/>
      <dgm:spPr/>
    </dgm:pt>
    <dgm:pt modelId="{532A848D-B7E4-4B83-A672-FCF0EA61C306}" type="pres">
      <dgm:prSet presAssocID="{95492111-DEF9-45AF-8951-82F271FDFCA2}" presName="sibTrans" presStyleLbl="sibTrans2D1" presStyleIdx="2" presStyleCnt="6"/>
      <dgm:spPr/>
    </dgm:pt>
    <dgm:pt modelId="{F13EFEC7-27D8-401E-BCEB-C34CF996FF77}" type="pres">
      <dgm:prSet presAssocID="{D327DF22-C1F3-4C39-85A6-F165DBFD0AAE}" presName="node" presStyleLbl="node1" presStyleIdx="3" presStyleCnt="6" custScaleX="143568" custScaleY="113333" custRadScaleRad="94925" custRadScaleInc="1033">
        <dgm:presLayoutVars>
          <dgm:bulletEnabled val="1"/>
        </dgm:presLayoutVars>
      </dgm:prSet>
      <dgm:spPr/>
    </dgm:pt>
    <dgm:pt modelId="{9C742610-E52C-4B21-AAC6-5F32B2146A61}" type="pres">
      <dgm:prSet presAssocID="{D327DF22-C1F3-4C39-85A6-F165DBFD0AAE}" presName="dummy" presStyleCnt="0"/>
      <dgm:spPr/>
    </dgm:pt>
    <dgm:pt modelId="{3CB3A3A5-FCD0-4D5E-A441-E8B6F1A5CFBF}" type="pres">
      <dgm:prSet presAssocID="{526B79FB-537D-483A-8AC1-5E03AFD73A54}" presName="sibTrans" presStyleLbl="sibTrans2D1" presStyleIdx="3" presStyleCnt="6"/>
      <dgm:spPr/>
    </dgm:pt>
    <dgm:pt modelId="{76A2F04C-B2B0-4D97-91A9-9CBF8E2BC922}" type="pres">
      <dgm:prSet presAssocID="{756C3D5B-8F6F-46E0-83FA-652CFA0C2E1D}" presName="node" presStyleLbl="node1" presStyleIdx="4" presStyleCnt="6" custScaleX="148879" custScaleY="124162">
        <dgm:presLayoutVars>
          <dgm:bulletEnabled val="1"/>
        </dgm:presLayoutVars>
      </dgm:prSet>
      <dgm:spPr/>
    </dgm:pt>
    <dgm:pt modelId="{C24C6D91-83EF-45D5-88E2-75B50CA58C76}" type="pres">
      <dgm:prSet presAssocID="{756C3D5B-8F6F-46E0-83FA-652CFA0C2E1D}" presName="dummy" presStyleCnt="0"/>
      <dgm:spPr/>
    </dgm:pt>
    <dgm:pt modelId="{56DBFA55-305D-4CA3-BF22-1DBF3034E72C}" type="pres">
      <dgm:prSet presAssocID="{76F88199-C185-49E6-936C-CBA0C89FA919}" presName="sibTrans" presStyleLbl="sibTrans2D1" presStyleIdx="4" presStyleCnt="6"/>
      <dgm:spPr/>
    </dgm:pt>
    <dgm:pt modelId="{69EB7D42-8C8C-4245-86ED-D7ECD792B442}" type="pres">
      <dgm:prSet presAssocID="{AD85537E-9553-407D-8695-4A3BF7A71C30}" presName="node" presStyleLbl="node1" presStyleIdx="5" presStyleCnt="6" custScaleX="135796" custScaleY="125069">
        <dgm:presLayoutVars>
          <dgm:bulletEnabled val="1"/>
        </dgm:presLayoutVars>
      </dgm:prSet>
      <dgm:spPr/>
    </dgm:pt>
    <dgm:pt modelId="{08269E9E-D784-4294-9B42-B40EF06B9D59}" type="pres">
      <dgm:prSet presAssocID="{AD85537E-9553-407D-8695-4A3BF7A71C30}" presName="dummy" presStyleCnt="0"/>
      <dgm:spPr/>
    </dgm:pt>
    <dgm:pt modelId="{DC2FC8E7-D48F-4B4C-88F6-26C68B49D8A7}" type="pres">
      <dgm:prSet presAssocID="{D7837177-9C81-426F-93D8-42CB976EE7A1}" presName="sibTrans" presStyleLbl="sibTrans2D1" presStyleIdx="5" presStyleCnt="6"/>
      <dgm:spPr/>
    </dgm:pt>
  </dgm:ptLst>
  <dgm:cxnLst>
    <dgm:cxn modelId="{24DC1309-98D2-4B7B-A133-7E826FD3C772}" type="presOf" srcId="{766671CA-47EE-4F84-BC09-E0E6F934F5C1}" destId="{49B09E34-7E4C-454C-9B58-3A0D467EE4A8}" srcOrd="0" destOrd="0" presId="urn:microsoft.com/office/officeart/2005/8/layout/radial6"/>
    <dgm:cxn modelId="{5DE7791C-EE24-4139-BD2D-921F06B73CCF}" srcId="{EB226A96-298B-42CB-BC71-E44C2CADDC65}" destId="{766671CA-47EE-4F84-BC09-E0E6F934F5C1}" srcOrd="0" destOrd="0" parTransId="{95766632-DF12-4CDE-B512-D1621800B928}" sibTransId="{86CBC745-0980-4051-88F6-91BC7070C6C5}"/>
    <dgm:cxn modelId="{5083E81C-D2A3-4BCB-B137-1E365382F939}" type="presOf" srcId="{659AF400-3240-40E1-83D9-C20998C45949}" destId="{16440EA5-F7EE-4DDB-96F6-D5788EC5CF7C}" srcOrd="0" destOrd="0" presId="urn:microsoft.com/office/officeart/2005/8/layout/radial6"/>
    <dgm:cxn modelId="{599D875B-ACE8-4BB0-83D0-7E995577F85F}" type="presOf" srcId="{526B79FB-537D-483A-8AC1-5E03AFD73A54}" destId="{3CB3A3A5-FCD0-4D5E-A441-E8B6F1A5CFBF}" srcOrd="0" destOrd="0" presId="urn:microsoft.com/office/officeart/2005/8/layout/radial6"/>
    <dgm:cxn modelId="{C9C6DF5E-A737-4355-9A28-D53CC807D78D}" type="presOf" srcId="{6B7BBE20-4C9F-4DB0-BE02-EDC94CFFD9EE}" destId="{DED78C20-D007-4FC5-AE08-346A7B344704}" srcOrd="0" destOrd="0" presId="urn:microsoft.com/office/officeart/2005/8/layout/radial6"/>
    <dgm:cxn modelId="{0B53E36A-F889-461B-B5BD-2629274C2DF7}" type="presOf" srcId="{76F88199-C185-49E6-936C-CBA0C89FA919}" destId="{56DBFA55-305D-4CA3-BF22-1DBF3034E72C}" srcOrd="0" destOrd="0" presId="urn:microsoft.com/office/officeart/2005/8/layout/radial6"/>
    <dgm:cxn modelId="{AC581A54-23A6-4AE0-B36F-30C99D704ADD}" srcId="{EB226A96-298B-42CB-BC71-E44C2CADDC65}" destId="{AD85537E-9553-407D-8695-4A3BF7A71C30}" srcOrd="5" destOrd="0" parTransId="{E8D728B9-FF2C-4007-B4F8-EA4E6FDD003A}" sibTransId="{D7837177-9C81-426F-93D8-42CB976EE7A1}"/>
    <dgm:cxn modelId="{6730A255-5923-40BC-9EA2-EAB36F1C10EC}" type="presOf" srcId="{86CBC745-0980-4051-88F6-91BC7070C6C5}" destId="{CD3CEAD7-BE26-4AA1-B18F-7DF0FBFEB301}" srcOrd="0" destOrd="0" presId="urn:microsoft.com/office/officeart/2005/8/layout/radial6"/>
    <dgm:cxn modelId="{2DF75684-53A2-410F-BC8E-1FCEBE7136D2}" srcId="{3E1B73FF-9F46-4BF3-8726-32BDDC8094C7}" destId="{EB226A96-298B-42CB-BC71-E44C2CADDC65}" srcOrd="0" destOrd="0" parTransId="{EAE6A84B-F9AC-49EA-BFFE-7830BEE6F8D0}" sibTransId="{64C65528-488A-43DF-8B91-E4AE1BF0E56D}"/>
    <dgm:cxn modelId="{1F455B87-A56B-4E50-8913-BBD555B05FEC}" type="presOf" srcId="{2A88A2A8-8ADD-47DA-85BA-A6013319A847}" destId="{371E6EEA-C691-47B1-81A6-4F2E374B838C}" srcOrd="0" destOrd="0" presId="urn:microsoft.com/office/officeart/2005/8/layout/radial6"/>
    <dgm:cxn modelId="{A34CAC87-1688-4512-92DF-ED69C9C3FCC6}" type="presOf" srcId="{756C3D5B-8F6F-46E0-83FA-652CFA0C2E1D}" destId="{76A2F04C-B2B0-4D97-91A9-9CBF8E2BC922}" srcOrd="0" destOrd="0" presId="urn:microsoft.com/office/officeart/2005/8/layout/radial6"/>
    <dgm:cxn modelId="{3CD2148E-622A-4BE4-8C57-857A27272FF5}" srcId="{EB226A96-298B-42CB-BC71-E44C2CADDC65}" destId="{2A88A2A8-8ADD-47DA-85BA-A6013319A847}" srcOrd="2" destOrd="0" parTransId="{4DCC6F47-6D6E-4F78-977E-AA67F724E377}" sibTransId="{95492111-DEF9-45AF-8951-82F271FDFCA2}"/>
    <dgm:cxn modelId="{0CF86090-51CA-4E39-A0C9-39F70E9B944A}" srcId="{EB226A96-298B-42CB-BC71-E44C2CADDC65}" destId="{6B7BBE20-4C9F-4DB0-BE02-EDC94CFFD9EE}" srcOrd="1" destOrd="0" parTransId="{E8901C01-66F7-43E2-A0D9-DEF8B5C42EA8}" sibTransId="{659AF400-3240-40E1-83D9-C20998C45949}"/>
    <dgm:cxn modelId="{303BBD98-4E25-412B-A49B-A7F66036198A}" type="presOf" srcId="{95492111-DEF9-45AF-8951-82F271FDFCA2}" destId="{532A848D-B7E4-4B83-A672-FCF0EA61C306}" srcOrd="0" destOrd="0" presId="urn:microsoft.com/office/officeart/2005/8/layout/radial6"/>
    <dgm:cxn modelId="{C70741AB-62B2-411B-8AA9-ADDC7FE4B51A}" srcId="{EB226A96-298B-42CB-BC71-E44C2CADDC65}" destId="{756C3D5B-8F6F-46E0-83FA-652CFA0C2E1D}" srcOrd="4" destOrd="0" parTransId="{18B4EDAD-A8AA-4D2D-B66E-375A2B85C3CD}" sibTransId="{76F88199-C185-49E6-936C-CBA0C89FA919}"/>
    <dgm:cxn modelId="{EA8EB2CA-FFD0-4803-8794-6A4EA9E777A6}" type="presOf" srcId="{3E1B73FF-9F46-4BF3-8726-32BDDC8094C7}" destId="{992DCBF2-92AD-40E9-B12B-EA0E087D727A}" srcOrd="0" destOrd="0" presId="urn:microsoft.com/office/officeart/2005/8/layout/radial6"/>
    <dgm:cxn modelId="{572E75DC-3640-44F3-B92B-651E17E92ACE}" type="presOf" srcId="{D7837177-9C81-426F-93D8-42CB976EE7A1}" destId="{DC2FC8E7-D48F-4B4C-88F6-26C68B49D8A7}" srcOrd="0" destOrd="0" presId="urn:microsoft.com/office/officeart/2005/8/layout/radial6"/>
    <dgm:cxn modelId="{97034EE8-AC18-4168-8504-D0F0F8FEF475}" type="presOf" srcId="{EB226A96-298B-42CB-BC71-E44C2CADDC65}" destId="{49EC08AF-6D86-417A-8C9D-FC06F20D3706}" srcOrd="0" destOrd="0" presId="urn:microsoft.com/office/officeart/2005/8/layout/radial6"/>
    <dgm:cxn modelId="{393617EB-3E35-4140-B765-799F826F01FB}" type="presOf" srcId="{D327DF22-C1F3-4C39-85A6-F165DBFD0AAE}" destId="{F13EFEC7-27D8-401E-BCEB-C34CF996FF77}" srcOrd="0" destOrd="0" presId="urn:microsoft.com/office/officeart/2005/8/layout/radial6"/>
    <dgm:cxn modelId="{9D4DBDF4-9901-4D53-B3C8-6E84248288E4}" type="presOf" srcId="{AD85537E-9553-407D-8695-4A3BF7A71C30}" destId="{69EB7D42-8C8C-4245-86ED-D7ECD792B442}" srcOrd="0" destOrd="0" presId="urn:microsoft.com/office/officeart/2005/8/layout/radial6"/>
    <dgm:cxn modelId="{EDC5BDFF-B629-4E51-A18D-3817435D3208}" srcId="{EB226A96-298B-42CB-BC71-E44C2CADDC65}" destId="{D327DF22-C1F3-4C39-85A6-F165DBFD0AAE}" srcOrd="3" destOrd="0" parTransId="{03D5CCF6-3C6A-46C3-9988-819CF054BC15}" sibTransId="{526B79FB-537D-483A-8AC1-5E03AFD73A54}"/>
    <dgm:cxn modelId="{2A2BFD6E-9CB7-49C1-8990-C43F20B6430E}" type="presParOf" srcId="{992DCBF2-92AD-40E9-B12B-EA0E087D727A}" destId="{49EC08AF-6D86-417A-8C9D-FC06F20D3706}" srcOrd="0" destOrd="0" presId="urn:microsoft.com/office/officeart/2005/8/layout/radial6"/>
    <dgm:cxn modelId="{E745C4D2-1307-4C7A-9D03-81BFFD3AB986}" type="presParOf" srcId="{992DCBF2-92AD-40E9-B12B-EA0E087D727A}" destId="{49B09E34-7E4C-454C-9B58-3A0D467EE4A8}" srcOrd="1" destOrd="0" presId="urn:microsoft.com/office/officeart/2005/8/layout/radial6"/>
    <dgm:cxn modelId="{C5702CB1-8613-41FD-9E34-9ACC7E653785}" type="presParOf" srcId="{992DCBF2-92AD-40E9-B12B-EA0E087D727A}" destId="{088D3474-8619-4414-B161-FF122AA19B3F}" srcOrd="2" destOrd="0" presId="urn:microsoft.com/office/officeart/2005/8/layout/radial6"/>
    <dgm:cxn modelId="{939E4D10-B975-42DD-B6C4-98DB208B6EDB}" type="presParOf" srcId="{992DCBF2-92AD-40E9-B12B-EA0E087D727A}" destId="{CD3CEAD7-BE26-4AA1-B18F-7DF0FBFEB301}" srcOrd="3" destOrd="0" presId="urn:microsoft.com/office/officeart/2005/8/layout/radial6"/>
    <dgm:cxn modelId="{DBCA686C-1F27-4641-9377-8390C9AD0CB1}" type="presParOf" srcId="{992DCBF2-92AD-40E9-B12B-EA0E087D727A}" destId="{DED78C20-D007-4FC5-AE08-346A7B344704}" srcOrd="4" destOrd="0" presId="urn:microsoft.com/office/officeart/2005/8/layout/radial6"/>
    <dgm:cxn modelId="{CD23915C-E5DA-4D17-8EA5-61806B207466}" type="presParOf" srcId="{992DCBF2-92AD-40E9-B12B-EA0E087D727A}" destId="{EBE0213E-5BC9-4BC8-87BE-4F1FB8D4A246}" srcOrd="5" destOrd="0" presId="urn:microsoft.com/office/officeart/2005/8/layout/radial6"/>
    <dgm:cxn modelId="{7D0DFA57-B316-427B-9788-F1F2F4BECE59}" type="presParOf" srcId="{992DCBF2-92AD-40E9-B12B-EA0E087D727A}" destId="{16440EA5-F7EE-4DDB-96F6-D5788EC5CF7C}" srcOrd="6" destOrd="0" presId="urn:microsoft.com/office/officeart/2005/8/layout/radial6"/>
    <dgm:cxn modelId="{610D657B-8A9C-4E6B-9D18-39259DC66408}" type="presParOf" srcId="{992DCBF2-92AD-40E9-B12B-EA0E087D727A}" destId="{371E6EEA-C691-47B1-81A6-4F2E374B838C}" srcOrd="7" destOrd="0" presId="urn:microsoft.com/office/officeart/2005/8/layout/radial6"/>
    <dgm:cxn modelId="{C1F876E1-988C-4E33-A862-2D9A3D08A766}" type="presParOf" srcId="{992DCBF2-92AD-40E9-B12B-EA0E087D727A}" destId="{F97CEC14-8C89-4FBE-986A-D2881C720CB1}" srcOrd="8" destOrd="0" presId="urn:microsoft.com/office/officeart/2005/8/layout/radial6"/>
    <dgm:cxn modelId="{810DFBC2-AAC3-4822-8606-19E9E513A8A6}" type="presParOf" srcId="{992DCBF2-92AD-40E9-B12B-EA0E087D727A}" destId="{532A848D-B7E4-4B83-A672-FCF0EA61C306}" srcOrd="9" destOrd="0" presId="urn:microsoft.com/office/officeart/2005/8/layout/radial6"/>
    <dgm:cxn modelId="{AEC683AA-1AFB-4683-842A-0E198093411D}" type="presParOf" srcId="{992DCBF2-92AD-40E9-B12B-EA0E087D727A}" destId="{F13EFEC7-27D8-401E-BCEB-C34CF996FF77}" srcOrd="10" destOrd="0" presId="urn:microsoft.com/office/officeart/2005/8/layout/radial6"/>
    <dgm:cxn modelId="{6D2C98CD-E1A1-49B8-BE4F-FE54606842DC}" type="presParOf" srcId="{992DCBF2-92AD-40E9-B12B-EA0E087D727A}" destId="{9C742610-E52C-4B21-AAC6-5F32B2146A61}" srcOrd="11" destOrd="0" presId="urn:microsoft.com/office/officeart/2005/8/layout/radial6"/>
    <dgm:cxn modelId="{E630B690-6C58-429D-92BF-EA45DC2F2399}" type="presParOf" srcId="{992DCBF2-92AD-40E9-B12B-EA0E087D727A}" destId="{3CB3A3A5-FCD0-4D5E-A441-E8B6F1A5CFBF}" srcOrd="12" destOrd="0" presId="urn:microsoft.com/office/officeart/2005/8/layout/radial6"/>
    <dgm:cxn modelId="{1DA4B285-5A04-484B-A866-3BB911C19D8B}" type="presParOf" srcId="{992DCBF2-92AD-40E9-B12B-EA0E087D727A}" destId="{76A2F04C-B2B0-4D97-91A9-9CBF8E2BC922}" srcOrd="13" destOrd="0" presId="urn:microsoft.com/office/officeart/2005/8/layout/radial6"/>
    <dgm:cxn modelId="{7E7A72F3-CDD2-41DC-BDCE-A224D877F3C7}" type="presParOf" srcId="{992DCBF2-92AD-40E9-B12B-EA0E087D727A}" destId="{C24C6D91-83EF-45D5-88E2-75B50CA58C76}" srcOrd="14" destOrd="0" presId="urn:microsoft.com/office/officeart/2005/8/layout/radial6"/>
    <dgm:cxn modelId="{C7D1A02E-2D44-459F-9B5A-D2C0BFD51C59}" type="presParOf" srcId="{992DCBF2-92AD-40E9-B12B-EA0E087D727A}" destId="{56DBFA55-305D-4CA3-BF22-1DBF3034E72C}" srcOrd="15" destOrd="0" presId="urn:microsoft.com/office/officeart/2005/8/layout/radial6"/>
    <dgm:cxn modelId="{5A7E958E-EB2A-487A-81CA-0F97C7389A21}" type="presParOf" srcId="{992DCBF2-92AD-40E9-B12B-EA0E087D727A}" destId="{69EB7D42-8C8C-4245-86ED-D7ECD792B442}" srcOrd="16" destOrd="0" presId="urn:microsoft.com/office/officeart/2005/8/layout/radial6"/>
    <dgm:cxn modelId="{2DED2928-3B79-4B45-A28F-9A1A6F6F811B}" type="presParOf" srcId="{992DCBF2-92AD-40E9-B12B-EA0E087D727A}" destId="{08269E9E-D784-4294-9B42-B40EF06B9D59}" srcOrd="17" destOrd="0" presId="urn:microsoft.com/office/officeart/2005/8/layout/radial6"/>
    <dgm:cxn modelId="{2D3728CE-8D08-4AE9-B679-CF2F4B10389C}" type="presParOf" srcId="{992DCBF2-92AD-40E9-B12B-EA0E087D727A}" destId="{DC2FC8E7-D48F-4B4C-88F6-26C68B49D8A7}" srcOrd="18" destOrd="0" presId="urn:microsoft.com/office/officeart/2005/8/layout/radial6"/>
  </dgm:cxnLst>
  <dgm:bg>
    <a:solidFill>
      <a:schemeClr val="tx2">
        <a:lumMod val="10000"/>
        <a:lumOff val="90000"/>
      </a:schemeClr>
    </a:solidFill>
  </dgm:bg>
  <dgm:whole>
    <a:ln>
      <a:solidFill>
        <a:schemeClr val="tx2">
          <a:lumMod val="90000"/>
          <a:lumOff val="10000"/>
        </a:schemeClr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7AB9927-1845-440D-AF23-070BEF72D13A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2D37A6-A548-4660-9189-85485609227C}">
      <dgm:prSet phldrT="[Texte]" custT="1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fr-FR" sz="2700" dirty="0">
              <a:solidFill>
                <a:schemeClr val="tx1"/>
              </a:solidFill>
              <a:latin typeface="+mj-lt"/>
            </a:rPr>
            <a:t>Réaliser un diagnostic de la situation</a:t>
          </a:r>
          <a:endParaRPr lang="en-US" sz="2700" dirty="0">
            <a:solidFill>
              <a:schemeClr val="tx1"/>
            </a:solidFill>
            <a:latin typeface="+mj-lt"/>
          </a:endParaRPr>
        </a:p>
      </dgm:t>
    </dgm:pt>
    <dgm:pt modelId="{CA2DD0A6-4D39-416B-86C4-72DAC84F7D7D}" type="parTrans" cxnId="{61211D07-C323-4FAA-A2D1-268FB62B2DA6}">
      <dgm:prSet/>
      <dgm:spPr/>
      <dgm:t>
        <a:bodyPr/>
        <a:lstStyle/>
        <a:p>
          <a:endParaRPr lang="en-US"/>
        </a:p>
      </dgm:t>
    </dgm:pt>
    <dgm:pt modelId="{F498F31D-FE53-401C-89EF-A53E0460E948}" type="sibTrans" cxnId="{61211D07-C323-4FAA-A2D1-268FB62B2DA6}">
      <dgm:prSet/>
      <dgm:spPr>
        <a:solidFill>
          <a:schemeClr val="accent1">
            <a:lumMod val="60000"/>
            <a:lumOff val="40000"/>
            <a:alpha val="90000"/>
          </a:schemeClr>
        </a:solidFill>
        <a:ln>
          <a:solidFill>
            <a:schemeClr val="tx2">
              <a:lumMod val="90000"/>
              <a:lumOff val="10000"/>
              <a:alpha val="90000"/>
            </a:schemeClr>
          </a:solidFill>
        </a:ln>
      </dgm:spPr>
      <dgm:t>
        <a:bodyPr/>
        <a:lstStyle/>
        <a:p>
          <a:endParaRPr lang="en-US"/>
        </a:p>
      </dgm:t>
    </dgm:pt>
    <dgm:pt modelId="{2FF01889-DD90-4779-A512-4FE92E23B8B7}">
      <dgm:prSet phldrT="[Texte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  <a:latin typeface="+mj-lt"/>
            </a:rPr>
            <a:t>Bâtir un plan d’action </a:t>
          </a:r>
          <a:endParaRPr lang="en-US" dirty="0">
            <a:solidFill>
              <a:schemeClr val="tx1"/>
            </a:solidFill>
            <a:latin typeface="+mj-lt"/>
          </a:endParaRPr>
        </a:p>
      </dgm:t>
    </dgm:pt>
    <dgm:pt modelId="{56350555-1F7C-494B-9E50-9D5BA76A6A38}" type="parTrans" cxnId="{A4475F0F-4671-4980-A58C-85918FC902A6}">
      <dgm:prSet/>
      <dgm:spPr/>
      <dgm:t>
        <a:bodyPr/>
        <a:lstStyle/>
        <a:p>
          <a:endParaRPr lang="en-US"/>
        </a:p>
      </dgm:t>
    </dgm:pt>
    <dgm:pt modelId="{B5584C7E-96EC-40BD-80C8-54A161CBCBB2}" type="sibTrans" cxnId="{A4475F0F-4671-4980-A58C-85918FC902A6}">
      <dgm:prSet/>
      <dgm:spPr>
        <a:solidFill>
          <a:schemeClr val="accent1">
            <a:lumMod val="60000"/>
            <a:lumOff val="40000"/>
            <a:alpha val="90000"/>
          </a:schemeClr>
        </a:solidFill>
        <a:ln>
          <a:solidFill>
            <a:schemeClr val="tx2">
              <a:lumMod val="90000"/>
              <a:lumOff val="10000"/>
              <a:alpha val="90000"/>
            </a:schemeClr>
          </a:solidFill>
        </a:ln>
      </dgm:spPr>
      <dgm:t>
        <a:bodyPr/>
        <a:lstStyle/>
        <a:p>
          <a:endParaRPr lang="en-US"/>
        </a:p>
      </dgm:t>
    </dgm:pt>
    <dgm:pt modelId="{4A34B510-A2F5-4C03-B60E-C2EBE9C46C9A}">
      <dgm:prSet phldrT="[Texte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  <a:latin typeface="+mj-lt"/>
            </a:rPr>
            <a:t>Suivre la performance de la stratégie suivie</a:t>
          </a:r>
          <a:endParaRPr lang="en-US" dirty="0">
            <a:solidFill>
              <a:schemeClr val="tx1"/>
            </a:solidFill>
            <a:latin typeface="+mj-lt"/>
          </a:endParaRPr>
        </a:p>
      </dgm:t>
    </dgm:pt>
    <dgm:pt modelId="{671932FD-BF30-4B3A-A0A2-898A4B34645E}" type="parTrans" cxnId="{E251E6CD-5EF9-4553-914B-5993A63D76B9}">
      <dgm:prSet/>
      <dgm:spPr/>
      <dgm:t>
        <a:bodyPr/>
        <a:lstStyle/>
        <a:p>
          <a:endParaRPr lang="en-US"/>
        </a:p>
      </dgm:t>
    </dgm:pt>
    <dgm:pt modelId="{D3BBC88C-37F3-4E5E-966B-5AF9A2172D73}" type="sibTrans" cxnId="{E251E6CD-5EF9-4553-914B-5993A63D76B9}">
      <dgm:prSet/>
      <dgm:spPr/>
      <dgm:t>
        <a:bodyPr/>
        <a:lstStyle/>
        <a:p>
          <a:endParaRPr lang="en-US"/>
        </a:p>
      </dgm:t>
    </dgm:pt>
    <dgm:pt modelId="{26F2F262-DB20-4EE9-BE50-953FAE38B4AC}">
      <dgm:prSet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  <a:latin typeface="+mj-lt"/>
            </a:rPr>
            <a:t>Fixer les objectifs commerciaux</a:t>
          </a:r>
          <a:endParaRPr lang="en-US" dirty="0">
            <a:solidFill>
              <a:schemeClr val="tx1"/>
            </a:solidFill>
            <a:latin typeface="+mj-lt"/>
          </a:endParaRPr>
        </a:p>
      </dgm:t>
    </dgm:pt>
    <dgm:pt modelId="{5E34694C-B5F9-42A1-B289-650B000F2E69}" type="parTrans" cxnId="{FCE67B28-EEDA-49E1-A9BF-F96AEFCB4253}">
      <dgm:prSet/>
      <dgm:spPr/>
      <dgm:t>
        <a:bodyPr/>
        <a:lstStyle/>
        <a:p>
          <a:endParaRPr lang="en-US"/>
        </a:p>
      </dgm:t>
    </dgm:pt>
    <dgm:pt modelId="{D20F981D-DB98-4E66-97FA-005A684439C9}" type="sibTrans" cxnId="{FCE67B28-EEDA-49E1-A9BF-F96AEFCB4253}">
      <dgm:prSet/>
      <dgm:spPr>
        <a:solidFill>
          <a:schemeClr val="accent1">
            <a:lumMod val="60000"/>
            <a:lumOff val="40000"/>
            <a:alpha val="90000"/>
          </a:schemeClr>
        </a:solidFill>
        <a:ln>
          <a:solidFill>
            <a:schemeClr val="tx2">
              <a:lumMod val="90000"/>
              <a:lumOff val="10000"/>
              <a:alpha val="90000"/>
            </a:schemeClr>
          </a:solidFill>
        </a:ln>
      </dgm:spPr>
      <dgm:t>
        <a:bodyPr/>
        <a:lstStyle/>
        <a:p>
          <a:endParaRPr lang="en-US"/>
        </a:p>
      </dgm:t>
    </dgm:pt>
    <dgm:pt modelId="{56C7C703-37A7-4CD7-8C61-F43833FA6D99}">
      <dgm:prSet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fr-FR" dirty="0">
              <a:solidFill>
                <a:schemeClr val="tx1"/>
              </a:solidFill>
              <a:latin typeface="+mj-lt"/>
            </a:rPr>
            <a:t>Définir les axes stratégiques</a:t>
          </a:r>
          <a:endParaRPr lang="en-US" dirty="0">
            <a:solidFill>
              <a:schemeClr val="tx1"/>
            </a:solidFill>
            <a:latin typeface="+mj-lt"/>
          </a:endParaRPr>
        </a:p>
      </dgm:t>
    </dgm:pt>
    <dgm:pt modelId="{81BD8279-0710-48CA-AB70-EA5BB4493257}" type="parTrans" cxnId="{80389E39-33B9-493E-A0EC-32DF0AA04CE7}">
      <dgm:prSet/>
      <dgm:spPr/>
      <dgm:t>
        <a:bodyPr/>
        <a:lstStyle/>
        <a:p>
          <a:endParaRPr lang="en-US"/>
        </a:p>
      </dgm:t>
    </dgm:pt>
    <dgm:pt modelId="{FFF05FA8-5048-4E59-AFB5-37D32F5B2E1E}" type="sibTrans" cxnId="{80389E39-33B9-493E-A0EC-32DF0AA04CE7}">
      <dgm:prSet/>
      <dgm:spPr>
        <a:solidFill>
          <a:schemeClr val="accent1">
            <a:lumMod val="60000"/>
            <a:lumOff val="40000"/>
            <a:alpha val="90000"/>
          </a:schemeClr>
        </a:solidFill>
        <a:ln>
          <a:solidFill>
            <a:schemeClr val="tx2">
              <a:lumMod val="90000"/>
              <a:lumOff val="10000"/>
              <a:alpha val="90000"/>
            </a:schemeClr>
          </a:solidFill>
        </a:ln>
      </dgm:spPr>
      <dgm:t>
        <a:bodyPr/>
        <a:lstStyle/>
        <a:p>
          <a:endParaRPr lang="en-US"/>
        </a:p>
      </dgm:t>
    </dgm:pt>
    <dgm:pt modelId="{225E50CB-DAC0-448D-A1B2-378CA3A690F0}" type="pres">
      <dgm:prSet presAssocID="{17AB9927-1845-440D-AF23-070BEF72D13A}" presName="outerComposite" presStyleCnt="0">
        <dgm:presLayoutVars>
          <dgm:chMax val="5"/>
          <dgm:dir/>
          <dgm:resizeHandles val="exact"/>
        </dgm:presLayoutVars>
      </dgm:prSet>
      <dgm:spPr/>
    </dgm:pt>
    <dgm:pt modelId="{A1134DEE-1718-4334-9892-D70A1DBA7993}" type="pres">
      <dgm:prSet presAssocID="{17AB9927-1845-440D-AF23-070BEF72D13A}" presName="dummyMaxCanvas" presStyleCnt="0">
        <dgm:presLayoutVars/>
      </dgm:prSet>
      <dgm:spPr/>
    </dgm:pt>
    <dgm:pt modelId="{51541280-44FF-4B70-BEA4-FF437B3A0501}" type="pres">
      <dgm:prSet presAssocID="{17AB9927-1845-440D-AF23-070BEF72D13A}" presName="FiveNodes_1" presStyleLbl="node1" presStyleIdx="0" presStyleCnt="5">
        <dgm:presLayoutVars>
          <dgm:bulletEnabled val="1"/>
        </dgm:presLayoutVars>
      </dgm:prSet>
      <dgm:spPr/>
    </dgm:pt>
    <dgm:pt modelId="{0A174905-66D5-4B02-986B-FAD763ED38B5}" type="pres">
      <dgm:prSet presAssocID="{17AB9927-1845-440D-AF23-070BEF72D13A}" presName="FiveNodes_2" presStyleLbl="node1" presStyleIdx="1" presStyleCnt="5">
        <dgm:presLayoutVars>
          <dgm:bulletEnabled val="1"/>
        </dgm:presLayoutVars>
      </dgm:prSet>
      <dgm:spPr/>
    </dgm:pt>
    <dgm:pt modelId="{33E7F00E-A338-4605-AE9E-861898DB3627}" type="pres">
      <dgm:prSet presAssocID="{17AB9927-1845-440D-AF23-070BEF72D13A}" presName="FiveNodes_3" presStyleLbl="node1" presStyleIdx="2" presStyleCnt="5">
        <dgm:presLayoutVars>
          <dgm:bulletEnabled val="1"/>
        </dgm:presLayoutVars>
      </dgm:prSet>
      <dgm:spPr/>
    </dgm:pt>
    <dgm:pt modelId="{2C0C55FE-B7DF-4013-8AF6-B41BDE13B0EF}" type="pres">
      <dgm:prSet presAssocID="{17AB9927-1845-440D-AF23-070BEF72D13A}" presName="FiveNodes_4" presStyleLbl="node1" presStyleIdx="3" presStyleCnt="5">
        <dgm:presLayoutVars>
          <dgm:bulletEnabled val="1"/>
        </dgm:presLayoutVars>
      </dgm:prSet>
      <dgm:spPr/>
    </dgm:pt>
    <dgm:pt modelId="{C5989C5F-44F7-43D8-B197-38977983E800}" type="pres">
      <dgm:prSet presAssocID="{17AB9927-1845-440D-AF23-070BEF72D13A}" presName="FiveNodes_5" presStyleLbl="node1" presStyleIdx="4" presStyleCnt="5">
        <dgm:presLayoutVars>
          <dgm:bulletEnabled val="1"/>
        </dgm:presLayoutVars>
      </dgm:prSet>
      <dgm:spPr/>
    </dgm:pt>
    <dgm:pt modelId="{8B4AEE33-98C8-4837-918B-BCE455FA868A}" type="pres">
      <dgm:prSet presAssocID="{17AB9927-1845-440D-AF23-070BEF72D13A}" presName="FiveConn_1-2" presStyleLbl="fgAccFollowNode1" presStyleIdx="0" presStyleCnt="4">
        <dgm:presLayoutVars>
          <dgm:bulletEnabled val="1"/>
        </dgm:presLayoutVars>
      </dgm:prSet>
      <dgm:spPr/>
    </dgm:pt>
    <dgm:pt modelId="{A847676A-3A72-4B6A-B3C3-D67027750CE8}" type="pres">
      <dgm:prSet presAssocID="{17AB9927-1845-440D-AF23-070BEF72D13A}" presName="FiveConn_2-3" presStyleLbl="fgAccFollowNode1" presStyleIdx="1" presStyleCnt="4">
        <dgm:presLayoutVars>
          <dgm:bulletEnabled val="1"/>
        </dgm:presLayoutVars>
      </dgm:prSet>
      <dgm:spPr/>
    </dgm:pt>
    <dgm:pt modelId="{75A47371-E002-4511-9FD6-254BC2670890}" type="pres">
      <dgm:prSet presAssocID="{17AB9927-1845-440D-AF23-070BEF72D13A}" presName="FiveConn_3-4" presStyleLbl="fgAccFollowNode1" presStyleIdx="2" presStyleCnt="4">
        <dgm:presLayoutVars>
          <dgm:bulletEnabled val="1"/>
        </dgm:presLayoutVars>
      </dgm:prSet>
      <dgm:spPr/>
    </dgm:pt>
    <dgm:pt modelId="{C2E8E892-07D4-425B-98E7-1E90206781B7}" type="pres">
      <dgm:prSet presAssocID="{17AB9927-1845-440D-AF23-070BEF72D13A}" presName="FiveConn_4-5" presStyleLbl="fgAccFollowNode1" presStyleIdx="3" presStyleCnt="4">
        <dgm:presLayoutVars>
          <dgm:bulletEnabled val="1"/>
        </dgm:presLayoutVars>
      </dgm:prSet>
      <dgm:spPr/>
    </dgm:pt>
    <dgm:pt modelId="{B91B547D-5586-4AE9-BD71-6477A67D54FA}" type="pres">
      <dgm:prSet presAssocID="{17AB9927-1845-440D-AF23-070BEF72D13A}" presName="FiveNodes_1_text" presStyleLbl="node1" presStyleIdx="4" presStyleCnt="5">
        <dgm:presLayoutVars>
          <dgm:bulletEnabled val="1"/>
        </dgm:presLayoutVars>
      </dgm:prSet>
      <dgm:spPr/>
    </dgm:pt>
    <dgm:pt modelId="{02ED845F-F1FC-40DC-A33F-EA2FEB606688}" type="pres">
      <dgm:prSet presAssocID="{17AB9927-1845-440D-AF23-070BEF72D13A}" presName="FiveNodes_2_text" presStyleLbl="node1" presStyleIdx="4" presStyleCnt="5">
        <dgm:presLayoutVars>
          <dgm:bulletEnabled val="1"/>
        </dgm:presLayoutVars>
      </dgm:prSet>
      <dgm:spPr/>
    </dgm:pt>
    <dgm:pt modelId="{348976B4-174F-4F20-9213-C40CBE898432}" type="pres">
      <dgm:prSet presAssocID="{17AB9927-1845-440D-AF23-070BEF72D13A}" presName="FiveNodes_3_text" presStyleLbl="node1" presStyleIdx="4" presStyleCnt="5">
        <dgm:presLayoutVars>
          <dgm:bulletEnabled val="1"/>
        </dgm:presLayoutVars>
      </dgm:prSet>
      <dgm:spPr/>
    </dgm:pt>
    <dgm:pt modelId="{AEE947A7-7A9C-40D7-8179-9C5846D5B808}" type="pres">
      <dgm:prSet presAssocID="{17AB9927-1845-440D-AF23-070BEF72D13A}" presName="FiveNodes_4_text" presStyleLbl="node1" presStyleIdx="4" presStyleCnt="5">
        <dgm:presLayoutVars>
          <dgm:bulletEnabled val="1"/>
        </dgm:presLayoutVars>
      </dgm:prSet>
      <dgm:spPr/>
    </dgm:pt>
    <dgm:pt modelId="{2B62ABE2-3249-470C-B10F-C3B799D700F5}" type="pres">
      <dgm:prSet presAssocID="{17AB9927-1845-440D-AF23-070BEF72D13A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61211D07-C323-4FAA-A2D1-268FB62B2DA6}" srcId="{17AB9927-1845-440D-AF23-070BEF72D13A}" destId="{0C2D37A6-A548-4660-9189-85485609227C}" srcOrd="0" destOrd="0" parTransId="{CA2DD0A6-4D39-416B-86C4-72DAC84F7D7D}" sibTransId="{F498F31D-FE53-401C-89EF-A53E0460E948}"/>
    <dgm:cxn modelId="{DDE9B60B-A94F-462D-BFE0-F7B6462E3C24}" type="presOf" srcId="{2FF01889-DD90-4779-A512-4FE92E23B8B7}" destId="{2C0C55FE-B7DF-4013-8AF6-B41BDE13B0EF}" srcOrd="0" destOrd="0" presId="urn:microsoft.com/office/officeart/2005/8/layout/vProcess5"/>
    <dgm:cxn modelId="{A4475F0F-4671-4980-A58C-85918FC902A6}" srcId="{17AB9927-1845-440D-AF23-070BEF72D13A}" destId="{2FF01889-DD90-4779-A512-4FE92E23B8B7}" srcOrd="3" destOrd="0" parTransId="{56350555-1F7C-494B-9E50-9D5BA76A6A38}" sibTransId="{B5584C7E-96EC-40BD-80C8-54A161CBCBB2}"/>
    <dgm:cxn modelId="{79831811-FE59-4EAC-80F5-F198AA275BD7}" type="presOf" srcId="{FFF05FA8-5048-4E59-AFB5-37D32F5B2E1E}" destId="{75A47371-E002-4511-9FD6-254BC2670890}" srcOrd="0" destOrd="0" presId="urn:microsoft.com/office/officeart/2005/8/layout/vProcess5"/>
    <dgm:cxn modelId="{2B22CD11-5F94-465F-9D77-EDC6D5B44B78}" type="presOf" srcId="{D20F981D-DB98-4E66-97FA-005A684439C9}" destId="{A847676A-3A72-4B6A-B3C3-D67027750CE8}" srcOrd="0" destOrd="0" presId="urn:microsoft.com/office/officeart/2005/8/layout/vProcess5"/>
    <dgm:cxn modelId="{2C6EBC23-E3EF-41E0-8979-3C47CF14E7A1}" type="presOf" srcId="{17AB9927-1845-440D-AF23-070BEF72D13A}" destId="{225E50CB-DAC0-448D-A1B2-378CA3A690F0}" srcOrd="0" destOrd="0" presId="urn:microsoft.com/office/officeart/2005/8/layout/vProcess5"/>
    <dgm:cxn modelId="{B71C6F25-5464-46F0-B5D4-5FAE796BBA3A}" type="presOf" srcId="{26F2F262-DB20-4EE9-BE50-953FAE38B4AC}" destId="{0A174905-66D5-4B02-986B-FAD763ED38B5}" srcOrd="0" destOrd="0" presId="urn:microsoft.com/office/officeart/2005/8/layout/vProcess5"/>
    <dgm:cxn modelId="{FCE67B28-EEDA-49E1-A9BF-F96AEFCB4253}" srcId="{17AB9927-1845-440D-AF23-070BEF72D13A}" destId="{26F2F262-DB20-4EE9-BE50-953FAE38B4AC}" srcOrd="1" destOrd="0" parTransId="{5E34694C-B5F9-42A1-B289-650B000F2E69}" sibTransId="{D20F981D-DB98-4E66-97FA-005A684439C9}"/>
    <dgm:cxn modelId="{80389E39-33B9-493E-A0EC-32DF0AA04CE7}" srcId="{17AB9927-1845-440D-AF23-070BEF72D13A}" destId="{56C7C703-37A7-4CD7-8C61-F43833FA6D99}" srcOrd="2" destOrd="0" parTransId="{81BD8279-0710-48CA-AB70-EA5BB4493257}" sibTransId="{FFF05FA8-5048-4E59-AFB5-37D32F5B2E1E}"/>
    <dgm:cxn modelId="{24658F77-E347-4A30-8E8D-1A7B173F7E3E}" type="presOf" srcId="{56C7C703-37A7-4CD7-8C61-F43833FA6D99}" destId="{348976B4-174F-4F20-9213-C40CBE898432}" srcOrd="1" destOrd="0" presId="urn:microsoft.com/office/officeart/2005/8/layout/vProcess5"/>
    <dgm:cxn modelId="{5DD0E457-13B4-4CAF-A68F-886724668547}" type="presOf" srcId="{4A34B510-A2F5-4C03-B60E-C2EBE9C46C9A}" destId="{C5989C5F-44F7-43D8-B197-38977983E800}" srcOrd="0" destOrd="0" presId="urn:microsoft.com/office/officeart/2005/8/layout/vProcess5"/>
    <dgm:cxn modelId="{142ED979-F037-4B32-9D48-B75B97ABE769}" type="presOf" srcId="{26F2F262-DB20-4EE9-BE50-953FAE38B4AC}" destId="{02ED845F-F1FC-40DC-A33F-EA2FEB606688}" srcOrd="1" destOrd="0" presId="urn:microsoft.com/office/officeart/2005/8/layout/vProcess5"/>
    <dgm:cxn modelId="{02F84899-06E3-449D-962D-ECF4AA46E7AA}" type="presOf" srcId="{56C7C703-37A7-4CD7-8C61-F43833FA6D99}" destId="{33E7F00E-A338-4605-AE9E-861898DB3627}" srcOrd="0" destOrd="0" presId="urn:microsoft.com/office/officeart/2005/8/layout/vProcess5"/>
    <dgm:cxn modelId="{A52683A9-7007-4339-8C91-E0A5B0AE0302}" type="presOf" srcId="{2FF01889-DD90-4779-A512-4FE92E23B8B7}" destId="{AEE947A7-7A9C-40D7-8179-9C5846D5B808}" srcOrd="1" destOrd="0" presId="urn:microsoft.com/office/officeart/2005/8/layout/vProcess5"/>
    <dgm:cxn modelId="{3BDC49AD-CAFC-4574-8FAE-CCA6126DC4A7}" type="presOf" srcId="{0C2D37A6-A548-4660-9189-85485609227C}" destId="{B91B547D-5586-4AE9-BD71-6477A67D54FA}" srcOrd="1" destOrd="0" presId="urn:microsoft.com/office/officeart/2005/8/layout/vProcess5"/>
    <dgm:cxn modelId="{6EEE71C1-3C83-41E5-B063-BDCC59328D7D}" type="presOf" srcId="{0C2D37A6-A548-4660-9189-85485609227C}" destId="{51541280-44FF-4B70-BEA4-FF437B3A0501}" srcOrd="0" destOrd="0" presId="urn:microsoft.com/office/officeart/2005/8/layout/vProcess5"/>
    <dgm:cxn modelId="{55EE08C4-1671-4BD6-A5DC-0D984CFB8239}" type="presOf" srcId="{4A34B510-A2F5-4C03-B60E-C2EBE9C46C9A}" destId="{2B62ABE2-3249-470C-B10F-C3B799D700F5}" srcOrd="1" destOrd="0" presId="urn:microsoft.com/office/officeart/2005/8/layout/vProcess5"/>
    <dgm:cxn modelId="{66D2D1C5-E4D4-4221-93EB-5B677F797E59}" type="presOf" srcId="{B5584C7E-96EC-40BD-80C8-54A161CBCBB2}" destId="{C2E8E892-07D4-425B-98E7-1E90206781B7}" srcOrd="0" destOrd="0" presId="urn:microsoft.com/office/officeart/2005/8/layout/vProcess5"/>
    <dgm:cxn modelId="{E251E6CD-5EF9-4553-914B-5993A63D76B9}" srcId="{17AB9927-1845-440D-AF23-070BEF72D13A}" destId="{4A34B510-A2F5-4C03-B60E-C2EBE9C46C9A}" srcOrd="4" destOrd="0" parTransId="{671932FD-BF30-4B3A-A0A2-898A4B34645E}" sibTransId="{D3BBC88C-37F3-4E5E-966B-5AF9A2172D73}"/>
    <dgm:cxn modelId="{D47AD0E6-F929-444E-ADB7-31C42502F358}" type="presOf" srcId="{F498F31D-FE53-401C-89EF-A53E0460E948}" destId="{8B4AEE33-98C8-4837-918B-BCE455FA868A}" srcOrd="0" destOrd="0" presId="urn:microsoft.com/office/officeart/2005/8/layout/vProcess5"/>
    <dgm:cxn modelId="{B69BBA4A-58CD-4A0E-8C63-C579D800001A}" type="presParOf" srcId="{225E50CB-DAC0-448D-A1B2-378CA3A690F0}" destId="{A1134DEE-1718-4334-9892-D70A1DBA7993}" srcOrd="0" destOrd="0" presId="urn:microsoft.com/office/officeart/2005/8/layout/vProcess5"/>
    <dgm:cxn modelId="{56F6780E-421D-49F4-A298-CA4B6B9CCED9}" type="presParOf" srcId="{225E50CB-DAC0-448D-A1B2-378CA3A690F0}" destId="{51541280-44FF-4B70-BEA4-FF437B3A0501}" srcOrd="1" destOrd="0" presId="urn:microsoft.com/office/officeart/2005/8/layout/vProcess5"/>
    <dgm:cxn modelId="{89156DE1-51A6-4DC9-99F4-FA298E7C5B8B}" type="presParOf" srcId="{225E50CB-DAC0-448D-A1B2-378CA3A690F0}" destId="{0A174905-66D5-4B02-986B-FAD763ED38B5}" srcOrd="2" destOrd="0" presId="urn:microsoft.com/office/officeart/2005/8/layout/vProcess5"/>
    <dgm:cxn modelId="{D2C0D944-6078-498D-B205-5B2FEA7CB92E}" type="presParOf" srcId="{225E50CB-DAC0-448D-A1B2-378CA3A690F0}" destId="{33E7F00E-A338-4605-AE9E-861898DB3627}" srcOrd="3" destOrd="0" presId="urn:microsoft.com/office/officeart/2005/8/layout/vProcess5"/>
    <dgm:cxn modelId="{1FFAD34E-E27F-4E4E-8C20-3F7B70B03B5F}" type="presParOf" srcId="{225E50CB-DAC0-448D-A1B2-378CA3A690F0}" destId="{2C0C55FE-B7DF-4013-8AF6-B41BDE13B0EF}" srcOrd="4" destOrd="0" presId="urn:microsoft.com/office/officeart/2005/8/layout/vProcess5"/>
    <dgm:cxn modelId="{10B08A74-14FD-4CC7-96DA-BC1F4B6F01E9}" type="presParOf" srcId="{225E50CB-DAC0-448D-A1B2-378CA3A690F0}" destId="{C5989C5F-44F7-43D8-B197-38977983E800}" srcOrd="5" destOrd="0" presId="urn:microsoft.com/office/officeart/2005/8/layout/vProcess5"/>
    <dgm:cxn modelId="{43A065EA-CEF0-44B7-8264-AF1B3E59C0A3}" type="presParOf" srcId="{225E50CB-DAC0-448D-A1B2-378CA3A690F0}" destId="{8B4AEE33-98C8-4837-918B-BCE455FA868A}" srcOrd="6" destOrd="0" presId="urn:microsoft.com/office/officeart/2005/8/layout/vProcess5"/>
    <dgm:cxn modelId="{301165E7-9DDB-4E3E-925E-712C7F66570B}" type="presParOf" srcId="{225E50CB-DAC0-448D-A1B2-378CA3A690F0}" destId="{A847676A-3A72-4B6A-B3C3-D67027750CE8}" srcOrd="7" destOrd="0" presId="urn:microsoft.com/office/officeart/2005/8/layout/vProcess5"/>
    <dgm:cxn modelId="{2BB5D8C5-CC07-4F4C-BABA-E867B39ED6A3}" type="presParOf" srcId="{225E50CB-DAC0-448D-A1B2-378CA3A690F0}" destId="{75A47371-E002-4511-9FD6-254BC2670890}" srcOrd="8" destOrd="0" presId="urn:microsoft.com/office/officeart/2005/8/layout/vProcess5"/>
    <dgm:cxn modelId="{7D54D271-5742-4364-B816-37BEF93BFCBA}" type="presParOf" srcId="{225E50CB-DAC0-448D-A1B2-378CA3A690F0}" destId="{C2E8E892-07D4-425B-98E7-1E90206781B7}" srcOrd="9" destOrd="0" presId="urn:microsoft.com/office/officeart/2005/8/layout/vProcess5"/>
    <dgm:cxn modelId="{344A25F5-5FFF-4876-974A-A24388A9E5DA}" type="presParOf" srcId="{225E50CB-DAC0-448D-A1B2-378CA3A690F0}" destId="{B91B547D-5586-4AE9-BD71-6477A67D54FA}" srcOrd="10" destOrd="0" presId="urn:microsoft.com/office/officeart/2005/8/layout/vProcess5"/>
    <dgm:cxn modelId="{945B56F3-D661-49AC-A850-B993DE502CA4}" type="presParOf" srcId="{225E50CB-DAC0-448D-A1B2-378CA3A690F0}" destId="{02ED845F-F1FC-40DC-A33F-EA2FEB606688}" srcOrd="11" destOrd="0" presId="urn:microsoft.com/office/officeart/2005/8/layout/vProcess5"/>
    <dgm:cxn modelId="{AF08EE97-7AFB-41C4-B332-DAEACEB5E04E}" type="presParOf" srcId="{225E50CB-DAC0-448D-A1B2-378CA3A690F0}" destId="{348976B4-174F-4F20-9213-C40CBE898432}" srcOrd="12" destOrd="0" presId="urn:microsoft.com/office/officeart/2005/8/layout/vProcess5"/>
    <dgm:cxn modelId="{A55D34D4-56E9-4607-BB71-4E03B2BB6384}" type="presParOf" srcId="{225E50CB-DAC0-448D-A1B2-378CA3A690F0}" destId="{AEE947A7-7A9C-40D7-8179-9C5846D5B808}" srcOrd="13" destOrd="0" presId="urn:microsoft.com/office/officeart/2005/8/layout/vProcess5"/>
    <dgm:cxn modelId="{46F6A3A7-E8B7-49F7-A325-0BFDC6592870}" type="presParOf" srcId="{225E50CB-DAC0-448D-A1B2-378CA3A690F0}" destId="{2B62ABE2-3249-470C-B10F-C3B799D700F5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17CFDB-0315-4160-AED4-9D56FEAF0410}">
      <dsp:nvSpPr>
        <dsp:cNvPr id="0" name=""/>
        <dsp:cNvSpPr/>
      </dsp:nvSpPr>
      <dsp:spPr>
        <a:xfrm>
          <a:off x="5854704" y="612558"/>
          <a:ext cx="2286310" cy="1344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>
              <a:latin typeface="+mj-lt"/>
            </a:rPr>
            <a:t>Gérer</a:t>
          </a:r>
          <a:endParaRPr lang="en-US" sz="6500" kern="1200" dirty="0">
            <a:latin typeface="+mj-lt"/>
          </a:endParaRPr>
        </a:p>
      </dsp:txBody>
      <dsp:txXfrm>
        <a:off x="5854704" y="612558"/>
        <a:ext cx="2286310" cy="1344853"/>
      </dsp:txXfrm>
    </dsp:sp>
    <dsp:sp modelId="{D5BC893B-6A34-422E-A9EB-ABB34FBF571A}">
      <dsp:nvSpPr>
        <dsp:cNvPr id="0" name=""/>
        <dsp:cNvSpPr/>
      </dsp:nvSpPr>
      <dsp:spPr>
        <a:xfrm>
          <a:off x="1807426" y="-355106"/>
          <a:ext cx="6458906" cy="6458906"/>
        </a:xfrm>
        <a:prstGeom prst="circularArrow">
          <a:avLst>
            <a:gd name="adj1" fmla="val 6903"/>
            <a:gd name="adj2" fmla="val 465392"/>
            <a:gd name="adj3" fmla="val 1406316"/>
            <a:gd name="adj4" fmla="val 20050253"/>
            <a:gd name="adj5" fmla="val 8053"/>
          </a:avLst>
        </a:prstGeom>
        <a:solidFill>
          <a:schemeClr val="tx2">
            <a:lumMod val="50000"/>
            <a:lumOff val="50000"/>
          </a:schemeClr>
        </a:solidFill>
        <a:ln w="12700" cap="flat" cmpd="sng" algn="in">
          <a:solidFill>
            <a:schemeClr val="tx2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A6F1D7-83E6-4DE5-BC6C-0F534464FAFF}">
      <dsp:nvSpPr>
        <dsp:cNvPr id="0" name=""/>
        <dsp:cNvSpPr/>
      </dsp:nvSpPr>
      <dsp:spPr>
        <a:xfrm>
          <a:off x="5574870" y="4576563"/>
          <a:ext cx="2703950" cy="11317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400" kern="1200" dirty="0">
              <a:latin typeface="+mj-lt"/>
            </a:rPr>
            <a:t>Produire</a:t>
          </a:r>
          <a:r>
            <a:rPr lang="fr-FR" sz="5400" kern="1200" dirty="0"/>
            <a:t>	</a:t>
          </a:r>
          <a:endParaRPr lang="en-US" sz="5400" kern="1200" dirty="0"/>
        </a:p>
      </dsp:txBody>
      <dsp:txXfrm>
        <a:off x="5574870" y="4576563"/>
        <a:ext cx="2703950" cy="1131792"/>
      </dsp:txXfrm>
    </dsp:sp>
    <dsp:sp modelId="{CA8D3EC4-8A5E-47BA-8788-F6EFCE940032}">
      <dsp:nvSpPr>
        <dsp:cNvPr id="0" name=""/>
        <dsp:cNvSpPr/>
      </dsp:nvSpPr>
      <dsp:spPr>
        <a:xfrm>
          <a:off x="1695319" y="-49049"/>
          <a:ext cx="6458906" cy="6458906"/>
        </a:xfrm>
        <a:prstGeom prst="circularArrow">
          <a:avLst>
            <a:gd name="adj1" fmla="val 6903"/>
            <a:gd name="adj2" fmla="val 465392"/>
            <a:gd name="adj3" fmla="val 5986941"/>
            <a:gd name="adj4" fmla="val 4089330"/>
            <a:gd name="adj5" fmla="val 8053"/>
          </a:avLst>
        </a:prstGeom>
        <a:solidFill>
          <a:schemeClr val="tx2">
            <a:lumMod val="50000"/>
            <a:lumOff val="50000"/>
          </a:schemeClr>
        </a:solidFill>
        <a:ln w="12700" cap="flat" cmpd="sng" algn="in">
          <a:solidFill>
            <a:schemeClr val="tx2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6A5010-4A63-4595-A89B-45D9919E15D8}">
      <dsp:nvSpPr>
        <dsp:cNvPr id="0" name=""/>
        <dsp:cNvSpPr/>
      </dsp:nvSpPr>
      <dsp:spPr>
        <a:xfrm>
          <a:off x="1926226" y="4141543"/>
          <a:ext cx="2286310" cy="1788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400" kern="1200" dirty="0">
              <a:latin typeface="+mj-lt"/>
            </a:rPr>
            <a:t>Vendre</a:t>
          </a:r>
          <a:endParaRPr lang="en-US" sz="5400" kern="1200" dirty="0">
            <a:latin typeface="+mj-lt"/>
          </a:endParaRPr>
        </a:p>
      </dsp:txBody>
      <dsp:txXfrm>
        <a:off x="1926226" y="4141543"/>
        <a:ext cx="2286310" cy="1788740"/>
      </dsp:txXfrm>
    </dsp:sp>
    <dsp:sp modelId="{563B720E-3EEA-44DE-AFBE-A0D569533877}">
      <dsp:nvSpPr>
        <dsp:cNvPr id="0" name=""/>
        <dsp:cNvSpPr/>
      </dsp:nvSpPr>
      <dsp:spPr>
        <a:xfrm>
          <a:off x="1878946" y="-326180"/>
          <a:ext cx="6458906" cy="6458906"/>
        </a:xfrm>
        <a:prstGeom prst="circularArrow">
          <a:avLst>
            <a:gd name="adj1" fmla="val 6903"/>
            <a:gd name="adj2" fmla="val 465392"/>
            <a:gd name="adj3" fmla="val 11731416"/>
            <a:gd name="adj4" fmla="val 9529435"/>
            <a:gd name="adj5" fmla="val 8053"/>
          </a:avLst>
        </a:prstGeom>
        <a:solidFill>
          <a:schemeClr val="tx2">
            <a:lumMod val="50000"/>
            <a:lumOff val="50000"/>
          </a:schemeClr>
        </a:solidFill>
        <a:ln w="12700" cap="flat" cmpd="sng" algn="in">
          <a:solidFill>
            <a:schemeClr val="tx2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78FD5-091C-4253-A43A-CCD77B3CCCF7}">
      <dsp:nvSpPr>
        <dsp:cNvPr id="0" name=""/>
        <dsp:cNvSpPr/>
      </dsp:nvSpPr>
      <dsp:spPr>
        <a:xfrm>
          <a:off x="1970608" y="506027"/>
          <a:ext cx="2286310" cy="1557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400" kern="1200" dirty="0">
              <a:latin typeface="+mj-lt"/>
            </a:rPr>
            <a:t>Diriger</a:t>
          </a:r>
          <a:endParaRPr lang="en-US" sz="5400" kern="1200" dirty="0">
            <a:latin typeface="+mj-lt"/>
          </a:endParaRPr>
        </a:p>
      </dsp:txBody>
      <dsp:txXfrm>
        <a:off x="1970608" y="506027"/>
        <a:ext cx="2286310" cy="1557914"/>
      </dsp:txXfrm>
    </dsp:sp>
    <dsp:sp modelId="{F28D170F-2CED-4B6F-AB81-6FB59767C628}">
      <dsp:nvSpPr>
        <dsp:cNvPr id="0" name=""/>
        <dsp:cNvSpPr/>
      </dsp:nvSpPr>
      <dsp:spPr>
        <a:xfrm>
          <a:off x="1817509" y="-49053"/>
          <a:ext cx="6458906" cy="6458906"/>
        </a:xfrm>
        <a:prstGeom prst="circularArrow">
          <a:avLst>
            <a:gd name="adj1" fmla="val 6903"/>
            <a:gd name="adj2" fmla="val 465392"/>
            <a:gd name="adj3" fmla="val 16804738"/>
            <a:gd name="adj4" fmla="val 15185362"/>
            <a:gd name="adj5" fmla="val 8053"/>
          </a:avLst>
        </a:prstGeom>
        <a:solidFill>
          <a:schemeClr val="tx2">
            <a:lumMod val="50000"/>
            <a:lumOff val="50000"/>
          </a:schemeClr>
        </a:solidFill>
        <a:ln w="12700" cap="flat" cmpd="sng" algn="in">
          <a:solidFill>
            <a:schemeClr val="tx2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307B23-B73E-4809-A946-CE1C60B64C73}">
      <dsp:nvSpPr>
        <dsp:cNvPr id="0" name=""/>
        <dsp:cNvSpPr/>
      </dsp:nvSpPr>
      <dsp:spPr>
        <a:xfrm>
          <a:off x="6787998" y="4744569"/>
          <a:ext cx="552438" cy="13817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6219" y="0"/>
              </a:lnTo>
              <a:lnTo>
                <a:pt x="276219" y="1381717"/>
              </a:lnTo>
              <a:lnTo>
                <a:pt x="552438" y="1381717"/>
              </a:lnTo>
            </a:path>
          </a:pathLst>
        </a:custGeom>
        <a:noFill/>
        <a:ln w="6350" cap="flat" cmpd="sng" algn="in">
          <a:solidFill>
            <a:schemeClr val="tx2">
              <a:lumMod val="90000"/>
              <a:lumOff val="1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FF699D-DCF0-46E4-9D6D-01730472AD9F}">
      <dsp:nvSpPr>
        <dsp:cNvPr id="0" name=""/>
        <dsp:cNvSpPr/>
      </dsp:nvSpPr>
      <dsp:spPr>
        <a:xfrm>
          <a:off x="6787998" y="4698849"/>
          <a:ext cx="5937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7541" y="45720"/>
              </a:lnTo>
              <a:lnTo>
                <a:pt x="317541" y="101782"/>
              </a:lnTo>
              <a:lnTo>
                <a:pt x="593761" y="101782"/>
              </a:lnTo>
            </a:path>
          </a:pathLst>
        </a:custGeom>
        <a:noFill/>
        <a:ln w="6350" cap="flat" cmpd="sng" algn="in">
          <a:solidFill>
            <a:schemeClr val="tx2">
              <a:lumMod val="90000"/>
              <a:lumOff val="1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CDC9DD-6BBE-496D-8204-9BA0E145F7C5}">
      <dsp:nvSpPr>
        <dsp:cNvPr id="0" name=""/>
        <dsp:cNvSpPr/>
      </dsp:nvSpPr>
      <dsp:spPr>
        <a:xfrm>
          <a:off x="6787998" y="3392688"/>
          <a:ext cx="569923" cy="1351881"/>
        </a:xfrm>
        <a:custGeom>
          <a:avLst/>
          <a:gdLst/>
          <a:ahLst/>
          <a:cxnLst/>
          <a:rect l="0" t="0" r="0" b="0"/>
          <a:pathLst>
            <a:path>
              <a:moveTo>
                <a:pt x="0" y="1351881"/>
              </a:moveTo>
              <a:lnTo>
                <a:pt x="293703" y="1351881"/>
              </a:lnTo>
              <a:lnTo>
                <a:pt x="293703" y="0"/>
              </a:lnTo>
              <a:lnTo>
                <a:pt x="569923" y="0"/>
              </a:lnTo>
            </a:path>
          </a:pathLst>
        </a:custGeom>
        <a:noFill/>
        <a:ln w="6350" cap="flat" cmpd="sng" algn="in">
          <a:solidFill>
            <a:schemeClr val="tx2">
              <a:lumMod val="90000"/>
              <a:lumOff val="1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3A8003-6652-405B-9EB9-A95B25AAA91D}">
      <dsp:nvSpPr>
        <dsp:cNvPr id="0" name=""/>
        <dsp:cNvSpPr/>
      </dsp:nvSpPr>
      <dsp:spPr>
        <a:xfrm>
          <a:off x="3448755" y="2683048"/>
          <a:ext cx="577049" cy="20615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0830" y="0"/>
              </a:lnTo>
              <a:lnTo>
                <a:pt x="300830" y="2061520"/>
              </a:lnTo>
              <a:lnTo>
                <a:pt x="577049" y="2061520"/>
              </a:lnTo>
            </a:path>
          </a:pathLst>
        </a:custGeom>
        <a:noFill/>
        <a:ln w="6350" cap="flat" cmpd="sng" algn="in">
          <a:solidFill>
            <a:schemeClr val="tx2">
              <a:lumMod val="90000"/>
              <a:lumOff val="1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1F6370-3A07-4C1F-8699-BE5890141F53}">
      <dsp:nvSpPr>
        <dsp:cNvPr id="0" name=""/>
        <dsp:cNvSpPr/>
      </dsp:nvSpPr>
      <dsp:spPr>
        <a:xfrm>
          <a:off x="6787998" y="1991325"/>
          <a:ext cx="5524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2438" y="45720"/>
              </a:lnTo>
            </a:path>
          </a:pathLst>
        </a:custGeom>
        <a:noFill/>
        <a:ln w="6350" cap="flat" cmpd="sng" algn="in">
          <a:solidFill>
            <a:schemeClr val="tx2">
              <a:lumMod val="90000"/>
              <a:lumOff val="1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89C5DD-A667-47F1-B9CD-1E313A8EEFD0}">
      <dsp:nvSpPr>
        <dsp:cNvPr id="0" name=""/>
        <dsp:cNvSpPr/>
      </dsp:nvSpPr>
      <dsp:spPr>
        <a:xfrm>
          <a:off x="3448755" y="2037045"/>
          <a:ext cx="577049" cy="646003"/>
        </a:xfrm>
        <a:custGeom>
          <a:avLst/>
          <a:gdLst/>
          <a:ahLst/>
          <a:cxnLst/>
          <a:rect l="0" t="0" r="0" b="0"/>
          <a:pathLst>
            <a:path>
              <a:moveTo>
                <a:pt x="0" y="646003"/>
              </a:moveTo>
              <a:lnTo>
                <a:pt x="300830" y="646003"/>
              </a:lnTo>
              <a:lnTo>
                <a:pt x="300830" y="0"/>
              </a:lnTo>
              <a:lnTo>
                <a:pt x="577049" y="0"/>
              </a:lnTo>
            </a:path>
          </a:pathLst>
        </a:custGeom>
        <a:noFill/>
        <a:ln w="6350" cap="flat" cmpd="sng" algn="in">
          <a:solidFill>
            <a:schemeClr val="tx2">
              <a:lumMod val="90000"/>
              <a:lumOff val="1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BEAC2F-3AEE-42FF-A116-5758D4F719A9}">
      <dsp:nvSpPr>
        <dsp:cNvPr id="0" name=""/>
        <dsp:cNvSpPr/>
      </dsp:nvSpPr>
      <dsp:spPr>
        <a:xfrm>
          <a:off x="6787998" y="507614"/>
          <a:ext cx="5524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2438" y="45720"/>
              </a:lnTo>
            </a:path>
          </a:pathLst>
        </a:custGeom>
        <a:noFill/>
        <a:ln w="6350" cap="flat" cmpd="sng" algn="in">
          <a:solidFill>
            <a:schemeClr val="tx2">
              <a:lumMod val="90000"/>
              <a:lumOff val="1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A0BC34-F390-4B66-9EA8-53BF72E8924D}">
      <dsp:nvSpPr>
        <dsp:cNvPr id="0" name=""/>
        <dsp:cNvSpPr/>
      </dsp:nvSpPr>
      <dsp:spPr>
        <a:xfrm>
          <a:off x="3448755" y="553334"/>
          <a:ext cx="577049" cy="2129714"/>
        </a:xfrm>
        <a:custGeom>
          <a:avLst/>
          <a:gdLst/>
          <a:ahLst/>
          <a:cxnLst/>
          <a:rect l="0" t="0" r="0" b="0"/>
          <a:pathLst>
            <a:path>
              <a:moveTo>
                <a:pt x="0" y="2129714"/>
              </a:moveTo>
              <a:lnTo>
                <a:pt x="300830" y="2129714"/>
              </a:lnTo>
              <a:lnTo>
                <a:pt x="300830" y="0"/>
              </a:lnTo>
              <a:lnTo>
                <a:pt x="577049" y="0"/>
              </a:lnTo>
            </a:path>
          </a:pathLst>
        </a:custGeom>
        <a:noFill/>
        <a:ln w="6350" cap="flat" cmpd="sng" algn="in">
          <a:solidFill>
            <a:schemeClr val="tx2">
              <a:lumMod val="90000"/>
              <a:lumOff val="1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688D00-62C6-401F-8B2D-9A90834D412F}">
      <dsp:nvSpPr>
        <dsp:cNvPr id="0" name=""/>
        <dsp:cNvSpPr/>
      </dsp:nvSpPr>
      <dsp:spPr>
        <a:xfrm>
          <a:off x="686562" y="2015691"/>
          <a:ext cx="2762192" cy="1334714"/>
        </a:xfrm>
        <a:prstGeom prst="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>
              <a:solidFill>
                <a:schemeClr val="tx1"/>
              </a:solidFill>
              <a:latin typeface="+mj-lt"/>
            </a:rPr>
            <a:t>Fonction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>
              <a:solidFill>
                <a:schemeClr val="tx1"/>
              </a:solidFill>
              <a:latin typeface="+mj-lt"/>
            </a:rPr>
            <a:t>Commerciale</a:t>
          </a:r>
          <a:endParaRPr lang="en-US" sz="3600" kern="1200" dirty="0">
            <a:solidFill>
              <a:schemeClr val="tx1"/>
            </a:solidFill>
            <a:latin typeface="+mj-lt"/>
          </a:endParaRPr>
        </a:p>
      </dsp:txBody>
      <dsp:txXfrm>
        <a:off x="686562" y="2015691"/>
        <a:ext cx="2762192" cy="1334714"/>
      </dsp:txXfrm>
    </dsp:sp>
    <dsp:sp modelId="{B3B9E086-CB59-440C-AC35-C44709157FF9}">
      <dsp:nvSpPr>
        <dsp:cNvPr id="0" name=""/>
        <dsp:cNvSpPr/>
      </dsp:nvSpPr>
      <dsp:spPr>
        <a:xfrm>
          <a:off x="4025805" y="321"/>
          <a:ext cx="2762192" cy="11060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schemeClr val="tx1"/>
              </a:solidFill>
              <a:latin typeface="+mj-lt"/>
            </a:rPr>
            <a:t>Exécution et administration de la vente </a:t>
          </a:r>
          <a:endParaRPr lang="en-US" sz="2800" kern="1200" dirty="0">
            <a:solidFill>
              <a:schemeClr val="tx1"/>
            </a:solidFill>
            <a:latin typeface="+mj-lt"/>
          </a:endParaRPr>
        </a:p>
      </dsp:txBody>
      <dsp:txXfrm>
        <a:off x="4025805" y="321"/>
        <a:ext cx="2762192" cy="1106026"/>
      </dsp:txXfrm>
    </dsp:sp>
    <dsp:sp modelId="{934D7C52-82A6-469C-82E3-B2F11E41CB3C}">
      <dsp:nvSpPr>
        <dsp:cNvPr id="0" name=""/>
        <dsp:cNvSpPr/>
      </dsp:nvSpPr>
      <dsp:spPr>
        <a:xfrm>
          <a:off x="7340437" y="37958"/>
          <a:ext cx="2762192" cy="103075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schemeClr val="tx1"/>
              </a:solidFill>
              <a:latin typeface="+mj-lt"/>
            </a:rPr>
            <a:t>Service après vente</a:t>
          </a:r>
          <a:endParaRPr lang="en-US" sz="2800" kern="1200" dirty="0">
            <a:solidFill>
              <a:schemeClr val="tx1"/>
            </a:solidFill>
            <a:latin typeface="+mj-lt"/>
          </a:endParaRPr>
        </a:p>
      </dsp:txBody>
      <dsp:txXfrm>
        <a:off x="7340437" y="37958"/>
        <a:ext cx="2762192" cy="1030752"/>
      </dsp:txXfrm>
    </dsp:sp>
    <dsp:sp modelId="{96D7D18C-867D-413F-B9E8-56F1E88B8ED9}">
      <dsp:nvSpPr>
        <dsp:cNvPr id="0" name=""/>
        <dsp:cNvSpPr/>
      </dsp:nvSpPr>
      <dsp:spPr>
        <a:xfrm>
          <a:off x="4025805" y="1451622"/>
          <a:ext cx="2762192" cy="1170846"/>
        </a:xfrm>
        <a:prstGeom prst="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>
              <a:solidFill>
                <a:schemeClr val="tx1"/>
              </a:solidFill>
              <a:latin typeface="+mj-lt"/>
            </a:rPr>
            <a:t>Fonction Logistique</a:t>
          </a:r>
          <a:endParaRPr lang="en-US" sz="3200" kern="1200" dirty="0">
            <a:solidFill>
              <a:schemeClr val="tx1"/>
            </a:solidFill>
            <a:latin typeface="+mj-lt"/>
          </a:endParaRPr>
        </a:p>
      </dsp:txBody>
      <dsp:txXfrm>
        <a:off x="4025805" y="1451622"/>
        <a:ext cx="2762192" cy="1170846"/>
      </dsp:txXfrm>
    </dsp:sp>
    <dsp:sp modelId="{C339D42E-A360-4985-84A6-12B7C84E2023}">
      <dsp:nvSpPr>
        <dsp:cNvPr id="0" name=""/>
        <dsp:cNvSpPr/>
      </dsp:nvSpPr>
      <dsp:spPr>
        <a:xfrm>
          <a:off x="7340437" y="1499381"/>
          <a:ext cx="2762192" cy="10753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FR" sz="2000" kern="1200" dirty="0">
              <a:solidFill>
                <a:schemeClr val="tx1"/>
              </a:solidFill>
              <a:latin typeface="+mj-lt"/>
            </a:rPr>
            <a:t>Transport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FR" sz="2000" kern="1200" dirty="0">
              <a:solidFill>
                <a:schemeClr val="tx1"/>
              </a:solidFill>
              <a:latin typeface="+mj-lt"/>
            </a:rPr>
            <a:t>Livraison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FR" sz="2000" kern="1200" dirty="0" err="1">
              <a:solidFill>
                <a:schemeClr val="tx1"/>
              </a:solidFill>
              <a:latin typeface="+mj-lt"/>
            </a:rPr>
            <a:t>Entroposage</a:t>
          </a:r>
          <a:r>
            <a:rPr lang="fr-FR" sz="2000" kern="1200" dirty="0">
              <a:solidFill>
                <a:schemeClr val="tx1"/>
              </a:solidFill>
              <a:latin typeface="+mj-lt"/>
            </a:rPr>
            <a:t> des produite</a:t>
          </a:r>
        </a:p>
      </dsp:txBody>
      <dsp:txXfrm>
        <a:off x="7340437" y="1499381"/>
        <a:ext cx="2762192" cy="1075327"/>
      </dsp:txXfrm>
    </dsp:sp>
    <dsp:sp modelId="{AC21981E-60D5-43B5-9BD3-DD4C4C7667DA}">
      <dsp:nvSpPr>
        <dsp:cNvPr id="0" name=""/>
        <dsp:cNvSpPr/>
      </dsp:nvSpPr>
      <dsp:spPr>
        <a:xfrm>
          <a:off x="4025805" y="4074145"/>
          <a:ext cx="2762192" cy="13408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>
              <a:solidFill>
                <a:schemeClr val="tx1"/>
              </a:solidFill>
              <a:latin typeface="+mj-lt"/>
            </a:rPr>
            <a:t>Fonction de soutien</a:t>
          </a:r>
          <a:endParaRPr lang="en-US" sz="3600" kern="1200" dirty="0">
            <a:solidFill>
              <a:schemeClr val="tx1"/>
            </a:solidFill>
            <a:latin typeface="+mj-lt"/>
          </a:endParaRPr>
        </a:p>
      </dsp:txBody>
      <dsp:txXfrm>
        <a:off x="4025805" y="4074145"/>
        <a:ext cx="2762192" cy="1340848"/>
      </dsp:txXfrm>
    </dsp:sp>
    <dsp:sp modelId="{91C44878-7A92-4F8D-B1DB-2EF3D408D3E9}">
      <dsp:nvSpPr>
        <dsp:cNvPr id="0" name=""/>
        <dsp:cNvSpPr/>
      </dsp:nvSpPr>
      <dsp:spPr>
        <a:xfrm>
          <a:off x="7357921" y="2893757"/>
          <a:ext cx="2762192" cy="9978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schemeClr val="tx1"/>
              </a:solidFill>
              <a:latin typeface="+mj-lt"/>
            </a:rPr>
            <a:t>Etude de marchés</a:t>
          </a:r>
          <a:endParaRPr lang="en-US" sz="2800" kern="1200" dirty="0">
            <a:solidFill>
              <a:schemeClr val="tx1"/>
            </a:solidFill>
            <a:latin typeface="+mj-lt"/>
          </a:endParaRPr>
        </a:p>
      </dsp:txBody>
      <dsp:txXfrm>
        <a:off x="7357921" y="2893757"/>
        <a:ext cx="2762192" cy="997862"/>
      </dsp:txXfrm>
    </dsp:sp>
    <dsp:sp modelId="{12BF873F-8739-45A7-8EF1-6DA5419C96A0}">
      <dsp:nvSpPr>
        <dsp:cNvPr id="0" name=""/>
        <dsp:cNvSpPr/>
      </dsp:nvSpPr>
      <dsp:spPr>
        <a:xfrm>
          <a:off x="7381759" y="4263119"/>
          <a:ext cx="2762192" cy="10750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>
              <a:solidFill>
                <a:schemeClr val="tx1"/>
              </a:solidFill>
              <a:latin typeface="+mj-lt"/>
            </a:rPr>
            <a:t>Formation des vendeurs</a:t>
          </a:r>
          <a:endParaRPr lang="en-US" sz="3600" kern="1200" dirty="0">
            <a:solidFill>
              <a:schemeClr val="tx1"/>
            </a:solidFill>
            <a:latin typeface="+mj-lt"/>
          </a:endParaRPr>
        </a:p>
      </dsp:txBody>
      <dsp:txXfrm>
        <a:off x="7381759" y="4263119"/>
        <a:ext cx="2762192" cy="1075023"/>
      </dsp:txXfrm>
    </dsp:sp>
    <dsp:sp modelId="{476C1FCC-F468-4D43-8870-FD0FB51E19D4}">
      <dsp:nvSpPr>
        <dsp:cNvPr id="0" name=""/>
        <dsp:cNvSpPr/>
      </dsp:nvSpPr>
      <dsp:spPr>
        <a:xfrm>
          <a:off x="7340437" y="5683417"/>
          <a:ext cx="2762192" cy="8857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solidFill>
                <a:schemeClr val="tx1"/>
              </a:solidFill>
              <a:latin typeface="+mj-lt"/>
            </a:rPr>
            <a:t>Promotion des ventes</a:t>
          </a:r>
          <a:endParaRPr lang="en-US" sz="2800" kern="1200" dirty="0">
            <a:solidFill>
              <a:schemeClr val="tx1"/>
            </a:solidFill>
            <a:latin typeface="+mj-lt"/>
          </a:endParaRPr>
        </a:p>
      </dsp:txBody>
      <dsp:txXfrm>
        <a:off x="7340437" y="5683417"/>
        <a:ext cx="2762192" cy="8857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2FC8E7-D48F-4B4C-88F6-26C68B49D8A7}">
      <dsp:nvSpPr>
        <dsp:cNvPr id="0" name=""/>
        <dsp:cNvSpPr/>
      </dsp:nvSpPr>
      <dsp:spPr>
        <a:xfrm>
          <a:off x="2278741" y="1004951"/>
          <a:ext cx="5304715" cy="5304715"/>
        </a:xfrm>
        <a:prstGeom prst="blockArc">
          <a:avLst>
            <a:gd name="adj1" fmla="val 12923790"/>
            <a:gd name="adj2" fmla="val 16411363"/>
            <a:gd name="adj3" fmla="val 4529"/>
          </a:avLst>
        </a:prstGeom>
        <a:solidFill>
          <a:schemeClr val="accent1">
            <a:lumMod val="60000"/>
            <a:lumOff val="40000"/>
          </a:schemeClr>
        </a:solidFill>
        <a:ln>
          <a:solidFill>
            <a:schemeClr val="tx2">
              <a:lumMod val="90000"/>
              <a:lumOff val="1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DBFA55-305D-4CA3-BF22-1DBF3034E72C}">
      <dsp:nvSpPr>
        <dsp:cNvPr id="0" name=""/>
        <dsp:cNvSpPr/>
      </dsp:nvSpPr>
      <dsp:spPr>
        <a:xfrm>
          <a:off x="2410591" y="799559"/>
          <a:ext cx="5304715" cy="5304715"/>
        </a:xfrm>
        <a:prstGeom prst="blockArc">
          <a:avLst>
            <a:gd name="adj1" fmla="val 9000000"/>
            <a:gd name="adj2" fmla="val 12600000"/>
            <a:gd name="adj3" fmla="val 4529"/>
          </a:avLst>
        </a:prstGeom>
        <a:solidFill>
          <a:schemeClr val="accent1">
            <a:lumMod val="60000"/>
            <a:lumOff val="40000"/>
          </a:schemeClr>
        </a:solidFill>
        <a:ln>
          <a:solidFill>
            <a:schemeClr val="tx2">
              <a:lumMod val="90000"/>
              <a:lumOff val="1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3A3A5-FCD0-4D5E-A441-E8B6F1A5CFBF}">
      <dsp:nvSpPr>
        <dsp:cNvPr id="0" name=""/>
        <dsp:cNvSpPr/>
      </dsp:nvSpPr>
      <dsp:spPr>
        <a:xfrm>
          <a:off x="2329954" y="668978"/>
          <a:ext cx="5304715" cy="5304715"/>
        </a:xfrm>
        <a:prstGeom prst="blockArc">
          <a:avLst>
            <a:gd name="adj1" fmla="val 5304819"/>
            <a:gd name="adj2" fmla="val 8796444"/>
            <a:gd name="adj3" fmla="val 4529"/>
          </a:avLst>
        </a:prstGeom>
        <a:solidFill>
          <a:schemeClr val="accent1">
            <a:lumMod val="60000"/>
            <a:lumOff val="40000"/>
          </a:schemeClr>
        </a:solidFill>
        <a:ln>
          <a:solidFill>
            <a:schemeClr val="tx2">
              <a:lumMod val="90000"/>
              <a:lumOff val="1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2A848D-B7E4-4B83-A672-FCF0EA61C306}">
      <dsp:nvSpPr>
        <dsp:cNvPr id="0" name=""/>
        <dsp:cNvSpPr/>
      </dsp:nvSpPr>
      <dsp:spPr>
        <a:xfrm>
          <a:off x="2490873" y="669518"/>
          <a:ext cx="5304715" cy="5304715"/>
        </a:xfrm>
        <a:prstGeom prst="blockArc">
          <a:avLst>
            <a:gd name="adj1" fmla="val 2002698"/>
            <a:gd name="adj2" fmla="val 5518254"/>
            <a:gd name="adj3" fmla="val 4529"/>
          </a:avLst>
        </a:prstGeom>
        <a:solidFill>
          <a:schemeClr val="accent1">
            <a:lumMod val="60000"/>
            <a:lumOff val="40000"/>
          </a:schemeClr>
        </a:solidFill>
        <a:ln>
          <a:solidFill>
            <a:schemeClr val="tx2">
              <a:lumMod val="90000"/>
              <a:lumOff val="1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440EA5-F7EE-4DDB-96F6-D5788EC5CF7C}">
      <dsp:nvSpPr>
        <dsp:cNvPr id="0" name=""/>
        <dsp:cNvSpPr/>
      </dsp:nvSpPr>
      <dsp:spPr>
        <a:xfrm>
          <a:off x="2410591" y="776643"/>
          <a:ext cx="5304715" cy="5304715"/>
        </a:xfrm>
        <a:prstGeom prst="blockArc">
          <a:avLst>
            <a:gd name="adj1" fmla="val 19800000"/>
            <a:gd name="adj2" fmla="val 1800000"/>
            <a:gd name="adj3" fmla="val 4529"/>
          </a:avLst>
        </a:prstGeom>
        <a:solidFill>
          <a:schemeClr val="accent1">
            <a:lumMod val="60000"/>
            <a:lumOff val="40000"/>
          </a:schemeClr>
        </a:solidFill>
        <a:ln>
          <a:solidFill>
            <a:schemeClr val="tx2">
              <a:lumMod val="90000"/>
              <a:lumOff val="1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3CEAD7-BE26-4AA1-B18F-7DF0FBFEB301}">
      <dsp:nvSpPr>
        <dsp:cNvPr id="0" name=""/>
        <dsp:cNvSpPr/>
      </dsp:nvSpPr>
      <dsp:spPr>
        <a:xfrm>
          <a:off x="2544374" y="1007667"/>
          <a:ext cx="5304715" cy="5304715"/>
        </a:xfrm>
        <a:prstGeom prst="blockArc">
          <a:avLst>
            <a:gd name="adj1" fmla="val 16058925"/>
            <a:gd name="adj2" fmla="val 19471790"/>
            <a:gd name="adj3" fmla="val 4529"/>
          </a:avLst>
        </a:prstGeom>
        <a:solidFill>
          <a:schemeClr val="accent1">
            <a:lumMod val="60000"/>
            <a:lumOff val="40000"/>
          </a:schemeClr>
        </a:solidFill>
        <a:ln>
          <a:solidFill>
            <a:schemeClr val="tx2">
              <a:lumMod val="90000"/>
              <a:lumOff val="1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EC08AF-6D86-417A-8C9D-FC06F20D3706}">
      <dsp:nvSpPr>
        <dsp:cNvPr id="0" name=""/>
        <dsp:cNvSpPr/>
      </dsp:nvSpPr>
      <dsp:spPr>
        <a:xfrm>
          <a:off x="3862987" y="2237386"/>
          <a:ext cx="2383229" cy="2383229"/>
        </a:xfrm>
        <a:prstGeom prst="ellipse">
          <a:avLst/>
        </a:prstGeom>
        <a:solidFill>
          <a:schemeClr val="tx2">
            <a:lumMod val="50000"/>
            <a:lumOff val="5000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>
              <a:solidFill>
                <a:schemeClr val="tx1"/>
              </a:solidFill>
              <a:latin typeface="+mj-lt"/>
            </a:rPr>
            <a:t>Performance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tx1"/>
              </a:solidFill>
              <a:latin typeface="+mj-lt"/>
            </a:rPr>
            <a:t>Commerciale</a:t>
          </a:r>
        </a:p>
      </dsp:txBody>
      <dsp:txXfrm>
        <a:off x="4212003" y="2586402"/>
        <a:ext cx="1685197" cy="1685197"/>
      </dsp:txXfrm>
    </dsp:sp>
    <dsp:sp modelId="{49B09E34-7E4C-454C-9B58-3A0D467EE4A8}">
      <dsp:nvSpPr>
        <dsp:cNvPr id="0" name=""/>
        <dsp:cNvSpPr/>
      </dsp:nvSpPr>
      <dsp:spPr>
        <a:xfrm>
          <a:off x="3939406" y="78726"/>
          <a:ext cx="2301949" cy="19823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>
              <a:solidFill>
                <a:schemeClr val="tx1"/>
              </a:solidFill>
              <a:latin typeface="+mj-lt"/>
            </a:rPr>
            <a:t>Stratégie d’entreprise</a:t>
          </a:r>
          <a:endParaRPr lang="en-US" sz="2100" kern="1200" dirty="0">
            <a:solidFill>
              <a:schemeClr val="tx1"/>
            </a:solidFill>
            <a:latin typeface="+mj-lt"/>
          </a:endParaRPr>
        </a:p>
      </dsp:txBody>
      <dsp:txXfrm>
        <a:off x="4276519" y="369036"/>
        <a:ext cx="1627723" cy="1401740"/>
      </dsp:txXfrm>
    </dsp:sp>
    <dsp:sp modelId="{DED78C20-D007-4FC5-AE08-346A7B344704}">
      <dsp:nvSpPr>
        <dsp:cNvPr id="0" name=""/>
        <dsp:cNvSpPr/>
      </dsp:nvSpPr>
      <dsp:spPr>
        <a:xfrm>
          <a:off x="6091994" y="1162960"/>
          <a:ext cx="2431907" cy="19856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>
              <a:solidFill>
                <a:schemeClr val="tx1"/>
              </a:solidFill>
              <a:latin typeface="+mj-lt"/>
            </a:rPr>
            <a:t>Stratégie commerciale</a:t>
          </a:r>
          <a:endParaRPr lang="en-US" sz="2100" kern="1200" dirty="0">
            <a:solidFill>
              <a:schemeClr val="tx1"/>
            </a:solidFill>
            <a:latin typeface="+mj-lt"/>
          </a:endParaRPr>
        </a:p>
      </dsp:txBody>
      <dsp:txXfrm>
        <a:off x="6448139" y="1453746"/>
        <a:ext cx="1719617" cy="1404042"/>
      </dsp:txXfrm>
    </dsp:sp>
    <dsp:sp modelId="{371E6EEA-C691-47B1-81A6-4F2E374B838C}">
      <dsp:nvSpPr>
        <dsp:cNvPr id="0" name=""/>
        <dsp:cNvSpPr/>
      </dsp:nvSpPr>
      <dsp:spPr>
        <a:xfrm>
          <a:off x="6012951" y="3691466"/>
          <a:ext cx="2589991" cy="21132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>
              <a:solidFill>
                <a:schemeClr val="tx1"/>
              </a:solidFill>
              <a:latin typeface="+mj-lt"/>
            </a:rPr>
            <a:t>Stratégie de communication</a:t>
          </a:r>
          <a:endParaRPr lang="en-US" sz="2100" kern="1200" dirty="0">
            <a:solidFill>
              <a:schemeClr val="tx1"/>
            </a:solidFill>
            <a:latin typeface="+mj-lt"/>
          </a:endParaRPr>
        </a:p>
      </dsp:txBody>
      <dsp:txXfrm>
        <a:off x="6392246" y="4000937"/>
        <a:ext cx="1831401" cy="1494260"/>
      </dsp:txXfrm>
    </dsp:sp>
    <dsp:sp modelId="{F13EFEC7-27D8-401E-BCEB-C34CF996FF77}">
      <dsp:nvSpPr>
        <dsp:cNvPr id="0" name=""/>
        <dsp:cNvSpPr/>
      </dsp:nvSpPr>
      <dsp:spPr>
        <a:xfrm>
          <a:off x="3856532" y="4967298"/>
          <a:ext cx="2395088" cy="18906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>
              <a:solidFill>
                <a:schemeClr val="tx1"/>
              </a:solidFill>
              <a:latin typeface="+mj-lt"/>
            </a:rPr>
            <a:t>Relation avec le client</a:t>
          </a:r>
          <a:endParaRPr lang="en-US" sz="2200" kern="1200" dirty="0">
            <a:solidFill>
              <a:schemeClr val="tx1"/>
            </a:solidFill>
            <a:latin typeface="+mj-lt"/>
          </a:endParaRPr>
        </a:p>
      </dsp:txBody>
      <dsp:txXfrm>
        <a:off x="4207285" y="5244183"/>
        <a:ext cx="1693582" cy="1336920"/>
      </dsp:txXfrm>
    </dsp:sp>
    <dsp:sp modelId="{76A2F04C-B2B0-4D97-91A9-9CBF8E2BC922}">
      <dsp:nvSpPr>
        <dsp:cNvPr id="0" name=""/>
        <dsp:cNvSpPr/>
      </dsp:nvSpPr>
      <dsp:spPr>
        <a:xfrm>
          <a:off x="1576106" y="3712395"/>
          <a:ext cx="2483690" cy="20713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>
              <a:solidFill>
                <a:schemeClr val="tx1"/>
              </a:solidFill>
              <a:latin typeface="+mj-lt"/>
            </a:rPr>
            <a:t>Méthode de vente</a:t>
          </a:r>
          <a:endParaRPr lang="en-US" sz="2100" kern="1200" dirty="0">
            <a:solidFill>
              <a:schemeClr val="tx1"/>
            </a:solidFill>
            <a:latin typeface="+mj-lt"/>
          </a:endParaRPr>
        </a:p>
      </dsp:txBody>
      <dsp:txXfrm>
        <a:off x="1939834" y="4015736"/>
        <a:ext cx="1756234" cy="1464663"/>
      </dsp:txXfrm>
    </dsp:sp>
    <dsp:sp modelId="{69EB7D42-8C8C-4245-86ED-D7ECD792B442}">
      <dsp:nvSpPr>
        <dsp:cNvPr id="0" name=""/>
        <dsp:cNvSpPr/>
      </dsp:nvSpPr>
      <dsp:spPr>
        <a:xfrm>
          <a:off x="1685235" y="1112528"/>
          <a:ext cx="2265431" cy="2086477"/>
        </a:xfrm>
        <a:prstGeom prst="ellipse">
          <a:avLst/>
        </a:prstGeom>
        <a:solidFill>
          <a:schemeClr val="accent1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0" kern="1200" cap="none" spc="0" dirty="0">
              <a:ln w="0"/>
              <a:solidFill>
                <a:schemeClr val="tx1"/>
              </a:solidFill>
              <a:effectLst/>
              <a:latin typeface="+mj-lt"/>
            </a:rPr>
            <a:t>Management</a:t>
          </a:r>
          <a:endParaRPr lang="en-US" sz="2000" b="0" kern="1200" cap="none" spc="0" dirty="0">
            <a:ln w="0"/>
            <a:solidFill>
              <a:schemeClr val="tx1"/>
            </a:solidFill>
            <a:effectLst/>
            <a:latin typeface="+mj-lt"/>
          </a:endParaRPr>
        </a:p>
      </dsp:txBody>
      <dsp:txXfrm>
        <a:off x="2017000" y="1418085"/>
        <a:ext cx="1601901" cy="14753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541280-44FF-4B70-BEA4-FF437B3A0501}">
      <dsp:nvSpPr>
        <dsp:cNvPr id="0" name=""/>
        <dsp:cNvSpPr/>
      </dsp:nvSpPr>
      <dsp:spPr>
        <a:xfrm>
          <a:off x="0" y="0"/>
          <a:ext cx="6258560" cy="1014717"/>
        </a:xfrm>
        <a:prstGeom prst="roundRect">
          <a:avLst>
            <a:gd name="adj" fmla="val 10000"/>
          </a:avLst>
        </a:prstGeom>
        <a:solidFill>
          <a:schemeClr val="tx2">
            <a:lumMod val="50000"/>
            <a:lumOff val="5000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>
              <a:solidFill>
                <a:schemeClr val="tx1"/>
              </a:solidFill>
              <a:latin typeface="+mj-lt"/>
            </a:rPr>
            <a:t>Réaliser un diagnostic de la situation</a:t>
          </a:r>
          <a:endParaRPr lang="en-US" sz="2700" kern="1200" dirty="0">
            <a:solidFill>
              <a:schemeClr val="tx1"/>
            </a:solidFill>
            <a:latin typeface="+mj-lt"/>
          </a:endParaRPr>
        </a:p>
      </dsp:txBody>
      <dsp:txXfrm>
        <a:off x="29720" y="29720"/>
        <a:ext cx="5044878" cy="955277"/>
      </dsp:txXfrm>
    </dsp:sp>
    <dsp:sp modelId="{0A174905-66D5-4B02-986B-FAD763ED38B5}">
      <dsp:nvSpPr>
        <dsp:cNvPr id="0" name=""/>
        <dsp:cNvSpPr/>
      </dsp:nvSpPr>
      <dsp:spPr>
        <a:xfrm>
          <a:off x="467360" y="1155650"/>
          <a:ext cx="6258560" cy="1014717"/>
        </a:xfrm>
        <a:prstGeom prst="roundRect">
          <a:avLst>
            <a:gd name="adj" fmla="val 10000"/>
          </a:avLst>
        </a:prstGeom>
        <a:solidFill>
          <a:schemeClr val="tx2">
            <a:lumMod val="50000"/>
            <a:lumOff val="5000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>
              <a:solidFill>
                <a:schemeClr val="tx1"/>
              </a:solidFill>
              <a:latin typeface="+mj-lt"/>
            </a:rPr>
            <a:t>Fixer les objectifs commerciaux</a:t>
          </a:r>
          <a:endParaRPr lang="en-US" sz="2600" kern="1200" dirty="0">
            <a:solidFill>
              <a:schemeClr val="tx1"/>
            </a:solidFill>
            <a:latin typeface="+mj-lt"/>
          </a:endParaRPr>
        </a:p>
      </dsp:txBody>
      <dsp:txXfrm>
        <a:off x="497080" y="1185370"/>
        <a:ext cx="5072193" cy="955277"/>
      </dsp:txXfrm>
    </dsp:sp>
    <dsp:sp modelId="{33E7F00E-A338-4605-AE9E-861898DB3627}">
      <dsp:nvSpPr>
        <dsp:cNvPr id="0" name=""/>
        <dsp:cNvSpPr/>
      </dsp:nvSpPr>
      <dsp:spPr>
        <a:xfrm>
          <a:off x="934719" y="2311300"/>
          <a:ext cx="6258560" cy="1014717"/>
        </a:xfrm>
        <a:prstGeom prst="roundRect">
          <a:avLst>
            <a:gd name="adj" fmla="val 10000"/>
          </a:avLst>
        </a:prstGeom>
        <a:solidFill>
          <a:schemeClr val="tx2">
            <a:lumMod val="50000"/>
            <a:lumOff val="5000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>
              <a:solidFill>
                <a:schemeClr val="tx1"/>
              </a:solidFill>
              <a:latin typeface="+mj-lt"/>
            </a:rPr>
            <a:t>Définir les axes stratégiques</a:t>
          </a:r>
          <a:endParaRPr lang="en-US" sz="2600" kern="1200" dirty="0">
            <a:solidFill>
              <a:schemeClr val="tx1"/>
            </a:solidFill>
            <a:latin typeface="+mj-lt"/>
          </a:endParaRPr>
        </a:p>
      </dsp:txBody>
      <dsp:txXfrm>
        <a:off x="964439" y="2341020"/>
        <a:ext cx="5072193" cy="955277"/>
      </dsp:txXfrm>
    </dsp:sp>
    <dsp:sp modelId="{2C0C55FE-B7DF-4013-8AF6-B41BDE13B0EF}">
      <dsp:nvSpPr>
        <dsp:cNvPr id="0" name=""/>
        <dsp:cNvSpPr/>
      </dsp:nvSpPr>
      <dsp:spPr>
        <a:xfrm>
          <a:off x="1402079" y="3466951"/>
          <a:ext cx="6258560" cy="1014717"/>
        </a:xfrm>
        <a:prstGeom prst="roundRect">
          <a:avLst>
            <a:gd name="adj" fmla="val 10000"/>
          </a:avLst>
        </a:prstGeom>
        <a:solidFill>
          <a:schemeClr val="tx2">
            <a:lumMod val="50000"/>
            <a:lumOff val="5000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>
              <a:solidFill>
                <a:schemeClr val="tx1"/>
              </a:solidFill>
              <a:latin typeface="+mj-lt"/>
            </a:rPr>
            <a:t>Bâtir un plan d’action </a:t>
          </a:r>
          <a:endParaRPr lang="en-US" sz="2600" kern="1200" dirty="0">
            <a:solidFill>
              <a:schemeClr val="tx1"/>
            </a:solidFill>
            <a:latin typeface="+mj-lt"/>
          </a:endParaRPr>
        </a:p>
      </dsp:txBody>
      <dsp:txXfrm>
        <a:off x="1431799" y="3496671"/>
        <a:ext cx="5072193" cy="955277"/>
      </dsp:txXfrm>
    </dsp:sp>
    <dsp:sp modelId="{C5989C5F-44F7-43D8-B197-38977983E800}">
      <dsp:nvSpPr>
        <dsp:cNvPr id="0" name=""/>
        <dsp:cNvSpPr/>
      </dsp:nvSpPr>
      <dsp:spPr>
        <a:xfrm>
          <a:off x="1869439" y="4622601"/>
          <a:ext cx="6258560" cy="1014717"/>
        </a:xfrm>
        <a:prstGeom prst="roundRect">
          <a:avLst>
            <a:gd name="adj" fmla="val 10000"/>
          </a:avLst>
        </a:prstGeom>
        <a:solidFill>
          <a:schemeClr val="tx2">
            <a:lumMod val="50000"/>
            <a:lumOff val="5000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>
              <a:solidFill>
                <a:schemeClr val="tx1"/>
              </a:solidFill>
              <a:latin typeface="+mj-lt"/>
            </a:rPr>
            <a:t>Suivre la performance de la stratégie suivie</a:t>
          </a:r>
          <a:endParaRPr lang="en-US" sz="2600" kern="1200" dirty="0">
            <a:solidFill>
              <a:schemeClr val="tx1"/>
            </a:solidFill>
            <a:latin typeface="+mj-lt"/>
          </a:endParaRPr>
        </a:p>
      </dsp:txBody>
      <dsp:txXfrm>
        <a:off x="1899159" y="4652321"/>
        <a:ext cx="5072193" cy="955277"/>
      </dsp:txXfrm>
    </dsp:sp>
    <dsp:sp modelId="{8B4AEE33-98C8-4837-918B-BCE455FA868A}">
      <dsp:nvSpPr>
        <dsp:cNvPr id="0" name=""/>
        <dsp:cNvSpPr/>
      </dsp:nvSpPr>
      <dsp:spPr>
        <a:xfrm>
          <a:off x="5598993" y="741307"/>
          <a:ext cx="659566" cy="65956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lumMod val="60000"/>
            <a:lumOff val="40000"/>
            <a:alpha val="90000"/>
          </a:schemeClr>
        </a:solidFill>
        <a:ln w="12700" cap="flat" cmpd="sng" algn="in">
          <a:solidFill>
            <a:schemeClr val="tx2">
              <a:lumMod val="90000"/>
              <a:lumOff val="1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5747395" y="741307"/>
        <a:ext cx="362762" cy="496323"/>
      </dsp:txXfrm>
    </dsp:sp>
    <dsp:sp modelId="{A847676A-3A72-4B6A-B3C3-D67027750CE8}">
      <dsp:nvSpPr>
        <dsp:cNvPr id="0" name=""/>
        <dsp:cNvSpPr/>
      </dsp:nvSpPr>
      <dsp:spPr>
        <a:xfrm>
          <a:off x="6066353" y="1896957"/>
          <a:ext cx="659566" cy="65956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lumMod val="60000"/>
            <a:lumOff val="40000"/>
            <a:alpha val="90000"/>
          </a:schemeClr>
        </a:solidFill>
        <a:ln w="12700" cap="flat" cmpd="sng" algn="in">
          <a:solidFill>
            <a:schemeClr val="tx2">
              <a:lumMod val="90000"/>
              <a:lumOff val="1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6214755" y="1896957"/>
        <a:ext cx="362762" cy="496323"/>
      </dsp:txXfrm>
    </dsp:sp>
    <dsp:sp modelId="{75A47371-E002-4511-9FD6-254BC2670890}">
      <dsp:nvSpPr>
        <dsp:cNvPr id="0" name=""/>
        <dsp:cNvSpPr/>
      </dsp:nvSpPr>
      <dsp:spPr>
        <a:xfrm>
          <a:off x="6533713" y="3035696"/>
          <a:ext cx="659566" cy="65956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lumMod val="60000"/>
            <a:lumOff val="40000"/>
            <a:alpha val="90000"/>
          </a:schemeClr>
        </a:solidFill>
        <a:ln w="12700" cap="flat" cmpd="sng" algn="in">
          <a:solidFill>
            <a:schemeClr val="tx2">
              <a:lumMod val="90000"/>
              <a:lumOff val="1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6682115" y="3035696"/>
        <a:ext cx="362762" cy="496323"/>
      </dsp:txXfrm>
    </dsp:sp>
    <dsp:sp modelId="{C2E8E892-07D4-425B-98E7-1E90206781B7}">
      <dsp:nvSpPr>
        <dsp:cNvPr id="0" name=""/>
        <dsp:cNvSpPr/>
      </dsp:nvSpPr>
      <dsp:spPr>
        <a:xfrm>
          <a:off x="7001073" y="4202621"/>
          <a:ext cx="659566" cy="65956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lumMod val="60000"/>
            <a:lumOff val="40000"/>
            <a:alpha val="90000"/>
          </a:schemeClr>
        </a:solidFill>
        <a:ln w="12700" cap="flat" cmpd="sng" algn="in">
          <a:solidFill>
            <a:schemeClr val="tx2">
              <a:lumMod val="90000"/>
              <a:lumOff val="1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7149475" y="4202621"/>
        <a:ext cx="362762" cy="4963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143C0C8-53E9-4135-8B81-1D79FE97A830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14D5BD1-30C2-40AF-B0A1-852F22596F3B}" type="slidenum">
              <a:rPr lang="en-US" smtClean="0"/>
              <a:t>‹N°›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127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C0C8-53E9-4135-8B81-1D79FE97A830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5BD1-30C2-40AF-B0A1-852F22596F3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C0C8-53E9-4135-8B81-1D79FE97A830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5BD1-30C2-40AF-B0A1-852F22596F3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57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C0C8-53E9-4135-8B81-1D79FE97A830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5BD1-30C2-40AF-B0A1-852F22596F3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43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143C0C8-53E9-4135-8B81-1D79FE97A830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14D5BD1-30C2-40AF-B0A1-852F22596F3B}" type="slidenum">
              <a:rPr lang="en-US" smtClean="0"/>
              <a:t>‹N°›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23128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C0C8-53E9-4135-8B81-1D79FE97A830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5BD1-30C2-40AF-B0A1-852F22596F3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182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C0C8-53E9-4135-8B81-1D79FE97A830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5BD1-30C2-40AF-B0A1-852F22596F3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785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C0C8-53E9-4135-8B81-1D79FE97A830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5BD1-30C2-40AF-B0A1-852F22596F3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34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C0C8-53E9-4135-8B81-1D79FE97A830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5BD1-30C2-40AF-B0A1-852F22596F3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03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3143C0C8-53E9-4135-8B81-1D79FE97A830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014D5BD1-30C2-40AF-B0A1-852F22596F3B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52319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143C0C8-53E9-4135-8B81-1D79FE97A830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014D5BD1-30C2-40AF-B0A1-852F22596F3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92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143C0C8-53E9-4135-8B81-1D79FE97A830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14D5BD1-30C2-40AF-B0A1-852F22596F3B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771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275874C-A147-7F47-86A1-C86D3F3BF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608" y="1438183"/>
            <a:ext cx="3966784" cy="31782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E438E26-DBE7-A97A-64A0-4641E814B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07869" y="594805"/>
            <a:ext cx="5370991" cy="1118585"/>
          </a:xfrm>
        </p:spPr>
        <p:txBody>
          <a:bodyPr/>
          <a:lstStyle/>
          <a:p>
            <a:r>
              <a:rPr lang="fr-FR" sz="4000" dirty="0"/>
              <a:t>Fonction</a:t>
            </a:r>
            <a:br>
              <a:rPr lang="fr-FR" sz="4000" dirty="0"/>
            </a:br>
            <a:r>
              <a:rPr lang="fr-FR" sz="4000" dirty="0"/>
              <a:t>	Commerciale</a:t>
            </a:r>
            <a:endParaRPr lang="en-US" sz="40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601C551-5E88-FFA3-62F0-B151A189A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4392" y="5646198"/>
            <a:ext cx="2306026" cy="1075277"/>
          </a:xfrm>
        </p:spPr>
        <p:txBody>
          <a:bodyPr>
            <a:norm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181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6946ACCE-BDA8-3A14-16FC-6E084031ED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954891"/>
              </p:ext>
            </p:extLst>
          </p:nvPr>
        </p:nvGraphicFramePr>
        <p:xfrm>
          <a:off x="1250950" y="248575"/>
          <a:ext cx="10179050" cy="6454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7817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16BE6A91-C3C9-3C1D-A395-5A562D3A9E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2358503"/>
              </p:ext>
            </p:extLst>
          </p:nvPr>
        </p:nvGraphicFramePr>
        <p:xfrm>
          <a:off x="1073396" y="186430"/>
          <a:ext cx="10813804" cy="65694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1912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BF7C3A55-818E-FA57-DC8C-335F5BA093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0555368"/>
              </p:ext>
            </p:extLst>
          </p:nvPr>
        </p:nvGraphicFramePr>
        <p:xfrm>
          <a:off x="1250950" y="0"/>
          <a:ext cx="1017905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4976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946633-62E1-C848-CABF-CA7EAD5B7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8586" y="79900"/>
            <a:ext cx="10342486" cy="6778100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5400" dirty="0">
                <a:solidFill>
                  <a:schemeClr val="tx1"/>
                </a:solidFill>
                <a:latin typeface="+mj-lt"/>
              </a:rPr>
              <a:t>La Stratégie Commerciale</a:t>
            </a:r>
          </a:p>
          <a:p>
            <a:pPr marL="0" indent="0" algn="ctr">
              <a:buNone/>
            </a:pPr>
            <a:endParaRPr lang="en-US" sz="5400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232FB7BC-667D-7F3B-E4E2-0397BEB838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6463596"/>
              </p:ext>
            </p:extLst>
          </p:nvPr>
        </p:nvGraphicFramePr>
        <p:xfrm>
          <a:off x="2333840" y="1020933"/>
          <a:ext cx="8128000" cy="5637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8302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8C5ECFC-324B-5D15-8AFC-163038984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" y="133350"/>
            <a:ext cx="10477500" cy="65913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325405-1763-820C-A4F7-8D2379393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8677"/>
            <a:ext cx="10178322" cy="64096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>
                <a:solidFill>
                  <a:schemeClr val="tx1"/>
                </a:solidFill>
                <a:latin typeface="+mj-lt"/>
              </a:rPr>
              <a:t>Bref…</a:t>
            </a:r>
          </a:p>
          <a:p>
            <a:pPr marL="0" indent="0">
              <a:buNone/>
            </a:pPr>
            <a:r>
              <a:rPr lang="fr-FR" sz="2600" dirty="0">
                <a:solidFill>
                  <a:schemeClr val="tx2"/>
                </a:solidFill>
                <a:latin typeface="Bahnschrift Condensed" panose="020B0502040204020203" pitchFamily="34" charset="0"/>
              </a:rPr>
              <a:t>La fonction c implique la gestion des activités liées à la vente de produits ou services. Ce la comprend la prospection, la négociation, la conclusion du contrats et le suivis des clients pour favoriser la croissances des vents.</a:t>
            </a:r>
            <a:endParaRPr lang="en-US" sz="2600" dirty="0">
              <a:solidFill>
                <a:schemeClr val="tx2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30647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82</TotalTime>
  <Words>128</Words>
  <Application>Microsoft Office PowerPoint</Application>
  <PresentationFormat>Grand écran</PresentationFormat>
  <Paragraphs>33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Bahnschrift Condensed</vt:lpstr>
      <vt:lpstr>Gill Sans MT</vt:lpstr>
      <vt:lpstr>Impact</vt:lpstr>
      <vt:lpstr>Badge</vt:lpstr>
      <vt:lpstr>Fonction  Commerciale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Fonction  Commerciale</dc:title>
  <dc:creator>Lina JEGHAM</dc:creator>
  <cp:lastModifiedBy>Lina JEGHAM</cp:lastModifiedBy>
  <cp:revision>1</cp:revision>
  <dcterms:created xsi:type="dcterms:W3CDTF">2023-12-09T14:51:44Z</dcterms:created>
  <dcterms:modified xsi:type="dcterms:W3CDTF">2023-12-09T16:14:18Z</dcterms:modified>
</cp:coreProperties>
</file>