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a Kramer" userId="058df0d8-1a72-48fa-9d24-3f6ee966f02f" providerId="ADAL" clId="{87C23199-0654-4375-9363-9B778D0D7049}"/>
    <pc:docChg chg="delSld">
      <pc:chgData name="Lina Kramer" userId="058df0d8-1a72-48fa-9d24-3f6ee966f02f" providerId="ADAL" clId="{87C23199-0654-4375-9363-9B778D0D7049}" dt="2025-10-14T17:17:59.222" v="0" actId="47"/>
      <pc:docMkLst>
        <pc:docMk/>
      </pc:docMkLst>
      <pc:sldChg chg="del">
        <pc:chgData name="Lina Kramer" userId="058df0d8-1a72-48fa-9d24-3f6ee966f02f" providerId="ADAL" clId="{87C23199-0654-4375-9363-9B778D0D7049}" dt="2025-10-14T17:17:59.222" v="0" actId="47"/>
        <pc:sldMkLst>
          <pc:docMk/>
          <pc:sldMk cId="3933952548" sldId="256"/>
        </pc:sldMkLst>
      </pc:sldChg>
    </pc:docChg>
  </pc:docChgLst>
  <pc:docChgLst>
    <pc:chgData name="Lina Franziska Kramer" userId="39116dd3571c24ad" providerId="LiveId" clId="{01F2E666-C824-4479-9102-1509A508B94B}"/>
    <pc:docChg chg="undo custSel addSld modSld">
      <pc:chgData name="Lina Franziska Kramer" userId="39116dd3571c24ad" providerId="LiveId" clId="{01F2E666-C824-4479-9102-1509A508B94B}" dt="2025-02-05T12:22:17.289" v="767" actId="20577"/>
      <pc:docMkLst>
        <pc:docMk/>
      </pc:docMkLst>
      <pc:sldChg chg="addSp delSp modSp mod">
        <pc:chgData name="Lina Franziska Kramer" userId="39116dd3571c24ad" providerId="LiveId" clId="{01F2E666-C824-4479-9102-1509A508B94B}" dt="2025-02-05T12:21:54.161" v="760" actId="20577"/>
        <pc:sldMkLst>
          <pc:docMk/>
          <pc:sldMk cId="3933952548" sldId="256"/>
        </pc:sldMkLst>
      </pc:sldChg>
      <pc:sldChg chg="addSp delSp modSp add mod">
        <pc:chgData name="Lina Franziska Kramer" userId="39116dd3571c24ad" providerId="LiveId" clId="{01F2E666-C824-4479-9102-1509A508B94B}" dt="2025-02-05T12:22:17.289" v="767" actId="20577"/>
        <pc:sldMkLst>
          <pc:docMk/>
          <pc:sldMk cId="3254135950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5ED8-E8F4-0059-CAB1-F5AF83553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2CC4D-4695-1C39-5F86-AF73DF1A8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B47F1-2EC8-B4FB-E16E-9337C1141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E9A5-319E-41B2-9835-FABCB1190B58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E9DAB-3077-AC04-3416-4A757C94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65A4-BE7D-7D5E-D916-1AACA077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FC23E-88F2-44DE-97CF-D6527EB09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3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6C2A-0BC5-B101-CDD3-5574378D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573CF-3F90-AAA3-A2BB-88516C013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4A7B4-7D0B-7746-263D-A32DBA42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E9A5-319E-41B2-9835-FABCB1190B58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BA5CE-26F8-DA50-02A1-5C3F71B0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E6F72-5EE4-52F3-A6D3-2A7F1790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FC23E-88F2-44DE-97CF-D6527EB09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86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79C5C1-6283-ECEC-A93D-CA60ADC22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FC4D4-40E5-DDF4-1340-7BE3DC742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E82D8-7899-2B87-18BA-79B7E72F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E9A5-319E-41B2-9835-FABCB1190B58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30C04-D67D-DA10-2F3A-EFAA207DC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2D20E-65BD-EC02-9AE9-CDB0BA8F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FC23E-88F2-44DE-97CF-D6527EB09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66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6E1C2-BE08-FBCB-50D8-DCE21B29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E3E27-1D95-4FED-AE7D-BC3703B47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138C3-5CD7-1ABF-63A3-1F74AF87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E9A5-319E-41B2-9835-FABCB1190B58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236F7-7BEA-1876-3768-71BF69CB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0692D-8673-EDB2-8C4F-3F83DA4C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FC23E-88F2-44DE-97CF-D6527EB09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95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B6694-FD8E-AE87-6EEE-C38CE005A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459CF-B84E-8C71-EC89-30F3D6375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D6E0D-6B86-D43B-4856-AC0E1B47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E9A5-319E-41B2-9835-FABCB1190B58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2F7D0-54BA-BD95-7712-FF9DB1DB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75690-C7DB-6A78-231E-FC05B9C6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FC23E-88F2-44DE-97CF-D6527EB09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72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E61D-0DC3-D8FD-CC5B-55F36D82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FFF4F-F581-22EA-2F68-89315DD5F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4BE39-4C4B-ACE0-E462-6146FFAB4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13D1D-71EF-AEA4-66A9-751609252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E9A5-319E-41B2-9835-FABCB1190B58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EDBB1-0E11-7766-CC95-DAAFF63B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FB5C1-16FE-7A41-3CC6-906FFBBC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FC23E-88F2-44DE-97CF-D6527EB09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12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8CA5-B33F-8BB8-19D4-A6C09ADD6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80AF6-4CF5-B040-ABCD-6B491ABB3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E473D-05B3-FACE-84E7-FE3FF6D57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CD831-15E7-3CC1-A8F4-7B9E979C8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CA796-77CA-0095-0A74-1A1CFF17F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98FFB-80FF-BFE2-3404-D5339F584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E9A5-319E-41B2-9835-FABCB1190B58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669C6D-CCF3-2FFC-765C-4D75D810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C03AE-62FA-3B3E-54D9-B64961E5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FC23E-88F2-44DE-97CF-D6527EB09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98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BAC7-A0AB-FC43-91ED-B77A4FF6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94FBF-8C14-6611-1BB3-95B20E0B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E9A5-319E-41B2-9835-FABCB1190B58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E4C3B-FDA2-218E-BBDB-D7E96C86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B1F4D-C947-C0C7-1654-D1E6D383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FC23E-88F2-44DE-97CF-D6527EB09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56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F63DD-4083-CFF0-1D60-DBE384DE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E9A5-319E-41B2-9835-FABCB1190B58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6052C-38D0-6E3C-B585-93841AB5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BEE23-FF7D-8D5E-550A-15044D8C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FC23E-88F2-44DE-97CF-D6527EB09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26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E55D2-350A-C784-CB83-AEF4B22AE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320EF-1B93-5D57-9343-AB0B52C92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DD2C7-1246-882A-C14D-B60D6CE4B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474E2-3EC3-6BE3-FDCE-7AB0B5C9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E9A5-319E-41B2-9835-FABCB1190B58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90680-FB3A-9502-D0D7-469E8625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B88A1-5B03-BA43-5E53-B32A0C34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FC23E-88F2-44DE-97CF-D6527EB09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07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D930-1AF4-B5E6-B205-DC1B14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D3F022-9FDA-A8E0-7D89-67DE22FD9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A9CF8-A04C-64F3-4B0D-13637F779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E800F-B34D-ED5E-F538-183312B9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E9A5-319E-41B2-9835-FABCB1190B58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995C9-2B9E-9933-A086-31C98F9B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8E19F-F8B5-840E-56DB-9C8DDE759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FC23E-88F2-44DE-97CF-D6527EB09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45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E1EDE-6772-323D-B5F5-36FFA949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01FD9-E457-BF71-398B-36FC5C2B3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FC4CF-B597-BF5C-4D73-FFD4967EB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2EE9A5-319E-41B2-9835-FABCB1190B58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FAA08-4F76-F5C4-272E-E25686F22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BC418-C283-2070-7B27-5315CE6B2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4FC23E-88F2-44DE-97CF-D6527EB09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89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8EB3A-0FA0-BDB0-32C1-BEA38A4D6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1FB254-EC92-5880-A417-6E062EB50EAD}"/>
              </a:ext>
            </a:extLst>
          </p:cNvPr>
          <p:cNvGrpSpPr/>
          <p:nvPr/>
        </p:nvGrpSpPr>
        <p:grpSpPr>
          <a:xfrm>
            <a:off x="474133" y="156629"/>
            <a:ext cx="9965268" cy="4364579"/>
            <a:chOff x="474133" y="156629"/>
            <a:chExt cx="9965268" cy="436457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FA352F2-9773-42CE-CACA-17B94A1A9349}"/>
                </a:ext>
              </a:extLst>
            </p:cNvPr>
            <p:cNvSpPr/>
            <p:nvPr/>
          </p:nvSpPr>
          <p:spPr>
            <a:xfrm>
              <a:off x="474134" y="1193800"/>
              <a:ext cx="1752600" cy="558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Search results: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DB24A78-0EA6-DEE5-B105-77BB957FAB48}"/>
                </a:ext>
              </a:extLst>
            </p:cNvPr>
            <p:cNvSpPr/>
            <p:nvPr/>
          </p:nvSpPr>
          <p:spPr>
            <a:xfrm>
              <a:off x="2480731" y="156629"/>
              <a:ext cx="7958667" cy="3979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Datasets</a:t>
              </a:r>
              <a:endParaRPr lang="en-GB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462EDE-DF22-AC62-FE99-DFD77F5C3ABF}"/>
                </a:ext>
              </a:extLst>
            </p:cNvPr>
            <p:cNvSpPr/>
            <p:nvPr/>
          </p:nvSpPr>
          <p:spPr>
            <a:xfrm>
              <a:off x="474134" y="1879602"/>
              <a:ext cx="1752600" cy="558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Remove duplicates within datasets: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1C30D5E-9633-7908-B6A8-9CB1B665C852}"/>
                </a:ext>
              </a:extLst>
            </p:cNvPr>
            <p:cNvSpPr/>
            <p:nvPr/>
          </p:nvSpPr>
          <p:spPr>
            <a:xfrm>
              <a:off x="474134" y="2565404"/>
              <a:ext cx="1752600" cy="558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Apply form-related exclusion criteria: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8BDCEC-B960-30B7-0F91-BB32CAF5DAD6}"/>
                </a:ext>
              </a:extLst>
            </p:cNvPr>
            <p:cNvSpPr/>
            <p:nvPr/>
          </p:nvSpPr>
          <p:spPr>
            <a:xfrm>
              <a:off x="474134" y="3251206"/>
              <a:ext cx="1752600" cy="558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Remove duplicates across datasets: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D258D56-542D-031D-14E9-93B62B757179}"/>
                </a:ext>
              </a:extLst>
            </p:cNvPr>
            <p:cNvSpPr/>
            <p:nvPr/>
          </p:nvSpPr>
          <p:spPr>
            <a:xfrm>
              <a:off x="9050867" y="1193800"/>
              <a:ext cx="1388534" cy="558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 = 484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4366EF-809D-855D-0BA7-9EC562735E5C}"/>
                </a:ext>
              </a:extLst>
            </p:cNvPr>
            <p:cNvSpPr/>
            <p:nvPr/>
          </p:nvSpPr>
          <p:spPr>
            <a:xfrm>
              <a:off x="9050867" y="1879602"/>
              <a:ext cx="1388534" cy="558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 = 479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F3FDBC0-6EC2-F848-6FD0-1E633E39506D}"/>
                </a:ext>
              </a:extLst>
            </p:cNvPr>
            <p:cNvSpPr/>
            <p:nvPr/>
          </p:nvSpPr>
          <p:spPr>
            <a:xfrm>
              <a:off x="9050867" y="2565404"/>
              <a:ext cx="1388534" cy="558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 = 455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1D48F47-23A3-9A87-7D0C-4C0E936185EB}"/>
                </a:ext>
              </a:extLst>
            </p:cNvPr>
            <p:cNvSpPr/>
            <p:nvPr/>
          </p:nvSpPr>
          <p:spPr>
            <a:xfrm>
              <a:off x="474133" y="3962408"/>
              <a:ext cx="1752600" cy="558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Apply content-related exclusion criteria: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5E4AA46-A235-7EF9-A859-67CE500FAE09}"/>
                </a:ext>
              </a:extLst>
            </p:cNvPr>
            <p:cNvSpPr/>
            <p:nvPr/>
          </p:nvSpPr>
          <p:spPr>
            <a:xfrm>
              <a:off x="9050866" y="3251206"/>
              <a:ext cx="1388534" cy="558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 = 302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C7834D2-74FF-740E-21D7-440C51270E69}"/>
                </a:ext>
              </a:extLst>
            </p:cNvPr>
            <p:cNvSpPr/>
            <p:nvPr/>
          </p:nvSpPr>
          <p:spPr>
            <a:xfrm>
              <a:off x="9050866" y="3962408"/>
              <a:ext cx="1388534" cy="558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n = 218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C27753A-B557-8706-FC56-11E51465EDC1}"/>
                </a:ext>
              </a:extLst>
            </p:cNvPr>
            <p:cNvCxnSpPr>
              <a:stCxn id="7" idx="2"/>
              <a:endCxn id="21" idx="0"/>
            </p:cNvCxnSpPr>
            <p:nvPr/>
          </p:nvCxnSpPr>
          <p:spPr>
            <a:xfrm>
              <a:off x="3175000" y="1752600"/>
              <a:ext cx="0" cy="127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06C3253-EE9B-228F-9216-10DF18EBB20E}"/>
                </a:ext>
              </a:extLst>
            </p:cNvPr>
            <p:cNvCxnSpPr>
              <a:stCxn id="21" idx="2"/>
              <a:endCxn id="27" idx="0"/>
            </p:cNvCxnSpPr>
            <p:nvPr/>
          </p:nvCxnSpPr>
          <p:spPr>
            <a:xfrm>
              <a:off x="3175000" y="2438402"/>
              <a:ext cx="0" cy="127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58B4216-ED75-B8AD-35B4-06712A743C40}"/>
                </a:ext>
              </a:extLst>
            </p:cNvPr>
            <p:cNvCxnSpPr>
              <a:stCxn id="27" idx="2"/>
              <a:endCxn id="37" idx="0"/>
            </p:cNvCxnSpPr>
            <p:nvPr/>
          </p:nvCxnSpPr>
          <p:spPr>
            <a:xfrm flipH="1">
              <a:off x="3174999" y="3124204"/>
              <a:ext cx="1" cy="127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868EA98-2645-53F0-66C1-099AA2D279D7}"/>
                </a:ext>
              </a:extLst>
            </p:cNvPr>
            <p:cNvCxnSpPr>
              <a:stCxn id="37" idx="2"/>
              <a:endCxn id="42" idx="0"/>
            </p:cNvCxnSpPr>
            <p:nvPr/>
          </p:nvCxnSpPr>
          <p:spPr>
            <a:xfrm>
              <a:off x="3174999" y="3810006"/>
              <a:ext cx="0" cy="1524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D0C93FF-4557-7940-098F-3B5C7BBA05E2}"/>
                </a:ext>
              </a:extLst>
            </p:cNvPr>
            <p:cNvCxnSpPr>
              <a:cxnSpLocks/>
              <a:stCxn id="4" idx="3"/>
              <a:endCxn id="33" idx="1"/>
            </p:cNvCxnSpPr>
            <p:nvPr/>
          </p:nvCxnSpPr>
          <p:spPr>
            <a:xfrm>
              <a:off x="2226734" y="1473200"/>
              <a:ext cx="68241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1A83ECB-F5BB-57CC-7B6F-0B65442791C0}"/>
                </a:ext>
              </a:extLst>
            </p:cNvPr>
            <p:cNvCxnSpPr>
              <a:cxnSpLocks/>
              <a:stCxn id="20" idx="3"/>
              <a:endCxn id="34" idx="1"/>
            </p:cNvCxnSpPr>
            <p:nvPr/>
          </p:nvCxnSpPr>
          <p:spPr>
            <a:xfrm>
              <a:off x="2226734" y="2159002"/>
              <a:ext cx="68241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1996D799-13F6-F4E7-0E65-1EF1D7800AB3}"/>
                </a:ext>
              </a:extLst>
            </p:cNvPr>
            <p:cNvCxnSpPr>
              <a:cxnSpLocks/>
              <a:stCxn id="26" idx="3"/>
              <a:endCxn id="35" idx="1"/>
            </p:cNvCxnSpPr>
            <p:nvPr/>
          </p:nvCxnSpPr>
          <p:spPr>
            <a:xfrm>
              <a:off x="2226734" y="2844804"/>
              <a:ext cx="68241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FF86CF9-1213-4909-49D4-4F3AB91242A6}"/>
                </a:ext>
              </a:extLst>
            </p:cNvPr>
            <p:cNvCxnSpPr>
              <a:cxnSpLocks/>
              <a:stCxn id="31" idx="3"/>
              <a:endCxn id="41" idx="1"/>
            </p:cNvCxnSpPr>
            <p:nvPr/>
          </p:nvCxnSpPr>
          <p:spPr>
            <a:xfrm>
              <a:off x="2226734" y="3530606"/>
              <a:ext cx="682413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87D1199-C618-915F-649D-7CEF67680490}"/>
                </a:ext>
              </a:extLst>
            </p:cNvPr>
            <p:cNvCxnSpPr>
              <a:cxnSpLocks/>
              <a:stCxn id="36" idx="3"/>
              <a:endCxn id="46" idx="1"/>
            </p:cNvCxnSpPr>
            <p:nvPr/>
          </p:nvCxnSpPr>
          <p:spPr>
            <a:xfrm>
              <a:off x="2226733" y="4241808"/>
              <a:ext cx="68241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FEE44C-5FF4-CF16-8813-8C7EB6FFED99}"/>
                </a:ext>
              </a:extLst>
            </p:cNvPr>
            <p:cNvSpPr/>
            <p:nvPr/>
          </p:nvSpPr>
          <p:spPr>
            <a:xfrm>
              <a:off x="4123265" y="1193800"/>
              <a:ext cx="1388534" cy="55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 = 164 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45DD561-88F0-D14F-1B75-68BAE30316BD}"/>
                </a:ext>
              </a:extLst>
            </p:cNvPr>
            <p:cNvSpPr/>
            <p:nvPr/>
          </p:nvSpPr>
          <p:spPr>
            <a:xfrm>
              <a:off x="5765799" y="1193800"/>
              <a:ext cx="1388534" cy="55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 = 39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89133-6255-C5F9-BF1A-2FF90C5CFBB8}"/>
                </a:ext>
              </a:extLst>
            </p:cNvPr>
            <p:cNvSpPr/>
            <p:nvPr/>
          </p:nvSpPr>
          <p:spPr>
            <a:xfrm>
              <a:off x="7408333" y="1193800"/>
              <a:ext cx="1388534" cy="55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 = 32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41DAEA7-87B3-9D5A-579F-8D42A0A10F2B}"/>
                </a:ext>
              </a:extLst>
            </p:cNvPr>
            <p:cNvSpPr/>
            <p:nvPr/>
          </p:nvSpPr>
          <p:spPr>
            <a:xfrm>
              <a:off x="4123265" y="1879602"/>
              <a:ext cx="1388534" cy="55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 = 162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757BAF-5B32-FB72-23DF-2DBBBEF59B06}"/>
                </a:ext>
              </a:extLst>
            </p:cNvPr>
            <p:cNvSpPr/>
            <p:nvPr/>
          </p:nvSpPr>
          <p:spPr>
            <a:xfrm>
              <a:off x="5765799" y="1879602"/>
              <a:ext cx="1388534" cy="55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 = 38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05188E-299C-D562-A8B0-E3D2E4411D4D}"/>
                </a:ext>
              </a:extLst>
            </p:cNvPr>
            <p:cNvSpPr/>
            <p:nvPr/>
          </p:nvSpPr>
          <p:spPr>
            <a:xfrm>
              <a:off x="7408333" y="1879602"/>
              <a:ext cx="1388534" cy="55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 = 31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72647B5-BDE8-B93D-45B9-FD2B7BD31B02}"/>
                </a:ext>
              </a:extLst>
            </p:cNvPr>
            <p:cNvSpPr/>
            <p:nvPr/>
          </p:nvSpPr>
          <p:spPr>
            <a:xfrm>
              <a:off x="4123265" y="2565404"/>
              <a:ext cx="1388534" cy="55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 = 159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DFB58A9-7FD4-7EB5-C70D-8F96BFFEA667}"/>
                </a:ext>
              </a:extLst>
            </p:cNvPr>
            <p:cNvSpPr/>
            <p:nvPr/>
          </p:nvSpPr>
          <p:spPr>
            <a:xfrm>
              <a:off x="5765799" y="2565404"/>
              <a:ext cx="1388534" cy="55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 = 28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EAB21D-81D2-317C-9908-CA8EB55D11B2}"/>
                </a:ext>
              </a:extLst>
            </p:cNvPr>
            <p:cNvSpPr/>
            <p:nvPr/>
          </p:nvSpPr>
          <p:spPr>
            <a:xfrm>
              <a:off x="7408333" y="2565404"/>
              <a:ext cx="1388534" cy="55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 = 22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4E947CC-DDDF-6ED7-BBE4-9535A769D0AC}"/>
                </a:ext>
              </a:extLst>
            </p:cNvPr>
            <p:cNvSpPr/>
            <p:nvPr/>
          </p:nvSpPr>
          <p:spPr>
            <a:xfrm>
              <a:off x="4123264" y="3251206"/>
              <a:ext cx="1388534" cy="55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 = 28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557662F-2F81-CC97-4990-F914A86EDF80}"/>
                </a:ext>
              </a:extLst>
            </p:cNvPr>
            <p:cNvSpPr/>
            <p:nvPr/>
          </p:nvSpPr>
          <p:spPr>
            <a:xfrm>
              <a:off x="5765798" y="3251206"/>
              <a:ext cx="1388534" cy="55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 = 27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1A49438-EDE4-BB7A-EE9B-A421DB14019D}"/>
                </a:ext>
              </a:extLst>
            </p:cNvPr>
            <p:cNvSpPr/>
            <p:nvPr/>
          </p:nvSpPr>
          <p:spPr>
            <a:xfrm>
              <a:off x="7408332" y="3251206"/>
              <a:ext cx="1388534" cy="55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 = 1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672305A-125E-EE38-2770-61B0B4846423}"/>
                </a:ext>
              </a:extLst>
            </p:cNvPr>
            <p:cNvSpPr/>
            <p:nvPr/>
          </p:nvSpPr>
          <p:spPr>
            <a:xfrm>
              <a:off x="4123264" y="3962408"/>
              <a:ext cx="1388534" cy="55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 = 7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F2A0E10-73C4-6410-A929-AA119D24BE7C}"/>
                </a:ext>
              </a:extLst>
            </p:cNvPr>
            <p:cNvSpPr/>
            <p:nvPr/>
          </p:nvSpPr>
          <p:spPr>
            <a:xfrm>
              <a:off x="5765798" y="3962408"/>
              <a:ext cx="1388534" cy="55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 = 0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C27C1B1-5282-9B22-C112-1A65D5CD4A6D}"/>
                </a:ext>
              </a:extLst>
            </p:cNvPr>
            <p:cNvSpPr/>
            <p:nvPr/>
          </p:nvSpPr>
          <p:spPr>
            <a:xfrm>
              <a:off x="7408332" y="3962408"/>
              <a:ext cx="1388534" cy="55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 = 1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17C9071-1DE0-683D-B918-CBFE60C2BBCA}"/>
                </a:ext>
              </a:extLst>
            </p:cNvPr>
            <p:cNvCxnSpPr>
              <a:stCxn id="11" idx="2"/>
              <a:endCxn id="22" idx="0"/>
            </p:cNvCxnSpPr>
            <p:nvPr/>
          </p:nvCxnSpPr>
          <p:spPr>
            <a:xfrm>
              <a:off x="4817532" y="1752600"/>
              <a:ext cx="0" cy="127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ED6E0A1-78F2-BC66-D447-E040E5A80536}"/>
                </a:ext>
              </a:extLst>
            </p:cNvPr>
            <p:cNvCxnSpPr>
              <a:stCxn id="22" idx="2"/>
              <a:endCxn id="28" idx="0"/>
            </p:cNvCxnSpPr>
            <p:nvPr/>
          </p:nvCxnSpPr>
          <p:spPr>
            <a:xfrm>
              <a:off x="4817532" y="2438402"/>
              <a:ext cx="0" cy="127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1872783-C54C-A27E-E0C2-676803E69AE3}"/>
                </a:ext>
              </a:extLst>
            </p:cNvPr>
            <p:cNvCxnSpPr>
              <a:stCxn id="28" idx="2"/>
              <a:endCxn id="38" idx="0"/>
            </p:cNvCxnSpPr>
            <p:nvPr/>
          </p:nvCxnSpPr>
          <p:spPr>
            <a:xfrm flipH="1">
              <a:off x="4817531" y="3124204"/>
              <a:ext cx="1" cy="127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1F4745D-0934-9367-72FB-0A7402AD602A}"/>
                </a:ext>
              </a:extLst>
            </p:cNvPr>
            <p:cNvCxnSpPr>
              <a:stCxn id="38" idx="2"/>
              <a:endCxn id="43" idx="0"/>
            </p:cNvCxnSpPr>
            <p:nvPr/>
          </p:nvCxnSpPr>
          <p:spPr>
            <a:xfrm>
              <a:off x="4817531" y="3810006"/>
              <a:ext cx="0" cy="1524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7465FEB-3DF9-CDCB-0AD3-C317715B77CD}"/>
                </a:ext>
              </a:extLst>
            </p:cNvPr>
            <p:cNvCxnSpPr>
              <a:stCxn id="12" idx="2"/>
              <a:endCxn id="23" idx="0"/>
            </p:cNvCxnSpPr>
            <p:nvPr/>
          </p:nvCxnSpPr>
          <p:spPr>
            <a:xfrm>
              <a:off x="6460066" y="1752600"/>
              <a:ext cx="0" cy="127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7A0882A-4839-5B62-254B-1FDB3D37BFB3}"/>
                </a:ext>
              </a:extLst>
            </p:cNvPr>
            <p:cNvCxnSpPr>
              <a:stCxn id="24" idx="2"/>
              <a:endCxn id="30" idx="0"/>
            </p:cNvCxnSpPr>
            <p:nvPr/>
          </p:nvCxnSpPr>
          <p:spPr>
            <a:xfrm>
              <a:off x="8102600" y="2438402"/>
              <a:ext cx="0" cy="127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1B433A0-040D-4727-E968-83CE48D322E4}"/>
                </a:ext>
              </a:extLst>
            </p:cNvPr>
            <p:cNvCxnSpPr>
              <a:stCxn id="30" idx="2"/>
              <a:endCxn id="40" idx="0"/>
            </p:cNvCxnSpPr>
            <p:nvPr/>
          </p:nvCxnSpPr>
          <p:spPr>
            <a:xfrm flipH="1">
              <a:off x="8102599" y="3124204"/>
              <a:ext cx="1" cy="127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30DB3AC-5520-7DD4-7C97-9A21939DC4B0}"/>
                </a:ext>
              </a:extLst>
            </p:cNvPr>
            <p:cNvCxnSpPr>
              <a:stCxn id="40" idx="2"/>
              <a:endCxn id="45" idx="0"/>
            </p:cNvCxnSpPr>
            <p:nvPr/>
          </p:nvCxnSpPr>
          <p:spPr>
            <a:xfrm>
              <a:off x="8102599" y="3810006"/>
              <a:ext cx="0" cy="1524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64B942A-CB6D-F8AA-7790-FCD9EEBFF0D8}"/>
                </a:ext>
              </a:extLst>
            </p:cNvPr>
            <p:cNvCxnSpPr>
              <a:stCxn id="13" idx="2"/>
              <a:endCxn id="24" idx="0"/>
            </p:cNvCxnSpPr>
            <p:nvPr/>
          </p:nvCxnSpPr>
          <p:spPr>
            <a:xfrm>
              <a:off x="8102600" y="1752600"/>
              <a:ext cx="0" cy="127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869952C-8D40-EE3E-4269-1838766A4928}"/>
                </a:ext>
              </a:extLst>
            </p:cNvPr>
            <p:cNvCxnSpPr>
              <a:cxnSpLocks/>
              <a:stCxn id="39" idx="2"/>
              <a:endCxn id="44" idx="0"/>
            </p:cNvCxnSpPr>
            <p:nvPr/>
          </p:nvCxnSpPr>
          <p:spPr>
            <a:xfrm>
              <a:off x="6460065" y="3810006"/>
              <a:ext cx="0" cy="1524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C0B824A-BD12-8384-51E1-DDED9B767140}"/>
                </a:ext>
              </a:extLst>
            </p:cNvPr>
            <p:cNvCxnSpPr>
              <a:stCxn id="29" idx="2"/>
              <a:endCxn id="39" idx="0"/>
            </p:cNvCxnSpPr>
            <p:nvPr/>
          </p:nvCxnSpPr>
          <p:spPr>
            <a:xfrm flipH="1">
              <a:off x="6460065" y="3124204"/>
              <a:ext cx="1" cy="127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89E7505A-CA45-D620-9FF4-0193392F1514}"/>
                </a:ext>
              </a:extLst>
            </p:cNvPr>
            <p:cNvCxnSpPr>
              <a:stCxn id="23" idx="2"/>
              <a:endCxn id="29" idx="0"/>
            </p:cNvCxnSpPr>
            <p:nvPr/>
          </p:nvCxnSpPr>
          <p:spPr>
            <a:xfrm>
              <a:off x="6460066" y="2438402"/>
              <a:ext cx="0" cy="127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6BC9D37-CF78-9448-7740-8FEBF7FA0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1530" y="613823"/>
              <a:ext cx="1316720" cy="53898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4579F6E-2B8E-6AB1-FFA2-7D1D6188B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87796" y="669750"/>
              <a:ext cx="1596681" cy="48306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C732EC9-C6DF-C532-7B46-FA236CE3E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0103" y="725410"/>
              <a:ext cx="1519922" cy="39490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164A370-89B6-C841-2736-3A72F267A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11169"/>
            <a:stretch/>
          </p:blipFill>
          <p:spPr>
            <a:xfrm>
              <a:off x="7408332" y="664626"/>
              <a:ext cx="1388534" cy="45627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3715871-9B90-5D50-655F-20885D829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61495" y="607658"/>
              <a:ext cx="448880" cy="533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3326CEE-685D-5C73-4276-100E2FCEA141}"/>
                </a:ext>
              </a:extLst>
            </p:cNvPr>
            <p:cNvSpPr txBox="1"/>
            <p:nvPr/>
          </p:nvSpPr>
          <p:spPr>
            <a:xfrm>
              <a:off x="9568041" y="757391"/>
              <a:ext cx="63491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Total:</a:t>
              </a:r>
              <a:endParaRPr lang="en-GB" sz="1400" b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858D5B-3123-1CB4-3A1D-F4A104431647}"/>
                </a:ext>
              </a:extLst>
            </p:cNvPr>
            <p:cNvSpPr/>
            <p:nvPr/>
          </p:nvSpPr>
          <p:spPr>
            <a:xfrm>
              <a:off x="2480733" y="1193800"/>
              <a:ext cx="1388534" cy="55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 = 249 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D520F09-738B-60B2-2861-D1DE4BCA97E7}"/>
                </a:ext>
              </a:extLst>
            </p:cNvPr>
            <p:cNvSpPr/>
            <p:nvPr/>
          </p:nvSpPr>
          <p:spPr>
            <a:xfrm>
              <a:off x="2480733" y="1879602"/>
              <a:ext cx="1388534" cy="55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 = 248 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BAF813-6340-79D6-0130-9A8028ED5218}"/>
                </a:ext>
              </a:extLst>
            </p:cNvPr>
            <p:cNvSpPr/>
            <p:nvPr/>
          </p:nvSpPr>
          <p:spPr>
            <a:xfrm>
              <a:off x="2480733" y="2565404"/>
              <a:ext cx="1388534" cy="55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 = 246 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500745B-B81D-09AC-F37A-F140C08D593D}"/>
                </a:ext>
              </a:extLst>
            </p:cNvPr>
            <p:cNvSpPr/>
            <p:nvPr/>
          </p:nvSpPr>
          <p:spPr>
            <a:xfrm>
              <a:off x="2480732" y="3251206"/>
              <a:ext cx="1388534" cy="55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 = 246 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2722595-8F2D-F6B2-5D83-BFB0B8727488}"/>
                </a:ext>
              </a:extLst>
            </p:cNvPr>
            <p:cNvSpPr/>
            <p:nvPr/>
          </p:nvSpPr>
          <p:spPr>
            <a:xfrm>
              <a:off x="2480732" y="3962408"/>
              <a:ext cx="1388534" cy="55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 </a:t>
              </a:r>
              <a:r>
                <a:rPr lang="en-US" sz="1200">
                  <a:solidFill>
                    <a:schemeClr val="tx1"/>
                  </a:solidFill>
                </a:rPr>
                <a:t>= 210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12C59AE-F892-482D-CC61-40B7A30D1CD7}"/>
                </a:ext>
              </a:extLst>
            </p:cNvPr>
            <p:cNvCxnSpPr>
              <a:stCxn id="33" idx="2"/>
              <a:endCxn id="34" idx="0"/>
            </p:cNvCxnSpPr>
            <p:nvPr/>
          </p:nvCxnSpPr>
          <p:spPr>
            <a:xfrm>
              <a:off x="9745134" y="1752600"/>
              <a:ext cx="0" cy="1270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A765E45-FC16-FE66-91AF-232DC0E8223E}"/>
                </a:ext>
              </a:extLst>
            </p:cNvPr>
            <p:cNvCxnSpPr>
              <a:stCxn id="34" idx="2"/>
              <a:endCxn id="35" idx="0"/>
            </p:cNvCxnSpPr>
            <p:nvPr/>
          </p:nvCxnSpPr>
          <p:spPr>
            <a:xfrm>
              <a:off x="9745134" y="2438402"/>
              <a:ext cx="0" cy="1270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1221E32-9234-7916-2FDA-1929960B20A5}"/>
                </a:ext>
              </a:extLst>
            </p:cNvPr>
            <p:cNvCxnSpPr>
              <a:stCxn id="35" idx="2"/>
              <a:endCxn id="41" idx="0"/>
            </p:cNvCxnSpPr>
            <p:nvPr/>
          </p:nvCxnSpPr>
          <p:spPr>
            <a:xfrm flipH="1">
              <a:off x="9745133" y="3124204"/>
              <a:ext cx="1" cy="1270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A1F0993-D277-7593-4DC7-5094B6CE0B84}"/>
                </a:ext>
              </a:extLst>
            </p:cNvPr>
            <p:cNvCxnSpPr>
              <a:stCxn id="41" idx="2"/>
              <a:endCxn id="46" idx="0"/>
            </p:cNvCxnSpPr>
            <p:nvPr/>
          </p:nvCxnSpPr>
          <p:spPr>
            <a:xfrm>
              <a:off x="9745133" y="3810006"/>
              <a:ext cx="0" cy="1524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5B49E78-4CEA-80E2-8B75-7E583EA73D7A}"/>
                </a:ext>
              </a:extLst>
            </p:cNvPr>
            <p:cNvCxnSpPr>
              <a:stCxn id="4" idx="2"/>
              <a:endCxn id="20" idx="0"/>
            </p:cNvCxnSpPr>
            <p:nvPr/>
          </p:nvCxnSpPr>
          <p:spPr>
            <a:xfrm>
              <a:off x="1350434" y="1752600"/>
              <a:ext cx="0" cy="1270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91B1070-135C-7CEA-4AF5-C97BD8F61070}"/>
                </a:ext>
              </a:extLst>
            </p:cNvPr>
            <p:cNvCxnSpPr>
              <a:stCxn id="20" idx="2"/>
              <a:endCxn id="26" idx="0"/>
            </p:cNvCxnSpPr>
            <p:nvPr/>
          </p:nvCxnSpPr>
          <p:spPr>
            <a:xfrm>
              <a:off x="1350434" y="2438402"/>
              <a:ext cx="0" cy="1270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96D94D9-9926-CDC1-BAFC-2F0F4D4DC37E}"/>
                </a:ext>
              </a:extLst>
            </p:cNvPr>
            <p:cNvCxnSpPr>
              <a:cxnSpLocks/>
              <a:stCxn id="26" idx="2"/>
              <a:endCxn id="31" idx="0"/>
            </p:cNvCxnSpPr>
            <p:nvPr/>
          </p:nvCxnSpPr>
          <p:spPr>
            <a:xfrm>
              <a:off x="1350434" y="3124204"/>
              <a:ext cx="0" cy="1270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759804D-5414-876C-4914-0DE6646120C3}"/>
                </a:ext>
              </a:extLst>
            </p:cNvPr>
            <p:cNvCxnSpPr>
              <a:stCxn id="31" idx="2"/>
              <a:endCxn id="36" idx="0"/>
            </p:cNvCxnSpPr>
            <p:nvPr/>
          </p:nvCxnSpPr>
          <p:spPr>
            <a:xfrm flipH="1">
              <a:off x="1350433" y="3810006"/>
              <a:ext cx="1" cy="1524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413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Lina Franziska Kramer</dc:creator>
  <cp:lastModifiedBy>Lina Kramer</cp:lastModifiedBy>
  <cp:revision>1</cp:revision>
  <dcterms:created xsi:type="dcterms:W3CDTF">2025-01-31T12:15:58Z</dcterms:created>
  <dcterms:modified xsi:type="dcterms:W3CDTF">2025-10-14T17:18:03Z</dcterms:modified>
</cp:coreProperties>
</file>