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3486"/>
  </p:normalViewPr>
  <p:slideViewPr>
    <p:cSldViewPr snapToGrid="0">
      <p:cViewPr>
        <p:scale>
          <a:sx n="83" d="100"/>
          <a:sy n="83" d="100"/>
        </p:scale>
        <p:origin x="7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44159-AF01-054E-B656-1D68D399DB72}" type="datetimeFigureOut">
              <a:rPr lang="en-CO" smtClean="0"/>
              <a:t>23/08/23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D64BE-4FFF-EC40-AD11-442F4636C27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079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D64BE-4FFF-EC40-AD11-442F4636C27D}" type="slidenum">
              <a:rPr lang="en-CO" smtClean="0"/>
              <a:t>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5489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D64BE-4FFF-EC40-AD11-442F4636C27D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3750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3D05-5507-EF94-7E2A-466BED8C2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35490-A640-83AD-F61E-D0A446495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3636E-4A48-517D-885B-63FB40F2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1366-2838-5A41-A2A3-E0C020F8FF53}" type="datetimeFigureOut">
              <a:rPr lang="en-CO" smtClean="0"/>
              <a:t>23/08/23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79CBB-5828-F399-385D-E06C14E1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0ED5-0529-F200-512D-09F7323E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E35C-D70A-AE48-BBC2-7437CBD364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1877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C58D-3DAE-411A-D62F-AECE4E7F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6E2F4-C5C1-BBC4-95A9-F6AF42F6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E76FA-F1A7-4013-FD7D-D11BD65E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1366-2838-5A41-A2A3-E0C020F8FF53}" type="datetimeFigureOut">
              <a:rPr lang="en-CO" smtClean="0"/>
              <a:t>23/08/23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1CAD1-EEE3-E762-5851-31B98F16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E6C1-A214-C916-8A95-70542D84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E35C-D70A-AE48-BBC2-7437CBD364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6200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B3D03-9F5C-5278-8A7C-EEBB91B19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C9E3D-6027-783A-83E1-C62BBB009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90D6F-0A52-08EE-E328-71C6B459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1366-2838-5A41-A2A3-E0C020F8FF53}" type="datetimeFigureOut">
              <a:rPr lang="en-CO" smtClean="0"/>
              <a:t>23/08/23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A8429-E6DC-2C30-EEF3-F026CB8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6D741-8203-B651-0DF4-81BB04B4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E35C-D70A-AE48-BBC2-7437CBD364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8601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0FD8-890C-ECB6-3A57-37773A13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7D81-A08A-C53A-83C4-0F02257F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B304F-EB20-FBF6-2407-86D87A6F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1366-2838-5A41-A2A3-E0C020F8FF53}" type="datetimeFigureOut">
              <a:rPr lang="en-CO" smtClean="0"/>
              <a:t>23/08/23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E0616-F74E-1848-82BF-336142E5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2B6F3-5A47-C3C8-D520-EC0E162F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E35C-D70A-AE48-BBC2-7437CBD364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2837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0FA1-DF38-DF75-2A13-986B6232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DEE4-2D2E-299C-AC50-CAA88533E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CB86-4075-A131-1506-9B2B51D9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1366-2838-5A41-A2A3-E0C020F8FF53}" type="datetimeFigureOut">
              <a:rPr lang="en-CO" smtClean="0"/>
              <a:t>23/08/23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1D7C-DD41-43EF-4FCF-A6AE94D1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668B-C6A3-95C9-932A-BABDFE8D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E35C-D70A-AE48-BBC2-7437CBD364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9442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B946-B4E8-F76B-E10C-0B10EC8D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1E3A-F446-78F0-560E-06199CE4A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B36BB-A7C0-476C-14B3-AA1A87C2E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36A0-EA0B-2FC0-5BA1-52841981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1366-2838-5A41-A2A3-E0C020F8FF53}" type="datetimeFigureOut">
              <a:rPr lang="en-CO" smtClean="0"/>
              <a:t>23/08/23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03955-719F-E203-B586-F34623CB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DD149-CF9E-93F8-7F5D-2798C2B5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E35C-D70A-AE48-BBC2-7437CBD364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774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9A09-2117-EB6B-D198-07C402E9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53A2D-C0F2-F9C7-36A5-1A5FEB29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B69AD-9562-DDE8-B3E0-C75D6F06C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9597F-A7B5-62D0-7EC7-48C7CF639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6ECF9-6C25-0F42-3754-EBF8566BA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BF1D1-D06E-BEE8-C620-8BA79164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1366-2838-5A41-A2A3-E0C020F8FF53}" type="datetimeFigureOut">
              <a:rPr lang="en-CO" smtClean="0"/>
              <a:t>23/08/23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00A20-2B5C-A6CD-8A06-4E5E9C38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DACB7-24D4-D179-C480-963B653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E35C-D70A-AE48-BBC2-7437CBD364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6295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DEE3-37BF-2C4A-F3F8-B2CA33FD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CBF2F-B383-5A58-A6DE-FB8777AB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1366-2838-5A41-A2A3-E0C020F8FF53}" type="datetimeFigureOut">
              <a:rPr lang="en-CO" smtClean="0"/>
              <a:t>23/08/23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7440C-AF90-4AF8-998F-CD81E0AE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52950-E96F-C799-CACB-A4714EA4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E35C-D70A-AE48-BBC2-7437CBD364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169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197C5-A988-3911-647F-7138A4D1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1366-2838-5A41-A2A3-E0C020F8FF53}" type="datetimeFigureOut">
              <a:rPr lang="en-CO" smtClean="0"/>
              <a:t>23/08/23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E29A0-188A-1738-6496-3310B885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90ACC-35D8-0195-5FE0-33ECE857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E35C-D70A-AE48-BBC2-7437CBD364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0264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F723-EED1-58DF-EB1B-24E9EE14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DF664-2116-321F-1CEE-C741B1A2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E3987-0745-34A7-2366-2B6B1CE8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5B47A-CDEE-A289-C82A-BD89F77B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1366-2838-5A41-A2A3-E0C020F8FF53}" type="datetimeFigureOut">
              <a:rPr lang="en-CO" smtClean="0"/>
              <a:t>23/08/23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000E8-919F-D51B-1223-90B6CD4A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96F7E-F4CB-8E83-B5D3-5826243F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E35C-D70A-AE48-BBC2-7437CBD364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6387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A080-EA4C-AA1E-A468-10731CB4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E4DA2-3FBC-5550-56CC-6851251AA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26DF6-5389-5380-53E2-4039D1F52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D296C-E922-4067-A54D-DA723E20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1366-2838-5A41-A2A3-E0C020F8FF53}" type="datetimeFigureOut">
              <a:rPr lang="en-CO" smtClean="0"/>
              <a:t>23/08/23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00AB7-714E-C7B3-AAE3-33B418D0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6765A-3E63-04C9-1022-FE1B254E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E35C-D70A-AE48-BBC2-7437CBD364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613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BD5C5-DEC8-4A05-28CF-88833A07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05353-9E06-05CC-0A33-BDB64C1F2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7A8D5-DB5D-94FE-4902-9F20B2A4D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B1366-2838-5A41-A2A3-E0C020F8FF53}" type="datetimeFigureOut">
              <a:rPr lang="en-CO" smtClean="0"/>
              <a:t>23/08/23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1D93-830F-FCE8-A2ED-80E3BD632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8F42-D91C-BA42-97D2-E96712B13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E35C-D70A-AE48-BBC2-7437CBD364A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2144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BE08D6B-D0C8-E6E2-2353-CDF078CDF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t="7987" r="9237" b="3284"/>
          <a:stretch/>
        </p:blipFill>
        <p:spPr bwMode="auto">
          <a:xfrm rot="16200000">
            <a:off x="-1255662" y="2028554"/>
            <a:ext cx="6135903" cy="30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7E00BDA-792F-F2A7-08DE-B6DD3F4A7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6716" r="8602" b="4046"/>
          <a:stretch/>
        </p:blipFill>
        <p:spPr bwMode="auto">
          <a:xfrm rot="16200000">
            <a:off x="2086303" y="2005251"/>
            <a:ext cx="6182398" cy="30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852698-C889-CAD2-A595-5CFC174DE6A8}"/>
              </a:ext>
            </a:extLst>
          </p:cNvPr>
          <p:cNvSpPr txBox="1"/>
          <p:nvPr/>
        </p:nvSpPr>
        <p:spPr>
          <a:xfrm rot="16200000">
            <a:off x="527591" y="596069"/>
            <a:ext cx="356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200" b="1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18DDF-B45F-C106-C9E8-FF89759A2F51}"/>
              </a:ext>
            </a:extLst>
          </p:cNvPr>
          <p:cNvSpPr txBox="1"/>
          <p:nvPr/>
        </p:nvSpPr>
        <p:spPr>
          <a:xfrm rot="16200000">
            <a:off x="3949035" y="589656"/>
            <a:ext cx="343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2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3381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43F47B6-59D1-CD1B-BF29-8468ED6B1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10" t="49809" r="44613" b="47569"/>
          <a:stretch/>
        </p:blipFill>
        <p:spPr>
          <a:xfrm>
            <a:off x="892447" y="6033206"/>
            <a:ext cx="1137832" cy="269989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2A21B5E-F882-BE6D-A232-52B55365C7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07" t="53204" r="34135" b="44174"/>
          <a:stretch/>
        </p:blipFill>
        <p:spPr>
          <a:xfrm>
            <a:off x="2069905" y="6064202"/>
            <a:ext cx="2767736" cy="269989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51FD8D38-2C24-0CC5-E724-7590A51C8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38" t="56112" r="43908" b="41116"/>
          <a:stretch/>
        </p:blipFill>
        <p:spPr>
          <a:xfrm>
            <a:off x="4877267" y="6048822"/>
            <a:ext cx="1229294" cy="28536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908412D3-6C37-0925-E019-06FFBC4703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18" t="59576" r="41887" b="37689"/>
          <a:stretch/>
        </p:blipFill>
        <p:spPr>
          <a:xfrm>
            <a:off x="5781399" y="6079816"/>
            <a:ext cx="1605776" cy="285369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19ED48D-D083-3444-A72F-32F6659DF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14" t="62547" r="41791" b="34718"/>
          <a:stretch/>
        </p:blipFill>
        <p:spPr>
          <a:xfrm>
            <a:off x="7157258" y="6048821"/>
            <a:ext cx="1605776" cy="28536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B2F1A795-F215-0953-1728-B96E07DC99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14" t="65963" r="44134" b="31917"/>
          <a:stretch/>
        </p:blipFill>
        <p:spPr>
          <a:xfrm>
            <a:off x="8306269" y="6065427"/>
            <a:ext cx="1229294" cy="221160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D82AB51B-0754-E29B-C74B-624C123BE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21" t="68934" r="46882" b="28034"/>
          <a:stretch/>
        </p:blipFill>
        <p:spPr>
          <a:xfrm>
            <a:off x="9395625" y="6033321"/>
            <a:ext cx="786760" cy="316366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9BD201CE-4229-3F85-4A95-EC7D6CA1F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91" t="72648" r="41210" b="25095"/>
          <a:stretch/>
        </p:blipFill>
        <p:spPr>
          <a:xfrm>
            <a:off x="10228879" y="6098776"/>
            <a:ext cx="1750954" cy="235414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C0BEB360-D17D-7C5D-2FB1-8607EA7F77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87" t="49732" r="22714" b="47532"/>
          <a:stretch/>
        </p:blipFill>
        <p:spPr>
          <a:xfrm>
            <a:off x="841457" y="6365185"/>
            <a:ext cx="1750954" cy="285369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8BAF6548-00F8-C7F3-482F-0EBD3CA34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87" t="53150" r="19691" b="44582"/>
          <a:stretch/>
        </p:blipFill>
        <p:spPr>
          <a:xfrm>
            <a:off x="2007913" y="6389599"/>
            <a:ext cx="2236687" cy="236539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39FCD0A7-CD49-E07F-4A77-1A1EB4476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53" t="55973" r="25347" b="40927"/>
          <a:stretch/>
        </p:blipFill>
        <p:spPr>
          <a:xfrm>
            <a:off x="4327798" y="6346184"/>
            <a:ext cx="1333446" cy="323367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86BE999D-2F95-BC86-2DD4-33B65E9583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06" t="59536" r="25594" b="37729"/>
          <a:stretch/>
        </p:blipFill>
        <p:spPr>
          <a:xfrm>
            <a:off x="5623324" y="6384182"/>
            <a:ext cx="1333446" cy="285369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BF4ECB1D-6D84-161E-5079-243D5C7B0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06" t="62655" r="18090" b="34246"/>
          <a:stretch/>
        </p:blipFill>
        <p:spPr>
          <a:xfrm>
            <a:off x="6584287" y="6373931"/>
            <a:ext cx="2538904" cy="323367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8E6A6DA7-CE23-4017-A6A8-F5385C5B9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99" t="65758" r="25400" b="31507"/>
          <a:stretch/>
        </p:blipFill>
        <p:spPr>
          <a:xfrm>
            <a:off x="9123191" y="6373931"/>
            <a:ext cx="1333446" cy="285370"/>
          </a:xfrm>
          <a:prstGeom prst="rect">
            <a:avLst/>
          </a:prstGeom>
        </p:spPr>
      </p:pic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B54CEBBF-D73D-E8F2-2977-D178022104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833" t="68416" r="22385" b="29387"/>
          <a:stretch/>
        </p:blipFill>
        <p:spPr>
          <a:xfrm>
            <a:off x="10259876" y="6398480"/>
            <a:ext cx="1750954" cy="2317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E9ED4EB-45E3-A024-BDE2-ACB8FE2EDF6E}"/>
              </a:ext>
            </a:extLst>
          </p:cNvPr>
          <p:cNvSpPr txBox="1"/>
          <p:nvPr/>
        </p:nvSpPr>
        <p:spPr>
          <a:xfrm rot="16200000">
            <a:off x="-395226" y="1240764"/>
            <a:ext cx="19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Maximum value</a:t>
            </a:r>
            <a:endParaRPr lang="en-CO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31C7FC3-779A-01BC-0451-9BF5B49FB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946" y="146041"/>
            <a:ext cx="5195894" cy="270987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BE7A1E-9A0B-39EB-B886-01F0B4B7688F}"/>
              </a:ext>
            </a:extLst>
          </p:cNvPr>
          <p:cNvSpPr txBox="1"/>
          <p:nvPr/>
        </p:nvSpPr>
        <p:spPr>
          <a:xfrm rot="16200000">
            <a:off x="5646522" y="1346671"/>
            <a:ext cx="19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</a:t>
            </a:r>
            <a:endParaRPr lang="en-CO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C860166-CD23-B428-C61C-61E893983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962" y="146041"/>
            <a:ext cx="5175996" cy="27324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58057EE-C708-0E77-5BA0-C15476D43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132" y="3113869"/>
            <a:ext cx="5282708" cy="277548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7CC307D-5902-2118-BCE3-3151580AB246}"/>
              </a:ext>
            </a:extLst>
          </p:cNvPr>
          <p:cNvSpPr txBox="1"/>
          <p:nvPr/>
        </p:nvSpPr>
        <p:spPr>
          <a:xfrm rot="16200000">
            <a:off x="-397808" y="4229355"/>
            <a:ext cx="19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Duration in days</a:t>
            </a:r>
            <a:endParaRPr lang="en-CO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904A134-1AAB-BA5A-7F0E-CD26BDBCA0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6959" y="3113869"/>
            <a:ext cx="5282709" cy="273242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EECC58D-F2B8-7D1E-824D-D08D45C0CC2A}"/>
              </a:ext>
            </a:extLst>
          </p:cNvPr>
          <p:cNvSpPr txBox="1"/>
          <p:nvPr/>
        </p:nvSpPr>
        <p:spPr>
          <a:xfrm rot="16200000">
            <a:off x="5581950" y="4226773"/>
            <a:ext cx="19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Ratio</a:t>
            </a:r>
            <a:endParaRPr lang="en-CO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C740B1-EA16-1E25-DE72-B8451A966015}"/>
              </a:ext>
            </a:extLst>
          </p:cNvPr>
          <p:cNvSpPr txBox="1"/>
          <p:nvPr/>
        </p:nvSpPr>
        <p:spPr>
          <a:xfrm>
            <a:off x="1256011" y="248872"/>
            <a:ext cx="356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200" b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9BBCAD-4FDB-0C78-5167-4E7DCB1CD9D9}"/>
              </a:ext>
            </a:extLst>
          </p:cNvPr>
          <p:cNvSpPr txBox="1"/>
          <p:nvPr/>
        </p:nvSpPr>
        <p:spPr>
          <a:xfrm>
            <a:off x="7158283" y="230793"/>
            <a:ext cx="343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2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68E22A-0DF1-360C-B1B9-D6B03220C3C1}"/>
              </a:ext>
            </a:extLst>
          </p:cNvPr>
          <p:cNvSpPr txBox="1"/>
          <p:nvPr/>
        </p:nvSpPr>
        <p:spPr>
          <a:xfrm>
            <a:off x="7171200" y="3172891"/>
            <a:ext cx="362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200" b="1" dirty="0"/>
              <a:t>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B6E9E-10FA-3257-4DC7-F1EA68B74501}"/>
              </a:ext>
            </a:extLst>
          </p:cNvPr>
          <p:cNvSpPr txBox="1"/>
          <p:nvPr/>
        </p:nvSpPr>
        <p:spPr>
          <a:xfrm>
            <a:off x="1232771" y="3216805"/>
            <a:ext cx="3337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8383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3E9ED4EB-45E3-A024-BDE2-ACB8FE2EDF6E}"/>
              </a:ext>
            </a:extLst>
          </p:cNvPr>
          <p:cNvSpPr txBox="1"/>
          <p:nvPr/>
        </p:nvSpPr>
        <p:spPr>
          <a:xfrm rot="16200000">
            <a:off x="-395226" y="1240764"/>
            <a:ext cx="19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Maximum value</a:t>
            </a:r>
            <a:endParaRPr lang="en-CO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BE7A1E-9A0B-39EB-B886-01F0B4B7688F}"/>
              </a:ext>
            </a:extLst>
          </p:cNvPr>
          <p:cNvSpPr txBox="1"/>
          <p:nvPr/>
        </p:nvSpPr>
        <p:spPr>
          <a:xfrm rot="16200000">
            <a:off x="5569032" y="1346671"/>
            <a:ext cx="19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</a:t>
            </a:r>
            <a:endParaRPr lang="en-CO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CC307D-5902-2118-BCE3-3151580AB246}"/>
              </a:ext>
            </a:extLst>
          </p:cNvPr>
          <p:cNvSpPr txBox="1"/>
          <p:nvPr/>
        </p:nvSpPr>
        <p:spPr>
          <a:xfrm rot="16200000">
            <a:off x="-397808" y="4229355"/>
            <a:ext cx="19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Duration in days</a:t>
            </a:r>
            <a:endParaRPr lang="en-CO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ECC58D-F2B8-7D1E-824D-D08D45C0CC2A}"/>
              </a:ext>
            </a:extLst>
          </p:cNvPr>
          <p:cNvSpPr txBox="1"/>
          <p:nvPr/>
        </p:nvSpPr>
        <p:spPr>
          <a:xfrm rot="16200000">
            <a:off x="5519958" y="4226773"/>
            <a:ext cx="19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Ratio</a:t>
            </a:r>
            <a:endParaRPr lang="en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35B62-1895-71A7-8350-D1C184349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32" y="121360"/>
            <a:ext cx="5282708" cy="2775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E3385-20F7-EC04-F69E-C51CE6345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080" y="121360"/>
            <a:ext cx="5181966" cy="2805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41666E-1B2D-ED0F-8508-B0F1D8193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49" y="3108143"/>
            <a:ext cx="5317251" cy="2732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5F35BD-A297-5EA4-58FD-B3B833238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795" y="3109134"/>
            <a:ext cx="5317251" cy="2731437"/>
          </a:xfrm>
          <a:prstGeom prst="rect">
            <a:avLst/>
          </a:prstGeom>
        </p:spPr>
      </p:pic>
      <p:pic>
        <p:nvPicPr>
          <p:cNvPr id="48" name="Picture 47" descr="A screenshot of a computer&#10;&#10;Description automatically generated">
            <a:extLst>
              <a:ext uri="{FF2B5EF4-FFF2-40B4-BE49-F238E27FC236}">
                <a16:creationId xmlns:a16="http://schemas.microsoft.com/office/drawing/2014/main" id="{B96299C3-7855-479D-A942-81804E5427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316" t="40524" r="43309" b="55792"/>
          <a:stretch/>
        </p:blipFill>
        <p:spPr>
          <a:xfrm>
            <a:off x="955764" y="5968776"/>
            <a:ext cx="1306723" cy="373354"/>
          </a:xfrm>
          <a:prstGeom prst="rect">
            <a:avLst/>
          </a:prstGeom>
        </p:spPr>
      </p:pic>
      <p:pic>
        <p:nvPicPr>
          <p:cNvPr id="49" name="Picture 48" descr="A screenshot of a computer&#10;&#10;Description automatically generated">
            <a:extLst>
              <a:ext uri="{FF2B5EF4-FFF2-40B4-BE49-F238E27FC236}">
                <a16:creationId xmlns:a16="http://schemas.microsoft.com/office/drawing/2014/main" id="{9C4CDFD7-EE63-F8CB-C11E-F9C1D240DF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365" t="44593" r="33786" b="51291"/>
          <a:stretch/>
        </p:blipFill>
        <p:spPr>
          <a:xfrm>
            <a:off x="2105612" y="5994130"/>
            <a:ext cx="2683698" cy="401941"/>
          </a:xfrm>
          <a:prstGeom prst="rect">
            <a:avLst/>
          </a:prstGeom>
        </p:spPr>
      </p:pic>
      <p:pic>
        <p:nvPicPr>
          <p:cNvPr id="50" name="Picture 49" descr="A screenshot of a computer&#10;&#10;Description automatically generated">
            <a:extLst>
              <a:ext uri="{FF2B5EF4-FFF2-40B4-BE49-F238E27FC236}">
                <a16:creationId xmlns:a16="http://schemas.microsoft.com/office/drawing/2014/main" id="{AC99E6AE-03B2-85DD-63C4-FB65F9442C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162" t="48189" r="44976" b="47792"/>
          <a:stretch/>
        </p:blipFill>
        <p:spPr>
          <a:xfrm>
            <a:off x="4862976" y="5961198"/>
            <a:ext cx="1065211" cy="405192"/>
          </a:xfrm>
          <a:prstGeom prst="rect">
            <a:avLst/>
          </a:prstGeom>
        </p:spPr>
      </p:pic>
      <p:pic>
        <p:nvPicPr>
          <p:cNvPr id="51" name="Picture 50" descr="A screenshot of a computer&#10;&#10;Description automatically generated">
            <a:extLst>
              <a:ext uri="{FF2B5EF4-FFF2-40B4-BE49-F238E27FC236}">
                <a16:creationId xmlns:a16="http://schemas.microsoft.com/office/drawing/2014/main" id="{493D1D41-2848-B910-24A8-8E208A0051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213" t="52415" r="43066" b="43870"/>
          <a:stretch/>
        </p:blipFill>
        <p:spPr>
          <a:xfrm>
            <a:off x="5882292" y="6004965"/>
            <a:ext cx="1313934" cy="363519"/>
          </a:xfrm>
          <a:prstGeom prst="rect">
            <a:avLst/>
          </a:prstGeom>
        </p:spPr>
      </p:pic>
      <p:pic>
        <p:nvPicPr>
          <p:cNvPr id="52" name="Picture 51" descr="A screenshot of a computer&#10;&#10;Description automatically generated">
            <a:extLst>
              <a:ext uri="{FF2B5EF4-FFF2-40B4-BE49-F238E27FC236}">
                <a16:creationId xmlns:a16="http://schemas.microsoft.com/office/drawing/2014/main" id="{397E134C-17D0-621F-4060-FC1C8EA7FA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315" t="56485" r="42964" b="39800"/>
          <a:stretch/>
        </p:blipFill>
        <p:spPr>
          <a:xfrm>
            <a:off x="7230367" y="6009410"/>
            <a:ext cx="1378576" cy="381404"/>
          </a:xfrm>
          <a:prstGeom prst="rect">
            <a:avLst/>
          </a:prstGeom>
        </p:spPr>
      </p:pic>
      <p:pic>
        <p:nvPicPr>
          <p:cNvPr id="53" name="Picture 52" descr="A screenshot of a computer&#10;&#10;Description automatically generated">
            <a:extLst>
              <a:ext uri="{FF2B5EF4-FFF2-40B4-BE49-F238E27FC236}">
                <a16:creationId xmlns:a16="http://schemas.microsoft.com/office/drawing/2014/main" id="{5F66932D-64E3-787D-AFBE-2582C35F72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212" t="60515" r="44211" b="36226"/>
          <a:stretch/>
        </p:blipFill>
        <p:spPr>
          <a:xfrm>
            <a:off x="8362167" y="6018052"/>
            <a:ext cx="1210885" cy="338229"/>
          </a:xfrm>
          <a:prstGeom prst="rect">
            <a:avLst/>
          </a:prstGeom>
        </p:spPr>
      </p:pic>
      <p:pic>
        <p:nvPicPr>
          <p:cNvPr id="54" name="Picture 53" descr="A screenshot of a computer&#10;&#10;Description automatically generated">
            <a:extLst>
              <a:ext uri="{FF2B5EF4-FFF2-40B4-BE49-F238E27FC236}">
                <a16:creationId xmlns:a16="http://schemas.microsoft.com/office/drawing/2014/main" id="{44E2B8C9-397F-CCDB-2CEA-35B6AFA69B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145" t="64317" r="44278" b="32424"/>
          <a:stretch/>
        </p:blipFill>
        <p:spPr>
          <a:xfrm>
            <a:off x="9412301" y="5981180"/>
            <a:ext cx="1229498" cy="343428"/>
          </a:xfrm>
          <a:prstGeom prst="rect">
            <a:avLst/>
          </a:prstGeom>
        </p:spPr>
      </p:pic>
      <p:pic>
        <p:nvPicPr>
          <p:cNvPr id="55" name="Picture 54" descr="A screenshot of a computer&#10;&#10;Description automatically generated">
            <a:extLst>
              <a:ext uri="{FF2B5EF4-FFF2-40B4-BE49-F238E27FC236}">
                <a16:creationId xmlns:a16="http://schemas.microsoft.com/office/drawing/2014/main" id="{5F2ED7B7-2D4E-A6FB-8CC2-6E251B6B8F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484" t="68465" r="41297" b="28766"/>
          <a:stretch/>
        </p:blipFill>
        <p:spPr>
          <a:xfrm>
            <a:off x="10306370" y="6008374"/>
            <a:ext cx="1594619" cy="280627"/>
          </a:xfrm>
          <a:prstGeom prst="rect">
            <a:avLst/>
          </a:prstGeom>
        </p:spPr>
      </p:pic>
      <p:pic>
        <p:nvPicPr>
          <p:cNvPr id="56" name="Picture 55" descr="A screenshot of a computer&#10;&#10;Description automatically generated">
            <a:extLst>
              <a:ext uri="{FF2B5EF4-FFF2-40B4-BE49-F238E27FC236}">
                <a16:creationId xmlns:a16="http://schemas.microsoft.com/office/drawing/2014/main" id="{DDB1456E-65A2-2EBC-0354-242DEEDD12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039" t="41703" r="22742" b="55528"/>
          <a:stretch/>
        </p:blipFill>
        <p:spPr>
          <a:xfrm>
            <a:off x="977952" y="6415817"/>
            <a:ext cx="1552176" cy="273158"/>
          </a:xfrm>
          <a:prstGeom prst="rect">
            <a:avLst/>
          </a:prstGeom>
        </p:spPr>
      </p:pic>
      <p:pic>
        <p:nvPicPr>
          <p:cNvPr id="57" name="Picture 56" descr="A screenshot of a computer&#10;&#10;Description automatically generated">
            <a:extLst>
              <a:ext uri="{FF2B5EF4-FFF2-40B4-BE49-F238E27FC236}">
                <a16:creationId xmlns:a16="http://schemas.microsoft.com/office/drawing/2014/main" id="{BAFF49CB-85DF-610A-9691-2816DEEF8C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039" t="45303" r="19243" b="51777"/>
          <a:stretch/>
        </p:blipFill>
        <p:spPr>
          <a:xfrm>
            <a:off x="2229551" y="6391138"/>
            <a:ext cx="2058873" cy="284623"/>
          </a:xfrm>
          <a:prstGeom prst="rect">
            <a:avLst/>
          </a:prstGeom>
        </p:spPr>
      </p:pic>
      <p:pic>
        <p:nvPicPr>
          <p:cNvPr id="58" name="Picture 57" descr="A screenshot of a computer&#10;&#10;Description automatically generated">
            <a:extLst>
              <a:ext uri="{FF2B5EF4-FFF2-40B4-BE49-F238E27FC236}">
                <a16:creationId xmlns:a16="http://schemas.microsoft.com/office/drawing/2014/main" id="{907E5A8F-C8FC-6549-1E4E-D1CE56BB3C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191" t="49310" r="23848" b="47770"/>
          <a:stretch/>
        </p:blipFill>
        <p:spPr>
          <a:xfrm>
            <a:off x="4429115" y="6400318"/>
            <a:ext cx="1446255" cy="306065"/>
          </a:xfrm>
          <a:prstGeom prst="rect">
            <a:avLst/>
          </a:prstGeom>
        </p:spPr>
      </p:pic>
      <p:pic>
        <p:nvPicPr>
          <p:cNvPr id="59" name="Picture 58" descr="A screenshot of a computer&#10;&#10;Description automatically generated">
            <a:extLst>
              <a:ext uri="{FF2B5EF4-FFF2-40B4-BE49-F238E27FC236}">
                <a16:creationId xmlns:a16="http://schemas.microsoft.com/office/drawing/2014/main" id="{A74C7E7E-6171-1F70-CB9F-B0C264A231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191" t="53071" r="23848" b="44009"/>
          <a:stretch/>
        </p:blipFill>
        <p:spPr>
          <a:xfrm>
            <a:off x="5764583" y="6395754"/>
            <a:ext cx="1446254" cy="288394"/>
          </a:xfrm>
          <a:prstGeom prst="rect">
            <a:avLst/>
          </a:prstGeom>
        </p:spPr>
      </p:pic>
      <p:pic>
        <p:nvPicPr>
          <p:cNvPr id="60" name="Picture 59" descr="A screenshot of a computer&#10;&#10;Description automatically generated">
            <a:extLst>
              <a:ext uri="{FF2B5EF4-FFF2-40B4-BE49-F238E27FC236}">
                <a16:creationId xmlns:a16="http://schemas.microsoft.com/office/drawing/2014/main" id="{17D89ED5-1E62-F656-6BF4-2BA33ADF25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190" t="56910" r="17728" b="40176"/>
          <a:stretch/>
        </p:blipFill>
        <p:spPr>
          <a:xfrm>
            <a:off x="6796006" y="6383098"/>
            <a:ext cx="2298691" cy="288394"/>
          </a:xfrm>
          <a:prstGeom prst="rect">
            <a:avLst/>
          </a:prstGeom>
        </p:spPr>
      </p:pic>
      <p:pic>
        <p:nvPicPr>
          <p:cNvPr id="61" name="Picture 60" descr="A screenshot of a computer&#10;&#10;Description automatically generated">
            <a:extLst>
              <a:ext uri="{FF2B5EF4-FFF2-40B4-BE49-F238E27FC236}">
                <a16:creationId xmlns:a16="http://schemas.microsoft.com/office/drawing/2014/main" id="{0ADC1D48-90C6-8721-74FB-5FF1C87F68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139" t="60893" r="25415" b="36193"/>
          <a:stretch/>
        </p:blipFill>
        <p:spPr>
          <a:xfrm>
            <a:off x="9131918" y="6401268"/>
            <a:ext cx="1134763" cy="288394"/>
          </a:xfrm>
          <a:prstGeom prst="rect">
            <a:avLst/>
          </a:prstGeom>
        </p:spPr>
      </p:pic>
      <p:pic>
        <p:nvPicPr>
          <p:cNvPr id="62" name="Picture 61" descr="A screenshot of a computer&#10;&#10;Description automatically generated">
            <a:extLst>
              <a:ext uri="{FF2B5EF4-FFF2-40B4-BE49-F238E27FC236}">
                <a16:creationId xmlns:a16="http://schemas.microsoft.com/office/drawing/2014/main" id="{EA8FAA8B-2074-BEA5-A5A1-B3DD1B3C9B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341" t="64407" r="21936" b="32606"/>
          <a:stretch/>
        </p:blipFill>
        <p:spPr>
          <a:xfrm>
            <a:off x="10261584" y="6353824"/>
            <a:ext cx="1756478" cy="31766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D213035-11E3-1CD8-C861-F0D8AAAFC27A}"/>
              </a:ext>
            </a:extLst>
          </p:cNvPr>
          <p:cNvSpPr txBox="1"/>
          <p:nvPr/>
        </p:nvSpPr>
        <p:spPr>
          <a:xfrm>
            <a:off x="1178521" y="202378"/>
            <a:ext cx="356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200" b="1" dirty="0"/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FFCB0F-F46B-72BE-BBCF-D76A87F8E799}"/>
              </a:ext>
            </a:extLst>
          </p:cNvPr>
          <p:cNvSpPr txBox="1"/>
          <p:nvPr/>
        </p:nvSpPr>
        <p:spPr>
          <a:xfrm>
            <a:off x="7080793" y="184299"/>
            <a:ext cx="3433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200" b="1" dirty="0"/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457F18-5F69-F21C-FBB3-FF8C2BEB3D3B}"/>
              </a:ext>
            </a:extLst>
          </p:cNvPr>
          <p:cNvSpPr txBox="1"/>
          <p:nvPr/>
        </p:nvSpPr>
        <p:spPr>
          <a:xfrm>
            <a:off x="7093710" y="3141895"/>
            <a:ext cx="362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200" b="1" dirty="0"/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0DF1E9-4204-BBAB-2D06-BC1AAC42FE9F}"/>
              </a:ext>
            </a:extLst>
          </p:cNvPr>
          <p:cNvSpPr txBox="1"/>
          <p:nvPr/>
        </p:nvSpPr>
        <p:spPr>
          <a:xfrm>
            <a:off x="1155281" y="3170311"/>
            <a:ext cx="3337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2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964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26</Words>
  <Application>Microsoft Macintosh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lina marcela ruiz galvis</dc:creator>
  <cp:lastModifiedBy>lina marcela ruiz galvis</cp:lastModifiedBy>
  <cp:revision>1</cp:revision>
  <dcterms:created xsi:type="dcterms:W3CDTF">2023-08-24T01:00:56Z</dcterms:created>
  <dcterms:modified xsi:type="dcterms:W3CDTF">2023-08-24T19:05:56Z</dcterms:modified>
</cp:coreProperties>
</file>