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890"/>
    <a:srgbClr val="0F1243"/>
    <a:srgbClr val="06B7DB"/>
    <a:srgbClr val="0D88B6"/>
    <a:srgbClr val="40B69E"/>
    <a:srgbClr val="B58EDF"/>
    <a:srgbClr val="3A2561"/>
    <a:srgbClr val="533B8E"/>
    <a:srgbClr val="EA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D2C27-C04A-4998-BFF5-C1FE6F4BB60D}" v="45" dt="2022-03-07T13:54:1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sak, Lina" userId="8a30f993-aa38-4ebd-a226-6f3d913bd02a" providerId="ADAL" clId="{37CD2C27-C04A-4998-BFF5-C1FE6F4BB60D}"/>
    <pc:docChg chg="undo custSel addSld modSld">
      <pc:chgData name="Mäsak, Lina" userId="8a30f993-aa38-4ebd-a226-6f3d913bd02a" providerId="ADAL" clId="{37CD2C27-C04A-4998-BFF5-C1FE6F4BB60D}" dt="2022-03-14T11:49:12.048" v="898" actId="113"/>
      <pc:docMkLst>
        <pc:docMk/>
      </pc:docMkLst>
      <pc:sldChg chg="addSp delSp modSp mod">
        <pc:chgData name="Mäsak, Lina" userId="8a30f993-aa38-4ebd-a226-6f3d913bd02a" providerId="ADAL" clId="{37CD2C27-C04A-4998-BFF5-C1FE6F4BB60D}" dt="2022-03-14T11:49:12.048" v="898" actId="113"/>
        <pc:sldMkLst>
          <pc:docMk/>
          <pc:sldMk cId="1312928036" sldId="256"/>
        </pc:sldMkLst>
        <pc:spChg chg="add mod">
          <ac:chgData name="Mäsak, Lina" userId="8a30f993-aa38-4ebd-a226-6f3d913bd02a" providerId="ADAL" clId="{37CD2C27-C04A-4998-BFF5-C1FE6F4BB60D}" dt="2022-02-28T14:27:14.358" v="205" actId="1076"/>
          <ac:spMkLst>
            <pc:docMk/>
            <pc:sldMk cId="1312928036" sldId="256"/>
            <ac:spMk id="2" creationId="{4726E90A-6DE2-4D9F-9724-4AFBB5EBA286}"/>
          </ac:spMkLst>
        </pc:spChg>
        <pc:spChg chg="mod">
          <ac:chgData name="Mäsak, Lina" userId="8a30f993-aa38-4ebd-a226-6f3d913bd02a" providerId="ADAL" clId="{37CD2C27-C04A-4998-BFF5-C1FE6F4BB60D}" dt="2022-02-28T14:26:40.588" v="200" actId="20577"/>
          <ac:spMkLst>
            <pc:docMk/>
            <pc:sldMk cId="1312928036" sldId="256"/>
            <ac:spMk id="3" creationId="{A2961C40-34C8-4294-9883-F7F0548C71CC}"/>
          </ac:spMkLst>
        </pc:spChg>
        <pc:spChg chg="mod">
          <ac:chgData name="Mäsak, Lina" userId="8a30f993-aa38-4ebd-a226-6f3d913bd02a" providerId="ADAL" clId="{37CD2C27-C04A-4998-BFF5-C1FE6F4BB60D}" dt="2022-02-28T14:26:58.436" v="202" actId="208"/>
          <ac:spMkLst>
            <pc:docMk/>
            <pc:sldMk cId="1312928036" sldId="256"/>
            <ac:spMk id="4" creationId="{9D0828A3-7BB4-4E7F-A924-9D229B608164}"/>
          </ac:spMkLst>
        </pc:spChg>
        <pc:spChg chg="add mod">
          <ac:chgData name="Mäsak, Lina" userId="8a30f993-aa38-4ebd-a226-6f3d913bd02a" providerId="ADAL" clId="{37CD2C27-C04A-4998-BFF5-C1FE6F4BB60D}" dt="2022-03-14T11:49:09.106" v="896" actId="113"/>
          <ac:spMkLst>
            <pc:docMk/>
            <pc:sldMk cId="1312928036" sldId="256"/>
            <ac:spMk id="5" creationId="{AF8D751E-FDDD-436B-804E-36FAC3ED6354}"/>
          </ac:spMkLst>
        </pc:spChg>
        <pc:spChg chg="mod">
          <ac:chgData name="Mäsak, Lina" userId="8a30f993-aa38-4ebd-a226-6f3d913bd02a" providerId="ADAL" clId="{37CD2C27-C04A-4998-BFF5-C1FE6F4BB60D}" dt="2022-02-28T14:27:02.550" v="203" actId="208"/>
          <ac:spMkLst>
            <pc:docMk/>
            <pc:sldMk cId="1312928036" sldId="256"/>
            <ac:spMk id="6" creationId="{1F9C4351-43ED-433C-A2F9-B931B23F60CE}"/>
          </ac:spMkLst>
        </pc:spChg>
        <pc:spChg chg="mod">
          <ac:chgData name="Mäsak, Lina" userId="8a30f993-aa38-4ebd-a226-6f3d913bd02a" providerId="ADAL" clId="{37CD2C27-C04A-4998-BFF5-C1FE6F4BB60D}" dt="2022-03-07T11:20:57.130" v="351" actId="1076"/>
          <ac:spMkLst>
            <pc:docMk/>
            <pc:sldMk cId="1312928036" sldId="256"/>
            <ac:spMk id="7" creationId="{4AB55BA8-30A8-47D7-B02B-6AE2F19D31B3}"/>
          </ac:spMkLst>
        </pc:spChg>
        <pc:spChg chg="mod">
          <ac:chgData name="Mäsak, Lina" userId="8a30f993-aa38-4ebd-a226-6f3d913bd02a" providerId="ADAL" clId="{37CD2C27-C04A-4998-BFF5-C1FE6F4BB60D}" dt="2022-02-28T14:26:52.055" v="201" actId="208"/>
          <ac:spMkLst>
            <pc:docMk/>
            <pc:sldMk cId="1312928036" sldId="256"/>
            <ac:spMk id="8" creationId="{8780019E-A9A1-4C00-94CC-DFD8AB8A8F81}"/>
          </ac:spMkLst>
        </pc:spChg>
        <pc:spChg chg="add mod">
          <ac:chgData name="Mäsak, Lina" userId="8a30f993-aa38-4ebd-a226-6f3d913bd02a" providerId="ADAL" clId="{37CD2C27-C04A-4998-BFF5-C1FE6F4BB60D}" dt="2022-03-14T11:49:05.031" v="894" actId="113"/>
          <ac:spMkLst>
            <pc:docMk/>
            <pc:sldMk cId="1312928036" sldId="256"/>
            <ac:spMk id="9" creationId="{4B9513BA-F1E9-48ED-BC37-3F94E315917F}"/>
          </ac:spMkLst>
        </pc:spChg>
        <pc:spChg chg="add mod">
          <ac:chgData name="Mäsak, Lina" userId="8a30f993-aa38-4ebd-a226-6f3d913bd02a" providerId="ADAL" clId="{37CD2C27-C04A-4998-BFF5-C1FE6F4BB60D}" dt="2022-03-14T11:49:12.048" v="898" actId="113"/>
          <ac:spMkLst>
            <pc:docMk/>
            <pc:sldMk cId="1312928036" sldId="256"/>
            <ac:spMk id="10" creationId="{515F642E-9784-49A8-844E-0A7E2ECD0084}"/>
          </ac:spMkLst>
        </pc:spChg>
        <pc:spChg chg="add mod">
          <ac:chgData name="Mäsak, Lina" userId="8a30f993-aa38-4ebd-a226-6f3d913bd02a" providerId="ADAL" clId="{37CD2C27-C04A-4998-BFF5-C1FE6F4BB60D}" dt="2022-03-07T11:13:52.417" v="279" actId="20577"/>
          <ac:spMkLst>
            <pc:docMk/>
            <pc:sldMk cId="1312928036" sldId="256"/>
            <ac:spMk id="11" creationId="{50BA6DFA-8551-4552-AD6F-4FB3CD56A2BE}"/>
          </ac:spMkLst>
        </pc:spChg>
        <pc:spChg chg="add mod">
          <ac:chgData name="Mäsak, Lina" userId="8a30f993-aa38-4ebd-a226-6f3d913bd02a" providerId="ADAL" clId="{37CD2C27-C04A-4998-BFF5-C1FE6F4BB60D}" dt="2022-03-07T11:15:55.522" v="305" actId="2710"/>
          <ac:spMkLst>
            <pc:docMk/>
            <pc:sldMk cId="1312928036" sldId="256"/>
            <ac:spMk id="13" creationId="{D5B67A88-5AFB-43E8-841D-457E7C5A1F3D}"/>
          </ac:spMkLst>
        </pc:spChg>
        <pc:spChg chg="add del">
          <ac:chgData name="Mäsak, Lina" userId="8a30f993-aa38-4ebd-a226-6f3d913bd02a" providerId="ADAL" clId="{37CD2C27-C04A-4998-BFF5-C1FE6F4BB60D}" dt="2022-03-07T11:15:19.776" v="292" actId="22"/>
          <ac:spMkLst>
            <pc:docMk/>
            <pc:sldMk cId="1312928036" sldId="256"/>
            <ac:spMk id="15" creationId="{E940B326-F6F9-412E-86FA-8B983EB82B6D}"/>
          </ac:spMkLst>
        </pc:spChg>
        <pc:spChg chg="add mod">
          <ac:chgData name="Mäsak, Lina" userId="8a30f993-aa38-4ebd-a226-6f3d913bd02a" providerId="ADAL" clId="{37CD2C27-C04A-4998-BFF5-C1FE6F4BB60D}" dt="2022-03-07T11:21:33.941" v="355" actId="1076"/>
          <ac:spMkLst>
            <pc:docMk/>
            <pc:sldMk cId="1312928036" sldId="256"/>
            <ac:spMk id="16" creationId="{E47D0F6F-B1AD-4F06-A515-E5B615072AF2}"/>
          </ac:spMkLst>
        </pc:spChg>
        <pc:spChg chg="add del">
          <ac:chgData name="Mäsak, Lina" userId="8a30f993-aa38-4ebd-a226-6f3d913bd02a" providerId="ADAL" clId="{37CD2C27-C04A-4998-BFF5-C1FE6F4BB60D}" dt="2022-03-07T11:15:30.090" v="294" actId="22"/>
          <ac:spMkLst>
            <pc:docMk/>
            <pc:sldMk cId="1312928036" sldId="256"/>
            <ac:spMk id="17" creationId="{79E63641-F768-4394-93C7-6DB7E3FA25ED}"/>
          </ac:spMkLst>
        </pc:spChg>
        <pc:spChg chg="add mod">
          <ac:chgData name="Mäsak, Lina" userId="8a30f993-aa38-4ebd-a226-6f3d913bd02a" providerId="ADAL" clId="{37CD2C27-C04A-4998-BFF5-C1FE6F4BB60D}" dt="2022-03-07T11:20:36.500" v="348" actId="1076"/>
          <ac:spMkLst>
            <pc:docMk/>
            <pc:sldMk cId="1312928036" sldId="256"/>
            <ac:spMk id="19" creationId="{658B38D1-0580-4C40-B3AC-6DB6127F0571}"/>
          </ac:spMkLst>
        </pc:spChg>
        <pc:spChg chg="add del mod">
          <ac:chgData name="Mäsak, Lina" userId="8a30f993-aa38-4ebd-a226-6f3d913bd02a" providerId="ADAL" clId="{37CD2C27-C04A-4998-BFF5-C1FE6F4BB60D}" dt="2022-03-07T11:18:29.592" v="318" actId="478"/>
          <ac:spMkLst>
            <pc:docMk/>
            <pc:sldMk cId="1312928036" sldId="256"/>
            <ac:spMk id="20" creationId="{4CEBFD99-7ADF-4042-9EAF-29BA1981B1A9}"/>
          </ac:spMkLst>
        </pc:spChg>
        <pc:spChg chg="add mod">
          <ac:chgData name="Mäsak, Lina" userId="8a30f993-aa38-4ebd-a226-6f3d913bd02a" providerId="ADAL" clId="{37CD2C27-C04A-4998-BFF5-C1FE6F4BB60D}" dt="2022-03-07T11:20:53.515" v="350" actId="1076"/>
          <ac:spMkLst>
            <pc:docMk/>
            <pc:sldMk cId="1312928036" sldId="256"/>
            <ac:spMk id="21" creationId="{E5326C81-7D89-4FFF-978F-266CAA9C00CD}"/>
          </ac:spMkLst>
        </pc:spChg>
        <pc:spChg chg="add mod">
          <ac:chgData name="Mäsak, Lina" userId="8a30f993-aa38-4ebd-a226-6f3d913bd02a" providerId="ADAL" clId="{37CD2C27-C04A-4998-BFF5-C1FE6F4BB60D}" dt="2022-03-07T11:20:59.741" v="352" actId="1076"/>
          <ac:spMkLst>
            <pc:docMk/>
            <pc:sldMk cId="1312928036" sldId="256"/>
            <ac:spMk id="22" creationId="{8E67461B-0ED8-4D9D-9E59-1BF15214CD6E}"/>
          </ac:spMkLst>
        </pc:spChg>
        <pc:spChg chg="add del mod">
          <ac:chgData name="Mäsak, Lina" userId="8a30f993-aa38-4ebd-a226-6f3d913bd02a" providerId="ADAL" clId="{37CD2C27-C04A-4998-BFF5-C1FE6F4BB60D}" dt="2022-03-07T11:22:13.707" v="358"/>
          <ac:spMkLst>
            <pc:docMk/>
            <pc:sldMk cId="1312928036" sldId="256"/>
            <ac:spMk id="23" creationId="{4165C5B6-E4BC-4B43-A36B-18D6E27A691A}"/>
          </ac:spMkLst>
        </pc:spChg>
        <pc:spChg chg="add mod">
          <ac:chgData name="Mäsak, Lina" userId="8a30f993-aa38-4ebd-a226-6f3d913bd02a" providerId="ADAL" clId="{37CD2C27-C04A-4998-BFF5-C1FE6F4BB60D}" dt="2022-03-07T11:27:19.115" v="480" actId="20577"/>
          <ac:spMkLst>
            <pc:docMk/>
            <pc:sldMk cId="1312928036" sldId="256"/>
            <ac:spMk id="24" creationId="{CC91AB01-4301-4225-ADA3-4D77B7E6A54C}"/>
          </ac:spMkLst>
        </pc:spChg>
        <pc:spChg chg="add mod">
          <ac:chgData name="Mäsak, Lina" userId="8a30f993-aa38-4ebd-a226-6f3d913bd02a" providerId="ADAL" clId="{37CD2C27-C04A-4998-BFF5-C1FE6F4BB60D}" dt="2022-03-07T11:27:15.466" v="478" actId="20577"/>
          <ac:spMkLst>
            <pc:docMk/>
            <pc:sldMk cId="1312928036" sldId="256"/>
            <ac:spMk id="25" creationId="{0431EEFA-90E8-47C0-8060-5FB1B6F455F2}"/>
          </ac:spMkLst>
        </pc:spChg>
        <pc:spChg chg="add mod">
          <ac:chgData name="Mäsak, Lina" userId="8a30f993-aa38-4ebd-a226-6f3d913bd02a" providerId="ADAL" clId="{37CD2C27-C04A-4998-BFF5-C1FE6F4BB60D}" dt="2022-03-07T11:27:22.729" v="482" actId="20577"/>
          <ac:spMkLst>
            <pc:docMk/>
            <pc:sldMk cId="1312928036" sldId="256"/>
            <ac:spMk id="26" creationId="{9CF327B1-2550-42CB-A205-7E0D36C7D194}"/>
          </ac:spMkLst>
        </pc:spChg>
        <pc:spChg chg="add mod">
          <ac:chgData name="Mäsak, Lina" userId="8a30f993-aa38-4ebd-a226-6f3d913bd02a" providerId="ADAL" clId="{37CD2C27-C04A-4998-BFF5-C1FE6F4BB60D}" dt="2022-03-07T11:27:25.697" v="484" actId="20577"/>
          <ac:spMkLst>
            <pc:docMk/>
            <pc:sldMk cId="1312928036" sldId="256"/>
            <ac:spMk id="27" creationId="{B7FEB546-DC78-4BBF-B61E-E0BEF18491FB}"/>
          </ac:spMkLst>
        </pc:spChg>
      </pc:sldChg>
      <pc:sldChg chg="addSp delSp modSp new mod">
        <pc:chgData name="Mäsak, Lina" userId="8a30f993-aa38-4ebd-a226-6f3d913bd02a" providerId="ADAL" clId="{37CD2C27-C04A-4998-BFF5-C1FE6F4BB60D}" dt="2022-03-07T13:56:55.263" v="892" actId="2711"/>
        <pc:sldMkLst>
          <pc:docMk/>
          <pc:sldMk cId="3955012160" sldId="257"/>
        </pc:sldMkLst>
        <pc:spChg chg="del">
          <ac:chgData name="Mäsak, Lina" userId="8a30f993-aa38-4ebd-a226-6f3d913bd02a" providerId="ADAL" clId="{37CD2C27-C04A-4998-BFF5-C1FE6F4BB60D}" dt="2022-03-07T12:41:45.725" v="486" actId="478"/>
          <ac:spMkLst>
            <pc:docMk/>
            <pc:sldMk cId="3955012160" sldId="257"/>
            <ac:spMk id="2" creationId="{08A37F44-030E-45FD-B369-135DC33A7FB9}"/>
          </ac:spMkLst>
        </pc:spChg>
        <pc:spChg chg="add mod">
          <ac:chgData name="Mäsak, Lina" userId="8a30f993-aa38-4ebd-a226-6f3d913bd02a" providerId="ADAL" clId="{37CD2C27-C04A-4998-BFF5-C1FE6F4BB60D}" dt="2022-03-07T13:48:45.961" v="765" actId="113"/>
          <ac:spMkLst>
            <pc:docMk/>
            <pc:sldMk cId="3955012160" sldId="257"/>
            <ac:spMk id="2" creationId="{24D938B5-55D6-4C6B-9EE8-B20C26D23E2F}"/>
          </ac:spMkLst>
        </pc:spChg>
        <pc:spChg chg="add mod">
          <ac:chgData name="Mäsak, Lina" userId="8a30f993-aa38-4ebd-a226-6f3d913bd02a" providerId="ADAL" clId="{37CD2C27-C04A-4998-BFF5-C1FE6F4BB60D}" dt="2022-03-07T13:49:19.263" v="787" actId="1076"/>
          <ac:spMkLst>
            <pc:docMk/>
            <pc:sldMk cId="3955012160" sldId="257"/>
            <ac:spMk id="3" creationId="{22EEDE3A-9BF0-43C1-A78D-F0409930D38F}"/>
          </ac:spMkLst>
        </pc:spChg>
        <pc:spChg chg="del">
          <ac:chgData name="Mäsak, Lina" userId="8a30f993-aa38-4ebd-a226-6f3d913bd02a" providerId="ADAL" clId="{37CD2C27-C04A-4998-BFF5-C1FE6F4BB60D}" dt="2022-03-07T12:41:47.302" v="487" actId="478"/>
          <ac:spMkLst>
            <pc:docMk/>
            <pc:sldMk cId="3955012160" sldId="257"/>
            <ac:spMk id="3" creationId="{A4C325FE-2A1D-4E72-901D-DB5FE0126AE1}"/>
          </ac:spMkLst>
        </pc:spChg>
        <pc:spChg chg="add mod">
          <ac:chgData name="Mäsak, Lina" userId="8a30f993-aa38-4ebd-a226-6f3d913bd02a" providerId="ADAL" clId="{37CD2C27-C04A-4998-BFF5-C1FE6F4BB60D}" dt="2022-03-07T13:39:51.508" v="727" actId="1076"/>
          <ac:spMkLst>
            <pc:docMk/>
            <pc:sldMk cId="3955012160" sldId="257"/>
            <ac:spMk id="4" creationId="{A26CA1CE-E2B4-409D-BCA7-0D2EE2E2D97C}"/>
          </ac:spMkLst>
        </pc:spChg>
        <pc:spChg chg="add del">
          <ac:chgData name="Mäsak, Lina" userId="8a30f993-aa38-4ebd-a226-6f3d913bd02a" providerId="ADAL" clId="{37CD2C27-C04A-4998-BFF5-C1FE6F4BB60D}" dt="2022-03-07T12:42:02.640" v="489" actId="22"/>
          <ac:spMkLst>
            <pc:docMk/>
            <pc:sldMk cId="3955012160" sldId="257"/>
            <ac:spMk id="5" creationId="{6F0A2456-7274-4E6E-BDA7-FEF74DE25BD6}"/>
          </ac:spMkLst>
        </pc:spChg>
        <pc:spChg chg="add mod">
          <ac:chgData name="Mäsak, Lina" userId="8a30f993-aa38-4ebd-a226-6f3d913bd02a" providerId="ADAL" clId="{37CD2C27-C04A-4998-BFF5-C1FE6F4BB60D}" dt="2022-03-07T13:40:05.028" v="731" actId="1076"/>
          <ac:spMkLst>
            <pc:docMk/>
            <pc:sldMk cId="3955012160" sldId="257"/>
            <ac:spMk id="5" creationId="{992CD75F-6420-4967-A024-A893B94D42B0}"/>
          </ac:spMkLst>
        </pc:spChg>
        <pc:spChg chg="add mod">
          <ac:chgData name="Mäsak, Lina" userId="8a30f993-aa38-4ebd-a226-6f3d913bd02a" providerId="ADAL" clId="{37CD2C27-C04A-4998-BFF5-C1FE6F4BB60D}" dt="2022-03-07T13:53:08.619" v="839" actId="208"/>
          <ac:spMkLst>
            <pc:docMk/>
            <pc:sldMk cId="3955012160" sldId="257"/>
            <ac:spMk id="6" creationId="{D25C3EC1-2831-4D17-B13A-1EB3DC31E37D}"/>
          </ac:spMkLst>
        </pc:spChg>
        <pc:spChg chg="add mod">
          <ac:chgData name="Mäsak, Lina" userId="8a30f993-aa38-4ebd-a226-6f3d913bd02a" providerId="ADAL" clId="{37CD2C27-C04A-4998-BFF5-C1FE6F4BB60D}" dt="2022-03-07T13:46:30.907" v="761" actId="1076"/>
          <ac:spMkLst>
            <pc:docMk/>
            <pc:sldMk cId="3955012160" sldId="257"/>
            <ac:spMk id="7" creationId="{D57BA0A8-86D9-4E5E-A30E-4CDB0092816F}"/>
          </ac:spMkLst>
        </pc:spChg>
        <pc:spChg chg="add del mod">
          <ac:chgData name="Mäsak, Lina" userId="8a30f993-aa38-4ebd-a226-6f3d913bd02a" providerId="ADAL" clId="{37CD2C27-C04A-4998-BFF5-C1FE6F4BB60D}" dt="2022-03-07T13:52:29.793" v="825" actId="478"/>
          <ac:spMkLst>
            <pc:docMk/>
            <pc:sldMk cId="3955012160" sldId="257"/>
            <ac:spMk id="8" creationId="{DFBBB987-AB8F-4841-99EE-82E499EC219F}"/>
          </ac:spMkLst>
        </pc:spChg>
        <pc:spChg chg="add del mod">
          <ac:chgData name="Mäsak, Lina" userId="8a30f993-aa38-4ebd-a226-6f3d913bd02a" providerId="ADAL" clId="{37CD2C27-C04A-4998-BFF5-C1FE6F4BB60D}" dt="2022-03-07T13:52:31.172" v="826" actId="478"/>
          <ac:spMkLst>
            <pc:docMk/>
            <pc:sldMk cId="3955012160" sldId="257"/>
            <ac:spMk id="9" creationId="{593EF4F9-EF48-47D9-8D92-A42FD4A5C79A}"/>
          </ac:spMkLst>
        </pc:spChg>
        <pc:spChg chg="add del mod">
          <ac:chgData name="Mäsak, Lina" userId="8a30f993-aa38-4ebd-a226-6f3d913bd02a" providerId="ADAL" clId="{37CD2C27-C04A-4998-BFF5-C1FE6F4BB60D}" dt="2022-03-07T13:52:32.324" v="827" actId="478"/>
          <ac:spMkLst>
            <pc:docMk/>
            <pc:sldMk cId="3955012160" sldId="257"/>
            <ac:spMk id="10" creationId="{93ACC33D-CA38-4FAB-8F7B-042B358C2EBF}"/>
          </ac:spMkLst>
        </pc:spChg>
        <pc:spChg chg="add del mod">
          <ac:chgData name="Mäsak, Lina" userId="8a30f993-aa38-4ebd-a226-6f3d913bd02a" providerId="ADAL" clId="{37CD2C27-C04A-4998-BFF5-C1FE6F4BB60D}" dt="2022-03-07T13:52:33.454" v="828" actId="478"/>
          <ac:spMkLst>
            <pc:docMk/>
            <pc:sldMk cId="3955012160" sldId="257"/>
            <ac:spMk id="11" creationId="{5205B3A6-AA0C-44F7-8A9F-5772F9002AAD}"/>
          </ac:spMkLst>
        </pc:spChg>
        <pc:spChg chg="add mod">
          <ac:chgData name="Mäsak, Lina" userId="8a30f993-aa38-4ebd-a226-6f3d913bd02a" providerId="ADAL" clId="{37CD2C27-C04A-4998-BFF5-C1FE6F4BB60D}" dt="2022-03-07T13:52:05.510" v="823" actId="1076"/>
          <ac:spMkLst>
            <pc:docMk/>
            <pc:sldMk cId="3955012160" sldId="257"/>
            <ac:spMk id="12" creationId="{5FB08C20-0137-45DC-BF6B-F727397AEC15}"/>
          </ac:spMkLst>
        </pc:spChg>
        <pc:spChg chg="add mod">
          <ac:chgData name="Mäsak, Lina" userId="8a30f993-aa38-4ebd-a226-6f3d913bd02a" providerId="ADAL" clId="{37CD2C27-C04A-4998-BFF5-C1FE6F4BB60D}" dt="2022-03-07T13:51:55.618" v="820" actId="1076"/>
          <ac:spMkLst>
            <pc:docMk/>
            <pc:sldMk cId="3955012160" sldId="257"/>
            <ac:spMk id="13" creationId="{89D6F7C6-B6C8-4DF9-A9E1-2ECD10147694}"/>
          </ac:spMkLst>
        </pc:spChg>
        <pc:spChg chg="add mod">
          <ac:chgData name="Mäsak, Lina" userId="8a30f993-aa38-4ebd-a226-6f3d913bd02a" providerId="ADAL" clId="{37CD2C27-C04A-4998-BFF5-C1FE6F4BB60D}" dt="2022-03-07T13:51:49.964" v="818" actId="1076"/>
          <ac:spMkLst>
            <pc:docMk/>
            <pc:sldMk cId="3955012160" sldId="257"/>
            <ac:spMk id="14" creationId="{048FDE43-CD96-475E-A02D-E271B9CB9181}"/>
          </ac:spMkLst>
        </pc:spChg>
        <pc:spChg chg="add mod">
          <ac:chgData name="Mäsak, Lina" userId="8a30f993-aa38-4ebd-a226-6f3d913bd02a" providerId="ADAL" clId="{37CD2C27-C04A-4998-BFF5-C1FE6F4BB60D}" dt="2022-03-07T13:51:52.753" v="819" actId="1076"/>
          <ac:spMkLst>
            <pc:docMk/>
            <pc:sldMk cId="3955012160" sldId="257"/>
            <ac:spMk id="15" creationId="{9FC0AD1E-86E0-4BFE-BB1E-32F3C58418FF}"/>
          </ac:spMkLst>
        </pc:spChg>
        <pc:spChg chg="add mod">
          <ac:chgData name="Mäsak, Lina" userId="8a30f993-aa38-4ebd-a226-6f3d913bd02a" providerId="ADAL" clId="{37CD2C27-C04A-4998-BFF5-C1FE6F4BB60D}" dt="2022-03-07T13:53:56.943" v="849" actId="1076"/>
          <ac:spMkLst>
            <pc:docMk/>
            <pc:sldMk cId="3955012160" sldId="257"/>
            <ac:spMk id="16" creationId="{3FEACE7D-F599-47E7-A42D-2DD9F4E21D20}"/>
          </ac:spMkLst>
        </pc:spChg>
        <pc:spChg chg="add mod">
          <ac:chgData name="Mäsak, Lina" userId="8a30f993-aa38-4ebd-a226-6f3d913bd02a" providerId="ADAL" clId="{37CD2C27-C04A-4998-BFF5-C1FE6F4BB60D}" dt="2022-03-07T13:55:04.720" v="866" actId="2711"/>
          <ac:spMkLst>
            <pc:docMk/>
            <pc:sldMk cId="3955012160" sldId="257"/>
            <ac:spMk id="17" creationId="{2505DAA6-9C3F-47AD-A510-0D5A37182527}"/>
          </ac:spMkLst>
        </pc:spChg>
        <pc:spChg chg="add mod">
          <ac:chgData name="Mäsak, Lina" userId="8a30f993-aa38-4ebd-a226-6f3d913bd02a" providerId="ADAL" clId="{37CD2C27-C04A-4998-BFF5-C1FE6F4BB60D}" dt="2022-03-07T13:45:55.925" v="754" actId="1076"/>
          <ac:spMkLst>
            <pc:docMk/>
            <pc:sldMk cId="3955012160" sldId="257"/>
            <ac:spMk id="18" creationId="{2F077F05-C4B2-444E-98B9-236BC860C729}"/>
          </ac:spMkLst>
        </pc:spChg>
        <pc:spChg chg="add mod">
          <ac:chgData name="Mäsak, Lina" userId="8a30f993-aa38-4ebd-a226-6f3d913bd02a" providerId="ADAL" clId="{37CD2C27-C04A-4998-BFF5-C1FE6F4BB60D}" dt="2022-03-07T13:53:17.664" v="841" actId="208"/>
          <ac:spMkLst>
            <pc:docMk/>
            <pc:sldMk cId="3955012160" sldId="257"/>
            <ac:spMk id="20" creationId="{7DACF17A-FFE5-410D-B182-4942BC6642E4}"/>
          </ac:spMkLst>
        </pc:spChg>
        <pc:spChg chg="add mod">
          <ac:chgData name="Mäsak, Lina" userId="8a30f993-aa38-4ebd-a226-6f3d913bd02a" providerId="ADAL" clId="{37CD2C27-C04A-4998-BFF5-C1FE6F4BB60D}" dt="2022-03-07T13:53:26.198" v="843" actId="208"/>
          <ac:spMkLst>
            <pc:docMk/>
            <pc:sldMk cId="3955012160" sldId="257"/>
            <ac:spMk id="21" creationId="{4E0550A2-33D0-4CC5-A86F-940EEAE1121E}"/>
          </ac:spMkLst>
        </pc:spChg>
        <pc:spChg chg="add mod">
          <ac:chgData name="Mäsak, Lina" userId="8a30f993-aa38-4ebd-a226-6f3d913bd02a" providerId="ADAL" clId="{37CD2C27-C04A-4998-BFF5-C1FE6F4BB60D}" dt="2022-03-07T13:31:17.123" v="595" actId="2711"/>
          <ac:spMkLst>
            <pc:docMk/>
            <pc:sldMk cId="3955012160" sldId="257"/>
            <ac:spMk id="23" creationId="{B5AD8C64-87C8-4ECD-916A-A6594759ED0D}"/>
          </ac:spMkLst>
        </pc:spChg>
        <pc:spChg chg="add mod">
          <ac:chgData name="Mäsak, Lina" userId="8a30f993-aa38-4ebd-a226-6f3d913bd02a" providerId="ADAL" clId="{37CD2C27-C04A-4998-BFF5-C1FE6F4BB60D}" dt="2022-03-07T13:53:32.878" v="845" actId="208"/>
          <ac:spMkLst>
            <pc:docMk/>
            <pc:sldMk cId="3955012160" sldId="257"/>
            <ac:spMk id="24" creationId="{8B641364-EFAE-442D-A38D-C3EA38814C65}"/>
          </ac:spMkLst>
        </pc:spChg>
        <pc:spChg chg="add mod">
          <ac:chgData name="Mäsak, Lina" userId="8a30f993-aa38-4ebd-a226-6f3d913bd02a" providerId="ADAL" clId="{37CD2C27-C04A-4998-BFF5-C1FE6F4BB60D}" dt="2022-03-07T13:56:55.263" v="892" actId="2711"/>
          <ac:spMkLst>
            <pc:docMk/>
            <pc:sldMk cId="3955012160" sldId="257"/>
            <ac:spMk id="25" creationId="{818E59E9-F3D0-4A71-AB21-9B19A4DC2669}"/>
          </ac:spMkLst>
        </pc:spChg>
        <pc:spChg chg="add del">
          <ac:chgData name="Mäsak, Lina" userId="8a30f993-aa38-4ebd-a226-6f3d913bd02a" providerId="ADAL" clId="{37CD2C27-C04A-4998-BFF5-C1FE6F4BB60D}" dt="2022-03-07T13:55:43.191" v="872" actId="22"/>
          <ac:spMkLst>
            <pc:docMk/>
            <pc:sldMk cId="3955012160" sldId="257"/>
            <ac:spMk id="26" creationId="{48464B88-C59C-444E-99F7-C06AAB978B23}"/>
          </ac:spMkLst>
        </pc:spChg>
        <pc:picChg chg="add del mod">
          <ac:chgData name="Mäsak, Lina" userId="8a30f993-aa38-4ebd-a226-6f3d913bd02a" providerId="ADAL" clId="{37CD2C27-C04A-4998-BFF5-C1FE6F4BB60D}" dt="2022-03-07T13:10:51.404" v="558" actId="478"/>
          <ac:picMkLst>
            <pc:docMk/>
            <pc:sldMk cId="3955012160" sldId="257"/>
            <ac:picMk id="7" creationId="{8D74DB7C-E024-478A-9AC7-F88A6D988536}"/>
          </ac:picMkLst>
        </pc:picChg>
        <pc:picChg chg="add del mod">
          <ac:chgData name="Mäsak, Lina" userId="8a30f993-aa38-4ebd-a226-6f3d913bd02a" providerId="ADAL" clId="{37CD2C27-C04A-4998-BFF5-C1FE6F4BB60D}" dt="2022-03-07T13:12:24.559" v="583" actId="478"/>
          <ac:picMkLst>
            <pc:docMk/>
            <pc:sldMk cId="3955012160" sldId="257"/>
            <ac:picMk id="18" creationId="{BEBDB123-BFE7-4761-9A25-53EA54AA2D19}"/>
          </ac:picMkLst>
        </pc:picChg>
        <pc:picChg chg="add del mod">
          <ac:chgData name="Mäsak, Lina" userId="8a30f993-aa38-4ebd-a226-6f3d913bd02a" providerId="ADAL" clId="{37CD2C27-C04A-4998-BFF5-C1FE6F4BB60D}" dt="2022-03-07T13:12:33.241" v="587" actId="478"/>
          <ac:picMkLst>
            <pc:docMk/>
            <pc:sldMk cId="3955012160" sldId="257"/>
            <ac:picMk id="20" creationId="{FB01A37D-F3C4-4E2C-82EC-9C2185002C04}"/>
          </ac:picMkLst>
        </pc:picChg>
        <pc:picChg chg="add mod">
          <ac:chgData name="Mäsak, Lina" userId="8a30f993-aa38-4ebd-a226-6f3d913bd02a" providerId="ADAL" clId="{37CD2C27-C04A-4998-BFF5-C1FE6F4BB60D}" dt="2022-03-07T13:12:48.364" v="593" actId="1076"/>
          <ac:picMkLst>
            <pc:docMk/>
            <pc:sldMk cId="3955012160" sldId="257"/>
            <ac:picMk id="22" creationId="{A2B69A28-6CA7-4452-BB72-0C2561A720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162C-A92E-499F-A822-B9303C1FE56A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972B-651C-437C-A37E-87D2C44FB8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26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811523-AECB-4A7D-BB46-BC58CC3D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6A7D420-D9CF-4934-9E73-97776ABB8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1374EE-4D23-4C1F-8207-B7CAEEC6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A06AE0-539F-46C2-A18C-0F5F01AE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B2BF76-BF7D-42C1-BBFB-6B85B0F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6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624E65-6378-43DD-A160-B8793832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4DEF49B-6F09-4B83-B3E3-43D4ED72A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929FFA-857C-49E6-BEDF-9A46CC54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95D9C3-CE24-4B4C-B390-DC1493C7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B51407-BEC5-46BE-AC8C-3CDD6F3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0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8770D98-6311-4B7A-9CC6-04469C8DD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73915FF-DA3A-479D-A5A4-D66A35B2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C0B4B1-E778-4B1C-833E-852B191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76F4B9-AF37-4E19-A408-71A171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A44F7A-C3B0-4B30-9A83-D7BEFE14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9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7B2B50-6D77-4495-8EC0-C8E97AF1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FE725F-FDC2-49FF-BE99-23F704D1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746A3E-ABBE-4ED0-9B1D-0B7FE07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FFE8A0-01F7-4B79-B40F-B2362D47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24A92-303C-4EA8-9A56-8D8C816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1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01415D-AAEF-4C0D-926C-B6EFE65B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36C0BDC-23D6-416C-84FD-85BF8385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91B8DD-8546-4ED8-BF84-EF143368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C9263B-529C-485C-B9C4-425EF225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DD0DD5-4267-43D9-9537-783E155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387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39A90F-3CF6-4BC7-BBC9-E9F00D8E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4DC06B-AF93-44FF-83DA-3692D74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DFF3759-3E51-41FF-B889-71B795CF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DB63FCE-9CEA-436D-BD00-5BE3E8FF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03388D-2B62-44BF-BD80-F78057EE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6AB25F-668B-41B8-8A79-25E8CD28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63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B88789-5A3B-479B-AFB6-1CA99D6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BFDB834-2DD3-433D-B81A-5D8C4F30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ED39E8D-0AA2-4D06-BA6E-4362A7F8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D78DA65-6CA5-4899-A4F1-1F12D0249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5DD85E4-4E1E-42D3-A350-11D68315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338948A-B810-4A95-B2B8-D6E96B93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15AC99-F0C7-4A72-BB0F-4DD3236C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AD46C61-F7BA-4A43-A68D-BE468715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10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F97043-FB2A-418E-863E-FA9FCF93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CB2B9F2-E8CA-4BEE-8B00-B2ADBC4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5339B2C-7821-4EE1-94B6-0BD4454E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13FA496-4667-4EF2-BF8D-B85B27E9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56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77732C9-7678-4426-A5BC-50136978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1742AEB-5193-4981-83B1-6C4ED832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AC9F0C4-1F71-43E9-B28B-F2B8C62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498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B79E67-F860-4B86-B17E-15CE3153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F9389F-BDB5-4534-BBED-CC975632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A77667D-7803-44D1-B534-1F956289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0E911B2-0D5D-4A8E-ADBD-2BA86AFE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DC6A4DF-5585-4D0A-8C4F-CADD5AE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5FCB0B-2E71-4240-B6E4-E9C74112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19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6E72C3-8CDD-4ED1-9235-2FC4105E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488FD9-CBB4-44DF-9560-CB9B401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DF7C84A-C58A-439E-8AE9-7156E530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CBEC441-CED8-4CEA-A873-5FB53646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7696C58-C21F-49B0-B7E7-C7FB3AD7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A3C533C-1DD0-4EB5-A0C6-D3AB2C9A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4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7D8462-CFC4-460D-AC3B-EB13F425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CB1A9A3-CAD8-4E43-8539-0EE01A13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A5C97C9-B100-41AA-8E41-720114BB2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EC8B-EF30-4D84-9088-A1B989223C0B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4D4148-A219-4D7B-80DD-EC381693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79EA59-4B4E-46C4-8FBD-B0223BF7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BEA5-BD21-46FA-9ECF-BAB101AF2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4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A2961C40-34C8-4294-9883-F7F0548C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687" y="530534"/>
            <a:ext cx="1476895" cy="393005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latin typeface="Cormorant Garamond" panose="00000500000000000000" pitchFamily="2" charset="0"/>
              </a:rPr>
              <a:t>COLORS</a:t>
            </a:r>
          </a:p>
        </p:txBody>
      </p:sp>
      <p:pic>
        <p:nvPicPr>
          <p:cNvPr id="1026" name="Picture 2" descr="Galax, Stjärnor, Universum, Stjärnbeströdd Himmel">
            <a:extLst>
              <a:ext uri="{FF2B5EF4-FFF2-40B4-BE49-F238E27FC236}">
                <a16:creationId xmlns:a16="http://schemas.microsoft.com/office/drawing/2014/main" id="{8BAFE6E2-266E-494A-8639-88ED27AD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62" y="386155"/>
            <a:ext cx="5435285" cy="39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9D0828A3-7BB4-4E7F-A924-9D229B608164}"/>
              </a:ext>
            </a:extLst>
          </p:cNvPr>
          <p:cNvSpPr/>
          <p:nvPr/>
        </p:nvSpPr>
        <p:spPr>
          <a:xfrm>
            <a:off x="1893955" y="1106904"/>
            <a:ext cx="930442" cy="2149058"/>
          </a:xfrm>
          <a:prstGeom prst="rect">
            <a:avLst/>
          </a:prstGeom>
          <a:solidFill>
            <a:srgbClr val="B58EDF"/>
          </a:solidFill>
          <a:ln>
            <a:solidFill>
              <a:srgbClr val="B58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9C4351-43ED-433C-A2F9-B931B23F60CE}"/>
              </a:ext>
            </a:extLst>
          </p:cNvPr>
          <p:cNvSpPr/>
          <p:nvPr/>
        </p:nvSpPr>
        <p:spPr>
          <a:xfrm>
            <a:off x="3365800" y="1106904"/>
            <a:ext cx="930442" cy="2149058"/>
          </a:xfrm>
          <a:prstGeom prst="rect">
            <a:avLst/>
          </a:prstGeom>
          <a:solidFill>
            <a:srgbClr val="533B8E"/>
          </a:solidFill>
          <a:ln>
            <a:solidFill>
              <a:srgbClr val="533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AB55BA8-30A8-47D7-B02B-6AE2F19D31B3}"/>
              </a:ext>
            </a:extLst>
          </p:cNvPr>
          <p:cNvSpPr/>
          <p:nvPr/>
        </p:nvSpPr>
        <p:spPr>
          <a:xfrm>
            <a:off x="4741948" y="1106904"/>
            <a:ext cx="930442" cy="2149058"/>
          </a:xfrm>
          <a:prstGeom prst="rect">
            <a:avLst/>
          </a:prstGeom>
          <a:solidFill>
            <a:srgbClr val="3A2561"/>
          </a:solidFill>
          <a:ln>
            <a:solidFill>
              <a:srgbClr val="3A2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780019E-A9A1-4C00-94CC-DFD8AB8A8F81}"/>
              </a:ext>
            </a:extLst>
          </p:cNvPr>
          <p:cNvSpPr/>
          <p:nvPr/>
        </p:nvSpPr>
        <p:spPr>
          <a:xfrm>
            <a:off x="443148" y="1106904"/>
            <a:ext cx="930442" cy="2149057"/>
          </a:xfrm>
          <a:prstGeom prst="rect">
            <a:avLst/>
          </a:prstGeom>
          <a:solidFill>
            <a:srgbClr val="EADAF8"/>
          </a:solidFill>
          <a:ln>
            <a:solidFill>
              <a:srgbClr val="EA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4726E90A-6DE2-4D9F-9724-4AFBB5EBA286}"/>
              </a:ext>
            </a:extLst>
          </p:cNvPr>
          <p:cNvSpPr txBox="1"/>
          <p:nvPr/>
        </p:nvSpPr>
        <p:spPr>
          <a:xfrm>
            <a:off x="2297343" y="3666282"/>
            <a:ext cx="2136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Cormorant Garamond" panose="00000500000000000000" pitchFamily="2" charset="0"/>
              </a:rPr>
              <a:t>Rubrik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F8D751E-FDDD-436B-804E-36FAC3ED6354}"/>
              </a:ext>
            </a:extLst>
          </p:cNvPr>
          <p:cNvSpPr txBox="1"/>
          <p:nvPr/>
        </p:nvSpPr>
        <p:spPr>
          <a:xfrm>
            <a:off x="2359176" y="5166321"/>
            <a:ext cx="176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Josefin Slab" panose="02000000000000000000" pitchFamily="2" charset="0"/>
              </a:rPr>
              <a:t>Brödtext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B9513BA-F1E9-48ED-BC37-3F94E315917F}"/>
              </a:ext>
            </a:extLst>
          </p:cNvPr>
          <p:cNvSpPr txBox="1"/>
          <p:nvPr/>
        </p:nvSpPr>
        <p:spPr>
          <a:xfrm>
            <a:off x="2078207" y="4409786"/>
            <a:ext cx="235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Poiret One" panose="02000000000000000000" pitchFamily="2" charset="0"/>
              </a:rPr>
              <a:t>Underrubrik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15F642E-9784-49A8-844E-0A7E2ECD0084}"/>
              </a:ext>
            </a:extLst>
          </p:cNvPr>
          <p:cNvSpPr txBox="1"/>
          <p:nvPr/>
        </p:nvSpPr>
        <p:spPr>
          <a:xfrm>
            <a:off x="2577592" y="5998705"/>
            <a:ext cx="157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Bad Script" panose="02000000000000000000" pitchFamily="2" charset="0"/>
              </a:rPr>
              <a:t>Accent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50BA6DFA-8551-4552-AD6F-4FB3CD56A2BE}"/>
              </a:ext>
            </a:extLst>
          </p:cNvPr>
          <p:cNvSpPr/>
          <p:nvPr/>
        </p:nvSpPr>
        <p:spPr>
          <a:xfrm>
            <a:off x="7691765" y="4813482"/>
            <a:ext cx="2763078" cy="705678"/>
          </a:xfrm>
          <a:prstGeom prst="roundRect">
            <a:avLst/>
          </a:prstGeom>
          <a:solidFill>
            <a:srgbClr val="B58EDF"/>
          </a:solidFill>
          <a:ln>
            <a:solidFill>
              <a:srgbClr val="B58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Josefin Slab" panose="02000000000000000000" pitchFamily="2" charset="0"/>
              </a:rPr>
              <a:t>Knapp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D5B67A88-5AFB-43E8-841D-457E7C5A1F3D}"/>
              </a:ext>
            </a:extLst>
          </p:cNvPr>
          <p:cNvSpPr/>
          <p:nvPr/>
        </p:nvSpPr>
        <p:spPr>
          <a:xfrm>
            <a:off x="7691765" y="5766167"/>
            <a:ext cx="2763078" cy="705678"/>
          </a:xfrm>
          <a:prstGeom prst="roundRect">
            <a:avLst/>
          </a:prstGeom>
          <a:noFill/>
          <a:ln w="57150">
            <a:solidFill>
              <a:srgbClr val="B58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solidFill>
                  <a:schemeClr val="tx1"/>
                </a:solidFill>
                <a:latin typeface="Josefin Slab" panose="02000000000000000000" pitchFamily="2" charset="0"/>
              </a:rPr>
              <a:t>Knapp</a:t>
            </a:r>
            <a:endParaRPr lang="sv-SE" sz="3600" dirty="0">
              <a:solidFill>
                <a:schemeClr val="tx1"/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E47D0F6F-B1AD-4F06-A515-E5B615072AF2}"/>
              </a:ext>
            </a:extLst>
          </p:cNvPr>
          <p:cNvSpPr txBox="1"/>
          <p:nvPr/>
        </p:nvSpPr>
        <p:spPr>
          <a:xfrm>
            <a:off x="378704" y="3262443"/>
            <a:ext cx="12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Josefin Slab" panose="02000000000000000000" pitchFamily="2" charset="0"/>
              </a:rPr>
              <a:t>EADAF8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58B38D1-0580-4C40-B3AC-6DB6127F0571}"/>
              </a:ext>
            </a:extLst>
          </p:cNvPr>
          <p:cNvSpPr txBox="1"/>
          <p:nvPr/>
        </p:nvSpPr>
        <p:spPr>
          <a:xfrm>
            <a:off x="1893955" y="3276456"/>
            <a:ext cx="11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Josefin Slab" panose="02000000000000000000" pitchFamily="2" charset="0"/>
              </a:rPr>
              <a:t>B58EDF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E5326C81-7D89-4FFF-978F-266CAA9C00CD}"/>
              </a:ext>
            </a:extLst>
          </p:cNvPr>
          <p:cNvSpPr txBox="1"/>
          <p:nvPr/>
        </p:nvSpPr>
        <p:spPr>
          <a:xfrm>
            <a:off x="3354782" y="3286703"/>
            <a:ext cx="10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Josefin Slab" panose="02000000000000000000" pitchFamily="2" charset="0"/>
              </a:rPr>
              <a:t>533B8E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8E67461B-0ED8-4D9D-9E59-1BF15214CD6E}"/>
              </a:ext>
            </a:extLst>
          </p:cNvPr>
          <p:cNvSpPr txBox="1"/>
          <p:nvPr/>
        </p:nvSpPr>
        <p:spPr>
          <a:xfrm>
            <a:off x="4741948" y="3286703"/>
            <a:ext cx="110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Josefin Slab" panose="02000000000000000000" pitchFamily="2" charset="0"/>
              </a:rPr>
              <a:t>3A2561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CC91AB01-4301-4225-ADA3-4D77B7E6A54C}"/>
              </a:ext>
            </a:extLst>
          </p:cNvPr>
          <p:cNvSpPr txBox="1"/>
          <p:nvPr/>
        </p:nvSpPr>
        <p:spPr>
          <a:xfrm>
            <a:off x="2284963" y="4109757"/>
            <a:ext cx="248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ormorant Garamond" panose="00000500000000000000" pitchFamily="2" charset="0"/>
              </a:rPr>
              <a:t>Cormorant Garamond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0431EEFA-90E8-47C0-8060-5FB1B6F455F2}"/>
              </a:ext>
            </a:extLst>
          </p:cNvPr>
          <p:cNvSpPr txBox="1"/>
          <p:nvPr/>
        </p:nvSpPr>
        <p:spPr>
          <a:xfrm>
            <a:off x="2637552" y="4804346"/>
            <a:ext cx="27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Poiret One" panose="02000000000000000000" pitchFamily="2" charset="0"/>
              </a:rPr>
              <a:t>Poiret</a:t>
            </a:r>
            <a:r>
              <a:rPr lang="sv-SE" sz="1200" dirty="0">
                <a:latin typeface="Poiret One" panose="02000000000000000000" pitchFamily="2" charset="0"/>
              </a:rPr>
              <a:t> </a:t>
            </a:r>
            <a:r>
              <a:rPr lang="sv-SE" sz="1400" dirty="0">
                <a:latin typeface="Poiret One" panose="02000000000000000000" pitchFamily="2" charset="0"/>
              </a:rPr>
              <a:t>One</a:t>
            </a:r>
            <a:endParaRPr lang="sv-SE" sz="1200" dirty="0">
              <a:latin typeface="Poiret One" panose="02000000000000000000" pitchFamily="2" charset="0"/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9CF327B1-2550-42CB-A205-7E0D36C7D194}"/>
              </a:ext>
            </a:extLst>
          </p:cNvPr>
          <p:cNvSpPr txBox="1"/>
          <p:nvPr/>
        </p:nvSpPr>
        <p:spPr>
          <a:xfrm>
            <a:off x="2637552" y="5544905"/>
            <a:ext cx="313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Josefin Slab" panose="02000000000000000000" pitchFamily="2" charset="0"/>
              </a:rPr>
              <a:t>Josefin Slab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7FEB546-DC78-4BBF-B61E-E0BEF18491FB}"/>
              </a:ext>
            </a:extLst>
          </p:cNvPr>
          <p:cNvSpPr txBox="1"/>
          <p:nvPr/>
        </p:nvSpPr>
        <p:spPr>
          <a:xfrm>
            <a:off x="2650013" y="6327466"/>
            <a:ext cx="92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Bad Script" panose="02000000000000000000" pitchFamily="2" charset="0"/>
              </a:rPr>
              <a:t>Bad Script</a:t>
            </a:r>
          </a:p>
        </p:txBody>
      </p:sp>
    </p:spTree>
    <p:extLst>
      <p:ext uri="{BB962C8B-B14F-4D97-AF65-F5344CB8AC3E}">
        <p14:creationId xmlns:p14="http://schemas.microsoft.com/office/powerpoint/2010/main" val="13129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5FB08C20-0137-45DC-BF6B-F727397AEC15}"/>
              </a:ext>
            </a:extLst>
          </p:cNvPr>
          <p:cNvSpPr txBox="1"/>
          <p:nvPr/>
        </p:nvSpPr>
        <p:spPr>
          <a:xfrm>
            <a:off x="616420" y="3155672"/>
            <a:ext cx="109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bril Fatface" panose="02000503000000020003" pitchFamily="2" charset="0"/>
                <a:cs typeface="CordiaUPC" panose="020B0502040204020203" pitchFamily="34" charset="-34"/>
              </a:rPr>
              <a:t>06B7DB</a:t>
            </a:r>
            <a:endParaRPr lang="sv-SE" dirty="0">
              <a:latin typeface="Abril Fatface" panose="02000503000000020003" pitchFamily="2" charset="0"/>
              <a:cs typeface="CordiaUPC" panose="020B0502040204020203" pitchFamily="34" charset="-34"/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89D6F7C6-B6C8-4DF9-A9E1-2ECD10147694}"/>
              </a:ext>
            </a:extLst>
          </p:cNvPr>
          <p:cNvSpPr txBox="1"/>
          <p:nvPr/>
        </p:nvSpPr>
        <p:spPr>
          <a:xfrm>
            <a:off x="1770246" y="3165006"/>
            <a:ext cx="113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bril Fatface" panose="02000503000000020003" pitchFamily="2" charset="0"/>
              </a:rPr>
              <a:t>0D88B6</a:t>
            </a:r>
            <a:endParaRPr lang="sv-SE" dirty="0">
              <a:latin typeface="Abril Fatface" panose="02000503000000020003" pitchFamily="2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48FDE43-CD96-475E-A02D-E271B9CB9181}"/>
              </a:ext>
            </a:extLst>
          </p:cNvPr>
          <p:cNvSpPr txBox="1"/>
          <p:nvPr/>
        </p:nvSpPr>
        <p:spPr>
          <a:xfrm>
            <a:off x="4332991" y="3165301"/>
            <a:ext cx="104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bril Fatface" panose="02000503000000020003" pitchFamily="2" charset="0"/>
              </a:rPr>
              <a:t>0F1243</a:t>
            </a:r>
            <a:endParaRPr lang="sv-SE" dirty="0">
              <a:latin typeface="Abril Fatface" panose="02000503000000020003" pitchFamily="2" charset="0"/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FC0AD1E-86E0-4BFE-BB1E-32F3C58418FF}"/>
              </a:ext>
            </a:extLst>
          </p:cNvPr>
          <p:cNvSpPr txBox="1"/>
          <p:nvPr/>
        </p:nvSpPr>
        <p:spPr>
          <a:xfrm>
            <a:off x="3045779" y="3165006"/>
            <a:ext cx="104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bril Fatface" panose="02000503000000020003" pitchFamily="2" charset="0"/>
              </a:rPr>
              <a:t>145890</a:t>
            </a:r>
            <a:endParaRPr lang="sv-SE" dirty="0">
              <a:latin typeface="Abril Fatface" panose="02000503000000020003" pitchFamily="2" charset="0"/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3FEACE7D-F599-47E7-A42D-2DD9F4E21D20}"/>
              </a:ext>
            </a:extLst>
          </p:cNvPr>
          <p:cNvSpPr txBox="1"/>
          <p:nvPr/>
        </p:nvSpPr>
        <p:spPr>
          <a:xfrm>
            <a:off x="2406029" y="588727"/>
            <a:ext cx="99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Old Standard TT" panose="00000800000000000000" pitchFamily="2" charset="0"/>
              </a:rPr>
              <a:t>Färger</a:t>
            </a:r>
            <a:endParaRPr lang="sv-SE" dirty="0">
              <a:latin typeface="Old Standard TT" panose="00000800000000000000" pitchFamily="2" charset="0"/>
            </a:endParaRPr>
          </a:p>
        </p:txBody>
      </p:sp>
      <p:pic>
        <p:nvPicPr>
          <p:cNvPr id="22" name="Bildobjekt 21" descr="En bild som visar utomhus, träd, bil, väg&#10;&#10;Automatiskt genererad beskrivning">
            <a:extLst>
              <a:ext uri="{FF2B5EF4-FFF2-40B4-BE49-F238E27FC236}">
                <a16:creationId xmlns:a16="http://schemas.microsoft.com/office/drawing/2014/main" id="{A2B69A28-6CA7-4452-BB72-0C2561A7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77" y="427382"/>
            <a:ext cx="6074659" cy="4049773"/>
          </a:xfrm>
          <a:prstGeom prst="rect">
            <a:avLst/>
          </a:prstGeom>
        </p:spPr>
      </p:pic>
      <p:sp>
        <p:nvSpPr>
          <p:cNvPr id="23" name="textruta 22">
            <a:extLst>
              <a:ext uri="{FF2B5EF4-FFF2-40B4-BE49-F238E27FC236}">
                <a16:creationId xmlns:a16="http://schemas.microsoft.com/office/drawing/2014/main" id="{B5AD8C64-87C8-4ECD-916A-A6594759ED0D}"/>
              </a:ext>
            </a:extLst>
          </p:cNvPr>
          <p:cNvSpPr txBox="1"/>
          <p:nvPr/>
        </p:nvSpPr>
        <p:spPr>
          <a:xfrm>
            <a:off x="1504266" y="4114800"/>
            <a:ext cx="2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>
              <a:latin typeface="Ovo" panose="02020502070400060406" pitchFamily="18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4D938B5-55D6-4C6B-9EE8-B20C26D23E2F}"/>
              </a:ext>
            </a:extLst>
          </p:cNvPr>
          <p:cNvSpPr txBox="1"/>
          <p:nvPr/>
        </p:nvSpPr>
        <p:spPr>
          <a:xfrm>
            <a:off x="1936957" y="3832915"/>
            <a:ext cx="1782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Old Standard TT" panose="00000800000000000000" pitchFamily="2" charset="0"/>
              </a:rPr>
              <a:t>Rubrik</a:t>
            </a:r>
            <a:endParaRPr lang="sv-SE" b="1" dirty="0">
              <a:latin typeface="Old Standard TT" panose="00000800000000000000" pitchFamily="2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22EEDE3A-9BF0-43C1-A78D-F0409930D38F}"/>
              </a:ext>
            </a:extLst>
          </p:cNvPr>
          <p:cNvSpPr txBox="1"/>
          <p:nvPr/>
        </p:nvSpPr>
        <p:spPr>
          <a:xfrm>
            <a:off x="2046626" y="4323619"/>
            <a:ext cx="228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Old Standard TT" panose="00000800000000000000" pitchFamily="2" charset="0"/>
              </a:rPr>
              <a:t>Old Standard TT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26CA1CE-E2B4-409D-BCA7-0D2EE2E2D97C}"/>
              </a:ext>
            </a:extLst>
          </p:cNvPr>
          <p:cNvSpPr txBox="1"/>
          <p:nvPr/>
        </p:nvSpPr>
        <p:spPr>
          <a:xfrm>
            <a:off x="1504266" y="4621884"/>
            <a:ext cx="33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Abril Fatface" panose="02000503000000020003" pitchFamily="2" charset="0"/>
              </a:rPr>
              <a:t>Underrubrik</a:t>
            </a:r>
            <a:endParaRPr lang="sv-SE" sz="2400" dirty="0">
              <a:latin typeface="Abril Fatface" panose="02000503000000020003" pitchFamily="2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92CD75F-6420-4967-A024-A893B94D42B0}"/>
              </a:ext>
            </a:extLst>
          </p:cNvPr>
          <p:cNvSpPr txBox="1"/>
          <p:nvPr/>
        </p:nvSpPr>
        <p:spPr>
          <a:xfrm>
            <a:off x="2242546" y="5028466"/>
            <a:ext cx="24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Abril Fatface" panose="02000503000000020003" pitchFamily="2" charset="0"/>
              </a:rPr>
              <a:t>Abril Fatface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2F077F05-C4B2-444E-98B9-236BC860C729}"/>
              </a:ext>
            </a:extLst>
          </p:cNvPr>
          <p:cNvSpPr txBox="1"/>
          <p:nvPr/>
        </p:nvSpPr>
        <p:spPr>
          <a:xfrm>
            <a:off x="2015010" y="5284699"/>
            <a:ext cx="1989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latin typeface="Cormorant Garamond" panose="00000500000000000000" pitchFamily="2" charset="0"/>
              </a:rPr>
              <a:t>Brödtext</a:t>
            </a:r>
            <a:endParaRPr lang="sv-SE" dirty="0">
              <a:latin typeface="Cormorant Garamond" panose="00000500000000000000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D57BA0A8-86D9-4E5E-A30E-4CDB0092816F}"/>
              </a:ext>
            </a:extLst>
          </p:cNvPr>
          <p:cNvSpPr txBox="1"/>
          <p:nvPr/>
        </p:nvSpPr>
        <p:spPr>
          <a:xfrm>
            <a:off x="1978338" y="5761441"/>
            <a:ext cx="240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ormorant Garamond" panose="00000500000000000000" pitchFamily="2" charset="0"/>
              </a:rPr>
              <a:t>Cormorant Garamond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25C3EC1-2831-4D17-B13A-1EB3DC31E37D}"/>
              </a:ext>
            </a:extLst>
          </p:cNvPr>
          <p:cNvSpPr/>
          <p:nvPr/>
        </p:nvSpPr>
        <p:spPr>
          <a:xfrm>
            <a:off x="592664" y="1058515"/>
            <a:ext cx="911602" cy="2097157"/>
          </a:xfrm>
          <a:prstGeom prst="rect">
            <a:avLst/>
          </a:prstGeom>
          <a:solidFill>
            <a:srgbClr val="06B7DB"/>
          </a:solidFill>
          <a:ln>
            <a:solidFill>
              <a:srgbClr val="06B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7DACF17A-FFE5-410D-B182-4942BC6642E4}"/>
              </a:ext>
            </a:extLst>
          </p:cNvPr>
          <p:cNvSpPr/>
          <p:nvPr/>
        </p:nvSpPr>
        <p:spPr>
          <a:xfrm>
            <a:off x="1778871" y="1057121"/>
            <a:ext cx="911602" cy="2097157"/>
          </a:xfrm>
          <a:prstGeom prst="rect">
            <a:avLst/>
          </a:prstGeom>
          <a:solidFill>
            <a:srgbClr val="0D88B6"/>
          </a:solidFill>
          <a:ln>
            <a:solidFill>
              <a:srgbClr val="0D8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E0550A2-33D0-4CC5-A86F-940EEAE1121E}"/>
              </a:ext>
            </a:extLst>
          </p:cNvPr>
          <p:cNvSpPr/>
          <p:nvPr/>
        </p:nvSpPr>
        <p:spPr>
          <a:xfrm>
            <a:off x="3033357" y="1057120"/>
            <a:ext cx="911602" cy="2097157"/>
          </a:xfrm>
          <a:prstGeom prst="rect">
            <a:avLst/>
          </a:prstGeom>
          <a:solidFill>
            <a:srgbClr val="145890"/>
          </a:solidFill>
          <a:ln>
            <a:solidFill>
              <a:srgbClr val="145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8B641364-EFAE-442D-A38D-C3EA38814C65}"/>
              </a:ext>
            </a:extLst>
          </p:cNvPr>
          <p:cNvSpPr/>
          <p:nvPr/>
        </p:nvSpPr>
        <p:spPr>
          <a:xfrm>
            <a:off x="4280565" y="1067849"/>
            <a:ext cx="911602" cy="2097157"/>
          </a:xfrm>
          <a:prstGeom prst="rect">
            <a:avLst/>
          </a:prstGeom>
          <a:solidFill>
            <a:srgbClr val="0F1243"/>
          </a:solidFill>
          <a:ln>
            <a:solidFill>
              <a:srgbClr val="0F1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2505DAA6-9C3F-47AD-A510-0D5A37182527}"/>
              </a:ext>
            </a:extLst>
          </p:cNvPr>
          <p:cNvSpPr/>
          <p:nvPr/>
        </p:nvSpPr>
        <p:spPr>
          <a:xfrm>
            <a:off x="5844209" y="5486400"/>
            <a:ext cx="2514600" cy="735496"/>
          </a:xfrm>
          <a:prstGeom prst="roundRect">
            <a:avLst/>
          </a:prstGeom>
          <a:solidFill>
            <a:srgbClr val="06B7DB"/>
          </a:solidFill>
          <a:ln>
            <a:solidFill>
              <a:srgbClr val="06B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>
                <a:latin typeface="Old Standard TT" panose="00000800000000000000" pitchFamily="2" charset="0"/>
              </a:rPr>
              <a:t>Knapp</a:t>
            </a:r>
            <a:endParaRPr lang="sv-SE" dirty="0">
              <a:latin typeface="Old Standard TT" panose="00000800000000000000" pitchFamily="2" charset="0"/>
            </a:endParaRPr>
          </a:p>
        </p:txBody>
      </p:sp>
      <p:sp>
        <p:nvSpPr>
          <p:cNvPr id="25" name="Rektangel: rundade hörn 24">
            <a:extLst>
              <a:ext uri="{FF2B5EF4-FFF2-40B4-BE49-F238E27FC236}">
                <a16:creationId xmlns:a16="http://schemas.microsoft.com/office/drawing/2014/main" id="{818E59E9-F3D0-4A71-AB21-9B19A4DC2669}"/>
              </a:ext>
            </a:extLst>
          </p:cNvPr>
          <p:cNvSpPr/>
          <p:nvPr/>
        </p:nvSpPr>
        <p:spPr>
          <a:xfrm>
            <a:off x="8819322" y="5486400"/>
            <a:ext cx="2514600" cy="735496"/>
          </a:xfrm>
          <a:prstGeom prst="roundRect">
            <a:avLst/>
          </a:prstGeom>
          <a:noFill/>
          <a:ln w="57150">
            <a:solidFill>
              <a:srgbClr val="06B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>
                <a:solidFill>
                  <a:srgbClr val="145890"/>
                </a:solidFill>
                <a:latin typeface="Old Standard TT" panose="00000800000000000000" pitchFamily="2" charset="0"/>
              </a:rPr>
              <a:t>Knapp</a:t>
            </a:r>
            <a:endParaRPr lang="sv-SE" dirty="0">
              <a:solidFill>
                <a:srgbClr val="145890"/>
              </a:solidFill>
              <a:latin typeface="Old Standard TT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1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AD191D9517424D9A7640348744AF04" ma:contentTypeVersion="7" ma:contentTypeDescription="Create a new document." ma:contentTypeScope="" ma:versionID="0d0b5e28b271e1cf8d5672f9329ccff8">
  <xsd:schema xmlns:xsd="http://www.w3.org/2001/XMLSchema" xmlns:xs="http://www.w3.org/2001/XMLSchema" xmlns:p="http://schemas.microsoft.com/office/2006/metadata/properties" xmlns:ns2="06649a4e-6a3b-4186-96b8-418be4313dc5" targetNamespace="http://schemas.microsoft.com/office/2006/metadata/properties" ma:root="true" ma:fieldsID="c4698553e7b491af4b29f71dff9f52e0" ns2:_="">
    <xsd:import namespace="06649a4e-6a3b-4186-96b8-418be4313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49a4e-6a3b-4186-96b8-418be4313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473BF8-6D1A-4AB6-A947-04F8C34736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C9EC26-5E0D-4DC5-84F4-99ED2F0B9F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147470-4FB5-468B-8B69-C5BE4D09A3EE}"/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36</Words>
  <Application>Microsoft Office PowerPoint</Application>
  <PresentationFormat>Bredbild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3" baseType="lpstr">
      <vt:lpstr>Abril Fatface</vt:lpstr>
      <vt:lpstr>Arial</vt:lpstr>
      <vt:lpstr>Bad Script</vt:lpstr>
      <vt:lpstr>Calibri</vt:lpstr>
      <vt:lpstr>Calibri Light</vt:lpstr>
      <vt:lpstr>Cormorant Garamond</vt:lpstr>
      <vt:lpstr>Josefin Slab</vt:lpstr>
      <vt:lpstr>Old Standard TT</vt:lpstr>
      <vt:lpstr>Ovo</vt:lpstr>
      <vt:lpstr>Poiret One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Mäsak, Lina</dc:creator>
  <cp:lastModifiedBy>Mäsak, Lina</cp:lastModifiedBy>
  <cp:revision>1</cp:revision>
  <dcterms:created xsi:type="dcterms:W3CDTF">2022-02-28T13:59:26Z</dcterms:created>
  <dcterms:modified xsi:type="dcterms:W3CDTF">2022-03-14T11:49:13Z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0x010100D9AD191D9517424D9A7640348744AF04</vt:lpwstr>
  </property>
</Properties>
</file>