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8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71" r:id="rId9"/>
    <p:sldId id="306" r:id="rId10"/>
    <p:sldId id="264" r:id="rId11"/>
    <p:sldId id="307" r:id="rId12"/>
    <p:sldId id="310" r:id="rId13"/>
    <p:sldId id="308" r:id="rId14"/>
    <p:sldId id="309" r:id="rId15"/>
    <p:sldId id="263" r:id="rId16"/>
    <p:sldId id="273" r:id="rId17"/>
    <p:sldId id="268" r:id="rId18"/>
    <p:sldId id="311" r:id="rId19"/>
    <p:sldId id="314" r:id="rId20"/>
    <p:sldId id="277" r:id="rId21"/>
    <p:sldId id="312" r:id="rId22"/>
    <p:sldId id="313" r:id="rId23"/>
    <p:sldId id="275" r:id="rId24"/>
    <p:sldId id="270" r:id="rId25"/>
    <p:sldId id="274" r:id="rId26"/>
    <p:sldId id="278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Lato Black" panose="020B0604020202020204" charset="0"/>
      <p:bold r:id="rId33"/>
      <p:boldItalic r:id="rId34"/>
    </p:embeddedFont>
    <p:embeddedFont>
      <p:font typeface="Lato Light" panose="020B060402020202020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4442C6-3348-48DA-AE8C-039D70B2010B}">
  <a:tblStyle styleId="{7F4442C6-3348-48DA-AE8C-039D70B20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622de48e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622de48e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622de4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622de4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622de4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622de4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077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622de4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622de4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10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622de4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622de4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0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622de4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622de4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68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3bb3a0638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3bb3a0638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622de48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622de48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622de48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622de48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622de48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622de48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80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622de48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622de48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2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622de48e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622de48e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3bb3a06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3bb3a06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622de48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622de48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001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622de48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622de48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43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622de48e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622de48e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62bed82e9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62bed82e9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622de48e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622de48e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0636b5b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0636b5b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22de48e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622de48e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3bb3a0638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3bb3a0638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622de48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622de48e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622de48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622de48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62bed82e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62bed82e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622de48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622de48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622de4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622de4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49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 rot="-5400000">
            <a:off x="-637909" y="-1083275"/>
            <a:ext cx="2700755" cy="486732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784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/>
          <p:nvPr/>
        </p:nvSpPr>
        <p:spPr>
          <a:xfrm rot="10800000" flipH="1">
            <a:off x="-2300939" y="-11"/>
            <a:ext cx="6872938" cy="1892393"/>
          </a:xfrm>
          <a:custGeom>
            <a:avLst/>
            <a:gdLst/>
            <a:ahLst/>
            <a:cxnLst/>
            <a:rect l="l" t="t" r="r" b="b"/>
            <a:pathLst>
              <a:path w="140436" h="37918" extrusionOk="0">
                <a:moveTo>
                  <a:pt x="1" y="0"/>
                </a:moveTo>
                <a:lnTo>
                  <a:pt x="1" y="37899"/>
                </a:lnTo>
                <a:cubicBezTo>
                  <a:pt x="192" y="37918"/>
                  <a:pt x="365" y="37918"/>
                  <a:pt x="518" y="37918"/>
                </a:cubicBezTo>
                <a:lnTo>
                  <a:pt x="140436" y="37918"/>
                </a:lnTo>
                <a:cubicBezTo>
                  <a:pt x="140416" y="37822"/>
                  <a:pt x="140397" y="37803"/>
                  <a:pt x="140397" y="37803"/>
                </a:cubicBezTo>
                <a:lnTo>
                  <a:pt x="139900" y="37669"/>
                </a:lnTo>
                <a:cubicBezTo>
                  <a:pt x="135057" y="36387"/>
                  <a:pt x="130444" y="34626"/>
                  <a:pt x="126118" y="32118"/>
                </a:cubicBezTo>
                <a:cubicBezTo>
                  <a:pt x="121831" y="29630"/>
                  <a:pt x="117333" y="27563"/>
                  <a:pt x="112529" y="26223"/>
                </a:cubicBezTo>
                <a:cubicBezTo>
                  <a:pt x="109275" y="25323"/>
                  <a:pt x="105963" y="24768"/>
                  <a:pt x="102595" y="24596"/>
                </a:cubicBezTo>
                <a:cubicBezTo>
                  <a:pt x="101710" y="24553"/>
                  <a:pt x="100825" y="24526"/>
                  <a:pt x="99940" y="24526"/>
                </a:cubicBezTo>
                <a:cubicBezTo>
                  <a:pt x="98854" y="24526"/>
                  <a:pt x="97767" y="24567"/>
                  <a:pt x="96680" y="24673"/>
                </a:cubicBezTo>
                <a:cubicBezTo>
                  <a:pt x="94938" y="24845"/>
                  <a:pt x="93139" y="24960"/>
                  <a:pt x="91397" y="25189"/>
                </a:cubicBezTo>
                <a:cubicBezTo>
                  <a:pt x="87799" y="25706"/>
                  <a:pt x="84239" y="26414"/>
                  <a:pt x="80698" y="27161"/>
                </a:cubicBezTo>
                <a:cubicBezTo>
                  <a:pt x="74554" y="28424"/>
                  <a:pt x="68409" y="29764"/>
                  <a:pt x="62150" y="30453"/>
                </a:cubicBezTo>
                <a:cubicBezTo>
                  <a:pt x="59911" y="30721"/>
                  <a:pt x="57691" y="30912"/>
                  <a:pt x="55432" y="31104"/>
                </a:cubicBezTo>
                <a:cubicBezTo>
                  <a:pt x="54341" y="31199"/>
                  <a:pt x="53212" y="31180"/>
                  <a:pt x="52102" y="31219"/>
                </a:cubicBezTo>
                <a:cubicBezTo>
                  <a:pt x="51250" y="31256"/>
                  <a:pt x="50396" y="31274"/>
                  <a:pt x="49542" y="31274"/>
                </a:cubicBezTo>
                <a:cubicBezTo>
                  <a:pt x="47326" y="31274"/>
                  <a:pt x="45106" y="31153"/>
                  <a:pt x="42895" y="30932"/>
                </a:cubicBezTo>
                <a:cubicBezTo>
                  <a:pt x="40502" y="30721"/>
                  <a:pt x="38167" y="30357"/>
                  <a:pt x="35813" y="29879"/>
                </a:cubicBezTo>
                <a:cubicBezTo>
                  <a:pt x="30186" y="28730"/>
                  <a:pt x="24826" y="26855"/>
                  <a:pt x="19811" y="24098"/>
                </a:cubicBezTo>
                <a:cubicBezTo>
                  <a:pt x="14911" y="21400"/>
                  <a:pt x="10528" y="18012"/>
                  <a:pt x="6930" y="13686"/>
                </a:cubicBezTo>
                <a:cubicBezTo>
                  <a:pt x="3676" y="9781"/>
                  <a:pt x="1322" y="5436"/>
                  <a:pt x="211" y="460"/>
                </a:cubicBezTo>
                <a:cubicBezTo>
                  <a:pt x="192" y="287"/>
                  <a:pt x="77" y="153"/>
                  <a:pt x="1" y="0"/>
                </a:cubicBez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13294" y="3570739"/>
            <a:ext cx="13742645" cy="2407923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4980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81768" y="3441304"/>
            <a:ext cx="2562232" cy="1702184"/>
          </a:xfrm>
          <a:custGeom>
            <a:avLst/>
            <a:gdLst/>
            <a:ahLst/>
            <a:cxnLst/>
            <a:rect l="l" t="t" r="r" b="b"/>
            <a:pathLst>
              <a:path w="29822" h="19428" extrusionOk="0">
                <a:moveTo>
                  <a:pt x="29822" y="0"/>
                </a:moveTo>
                <a:cubicBezTo>
                  <a:pt x="29630" y="268"/>
                  <a:pt x="29420" y="555"/>
                  <a:pt x="29228" y="823"/>
                </a:cubicBezTo>
                <a:cubicBezTo>
                  <a:pt x="25936" y="5436"/>
                  <a:pt x="21821" y="9168"/>
                  <a:pt x="17036" y="12212"/>
                </a:cubicBezTo>
                <a:cubicBezTo>
                  <a:pt x="11906" y="15447"/>
                  <a:pt x="6374" y="17667"/>
                  <a:pt x="517" y="19179"/>
                </a:cubicBezTo>
                <a:cubicBezTo>
                  <a:pt x="326" y="19217"/>
                  <a:pt x="154" y="19294"/>
                  <a:pt x="1" y="19332"/>
                </a:cubicBezTo>
                <a:cubicBezTo>
                  <a:pt x="20" y="19390"/>
                  <a:pt x="20" y="19409"/>
                  <a:pt x="20" y="19428"/>
                </a:cubicBezTo>
                <a:lnTo>
                  <a:pt x="29209" y="19428"/>
                </a:lnTo>
                <a:cubicBezTo>
                  <a:pt x="29401" y="19428"/>
                  <a:pt x="29611" y="19409"/>
                  <a:pt x="29822" y="19409"/>
                </a:cubicBezTo>
                <a:lnTo>
                  <a:pt x="29822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55686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94950" y="1554480"/>
            <a:ext cx="3474600" cy="143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1716284" y="3567127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flipH="1">
            <a:off x="7096162" y="-62113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rgbClr val="82D4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13225" y="479400"/>
            <a:ext cx="77178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505838" y="165197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1505838" y="195674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 hasCustomPrompt="1"/>
          </p:nvPr>
        </p:nvSpPr>
        <p:spPr>
          <a:xfrm>
            <a:off x="6544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1505838" y="241318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1505838" y="271795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 hasCustomPrompt="1"/>
          </p:nvPr>
        </p:nvSpPr>
        <p:spPr>
          <a:xfrm>
            <a:off x="6544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7"/>
          </p:nvPr>
        </p:nvSpPr>
        <p:spPr>
          <a:xfrm>
            <a:off x="1505838" y="31650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1505838" y="346982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 hasCustomPrompt="1"/>
          </p:nvPr>
        </p:nvSpPr>
        <p:spPr>
          <a:xfrm>
            <a:off x="6544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3"/>
          </p:nvPr>
        </p:nvSpPr>
        <p:spPr>
          <a:xfrm>
            <a:off x="5351850" y="165197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5351850" y="195674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 hasCustomPrompt="1"/>
          </p:nvPr>
        </p:nvSpPr>
        <p:spPr>
          <a:xfrm>
            <a:off x="45133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5133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5351850" y="241318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8"/>
          </p:nvPr>
        </p:nvSpPr>
        <p:spPr>
          <a:xfrm>
            <a:off x="5351850" y="2717956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8056805" y="4264173"/>
            <a:ext cx="372897" cy="369004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9"/>
          </p:nvPr>
        </p:nvSpPr>
        <p:spPr>
          <a:xfrm>
            <a:off x="5351850" y="31650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20"/>
          </p:nvPr>
        </p:nvSpPr>
        <p:spPr>
          <a:xfrm>
            <a:off x="5351850" y="3469825"/>
            <a:ext cx="3136500" cy="2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None/>
              <a:defRPr b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21" hasCustomPrompt="1"/>
          </p:nvPr>
        </p:nvSpPr>
        <p:spPr>
          <a:xfrm>
            <a:off x="45133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/>
          <p:nvPr/>
        </p:nvSpPr>
        <p:spPr>
          <a:xfrm flipH="1">
            <a:off x="7688286" y="404923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_1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-1132221" y="-134284"/>
            <a:ext cx="4577007" cy="2974606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-5400000">
            <a:off x="-1300290" y="-4008777"/>
            <a:ext cx="4913142" cy="12194288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709748" y="1225385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17A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 rot="5400000">
            <a:off x="4379719" y="-2608930"/>
            <a:ext cx="4416052" cy="1214661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784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743200" y="3200400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8386197" y="3166450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2" hasCustomPrompt="1"/>
          </p:nvPr>
        </p:nvSpPr>
        <p:spPr>
          <a:xfrm>
            <a:off x="2743200" y="1629600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7431650" y="3408200"/>
            <a:ext cx="999125" cy="1191225"/>
            <a:chOff x="713225" y="3429000"/>
            <a:chExt cx="999125" cy="1191225"/>
          </a:xfrm>
        </p:grpSpPr>
        <p:sp>
          <p:nvSpPr>
            <p:cNvPr id="120" name="Google Shape;120;p15"/>
            <p:cNvSpPr/>
            <p:nvPr/>
          </p:nvSpPr>
          <p:spPr>
            <a:xfrm>
              <a:off x="713225" y="4504575"/>
              <a:ext cx="999125" cy="115650"/>
            </a:xfrm>
            <a:custGeom>
              <a:avLst/>
              <a:gdLst/>
              <a:ahLst/>
              <a:cxnLst/>
              <a:rect l="l" t="t" r="r" b="b"/>
              <a:pathLst>
                <a:path w="39965" h="4626" extrusionOk="0">
                  <a:moveTo>
                    <a:pt x="2867" y="1"/>
                  </a:moveTo>
                  <a:lnTo>
                    <a:pt x="2867" y="1759"/>
                  </a:lnTo>
                  <a:lnTo>
                    <a:pt x="0" y="1759"/>
                  </a:lnTo>
                  <a:lnTo>
                    <a:pt x="0" y="4625"/>
                  </a:lnTo>
                  <a:lnTo>
                    <a:pt x="39964" y="4625"/>
                  </a:lnTo>
                  <a:lnTo>
                    <a:pt x="39964" y="1759"/>
                  </a:lnTo>
                  <a:lnTo>
                    <a:pt x="37139" y="1759"/>
                  </a:lnTo>
                  <a:lnTo>
                    <a:pt x="37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5"/>
            <p:cNvGrpSpPr/>
            <p:nvPr/>
          </p:nvGrpSpPr>
          <p:grpSpPr>
            <a:xfrm>
              <a:off x="736750" y="3429000"/>
              <a:ext cx="963550" cy="1120600"/>
              <a:chOff x="736750" y="3429000"/>
              <a:chExt cx="963550" cy="11206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008225" y="3788475"/>
                <a:ext cx="410150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6406" h="2407" extrusionOk="0">
                    <a:moveTo>
                      <a:pt x="1" y="1"/>
                    </a:moveTo>
                    <a:lnTo>
                      <a:pt x="1" y="2407"/>
                    </a:lnTo>
                    <a:lnTo>
                      <a:pt x="16405" y="2407"/>
                    </a:lnTo>
                    <a:lnTo>
                      <a:pt x="1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374400" y="3676525"/>
                <a:ext cx="325900" cy="640825"/>
              </a:xfrm>
              <a:custGeom>
                <a:avLst/>
                <a:gdLst/>
                <a:ahLst/>
                <a:cxnLst/>
                <a:rect l="l" t="t" r="r" b="b"/>
                <a:pathLst>
                  <a:path w="13036" h="25633" extrusionOk="0">
                    <a:moveTo>
                      <a:pt x="9625" y="3411"/>
                    </a:moveTo>
                    <a:lnTo>
                      <a:pt x="9625" y="21092"/>
                    </a:lnTo>
                    <a:lnTo>
                      <a:pt x="9646" y="21092"/>
                    </a:lnTo>
                    <a:cubicBezTo>
                      <a:pt x="9646" y="22054"/>
                      <a:pt x="9395" y="22829"/>
                      <a:pt x="8893" y="23331"/>
                    </a:cubicBezTo>
                    <a:cubicBezTo>
                      <a:pt x="8433" y="23791"/>
                      <a:pt x="7721" y="24042"/>
                      <a:pt x="6780" y="24042"/>
                    </a:cubicBezTo>
                    <a:cubicBezTo>
                      <a:pt x="3453" y="24042"/>
                      <a:pt x="3348" y="21134"/>
                      <a:pt x="3348" y="21092"/>
                    </a:cubicBezTo>
                    <a:lnTo>
                      <a:pt x="3348" y="3411"/>
                    </a:lnTo>
                    <a:close/>
                    <a:moveTo>
                      <a:pt x="1" y="1"/>
                    </a:moveTo>
                    <a:lnTo>
                      <a:pt x="1" y="3370"/>
                    </a:lnTo>
                    <a:lnTo>
                      <a:pt x="1758" y="3370"/>
                    </a:lnTo>
                    <a:lnTo>
                      <a:pt x="1758" y="21050"/>
                    </a:lnTo>
                    <a:cubicBezTo>
                      <a:pt x="1758" y="22222"/>
                      <a:pt x="2700" y="25632"/>
                      <a:pt x="6801" y="25632"/>
                    </a:cubicBezTo>
                    <a:cubicBezTo>
                      <a:pt x="8182" y="25632"/>
                      <a:pt x="9291" y="25235"/>
                      <a:pt x="10065" y="24461"/>
                    </a:cubicBezTo>
                    <a:cubicBezTo>
                      <a:pt x="10860" y="23666"/>
                      <a:pt x="11299" y="22473"/>
                      <a:pt x="11299" y="21071"/>
                    </a:cubicBezTo>
                    <a:lnTo>
                      <a:pt x="11299" y="9396"/>
                    </a:lnTo>
                    <a:lnTo>
                      <a:pt x="11320" y="9396"/>
                    </a:lnTo>
                    <a:lnTo>
                      <a:pt x="11278" y="6257"/>
                    </a:lnTo>
                    <a:lnTo>
                      <a:pt x="11278" y="3370"/>
                    </a:lnTo>
                    <a:lnTo>
                      <a:pt x="13036" y="3370"/>
                    </a:lnTo>
                    <a:lnTo>
                      <a:pt x="130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492100" y="3978350"/>
                <a:ext cx="900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819" extrusionOk="0">
                    <a:moveTo>
                      <a:pt x="0" y="1"/>
                    </a:moveTo>
                    <a:lnTo>
                      <a:pt x="0" y="9103"/>
                    </a:lnTo>
                    <a:cubicBezTo>
                      <a:pt x="0" y="9396"/>
                      <a:pt x="230" y="10818"/>
                      <a:pt x="1904" y="10818"/>
                    </a:cubicBezTo>
                    <a:cubicBezTo>
                      <a:pt x="3599" y="10818"/>
                      <a:pt x="3578" y="9291"/>
                      <a:pt x="3578" y="9103"/>
                    </a:cubicBez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562200" y="3564075"/>
                <a:ext cx="10150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60" extrusionOk="0">
                    <a:moveTo>
                      <a:pt x="2030" y="1611"/>
                    </a:moveTo>
                    <a:cubicBezTo>
                      <a:pt x="2239" y="1611"/>
                      <a:pt x="2427" y="1800"/>
                      <a:pt x="2427" y="2009"/>
                    </a:cubicBezTo>
                    <a:cubicBezTo>
                      <a:pt x="2427" y="2218"/>
                      <a:pt x="2239" y="2407"/>
                      <a:pt x="2030" y="2407"/>
                    </a:cubicBezTo>
                    <a:cubicBezTo>
                      <a:pt x="1820" y="2407"/>
                      <a:pt x="1653" y="2218"/>
                      <a:pt x="1653" y="2009"/>
                    </a:cubicBezTo>
                    <a:cubicBezTo>
                      <a:pt x="1653" y="1800"/>
                      <a:pt x="1800" y="1611"/>
                      <a:pt x="2030" y="1611"/>
                    </a:cubicBezTo>
                    <a:close/>
                    <a:moveTo>
                      <a:pt x="2030" y="0"/>
                    </a:moveTo>
                    <a:cubicBezTo>
                      <a:pt x="921" y="0"/>
                      <a:pt x="0" y="921"/>
                      <a:pt x="0" y="2030"/>
                    </a:cubicBezTo>
                    <a:cubicBezTo>
                      <a:pt x="0" y="3160"/>
                      <a:pt x="921" y="4060"/>
                      <a:pt x="2030" y="4060"/>
                    </a:cubicBezTo>
                    <a:cubicBezTo>
                      <a:pt x="3160" y="4060"/>
                      <a:pt x="4059" y="3139"/>
                      <a:pt x="4059" y="2030"/>
                    </a:cubicBezTo>
                    <a:cubicBezTo>
                      <a:pt x="4059" y="921"/>
                      <a:pt x="3139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1415725" y="3527450"/>
                <a:ext cx="13080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065" extrusionOk="0">
                    <a:moveTo>
                      <a:pt x="2616" y="1612"/>
                    </a:moveTo>
                    <a:cubicBezTo>
                      <a:pt x="3013" y="1612"/>
                      <a:pt x="3348" y="1884"/>
                      <a:pt x="3474" y="2240"/>
                    </a:cubicBezTo>
                    <a:cubicBezTo>
                      <a:pt x="3557" y="2470"/>
                      <a:pt x="3537" y="2721"/>
                      <a:pt x="3432" y="2951"/>
                    </a:cubicBezTo>
                    <a:cubicBezTo>
                      <a:pt x="3327" y="3160"/>
                      <a:pt x="3139" y="3348"/>
                      <a:pt x="2909" y="3432"/>
                    </a:cubicBezTo>
                    <a:cubicBezTo>
                      <a:pt x="2816" y="3460"/>
                      <a:pt x="2723" y="3474"/>
                      <a:pt x="2630" y="3474"/>
                    </a:cubicBezTo>
                    <a:cubicBezTo>
                      <a:pt x="2241" y="3474"/>
                      <a:pt x="1876" y="3235"/>
                      <a:pt x="1758" y="2846"/>
                    </a:cubicBezTo>
                    <a:cubicBezTo>
                      <a:pt x="1674" y="2616"/>
                      <a:pt x="1695" y="2344"/>
                      <a:pt x="1800" y="2135"/>
                    </a:cubicBezTo>
                    <a:cubicBezTo>
                      <a:pt x="1905" y="1926"/>
                      <a:pt x="2093" y="1758"/>
                      <a:pt x="2323" y="1675"/>
                    </a:cubicBezTo>
                    <a:cubicBezTo>
                      <a:pt x="2428" y="1654"/>
                      <a:pt x="2511" y="1612"/>
                      <a:pt x="2616" y="1612"/>
                    </a:cubicBezTo>
                    <a:close/>
                    <a:moveTo>
                      <a:pt x="2616" y="1"/>
                    </a:moveTo>
                    <a:cubicBezTo>
                      <a:pt x="2323" y="1"/>
                      <a:pt x="2072" y="43"/>
                      <a:pt x="1800" y="126"/>
                    </a:cubicBezTo>
                    <a:cubicBezTo>
                      <a:pt x="1151" y="335"/>
                      <a:pt x="649" y="817"/>
                      <a:pt x="335" y="1403"/>
                    </a:cubicBezTo>
                    <a:cubicBezTo>
                      <a:pt x="42" y="2009"/>
                      <a:pt x="0" y="2721"/>
                      <a:pt x="210" y="3348"/>
                    </a:cubicBezTo>
                    <a:cubicBezTo>
                      <a:pt x="565" y="4395"/>
                      <a:pt x="1549" y="5064"/>
                      <a:pt x="2616" y="5064"/>
                    </a:cubicBezTo>
                    <a:cubicBezTo>
                      <a:pt x="2909" y="5064"/>
                      <a:pt x="3160" y="5022"/>
                      <a:pt x="3432" y="4939"/>
                    </a:cubicBezTo>
                    <a:cubicBezTo>
                      <a:pt x="4081" y="4729"/>
                      <a:pt x="4583" y="4269"/>
                      <a:pt x="4897" y="3662"/>
                    </a:cubicBezTo>
                    <a:cubicBezTo>
                      <a:pt x="5169" y="3056"/>
                      <a:pt x="5231" y="2344"/>
                      <a:pt x="5022" y="1716"/>
                    </a:cubicBezTo>
                    <a:cubicBezTo>
                      <a:pt x="4687" y="712"/>
                      <a:pt x="3704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536025" y="3429000"/>
                <a:ext cx="76400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830" extrusionOk="0">
                    <a:moveTo>
                      <a:pt x="1466" y="1240"/>
                    </a:moveTo>
                    <a:cubicBezTo>
                      <a:pt x="1528" y="1240"/>
                      <a:pt x="1612" y="1302"/>
                      <a:pt x="1675" y="1407"/>
                    </a:cubicBezTo>
                    <a:cubicBezTo>
                      <a:pt x="1696" y="1449"/>
                      <a:pt x="1696" y="1512"/>
                      <a:pt x="1675" y="1553"/>
                    </a:cubicBezTo>
                    <a:cubicBezTo>
                      <a:pt x="1633" y="1616"/>
                      <a:pt x="1591" y="1637"/>
                      <a:pt x="1486" y="1658"/>
                    </a:cubicBezTo>
                    <a:cubicBezTo>
                      <a:pt x="1403" y="1658"/>
                      <a:pt x="1298" y="1616"/>
                      <a:pt x="1277" y="1532"/>
                    </a:cubicBezTo>
                    <a:cubicBezTo>
                      <a:pt x="1235" y="1407"/>
                      <a:pt x="1277" y="1260"/>
                      <a:pt x="1382" y="1240"/>
                    </a:cubicBezTo>
                    <a:close/>
                    <a:moveTo>
                      <a:pt x="1426" y="1"/>
                    </a:moveTo>
                    <a:cubicBezTo>
                      <a:pt x="1278" y="1"/>
                      <a:pt x="1129" y="22"/>
                      <a:pt x="984" y="68"/>
                    </a:cubicBezTo>
                    <a:cubicBezTo>
                      <a:pt x="629" y="193"/>
                      <a:pt x="336" y="424"/>
                      <a:pt x="189" y="779"/>
                    </a:cubicBezTo>
                    <a:cubicBezTo>
                      <a:pt x="22" y="1114"/>
                      <a:pt x="1" y="1512"/>
                      <a:pt x="106" y="1846"/>
                    </a:cubicBezTo>
                    <a:cubicBezTo>
                      <a:pt x="315" y="2474"/>
                      <a:pt x="859" y="2830"/>
                      <a:pt x="1466" y="2830"/>
                    </a:cubicBezTo>
                    <a:cubicBezTo>
                      <a:pt x="1612" y="2830"/>
                      <a:pt x="1779" y="2809"/>
                      <a:pt x="1905" y="2767"/>
                    </a:cubicBezTo>
                    <a:cubicBezTo>
                      <a:pt x="2637" y="2495"/>
                      <a:pt x="3056" y="1721"/>
                      <a:pt x="2805" y="947"/>
                    </a:cubicBezTo>
                    <a:cubicBezTo>
                      <a:pt x="2603" y="359"/>
                      <a:pt x="2025" y="1"/>
                      <a:pt x="1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736750" y="3676525"/>
                <a:ext cx="325925" cy="640825"/>
              </a:xfrm>
              <a:custGeom>
                <a:avLst/>
                <a:gdLst/>
                <a:ahLst/>
                <a:cxnLst/>
                <a:rect l="l" t="t" r="r" b="b"/>
                <a:pathLst>
                  <a:path w="13037" h="25633" extrusionOk="0">
                    <a:moveTo>
                      <a:pt x="9625" y="3411"/>
                    </a:moveTo>
                    <a:lnTo>
                      <a:pt x="9625" y="21092"/>
                    </a:lnTo>
                    <a:lnTo>
                      <a:pt x="9667" y="21092"/>
                    </a:lnTo>
                    <a:cubicBezTo>
                      <a:pt x="9667" y="22054"/>
                      <a:pt x="9395" y="22829"/>
                      <a:pt x="8893" y="23331"/>
                    </a:cubicBezTo>
                    <a:cubicBezTo>
                      <a:pt x="8433" y="23791"/>
                      <a:pt x="7721" y="24042"/>
                      <a:pt x="6780" y="24042"/>
                    </a:cubicBezTo>
                    <a:cubicBezTo>
                      <a:pt x="3453" y="24042"/>
                      <a:pt x="3348" y="21134"/>
                      <a:pt x="3348" y="21092"/>
                    </a:cubicBezTo>
                    <a:lnTo>
                      <a:pt x="3348" y="3411"/>
                    </a:lnTo>
                    <a:close/>
                    <a:moveTo>
                      <a:pt x="1" y="1"/>
                    </a:moveTo>
                    <a:lnTo>
                      <a:pt x="1" y="3370"/>
                    </a:lnTo>
                    <a:lnTo>
                      <a:pt x="1758" y="3370"/>
                    </a:lnTo>
                    <a:lnTo>
                      <a:pt x="1758" y="21050"/>
                    </a:lnTo>
                    <a:cubicBezTo>
                      <a:pt x="1758" y="22222"/>
                      <a:pt x="2700" y="25632"/>
                      <a:pt x="6801" y="25632"/>
                    </a:cubicBezTo>
                    <a:cubicBezTo>
                      <a:pt x="8203" y="25632"/>
                      <a:pt x="9291" y="25235"/>
                      <a:pt x="10086" y="24461"/>
                    </a:cubicBezTo>
                    <a:cubicBezTo>
                      <a:pt x="10860" y="23666"/>
                      <a:pt x="11299" y="22473"/>
                      <a:pt x="11299" y="21071"/>
                    </a:cubicBezTo>
                    <a:lnTo>
                      <a:pt x="11299" y="9396"/>
                    </a:lnTo>
                    <a:lnTo>
                      <a:pt x="11341" y="9396"/>
                    </a:lnTo>
                    <a:lnTo>
                      <a:pt x="11278" y="6257"/>
                    </a:lnTo>
                    <a:lnTo>
                      <a:pt x="11278" y="3370"/>
                    </a:lnTo>
                    <a:lnTo>
                      <a:pt x="13036" y="3370"/>
                    </a:lnTo>
                    <a:lnTo>
                      <a:pt x="130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854450" y="3978350"/>
                <a:ext cx="905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10819" extrusionOk="0">
                    <a:moveTo>
                      <a:pt x="0" y="1"/>
                    </a:moveTo>
                    <a:lnTo>
                      <a:pt x="0" y="9103"/>
                    </a:lnTo>
                    <a:cubicBezTo>
                      <a:pt x="0" y="9396"/>
                      <a:pt x="231" y="10818"/>
                      <a:pt x="1904" y="10818"/>
                    </a:cubicBezTo>
                    <a:cubicBezTo>
                      <a:pt x="3620" y="10818"/>
                      <a:pt x="3578" y="9291"/>
                      <a:pt x="3578" y="9103"/>
                    </a:cubicBez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925075" y="3564075"/>
                <a:ext cx="10150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60" extrusionOk="0">
                    <a:moveTo>
                      <a:pt x="2009" y="1611"/>
                    </a:moveTo>
                    <a:cubicBezTo>
                      <a:pt x="2218" y="1611"/>
                      <a:pt x="2406" y="1800"/>
                      <a:pt x="2406" y="2009"/>
                    </a:cubicBezTo>
                    <a:cubicBezTo>
                      <a:pt x="2406" y="2218"/>
                      <a:pt x="2218" y="2407"/>
                      <a:pt x="2009" y="2407"/>
                    </a:cubicBezTo>
                    <a:cubicBezTo>
                      <a:pt x="1820" y="2407"/>
                      <a:pt x="1632" y="2218"/>
                      <a:pt x="1632" y="2009"/>
                    </a:cubicBezTo>
                    <a:cubicBezTo>
                      <a:pt x="1632" y="1800"/>
                      <a:pt x="1820" y="1611"/>
                      <a:pt x="2009" y="1611"/>
                    </a:cubicBezTo>
                    <a:close/>
                    <a:moveTo>
                      <a:pt x="2030" y="0"/>
                    </a:moveTo>
                    <a:cubicBezTo>
                      <a:pt x="900" y="0"/>
                      <a:pt x="0" y="921"/>
                      <a:pt x="0" y="2030"/>
                    </a:cubicBezTo>
                    <a:cubicBezTo>
                      <a:pt x="0" y="3160"/>
                      <a:pt x="921" y="4060"/>
                      <a:pt x="2030" y="4060"/>
                    </a:cubicBezTo>
                    <a:cubicBezTo>
                      <a:pt x="3139" y="4060"/>
                      <a:pt x="4059" y="3139"/>
                      <a:pt x="4059" y="2030"/>
                    </a:cubicBezTo>
                    <a:cubicBezTo>
                      <a:pt x="4059" y="921"/>
                      <a:pt x="3139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778600" y="3527450"/>
                <a:ext cx="13080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065" extrusionOk="0">
                    <a:moveTo>
                      <a:pt x="2595" y="1612"/>
                    </a:moveTo>
                    <a:cubicBezTo>
                      <a:pt x="2993" y="1612"/>
                      <a:pt x="3327" y="1884"/>
                      <a:pt x="3453" y="2240"/>
                    </a:cubicBezTo>
                    <a:cubicBezTo>
                      <a:pt x="3537" y="2470"/>
                      <a:pt x="3516" y="2721"/>
                      <a:pt x="3411" y="2951"/>
                    </a:cubicBezTo>
                    <a:cubicBezTo>
                      <a:pt x="3306" y="3160"/>
                      <a:pt x="3118" y="3348"/>
                      <a:pt x="2888" y="3432"/>
                    </a:cubicBezTo>
                    <a:cubicBezTo>
                      <a:pt x="2796" y="3460"/>
                      <a:pt x="2702" y="3474"/>
                      <a:pt x="2609" y="3474"/>
                    </a:cubicBezTo>
                    <a:cubicBezTo>
                      <a:pt x="2220" y="3474"/>
                      <a:pt x="1856" y="3235"/>
                      <a:pt x="1737" y="2846"/>
                    </a:cubicBezTo>
                    <a:cubicBezTo>
                      <a:pt x="1674" y="2616"/>
                      <a:pt x="1674" y="2344"/>
                      <a:pt x="1779" y="2135"/>
                    </a:cubicBezTo>
                    <a:cubicBezTo>
                      <a:pt x="1884" y="1926"/>
                      <a:pt x="2072" y="1758"/>
                      <a:pt x="2302" y="1675"/>
                    </a:cubicBezTo>
                    <a:cubicBezTo>
                      <a:pt x="2407" y="1654"/>
                      <a:pt x="2490" y="1612"/>
                      <a:pt x="2595" y="1612"/>
                    </a:cubicBezTo>
                    <a:close/>
                    <a:moveTo>
                      <a:pt x="2616" y="1"/>
                    </a:moveTo>
                    <a:cubicBezTo>
                      <a:pt x="2344" y="1"/>
                      <a:pt x="2072" y="43"/>
                      <a:pt x="1821" y="126"/>
                    </a:cubicBezTo>
                    <a:cubicBezTo>
                      <a:pt x="1151" y="335"/>
                      <a:pt x="670" y="817"/>
                      <a:pt x="356" y="1403"/>
                    </a:cubicBezTo>
                    <a:cubicBezTo>
                      <a:pt x="63" y="2009"/>
                      <a:pt x="1" y="2721"/>
                      <a:pt x="210" y="3348"/>
                    </a:cubicBezTo>
                    <a:cubicBezTo>
                      <a:pt x="545" y="4395"/>
                      <a:pt x="1528" y="5064"/>
                      <a:pt x="2616" y="5064"/>
                    </a:cubicBezTo>
                    <a:cubicBezTo>
                      <a:pt x="2909" y="5064"/>
                      <a:pt x="3181" y="5022"/>
                      <a:pt x="3432" y="4939"/>
                    </a:cubicBezTo>
                    <a:cubicBezTo>
                      <a:pt x="4081" y="4729"/>
                      <a:pt x="4583" y="4269"/>
                      <a:pt x="4897" y="3662"/>
                    </a:cubicBezTo>
                    <a:cubicBezTo>
                      <a:pt x="5190" y="3056"/>
                      <a:pt x="5231" y="2344"/>
                      <a:pt x="5022" y="1716"/>
                    </a:cubicBezTo>
                    <a:cubicBezTo>
                      <a:pt x="4687" y="712"/>
                      <a:pt x="3725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898400" y="3429000"/>
                <a:ext cx="7637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2830" extrusionOk="0">
                    <a:moveTo>
                      <a:pt x="1486" y="1240"/>
                    </a:moveTo>
                    <a:cubicBezTo>
                      <a:pt x="1569" y="1240"/>
                      <a:pt x="1674" y="1302"/>
                      <a:pt x="1695" y="1365"/>
                    </a:cubicBezTo>
                    <a:cubicBezTo>
                      <a:pt x="1716" y="1428"/>
                      <a:pt x="1716" y="1470"/>
                      <a:pt x="1695" y="1532"/>
                    </a:cubicBezTo>
                    <a:cubicBezTo>
                      <a:pt x="1674" y="1574"/>
                      <a:pt x="1611" y="1616"/>
                      <a:pt x="1507" y="1637"/>
                    </a:cubicBezTo>
                    <a:cubicBezTo>
                      <a:pt x="1444" y="1637"/>
                      <a:pt x="1339" y="1574"/>
                      <a:pt x="1297" y="1512"/>
                    </a:cubicBezTo>
                    <a:cubicBezTo>
                      <a:pt x="1235" y="1407"/>
                      <a:pt x="1276" y="1260"/>
                      <a:pt x="1423" y="1240"/>
                    </a:cubicBezTo>
                    <a:close/>
                    <a:moveTo>
                      <a:pt x="1446" y="1"/>
                    </a:moveTo>
                    <a:cubicBezTo>
                      <a:pt x="1298" y="1"/>
                      <a:pt x="1149" y="22"/>
                      <a:pt x="1004" y="68"/>
                    </a:cubicBezTo>
                    <a:cubicBezTo>
                      <a:pt x="628" y="193"/>
                      <a:pt x="335" y="424"/>
                      <a:pt x="188" y="779"/>
                    </a:cubicBezTo>
                    <a:cubicBezTo>
                      <a:pt x="21" y="1114"/>
                      <a:pt x="0" y="1512"/>
                      <a:pt x="105" y="1846"/>
                    </a:cubicBezTo>
                    <a:cubicBezTo>
                      <a:pt x="314" y="2474"/>
                      <a:pt x="858" y="2830"/>
                      <a:pt x="1465" y="2830"/>
                    </a:cubicBezTo>
                    <a:cubicBezTo>
                      <a:pt x="1632" y="2830"/>
                      <a:pt x="1779" y="2809"/>
                      <a:pt x="1904" y="2767"/>
                    </a:cubicBezTo>
                    <a:cubicBezTo>
                      <a:pt x="2636" y="2495"/>
                      <a:pt x="3055" y="1721"/>
                      <a:pt x="2804" y="947"/>
                    </a:cubicBezTo>
                    <a:cubicBezTo>
                      <a:pt x="2619" y="359"/>
                      <a:pt x="2044" y="1"/>
                      <a:pt x="14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1196025" y="3823525"/>
                <a:ext cx="60175" cy="726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9043" extrusionOk="0">
                    <a:moveTo>
                      <a:pt x="1" y="0"/>
                    </a:moveTo>
                    <a:lnTo>
                      <a:pt x="1" y="29042"/>
                    </a:lnTo>
                    <a:lnTo>
                      <a:pt x="2407" y="29042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1169350" y="3847075"/>
                <a:ext cx="113000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327" extrusionOk="0">
                    <a:moveTo>
                      <a:pt x="0" y="0"/>
                    </a:moveTo>
                    <a:lnTo>
                      <a:pt x="0" y="3327"/>
                    </a:lnTo>
                    <a:lnTo>
                      <a:pt x="4520" y="3327"/>
                    </a:lnTo>
                    <a:lnTo>
                      <a:pt x="4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15"/>
          <p:cNvGrpSpPr/>
          <p:nvPr/>
        </p:nvGrpSpPr>
        <p:grpSpPr>
          <a:xfrm flipH="1">
            <a:off x="1602650" y="1503433"/>
            <a:ext cx="886954" cy="761035"/>
            <a:chOff x="6966038" y="3770183"/>
            <a:chExt cx="886954" cy="761035"/>
          </a:xfrm>
        </p:grpSpPr>
        <p:sp>
          <p:nvSpPr>
            <p:cNvPr id="136" name="Google Shape;136;p15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 flipH="1">
            <a:off x="7019288" y="2571758"/>
            <a:ext cx="886954" cy="761035"/>
            <a:chOff x="6966038" y="3770183"/>
            <a:chExt cx="886954" cy="761035"/>
          </a:xfrm>
        </p:grpSpPr>
        <p:sp>
          <p:nvSpPr>
            <p:cNvPr id="139" name="Google Shape;139;p15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82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0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 flipH="1">
            <a:off x="-2412919" y="3131439"/>
            <a:ext cx="13742645" cy="2407923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4980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10800000" flipH="1">
            <a:off x="-1237339" y="-5586"/>
            <a:ext cx="6872938" cy="1892393"/>
          </a:xfrm>
          <a:custGeom>
            <a:avLst/>
            <a:gdLst/>
            <a:ahLst/>
            <a:cxnLst/>
            <a:rect l="l" t="t" r="r" b="b"/>
            <a:pathLst>
              <a:path w="140436" h="37918" extrusionOk="0">
                <a:moveTo>
                  <a:pt x="1" y="0"/>
                </a:moveTo>
                <a:lnTo>
                  <a:pt x="1" y="37899"/>
                </a:lnTo>
                <a:cubicBezTo>
                  <a:pt x="192" y="37918"/>
                  <a:pt x="365" y="37918"/>
                  <a:pt x="518" y="37918"/>
                </a:cubicBezTo>
                <a:lnTo>
                  <a:pt x="140436" y="37918"/>
                </a:lnTo>
                <a:cubicBezTo>
                  <a:pt x="140416" y="37822"/>
                  <a:pt x="140397" y="37803"/>
                  <a:pt x="140397" y="37803"/>
                </a:cubicBezTo>
                <a:lnTo>
                  <a:pt x="139900" y="37669"/>
                </a:lnTo>
                <a:cubicBezTo>
                  <a:pt x="135057" y="36387"/>
                  <a:pt x="130444" y="34626"/>
                  <a:pt x="126118" y="32118"/>
                </a:cubicBezTo>
                <a:cubicBezTo>
                  <a:pt x="121831" y="29630"/>
                  <a:pt x="117333" y="27563"/>
                  <a:pt x="112529" y="26223"/>
                </a:cubicBezTo>
                <a:cubicBezTo>
                  <a:pt x="109275" y="25323"/>
                  <a:pt x="105963" y="24768"/>
                  <a:pt x="102595" y="24596"/>
                </a:cubicBezTo>
                <a:cubicBezTo>
                  <a:pt x="101710" y="24553"/>
                  <a:pt x="100825" y="24526"/>
                  <a:pt x="99940" y="24526"/>
                </a:cubicBezTo>
                <a:cubicBezTo>
                  <a:pt x="98854" y="24526"/>
                  <a:pt x="97767" y="24567"/>
                  <a:pt x="96680" y="24673"/>
                </a:cubicBezTo>
                <a:cubicBezTo>
                  <a:pt x="94938" y="24845"/>
                  <a:pt x="93139" y="24960"/>
                  <a:pt x="91397" y="25189"/>
                </a:cubicBezTo>
                <a:cubicBezTo>
                  <a:pt x="87799" y="25706"/>
                  <a:pt x="84239" y="26414"/>
                  <a:pt x="80698" y="27161"/>
                </a:cubicBezTo>
                <a:cubicBezTo>
                  <a:pt x="74554" y="28424"/>
                  <a:pt x="68409" y="29764"/>
                  <a:pt x="62150" y="30453"/>
                </a:cubicBezTo>
                <a:cubicBezTo>
                  <a:pt x="59911" y="30721"/>
                  <a:pt x="57691" y="30912"/>
                  <a:pt x="55432" y="31104"/>
                </a:cubicBezTo>
                <a:cubicBezTo>
                  <a:pt x="54341" y="31199"/>
                  <a:pt x="53212" y="31180"/>
                  <a:pt x="52102" y="31219"/>
                </a:cubicBezTo>
                <a:cubicBezTo>
                  <a:pt x="51250" y="31256"/>
                  <a:pt x="50396" y="31274"/>
                  <a:pt x="49542" y="31274"/>
                </a:cubicBezTo>
                <a:cubicBezTo>
                  <a:pt x="47326" y="31274"/>
                  <a:pt x="45106" y="31153"/>
                  <a:pt x="42895" y="30932"/>
                </a:cubicBezTo>
                <a:cubicBezTo>
                  <a:pt x="40502" y="30721"/>
                  <a:pt x="38167" y="30357"/>
                  <a:pt x="35813" y="29879"/>
                </a:cubicBezTo>
                <a:cubicBezTo>
                  <a:pt x="30186" y="28730"/>
                  <a:pt x="24826" y="26855"/>
                  <a:pt x="19811" y="24098"/>
                </a:cubicBezTo>
                <a:cubicBezTo>
                  <a:pt x="14911" y="21400"/>
                  <a:pt x="10528" y="18012"/>
                  <a:pt x="6930" y="13686"/>
                </a:cubicBezTo>
                <a:cubicBezTo>
                  <a:pt x="3676" y="9781"/>
                  <a:pt x="1322" y="5436"/>
                  <a:pt x="211" y="460"/>
                </a:cubicBezTo>
                <a:cubicBezTo>
                  <a:pt x="192" y="287"/>
                  <a:pt x="77" y="153"/>
                  <a:pt x="1" y="0"/>
                </a:cubicBez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6581768" y="3441304"/>
            <a:ext cx="2562232" cy="1702184"/>
          </a:xfrm>
          <a:custGeom>
            <a:avLst/>
            <a:gdLst/>
            <a:ahLst/>
            <a:cxnLst/>
            <a:rect l="l" t="t" r="r" b="b"/>
            <a:pathLst>
              <a:path w="29822" h="19428" extrusionOk="0">
                <a:moveTo>
                  <a:pt x="29822" y="0"/>
                </a:moveTo>
                <a:cubicBezTo>
                  <a:pt x="29630" y="268"/>
                  <a:pt x="29420" y="555"/>
                  <a:pt x="29228" y="823"/>
                </a:cubicBezTo>
                <a:cubicBezTo>
                  <a:pt x="25936" y="5436"/>
                  <a:pt x="21821" y="9168"/>
                  <a:pt x="17036" y="12212"/>
                </a:cubicBezTo>
                <a:cubicBezTo>
                  <a:pt x="11906" y="15447"/>
                  <a:pt x="6374" y="17667"/>
                  <a:pt x="517" y="19179"/>
                </a:cubicBezTo>
                <a:cubicBezTo>
                  <a:pt x="326" y="19217"/>
                  <a:pt x="154" y="19294"/>
                  <a:pt x="1" y="19332"/>
                </a:cubicBezTo>
                <a:cubicBezTo>
                  <a:pt x="20" y="19390"/>
                  <a:pt x="20" y="19409"/>
                  <a:pt x="20" y="19428"/>
                </a:cubicBezTo>
                <a:lnTo>
                  <a:pt x="29209" y="19428"/>
                </a:lnTo>
                <a:cubicBezTo>
                  <a:pt x="29401" y="19428"/>
                  <a:pt x="29611" y="19409"/>
                  <a:pt x="29822" y="19409"/>
                </a:cubicBezTo>
                <a:lnTo>
                  <a:pt x="29822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55686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715150" y="1582775"/>
            <a:ext cx="4248000" cy="12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2"/>
          </p:nvPr>
        </p:nvSpPr>
        <p:spPr>
          <a:xfrm>
            <a:off x="715150" y="3523488"/>
            <a:ext cx="4903800" cy="4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 flipH="1">
            <a:off x="-2088634" y="3130902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 flipH="1">
            <a:off x="7258649" y="-767188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 rot="-5400000">
            <a:off x="-271159" y="-2110763"/>
            <a:ext cx="2700755" cy="486732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713225" y="475500"/>
            <a:ext cx="77169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1"/>
          </p:nvPr>
        </p:nvSpPr>
        <p:spPr>
          <a:xfrm>
            <a:off x="826175" y="2783400"/>
            <a:ext cx="2211900" cy="8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2"/>
          </p:nvPr>
        </p:nvSpPr>
        <p:spPr>
          <a:xfrm>
            <a:off x="3472650" y="2783400"/>
            <a:ext cx="2211900" cy="8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3"/>
          </p:nvPr>
        </p:nvSpPr>
        <p:spPr>
          <a:xfrm>
            <a:off x="6142025" y="2783400"/>
            <a:ext cx="2211900" cy="8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4"/>
          </p:nvPr>
        </p:nvSpPr>
        <p:spPr>
          <a:xfrm>
            <a:off x="736825" y="2359176"/>
            <a:ext cx="2377500" cy="29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5"/>
          </p:nvPr>
        </p:nvSpPr>
        <p:spPr>
          <a:xfrm>
            <a:off x="3383250" y="2359152"/>
            <a:ext cx="2377500" cy="29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6"/>
          </p:nvPr>
        </p:nvSpPr>
        <p:spPr>
          <a:xfrm>
            <a:off x="6052625" y="2359152"/>
            <a:ext cx="2377500" cy="29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061236" y="4115385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17A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 flipH="1">
            <a:off x="501463" y="3678133"/>
            <a:ext cx="886954" cy="761035"/>
            <a:chOff x="6966038" y="3770183"/>
            <a:chExt cx="886954" cy="761035"/>
          </a:xfrm>
        </p:grpSpPr>
        <p:sp>
          <p:nvSpPr>
            <p:cNvPr id="161" name="Google Shape;161;p17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8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 rot="-5400000">
            <a:off x="3571910" y="-3841152"/>
            <a:ext cx="4913142" cy="12194288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 rot="-5400000" flipH="1">
            <a:off x="151871" y="-2189391"/>
            <a:ext cx="5011965" cy="1114239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3337500" y="3196196"/>
            <a:ext cx="24690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 idx="2" hasCustomPrompt="1"/>
          </p:nvPr>
        </p:nvSpPr>
        <p:spPr>
          <a:xfrm>
            <a:off x="3337500" y="1625396"/>
            <a:ext cx="24690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19"/>
          <p:cNvSpPr/>
          <p:nvPr/>
        </p:nvSpPr>
        <p:spPr>
          <a:xfrm>
            <a:off x="7904971" y="746599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703225" y="5395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3">
  <p:cSld name="CUSTOM_19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692700" y="475488"/>
            <a:ext cx="77382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0"/>
          <p:cNvSpPr/>
          <p:nvPr/>
        </p:nvSpPr>
        <p:spPr>
          <a:xfrm flipH="1">
            <a:off x="6981175" y="-110588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rgbClr val="82D4C5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-614384" y="3751327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 flipH="1">
            <a:off x="8385634" y="134156"/>
            <a:ext cx="581495" cy="575425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82D4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713225" y="1681175"/>
            <a:ext cx="5144700" cy="25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4">
  <p:cSld name="CUSTOM_20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 rot="48">
            <a:off x="-3072167" y="-1367845"/>
            <a:ext cx="9658841" cy="5189906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5193818" y="202610"/>
            <a:ext cx="3121681" cy="767058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2743200" y="3196196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title" idx="2" hasCustomPrompt="1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21"/>
          <p:cNvSpPr/>
          <p:nvPr/>
        </p:nvSpPr>
        <p:spPr>
          <a:xfrm>
            <a:off x="1199550" y="327696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 rot="5400000" flipH="1">
            <a:off x="637252" y="2785109"/>
            <a:ext cx="496120" cy="49104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 rot="5400000" flipH="1">
            <a:off x="1201251" y="2519366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5">
  <p:cSld name="CUSTOM_2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 rot="-5400000" flipH="1">
            <a:off x="-397201" y="1203086"/>
            <a:ext cx="2622037" cy="5293619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34117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rot="33" flipH="1">
            <a:off x="-6834775" y="-893182"/>
            <a:ext cx="21369260" cy="6384122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743200" y="3196196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 idx="2" hasCustomPrompt="1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1" name="Google Shape;241;p24"/>
          <p:cNvSpPr/>
          <p:nvPr/>
        </p:nvSpPr>
        <p:spPr>
          <a:xfrm rot="-5400000">
            <a:off x="3111971" y="-3993863"/>
            <a:ext cx="1864115" cy="9738507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1466250" y="19915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4"/>
          <p:cNvGrpSpPr/>
          <p:nvPr/>
        </p:nvGrpSpPr>
        <p:grpSpPr>
          <a:xfrm flipH="1">
            <a:off x="906488" y="1232208"/>
            <a:ext cx="886954" cy="761035"/>
            <a:chOff x="6966038" y="3770183"/>
            <a:chExt cx="886954" cy="761035"/>
          </a:xfrm>
        </p:grpSpPr>
        <p:sp>
          <p:nvSpPr>
            <p:cNvPr id="244" name="Google Shape;244;p24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4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CUSTOM_27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 rot="5400000" flipH="1">
            <a:off x="5685560" y="-1438242"/>
            <a:ext cx="3418680" cy="6161250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8279121" y="213624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8056650" y="6939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/>
          <p:nvPr/>
        </p:nvSpPr>
        <p:spPr>
          <a:xfrm rot="-54">
            <a:off x="-2395542" y="2734248"/>
            <a:ext cx="13189306" cy="2658602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1524000" y="3392424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1524000" y="37947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4876800" y="3392424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4876800" y="37947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6">
  <p:cSld name="CUSTOM_2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0799933" flipH="1">
            <a:off x="-3" y="-991014"/>
            <a:ext cx="10666777" cy="3061035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-5400000" flipH="1">
            <a:off x="-139541" y="-1149358"/>
            <a:ext cx="5060259" cy="911978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1"/>
          </p:nvPr>
        </p:nvSpPr>
        <p:spPr>
          <a:xfrm>
            <a:off x="5626850" y="2130552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21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2"/>
          </p:nvPr>
        </p:nvSpPr>
        <p:spPr>
          <a:xfrm>
            <a:off x="5626850" y="2542032"/>
            <a:ext cx="2743200" cy="139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523400" y="41883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flipH="1">
            <a:off x="963638" y="3429008"/>
            <a:ext cx="886954" cy="761035"/>
            <a:chOff x="6966038" y="3770183"/>
            <a:chExt cx="886954" cy="761035"/>
          </a:xfrm>
        </p:grpSpPr>
        <p:sp>
          <p:nvSpPr>
            <p:cNvPr id="16" name="Google Shape;16;p3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/>
          <p:nvPr/>
        </p:nvSpPr>
        <p:spPr>
          <a:xfrm rot="-5400000" flipH="1">
            <a:off x="-2701" y="1203086"/>
            <a:ext cx="2622037" cy="5293619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34117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5400000" flipH="1">
            <a:off x="2454659" y="-3130729"/>
            <a:ext cx="5011965" cy="1114239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 flipH="1">
            <a:off x="2115423" y="-3656665"/>
            <a:ext cx="4913142" cy="12194288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743200" y="3196196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7">
  <p:cSld name="CUSTOM_29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 rot="10800000">
            <a:off x="6594562" y="3463547"/>
            <a:ext cx="2700476" cy="1740028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54F2F2"/>
              </a:gs>
              <a:gs pos="100000">
                <a:srgbClr val="17A7B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/>
          <p:nvPr/>
        </p:nvSpPr>
        <p:spPr>
          <a:xfrm rot="-5400000" flipH="1">
            <a:off x="-2701" y="1203086"/>
            <a:ext cx="2622037" cy="5293619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34117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5400000" flipH="1">
            <a:off x="6822169" y="-1366494"/>
            <a:ext cx="3217206" cy="5798090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title"/>
          </p:nvPr>
        </p:nvSpPr>
        <p:spPr>
          <a:xfrm>
            <a:off x="2743200" y="3196196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title" idx="2" hasCustomPrompt="1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9" name="Google Shape;269;p27"/>
          <p:cNvSpPr/>
          <p:nvPr/>
        </p:nvSpPr>
        <p:spPr>
          <a:xfrm rot="-5400000">
            <a:off x="364810" y="-2443367"/>
            <a:ext cx="3418680" cy="6161250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8103575" y="106758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 flipH="1">
            <a:off x="7541277" y="575734"/>
            <a:ext cx="496120" cy="49104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 flipH="1">
            <a:off x="8105276" y="309991"/>
            <a:ext cx="327199" cy="323783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1"/>
          </p:nvPr>
        </p:nvSpPr>
        <p:spPr>
          <a:xfrm>
            <a:off x="3337500" y="3822192"/>
            <a:ext cx="24690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 ">
  <p:cSld name="CUSTOM_3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 rot="10800000">
            <a:off x="6594562" y="3463547"/>
            <a:ext cx="2700476" cy="1740028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54F2F2"/>
              </a:gs>
              <a:gs pos="100000">
                <a:srgbClr val="17A7B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-43325" y="3486875"/>
            <a:ext cx="6319269" cy="1739962"/>
          </a:xfrm>
          <a:custGeom>
            <a:avLst/>
            <a:gdLst/>
            <a:ahLst/>
            <a:cxnLst/>
            <a:rect l="l" t="t" r="r" b="b"/>
            <a:pathLst>
              <a:path w="140436" h="37918" extrusionOk="0">
                <a:moveTo>
                  <a:pt x="1" y="0"/>
                </a:moveTo>
                <a:lnTo>
                  <a:pt x="1" y="37899"/>
                </a:lnTo>
                <a:cubicBezTo>
                  <a:pt x="192" y="37918"/>
                  <a:pt x="365" y="37918"/>
                  <a:pt x="518" y="37918"/>
                </a:cubicBezTo>
                <a:lnTo>
                  <a:pt x="140436" y="37918"/>
                </a:lnTo>
                <a:cubicBezTo>
                  <a:pt x="140416" y="37822"/>
                  <a:pt x="140397" y="37803"/>
                  <a:pt x="140397" y="37803"/>
                </a:cubicBezTo>
                <a:lnTo>
                  <a:pt x="139900" y="37669"/>
                </a:lnTo>
                <a:cubicBezTo>
                  <a:pt x="135057" y="36387"/>
                  <a:pt x="130444" y="34626"/>
                  <a:pt x="126118" y="32118"/>
                </a:cubicBezTo>
                <a:cubicBezTo>
                  <a:pt x="121831" y="29630"/>
                  <a:pt x="117333" y="27563"/>
                  <a:pt x="112529" y="26223"/>
                </a:cubicBezTo>
                <a:cubicBezTo>
                  <a:pt x="109275" y="25323"/>
                  <a:pt x="105963" y="24768"/>
                  <a:pt x="102595" y="24596"/>
                </a:cubicBezTo>
                <a:cubicBezTo>
                  <a:pt x="101710" y="24553"/>
                  <a:pt x="100825" y="24526"/>
                  <a:pt x="99940" y="24526"/>
                </a:cubicBezTo>
                <a:cubicBezTo>
                  <a:pt x="98854" y="24526"/>
                  <a:pt x="97767" y="24567"/>
                  <a:pt x="96680" y="24673"/>
                </a:cubicBezTo>
                <a:cubicBezTo>
                  <a:pt x="94938" y="24845"/>
                  <a:pt x="93139" y="24960"/>
                  <a:pt x="91397" y="25189"/>
                </a:cubicBezTo>
                <a:cubicBezTo>
                  <a:pt x="87799" y="25706"/>
                  <a:pt x="84239" y="26414"/>
                  <a:pt x="80698" y="27161"/>
                </a:cubicBezTo>
                <a:cubicBezTo>
                  <a:pt x="74554" y="28424"/>
                  <a:pt x="68409" y="29764"/>
                  <a:pt x="62150" y="30453"/>
                </a:cubicBezTo>
                <a:cubicBezTo>
                  <a:pt x="59911" y="30721"/>
                  <a:pt x="57691" y="30912"/>
                  <a:pt x="55432" y="31104"/>
                </a:cubicBezTo>
                <a:cubicBezTo>
                  <a:pt x="54341" y="31199"/>
                  <a:pt x="53212" y="31180"/>
                  <a:pt x="52102" y="31219"/>
                </a:cubicBezTo>
                <a:cubicBezTo>
                  <a:pt x="51250" y="31256"/>
                  <a:pt x="50396" y="31274"/>
                  <a:pt x="49542" y="31274"/>
                </a:cubicBezTo>
                <a:cubicBezTo>
                  <a:pt x="47326" y="31274"/>
                  <a:pt x="45106" y="31153"/>
                  <a:pt x="42895" y="30932"/>
                </a:cubicBezTo>
                <a:cubicBezTo>
                  <a:pt x="40502" y="30721"/>
                  <a:pt x="38167" y="30357"/>
                  <a:pt x="35813" y="29879"/>
                </a:cubicBezTo>
                <a:cubicBezTo>
                  <a:pt x="30186" y="28730"/>
                  <a:pt x="24826" y="26855"/>
                  <a:pt x="19811" y="24098"/>
                </a:cubicBezTo>
                <a:cubicBezTo>
                  <a:pt x="14911" y="21400"/>
                  <a:pt x="10528" y="18012"/>
                  <a:pt x="6930" y="13686"/>
                </a:cubicBezTo>
                <a:cubicBezTo>
                  <a:pt x="3676" y="9781"/>
                  <a:pt x="1322" y="5436"/>
                  <a:pt x="211" y="460"/>
                </a:cubicBezTo>
                <a:cubicBezTo>
                  <a:pt x="192" y="287"/>
                  <a:pt x="77" y="153"/>
                  <a:pt x="1" y="0"/>
                </a:cubicBez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21489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9"/>
          <p:cNvSpPr/>
          <p:nvPr/>
        </p:nvSpPr>
        <p:spPr>
          <a:xfrm flipH="1">
            <a:off x="8118770" y="3701151"/>
            <a:ext cx="448917" cy="440506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"/>
          <p:cNvSpPr/>
          <p:nvPr/>
        </p:nvSpPr>
        <p:spPr>
          <a:xfrm rot="10800000" flipH="1">
            <a:off x="6331726" y="-72106"/>
            <a:ext cx="2896089" cy="1924052"/>
          </a:xfrm>
          <a:custGeom>
            <a:avLst/>
            <a:gdLst/>
            <a:ahLst/>
            <a:cxnLst/>
            <a:rect l="l" t="t" r="r" b="b"/>
            <a:pathLst>
              <a:path w="29822" h="19428" extrusionOk="0">
                <a:moveTo>
                  <a:pt x="29822" y="0"/>
                </a:moveTo>
                <a:cubicBezTo>
                  <a:pt x="29630" y="268"/>
                  <a:pt x="29420" y="555"/>
                  <a:pt x="29228" y="823"/>
                </a:cubicBezTo>
                <a:cubicBezTo>
                  <a:pt x="25936" y="5436"/>
                  <a:pt x="21821" y="9168"/>
                  <a:pt x="17036" y="12212"/>
                </a:cubicBezTo>
                <a:cubicBezTo>
                  <a:pt x="11906" y="15447"/>
                  <a:pt x="6374" y="17667"/>
                  <a:pt x="517" y="19179"/>
                </a:cubicBezTo>
                <a:cubicBezTo>
                  <a:pt x="326" y="19217"/>
                  <a:pt x="154" y="19294"/>
                  <a:pt x="1" y="19332"/>
                </a:cubicBezTo>
                <a:cubicBezTo>
                  <a:pt x="20" y="19390"/>
                  <a:pt x="20" y="19409"/>
                  <a:pt x="20" y="19428"/>
                </a:cubicBezTo>
                <a:lnTo>
                  <a:pt x="29209" y="19428"/>
                </a:lnTo>
                <a:cubicBezTo>
                  <a:pt x="29401" y="19428"/>
                  <a:pt x="29611" y="19409"/>
                  <a:pt x="29822" y="19409"/>
                </a:cubicBezTo>
                <a:lnTo>
                  <a:pt x="29822" y="0"/>
                </a:ln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713225" y="1507925"/>
            <a:ext cx="77175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1527984" y="3760677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 flipH="1">
            <a:off x="-76200" y="-330487"/>
            <a:ext cx="6319269" cy="1739962"/>
          </a:xfrm>
          <a:custGeom>
            <a:avLst/>
            <a:gdLst/>
            <a:ahLst/>
            <a:cxnLst/>
            <a:rect l="l" t="t" r="r" b="b"/>
            <a:pathLst>
              <a:path w="140436" h="37918" extrusionOk="0">
                <a:moveTo>
                  <a:pt x="1" y="0"/>
                </a:moveTo>
                <a:lnTo>
                  <a:pt x="1" y="37899"/>
                </a:lnTo>
                <a:cubicBezTo>
                  <a:pt x="192" y="37918"/>
                  <a:pt x="365" y="37918"/>
                  <a:pt x="518" y="37918"/>
                </a:cubicBezTo>
                <a:lnTo>
                  <a:pt x="140436" y="37918"/>
                </a:lnTo>
                <a:cubicBezTo>
                  <a:pt x="140416" y="37822"/>
                  <a:pt x="140397" y="37803"/>
                  <a:pt x="140397" y="37803"/>
                </a:cubicBezTo>
                <a:lnTo>
                  <a:pt x="139900" y="37669"/>
                </a:lnTo>
                <a:cubicBezTo>
                  <a:pt x="135057" y="36387"/>
                  <a:pt x="130444" y="34626"/>
                  <a:pt x="126118" y="32118"/>
                </a:cubicBezTo>
                <a:cubicBezTo>
                  <a:pt x="121831" y="29630"/>
                  <a:pt x="117333" y="27563"/>
                  <a:pt x="112529" y="26223"/>
                </a:cubicBezTo>
                <a:cubicBezTo>
                  <a:pt x="109275" y="25323"/>
                  <a:pt x="105963" y="24768"/>
                  <a:pt x="102595" y="24596"/>
                </a:cubicBezTo>
                <a:cubicBezTo>
                  <a:pt x="101710" y="24553"/>
                  <a:pt x="100825" y="24526"/>
                  <a:pt x="99940" y="24526"/>
                </a:cubicBezTo>
                <a:cubicBezTo>
                  <a:pt x="98854" y="24526"/>
                  <a:pt x="97767" y="24567"/>
                  <a:pt x="96680" y="24673"/>
                </a:cubicBezTo>
                <a:cubicBezTo>
                  <a:pt x="94938" y="24845"/>
                  <a:pt x="93139" y="24960"/>
                  <a:pt x="91397" y="25189"/>
                </a:cubicBezTo>
                <a:cubicBezTo>
                  <a:pt x="87799" y="25706"/>
                  <a:pt x="84239" y="26414"/>
                  <a:pt x="80698" y="27161"/>
                </a:cubicBezTo>
                <a:cubicBezTo>
                  <a:pt x="74554" y="28424"/>
                  <a:pt x="68409" y="29764"/>
                  <a:pt x="62150" y="30453"/>
                </a:cubicBezTo>
                <a:cubicBezTo>
                  <a:pt x="59911" y="30721"/>
                  <a:pt x="57691" y="30912"/>
                  <a:pt x="55432" y="31104"/>
                </a:cubicBezTo>
                <a:cubicBezTo>
                  <a:pt x="54341" y="31199"/>
                  <a:pt x="53212" y="31180"/>
                  <a:pt x="52102" y="31219"/>
                </a:cubicBezTo>
                <a:cubicBezTo>
                  <a:pt x="51250" y="31256"/>
                  <a:pt x="50396" y="31274"/>
                  <a:pt x="49542" y="31274"/>
                </a:cubicBezTo>
                <a:cubicBezTo>
                  <a:pt x="47326" y="31274"/>
                  <a:pt x="45106" y="31153"/>
                  <a:pt x="42895" y="30932"/>
                </a:cubicBezTo>
                <a:cubicBezTo>
                  <a:pt x="40502" y="30721"/>
                  <a:pt x="38167" y="30357"/>
                  <a:pt x="35813" y="29879"/>
                </a:cubicBezTo>
                <a:cubicBezTo>
                  <a:pt x="30186" y="28730"/>
                  <a:pt x="24826" y="26855"/>
                  <a:pt x="19811" y="24098"/>
                </a:cubicBezTo>
                <a:cubicBezTo>
                  <a:pt x="14911" y="21400"/>
                  <a:pt x="10528" y="18012"/>
                  <a:pt x="6930" y="13686"/>
                </a:cubicBezTo>
                <a:cubicBezTo>
                  <a:pt x="3676" y="9781"/>
                  <a:pt x="1322" y="5436"/>
                  <a:pt x="211" y="460"/>
                </a:cubicBezTo>
                <a:cubicBezTo>
                  <a:pt x="192" y="287"/>
                  <a:pt x="77" y="153"/>
                  <a:pt x="1" y="0"/>
                </a:cubicBez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-5400000">
            <a:off x="8287043" y="4484770"/>
            <a:ext cx="440207" cy="435612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82D4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8642432" y="3841131"/>
            <a:ext cx="440207" cy="435612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17A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10800000" flipH="1">
            <a:off x="-535450" y="-91387"/>
            <a:ext cx="6319269" cy="1739962"/>
          </a:xfrm>
          <a:custGeom>
            <a:avLst/>
            <a:gdLst/>
            <a:ahLst/>
            <a:cxnLst/>
            <a:rect l="l" t="t" r="r" b="b"/>
            <a:pathLst>
              <a:path w="140436" h="37918" extrusionOk="0">
                <a:moveTo>
                  <a:pt x="1" y="0"/>
                </a:moveTo>
                <a:lnTo>
                  <a:pt x="1" y="37899"/>
                </a:lnTo>
                <a:cubicBezTo>
                  <a:pt x="192" y="37918"/>
                  <a:pt x="365" y="37918"/>
                  <a:pt x="518" y="37918"/>
                </a:cubicBezTo>
                <a:lnTo>
                  <a:pt x="140436" y="37918"/>
                </a:lnTo>
                <a:cubicBezTo>
                  <a:pt x="140416" y="37822"/>
                  <a:pt x="140397" y="37803"/>
                  <a:pt x="140397" y="37803"/>
                </a:cubicBezTo>
                <a:lnTo>
                  <a:pt x="139900" y="37669"/>
                </a:lnTo>
                <a:cubicBezTo>
                  <a:pt x="135057" y="36387"/>
                  <a:pt x="130444" y="34626"/>
                  <a:pt x="126118" y="32118"/>
                </a:cubicBezTo>
                <a:cubicBezTo>
                  <a:pt x="121831" y="29630"/>
                  <a:pt x="117333" y="27563"/>
                  <a:pt x="112529" y="26223"/>
                </a:cubicBezTo>
                <a:cubicBezTo>
                  <a:pt x="109275" y="25323"/>
                  <a:pt x="105963" y="24768"/>
                  <a:pt x="102595" y="24596"/>
                </a:cubicBezTo>
                <a:cubicBezTo>
                  <a:pt x="101710" y="24553"/>
                  <a:pt x="100825" y="24526"/>
                  <a:pt x="99940" y="24526"/>
                </a:cubicBezTo>
                <a:cubicBezTo>
                  <a:pt x="98854" y="24526"/>
                  <a:pt x="97767" y="24567"/>
                  <a:pt x="96680" y="24673"/>
                </a:cubicBezTo>
                <a:cubicBezTo>
                  <a:pt x="94938" y="24845"/>
                  <a:pt x="93139" y="24960"/>
                  <a:pt x="91397" y="25189"/>
                </a:cubicBezTo>
                <a:cubicBezTo>
                  <a:pt x="87799" y="25706"/>
                  <a:pt x="84239" y="26414"/>
                  <a:pt x="80698" y="27161"/>
                </a:cubicBezTo>
                <a:cubicBezTo>
                  <a:pt x="74554" y="28424"/>
                  <a:pt x="68409" y="29764"/>
                  <a:pt x="62150" y="30453"/>
                </a:cubicBezTo>
                <a:cubicBezTo>
                  <a:pt x="59911" y="30721"/>
                  <a:pt x="57691" y="30912"/>
                  <a:pt x="55432" y="31104"/>
                </a:cubicBezTo>
                <a:cubicBezTo>
                  <a:pt x="54341" y="31199"/>
                  <a:pt x="53212" y="31180"/>
                  <a:pt x="52102" y="31219"/>
                </a:cubicBezTo>
                <a:cubicBezTo>
                  <a:pt x="51250" y="31256"/>
                  <a:pt x="50396" y="31274"/>
                  <a:pt x="49542" y="31274"/>
                </a:cubicBezTo>
                <a:cubicBezTo>
                  <a:pt x="47326" y="31274"/>
                  <a:pt x="45106" y="31153"/>
                  <a:pt x="42895" y="30932"/>
                </a:cubicBezTo>
                <a:cubicBezTo>
                  <a:pt x="40502" y="30721"/>
                  <a:pt x="38167" y="30357"/>
                  <a:pt x="35813" y="29879"/>
                </a:cubicBezTo>
                <a:cubicBezTo>
                  <a:pt x="30186" y="28730"/>
                  <a:pt x="24826" y="26855"/>
                  <a:pt x="19811" y="24098"/>
                </a:cubicBezTo>
                <a:cubicBezTo>
                  <a:pt x="14911" y="21400"/>
                  <a:pt x="10528" y="18012"/>
                  <a:pt x="6930" y="13686"/>
                </a:cubicBezTo>
                <a:cubicBezTo>
                  <a:pt x="3676" y="9781"/>
                  <a:pt x="1322" y="5436"/>
                  <a:pt x="211" y="460"/>
                </a:cubicBezTo>
                <a:cubicBezTo>
                  <a:pt x="192" y="287"/>
                  <a:pt x="77" y="153"/>
                  <a:pt x="1" y="0"/>
                </a:cubicBezTo>
                <a:close/>
              </a:path>
            </a:pathLst>
          </a:custGeom>
          <a:gradFill>
            <a:gsLst>
              <a:gs pos="0">
                <a:srgbClr val="D1F7E8"/>
              </a:gs>
              <a:gs pos="100000">
                <a:srgbClr val="68DEA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10064997">
            <a:off x="1798028" y="4272184"/>
            <a:ext cx="6872067" cy="1733484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-188987" flipH="1">
            <a:off x="-362629" y="3976680"/>
            <a:ext cx="11460332" cy="2008043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507331" y="2758640"/>
            <a:ext cx="2743200" cy="8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3469" y="2758640"/>
            <a:ext cx="2743200" cy="8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039825" y="4538742"/>
            <a:ext cx="284189" cy="281222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006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61746" y="3933024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39275" y="44133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 rot="-5400000" flipH="1">
            <a:off x="6616610" y="2633935"/>
            <a:ext cx="3037072" cy="2017695"/>
          </a:xfrm>
          <a:custGeom>
            <a:avLst/>
            <a:gdLst/>
            <a:ahLst/>
            <a:cxnLst/>
            <a:rect l="l" t="t" r="r" b="b"/>
            <a:pathLst>
              <a:path w="29822" h="19428" extrusionOk="0">
                <a:moveTo>
                  <a:pt x="29822" y="0"/>
                </a:moveTo>
                <a:cubicBezTo>
                  <a:pt x="29630" y="268"/>
                  <a:pt x="29420" y="555"/>
                  <a:pt x="29228" y="823"/>
                </a:cubicBezTo>
                <a:cubicBezTo>
                  <a:pt x="25936" y="5436"/>
                  <a:pt x="21821" y="9168"/>
                  <a:pt x="17036" y="12212"/>
                </a:cubicBezTo>
                <a:cubicBezTo>
                  <a:pt x="11906" y="15447"/>
                  <a:pt x="6374" y="17667"/>
                  <a:pt x="517" y="19179"/>
                </a:cubicBezTo>
                <a:cubicBezTo>
                  <a:pt x="326" y="19217"/>
                  <a:pt x="154" y="19294"/>
                  <a:pt x="1" y="19332"/>
                </a:cubicBezTo>
                <a:cubicBezTo>
                  <a:pt x="20" y="19390"/>
                  <a:pt x="20" y="19409"/>
                  <a:pt x="20" y="19428"/>
                </a:cubicBezTo>
                <a:lnTo>
                  <a:pt x="29209" y="19428"/>
                </a:lnTo>
                <a:cubicBezTo>
                  <a:pt x="29401" y="19428"/>
                  <a:pt x="29611" y="19409"/>
                  <a:pt x="29822" y="19409"/>
                </a:cubicBezTo>
                <a:lnTo>
                  <a:pt x="29822" y="0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1141263" y="-123663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solidFill>
            <a:srgbClr val="82D4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 rot="62" flipH="1">
            <a:off x="-88578" y="3153214"/>
            <a:ext cx="11460356" cy="2008016"/>
          </a:xfrm>
          <a:custGeom>
            <a:avLst/>
            <a:gdLst/>
            <a:ahLst/>
            <a:cxnLst/>
            <a:rect l="l" t="t" r="r" b="b"/>
            <a:pathLst>
              <a:path w="82557" h="24069" extrusionOk="0">
                <a:moveTo>
                  <a:pt x="82556" y="0"/>
                </a:moveTo>
                <a:cubicBezTo>
                  <a:pt x="81995" y="102"/>
                  <a:pt x="81460" y="153"/>
                  <a:pt x="80899" y="255"/>
                </a:cubicBezTo>
                <a:cubicBezTo>
                  <a:pt x="77916" y="765"/>
                  <a:pt x="75290" y="2116"/>
                  <a:pt x="72944" y="3952"/>
                </a:cubicBezTo>
                <a:cubicBezTo>
                  <a:pt x="70854" y="5584"/>
                  <a:pt x="68967" y="7496"/>
                  <a:pt x="67080" y="9383"/>
                </a:cubicBezTo>
                <a:cubicBezTo>
                  <a:pt x="64658" y="11754"/>
                  <a:pt x="62211" y="14048"/>
                  <a:pt x="59406" y="15960"/>
                </a:cubicBezTo>
                <a:cubicBezTo>
                  <a:pt x="54868" y="19020"/>
                  <a:pt x="49973" y="21009"/>
                  <a:pt x="44517" y="21544"/>
                </a:cubicBezTo>
                <a:cubicBezTo>
                  <a:pt x="43515" y="21650"/>
                  <a:pt x="42521" y="21702"/>
                  <a:pt x="41532" y="21702"/>
                </a:cubicBezTo>
                <a:cubicBezTo>
                  <a:pt x="38241" y="21702"/>
                  <a:pt x="35015" y="21130"/>
                  <a:pt x="31820" y="20091"/>
                </a:cubicBezTo>
                <a:cubicBezTo>
                  <a:pt x="26797" y="18434"/>
                  <a:pt x="22259" y="15756"/>
                  <a:pt x="18154" y="12391"/>
                </a:cubicBezTo>
                <a:cubicBezTo>
                  <a:pt x="16395" y="10989"/>
                  <a:pt x="14738" y="9459"/>
                  <a:pt x="13004" y="8031"/>
                </a:cubicBezTo>
                <a:cubicBezTo>
                  <a:pt x="11143" y="6527"/>
                  <a:pt x="9179" y="5227"/>
                  <a:pt x="6910" y="4436"/>
                </a:cubicBezTo>
                <a:cubicBezTo>
                  <a:pt x="5891" y="4069"/>
                  <a:pt x="4890" y="3844"/>
                  <a:pt x="3920" y="3844"/>
                </a:cubicBezTo>
                <a:cubicBezTo>
                  <a:pt x="2535" y="3844"/>
                  <a:pt x="1215" y="4302"/>
                  <a:pt x="1" y="5456"/>
                </a:cubicBezTo>
                <a:lnTo>
                  <a:pt x="1" y="24068"/>
                </a:lnTo>
                <a:lnTo>
                  <a:pt x="82556" y="24068"/>
                </a:lnTo>
                <a:lnTo>
                  <a:pt x="82556" y="0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286000" y="457200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2286000" y="1673425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7695538" y="3838383"/>
            <a:ext cx="810754" cy="761035"/>
            <a:chOff x="7695538" y="3838383"/>
            <a:chExt cx="810754" cy="761035"/>
          </a:xfrm>
        </p:grpSpPr>
        <p:sp>
          <p:nvSpPr>
            <p:cNvPr id="54" name="Google Shape;54;p7"/>
            <p:cNvSpPr/>
            <p:nvPr/>
          </p:nvSpPr>
          <p:spPr>
            <a:xfrm rot="5400000" flipH="1">
              <a:off x="7693002" y="41058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8180801" y="38400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82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 rot="5400000">
            <a:off x="1186397" y="-2712128"/>
            <a:ext cx="4379140" cy="11716017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1960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5400000">
            <a:off x="1204121" y="-2361854"/>
            <a:ext cx="5011965" cy="11142393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13225" y="1856875"/>
            <a:ext cx="38589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13225" y="2615525"/>
            <a:ext cx="3858900" cy="6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2"/>
          </p:nvPr>
        </p:nvSpPr>
        <p:spPr>
          <a:xfrm>
            <a:off x="6562800" y="2004600"/>
            <a:ext cx="1868100" cy="11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rot="-10799956">
            <a:off x="-1498021" y="3377336"/>
            <a:ext cx="10716996" cy="2644070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54F2F2"/>
              </a:gs>
              <a:gs pos="100000">
                <a:srgbClr val="17A7B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-1899682" y="-2851913"/>
            <a:ext cx="4885059" cy="8803871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17A7B7"/>
              </a:gs>
              <a:gs pos="100000">
                <a:srgbClr val="82D4C5">
                  <a:alpha val="4392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/>
          <p:nvPr/>
        </p:nvSpPr>
        <p:spPr>
          <a:xfrm rot="5400000">
            <a:off x="-867434" y="-3564780"/>
            <a:ext cx="3657066" cy="16759226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54F2F2">
                  <a:alpha val="41176"/>
                </a:srgbClr>
              </a:gs>
              <a:gs pos="100000">
                <a:srgbClr val="17A7B7">
                  <a:alpha val="4156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7828771" y="2800361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7606300" y="3280647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3707025" y="3605875"/>
            <a:ext cx="4723800" cy="140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823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713950" y="3069275"/>
            <a:ext cx="77169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 Light"/>
              <a:buNone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6801785" y="12"/>
            <a:ext cx="2647901" cy="1720875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D1F7E8">
                  <a:alpha val="55686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5400000" flipH="1">
            <a:off x="352585" y="-2192339"/>
            <a:ext cx="4416052" cy="10475778"/>
          </a:xfrm>
          <a:custGeom>
            <a:avLst/>
            <a:gdLst/>
            <a:ahLst/>
            <a:cxnLst/>
            <a:rect l="l" t="t" r="r" b="b"/>
            <a:pathLst>
              <a:path w="42550" h="85904" extrusionOk="0">
                <a:moveTo>
                  <a:pt x="2699" y="1"/>
                </a:moveTo>
                <a:cubicBezTo>
                  <a:pt x="2641" y="173"/>
                  <a:pt x="2546" y="364"/>
                  <a:pt x="2488" y="518"/>
                </a:cubicBezTo>
                <a:cubicBezTo>
                  <a:pt x="1263" y="3657"/>
                  <a:pt x="440" y="6853"/>
                  <a:pt x="172" y="10241"/>
                </a:cubicBezTo>
                <a:cubicBezTo>
                  <a:pt x="0" y="12576"/>
                  <a:pt x="115" y="14873"/>
                  <a:pt x="689" y="17132"/>
                </a:cubicBezTo>
                <a:cubicBezTo>
                  <a:pt x="1397" y="19811"/>
                  <a:pt x="2699" y="22127"/>
                  <a:pt x="4785" y="23965"/>
                </a:cubicBezTo>
                <a:cubicBezTo>
                  <a:pt x="6431" y="25458"/>
                  <a:pt x="8250" y="26721"/>
                  <a:pt x="10145" y="27889"/>
                </a:cubicBezTo>
                <a:cubicBezTo>
                  <a:pt x="13284" y="29803"/>
                  <a:pt x="16576" y="31353"/>
                  <a:pt x="19887" y="32923"/>
                </a:cubicBezTo>
                <a:cubicBezTo>
                  <a:pt x="22471" y="34109"/>
                  <a:pt x="25055" y="35315"/>
                  <a:pt x="27524" y="36751"/>
                </a:cubicBezTo>
                <a:cubicBezTo>
                  <a:pt x="29457" y="37899"/>
                  <a:pt x="31314" y="39162"/>
                  <a:pt x="32826" y="40885"/>
                </a:cubicBezTo>
                <a:cubicBezTo>
                  <a:pt x="35046" y="43393"/>
                  <a:pt x="35793" y="46283"/>
                  <a:pt x="35295" y="49575"/>
                </a:cubicBezTo>
                <a:cubicBezTo>
                  <a:pt x="35046" y="51068"/>
                  <a:pt x="34625" y="52503"/>
                  <a:pt x="34051" y="53920"/>
                </a:cubicBezTo>
                <a:cubicBezTo>
                  <a:pt x="32941" y="56657"/>
                  <a:pt x="31984" y="59432"/>
                  <a:pt x="31276" y="62303"/>
                </a:cubicBezTo>
                <a:cubicBezTo>
                  <a:pt x="30491" y="65385"/>
                  <a:pt x="30012" y="68524"/>
                  <a:pt x="30070" y="71701"/>
                </a:cubicBezTo>
                <a:cubicBezTo>
                  <a:pt x="30070" y="72027"/>
                  <a:pt x="30127" y="72391"/>
                  <a:pt x="30146" y="72735"/>
                </a:cubicBezTo>
                <a:cubicBezTo>
                  <a:pt x="30223" y="73979"/>
                  <a:pt x="30434" y="75185"/>
                  <a:pt x="30778" y="76391"/>
                </a:cubicBezTo>
                <a:cubicBezTo>
                  <a:pt x="31678" y="79664"/>
                  <a:pt x="33515" y="82248"/>
                  <a:pt x="36520" y="83951"/>
                </a:cubicBezTo>
                <a:cubicBezTo>
                  <a:pt x="38090" y="84870"/>
                  <a:pt x="39812" y="85425"/>
                  <a:pt x="41612" y="85770"/>
                </a:cubicBezTo>
                <a:cubicBezTo>
                  <a:pt x="41899" y="85827"/>
                  <a:pt x="42205" y="85865"/>
                  <a:pt x="42550" y="85904"/>
                </a:cubicBezTo>
                <a:lnTo>
                  <a:pt x="42550" y="1"/>
                </a:lnTo>
                <a:close/>
              </a:path>
            </a:pathLst>
          </a:custGeom>
          <a:gradFill>
            <a:gsLst>
              <a:gs pos="0">
                <a:srgbClr val="D1F7E8">
                  <a:alpha val="27843"/>
                </a:srgbClr>
              </a:gs>
              <a:gs pos="100000">
                <a:srgbClr val="68DEA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rot="10799951" flipH="1">
            <a:off x="-3404952" y="2764037"/>
            <a:ext cx="9600696" cy="3144220"/>
          </a:xfrm>
          <a:custGeom>
            <a:avLst/>
            <a:gdLst/>
            <a:ahLst/>
            <a:cxnLst/>
            <a:rect l="l" t="t" r="r" b="b"/>
            <a:pathLst>
              <a:path w="54341" h="28269" extrusionOk="0">
                <a:moveTo>
                  <a:pt x="36273" y="1"/>
                </a:moveTo>
                <a:cubicBezTo>
                  <a:pt x="20584" y="1"/>
                  <a:pt x="272" y="50"/>
                  <a:pt x="0" y="121"/>
                </a:cubicBezTo>
                <a:lnTo>
                  <a:pt x="0" y="24601"/>
                </a:lnTo>
                <a:cubicBezTo>
                  <a:pt x="230" y="24716"/>
                  <a:pt x="440" y="24850"/>
                  <a:pt x="651" y="24965"/>
                </a:cubicBezTo>
                <a:cubicBezTo>
                  <a:pt x="2431" y="25903"/>
                  <a:pt x="4288" y="26650"/>
                  <a:pt x="6221" y="27205"/>
                </a:cubicBezTo>
                <a:cubicBezTo>
                  <a:pt x="8597" y="27884"/>
                  <a:pt x="10973" y="28269"/>
                  <a:pt x="13386" y="28269"/>
                </a:cubicBezTo>
                <a:cubicBezTo>
                  <a:pt x="14510" y="28269"/>
                  <a:pt x="15643" y="28185"/>
                  <a:pt x="16786" y="28009"/>
                </a:cubicBezTo>
                <a:cubicBezTo>
                  <a:pt x="20863" y="27396"/>
                  <a:pt x="24481" y="25673"/>
                  <a:pt x="27639" y="23013"/>
                </a:cubicBezTo>
                <a:cubicBezTo>
                  <a:pt x="30127" y="20946"/>
                  <a:pt x="32252" y="18534"/>
                  <a:pt x="34243" y="16007"/>
                </a:cubicBezTo>
                <a:cubicBezTo>
                  <a:pt x="35927" y="13902"/>
                  <a:pt x="37554" y="11777"/>
                  <a:pt x="39219" y="9691"/>
                </a:cubicBezTo>
                <a:cubicBezTo>
                  <a:pt x="42856" y="5174"/>
                  <a:pt x="47469" y="2150"/>
                  <a:pt x="53077" y="676"/>
                </a:cubicBezTo>
                <a:cubicBezTo>
                  <a:pt x="53402" y="580"/>
                  <a:pt x="53747" y="503"/>
                  <a:pt x="54072" y="408"/>
                </a:cubicBezTo>
                <a:cubicBezTo>
                  <a:pt x="54264" y="350"/>
                  <a:pt x="54340" y="255"/>
                  <a:pt x="54245" y="63"/>
                </a:cubicBezTo>
                <a:cubicBezTo>
                  <a:pt x="53901" y="19"/>
                  <a:pt x="45970" y="1"/>
                  <a:pt x="36273" y="1"/>
                </a:cubicBezTo>
                <a:close/>
              </a:path>
            </a:pathLst>
          </a:custGeom>
          <a:gradFill>
            <a:gsLst>
              <a:gs pos="0">
                <a:srgbClr val="17A7B7">
                  <a:alpha val="43750"/>
                </a:srgbClr>
              </a:gs>
              <a:gs pos="100000">
                <a:srgbClr val="82D4C5">
                  <a:alpha val="43921"/>
                  <a:alpha val="4375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ato Black"/>
              <a:buNone/>
              <a:defRPr sz="36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70" r:id="rId17"/>
    <p:sldLayoutId id="2147483671" r:id="rId18"/>
    <p:sldLayoutId id="2147483672" r:id="rId19"/>
    <p:sldLayoutId id="2147483673" r:id="rId20"/>
    <p:sldLayoutId id="214748367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739905" y="2141220"/>
            <a:ext cx="7664190" cy="8610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Device Companies</a:t>
            </a:r>
            <a:endParaRPr dirty="0"/>
          </a:p>
        </p:txBody>
      </p:sp>
      <p:grpSp>
        <p:nvGrpSpPr>
          <p:cNvPr id="48" name="Google Shape;906;p69">
            <a:extLst>
              <a:ext uri="{FF2B5EF4-FFF2-40B4-BE49-F238E27FC236}">
                <a16:creationId xmlns:a16="http://schemas.microsoft.com/office/drawing/2014/main" id="{60400589-EF6E-4203-B7DE-2FC6C9568DA8}"/>
              </a:ext>
            </a:extLst>
          </p:cNvPr>
          <p:cNvGrpSpPr/>
          <p:nvPr/>
        </p:nvGrpSpPr>
        <p:grpSpPr>
          <a:xfrm>
            <a:off x="8089930" y="220264"/>
            <a:ext cx="782260" cy="694271"/>
            <a:chOff x="2989525" y="484500"/>
            <a:chExt cx="585875" cy="519975"/>
          </a:xfrm>
        </p:grpSpPr>
        <p:sp>
          <p:nvSpPr>
            <p:cNvPr id="49" name="Google Shape;907;p69">
              <a:extLst>
                <a:ext uri="{FF2B5EF4-FFF2-40B4-BE49-F238E27FC236}">
                  <a16:creationId xmlns:a16="http://schemas.microsoft.com/office/drawing/2014/main" id="{0A593CC8-B685-4578-B6EC-E648010EF92D}"/>
                </a:ext>
              </a:extLst>
            </p:cNvPr>
            <p:cNvSpPr/>
            <p:nvPr/>
          </p:nvSpPr>
          <p:spPr>
            <a:xfrm>
              <a:off x="3068500" y="627300"/>
              <a:ext cx="430000" cy="377175"/>
            </a:xfrm>
            <a:custGeom>
              <a:avLst/>
              <a:gdLst/>
              <a:ahLst/>
              <a:cxnLst/>
              <a:rect l="l" t="t" r="r" b="b"/>
              <a:pathLst>
                <a:path w="17200" h="15087" extrusionOk="0">
                  <a:moveTo>
                    <a:pt x="11404" y="0"/>
                  </a:moveTo>
                  <a:lnTo>
                    <a:pt x="9960" y="11906"/>
                  </a:lnTo>
                  <a:cubicBezTo>
                    <a:pt x="9940" y="12052"/>
                    <a:pt x="9814" y="12178"/>
                    <a:pt x="9647" y="12178"/>
                  </a:cubicBezTo>
                  <a:cubicBezTo>
                    <a:pt x="9500" y="12178"/>
                    <a:pt x="9354" y="12052"/>
                    <a:pt x="9333" y="11906"/>
                  </a:cubicBezTo>
                  <a:lnTo>
                    <a:pt x="8140" y="2616"/>
                  </a:lnTo>
                  <a:lnTo>
                    <a:pt x="6947" y="8077"/>
                  </a:lnTo>
                  <a:cubicBezTo>
                    <a:pt x="6926" y="8244"/>
                    <a:pt x="6801" y="8349"/>
                    <a:pt x="6634" y="8349"/>
                  </a:cubicBezTo>
                  <a:cubicBezTo>
                    <a:pt x="6487" y="8349"/>
                    <a:pt x="6362" y="8244"/>
                    <a:pt x="6320" y="8098"/>
                  </a:cubicBezTo>
                  <a:lnTo>
                    <a:pt x="4499" y="314"/>
                  </a:lnTo>
                  <a:lnTo>
                    <a:pt x="3160" y="6214"/>
                  </a:lnTo>
                  <a:cubicBezTo>
                    <a:pt x="3139" y="6382"/>
                    <a:pt x="3014" y="6486"/>
                    <a:pt x="2846" y="6486"/>
                  </a:cubicBezTo>
                  <a:lnTo>
                    <a:pt x="1" y="6486"/>
                  </a:lnTo>
                  <a:cubicBezTo>
                    <a:pt x="880" y="7428"/>
                    <a:pt x="1989" y="8411"/>
                    <a:pt x="3286" y="9437"/>
                  </a:cubicBezTo>
                  <a:cubicBezTo>
                    <a:pt x="6110" y="11655"/>
                    <a:pt x="7847" y="13893"/>
                    <a:pt x="8621" y="15086"/>
                  </a:cubicBezTo>
                  <a:cubicBezTo>
                    <a:pt x="9437" y="13893"/>
                    <a:pt x="11132" y="11634"/>
                    <a:pt x="13957" y="9437"/>
                  </a:cubicBezTo>
                  <a:cubicBezTo>
                    <a:pt x="15254" y="8453"/>
                    <a:pt x="16321" y="7470"/>
                    <a:pt x="17200" y="6570"/>
                  </a:cubicBezTo>
                  <a:lnTo>
                    <a:pt x="15882" y="6570"/>
                  </a:lnTo>
                  <a:lnTo>
                    <a:pt x="15882" y="6528"/>
                  </a:lnTo>
                  <a:cubicBezTo>
                    <a:pt x="15714" y="6528"/>
                    <a:pt x="15589" y="6424"/>
                    <a:pt x="15568" y="6277"/>
                  </a:cubicBezTo>
                  <a:lnTo>
                    <a:pt x="14626" y="1821"/>
                  </a:lnTo>
                  <a:lnTo>
                    <a:pt x="12973" y="7051"/>
                  </a:lnTo>
                  <a:cubicBezTo>
                    <a:pt x="12932" y="7198"/>
                    <a:pt x="12785" y="7303"/>
                    <a:pt x="12639" y="7303"/>
                  </a:cubicBezTo>
                  <a:cubicBezTo>
                    <a:pt x="12471" y="7261"/>
                    <a:pt x="12367" y="7156"/>
                    <a:pt x="12346" y="7010"/>
                  </a:cubicBezTo>
                  <a:lnTo>
                    <a:pt x="1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8;p69">
              <a:extLst>
                <a:ext uri="{FF2B5EF4-FFF2-40B4-BE49-F238E27FC236}">
                  <a16:creationId xmlns:a16="http://schemas.microsoft.com/office/drawing/2014/main" id="{B3F2A64A-79E4-4F92-9ACE-A4BABBDE0041}"/>
                </a:ext>
              </a:extLst>
            </p:cNvPr>
            <p:cNvSpPr/>
            <p:nvPr/>
          </p:nvSpPr>
          <p:spPr>
            <a:xfrm>
              <a:off x="2989525" y="484500"/>
              <a:ext cx="585875" cy="375075"/>
            </a:xfrm>
            <a:custGeom>
              <a:avLst/>
              <a:gdLst/>
              <a:ahLst/>
              <a:cxnLst/>
              <a:rect l="l" t="t" r="r" b="b"/>
              <a:pathLst>
                <a:path w="23435" h="15003" extrusionOk="0">
                  <a:moveTo>
                    <a:pt x="5231" y="0"/>
                  </a:moveTo>
                  <a:cubicBezTo>
                    <a:pt x="2825" y="0"/>
                    <a:pt x="0" y="1548"/>
                    <a:pt x="0" y="5942"/>
                  </a:cubicBezTo>
                  <a:cubicBezTo>
                    <a:pt x="0" y="7742"/>
                    <a:pt x="795" y="9583"/>
                    <a:pt x="2469" y="11529"/>
                  </a:cubicBezTo>
                  <a:lnTo>
                    <a:pt x="5754" y="11529"/>
                  </a:lnTo>
                  <a:lnTo>
                    <a:pt x="5754" y="11550"/>
                  </a:lnTo>
                  <a:lnTo>
                    <a:pt x="7324" y="4499"/>
                  </a:lnTo>
                  <a:cubicBezTo>
                    <a:pt x="7345" y="4352"/>
                    <a:pt x="7470" y="4248"/>
                    <a:pt x="7637" y="4248"/>
                  </a:cubicBezTo>
                  <a:cubicBezTo>
                    <a:pt x="7784" y="4248"/>
                    <a:pt x="7930" y="4352"/>
                    <a:pt x="7951" y="4478"/>
                  </a:cubicBezTo>
                  <a:lnTo>
                    <a:pt x="9772" y="12282"/>
                  </a:lnTo>
                  <a:lnTo>
                    <a:pt x="11048" y="6382"/>
                  </a:lnTo>
                  <a:cubicBezTo>
                    <a:pt x="11090" y="6235"/>
                    <a:pt x="11215" y="6131"/>
                    <a:pt x="11404" y="6131"/>
                  </a:cubicBezTo>
                  <a:cubicBezTo>
                    <a:pt x="11550" y="6131"/>
                    <a:pt x="11697" y="6256"/>
                    <a:pt x="11718" y="6424"/>
                  </a:cubicBezTo>
                  <a:lnTo>
                    <a:pt x="12785" y="15002"/>
                  </a:lnTo>
                  <a:lnTo>
                    <a:pt x="14207" y="3180"/>
                  </a:lnTo>
                  <a:cubicBezTo>
                    <a:pt x="14228" y="3013"/>
                    <a:pt x="14354" y="2887"/>
                    <a:pt x="14521" y="2887"/>
                  </a:cubicBezTo>
                  <a:cubicBezTo>
                    <a:pt x="14668" y="2887"/>
                    <a:pt x="14793" y="3013"/>
                    <a:pt x="14814" y="3180"/>
                  </a:cubicBezTo>
                  <a:lnTo>
                    <a:pt x="15923" y="11215"/>
                  </a:lnTo>
                  <a:lnTo>
                    <a:pt x="17492" y="6193"/>
                  </a:lnTo>
                  <a:cubicBezTo>
                    <a:pt x="17534" y="6068"/>
                    <a:pt x="17681" y="5963"/>
                    <a:pt x="17806" y="5963"/>
                  </a:cubicBezTo>
                  <a:cubicBezTo>
                    <a:pt x="17953" y="5963"/>
                    <a:pt x="18057" y="6068"/>
                    <a:pt x="18099" y="6235"/>
                  </a:cubicBezTo>
                  <a:lnTo>
                    <a:pt x="19250" y="11613"/>
                  </a:lnTo>
                  <a:lnTo>
                    <a:pt x="20882" y="11613"/>
                  </a:lnTo>
                  <a:cubicBezTo>
                    <a:pt x="22619" y="9625"/>
                    <a:pt x="23435" y="7763"/>
                    <a:pt x="23435" y="5942"/>
                  </a:cubicBezTo>
                  <a:cubicBezTo>
                    <a:pt x="23435" y="1569"/>
                    <a:pt x="20610" y="0"/>
                    <a:pt x="18204" y="0"/>
                  </a:cubicBezTo>
                  <a:cubicBezTo>
                    <a:pt x="15944" y="0"/>
                    <a:pt x="13810" y="1235"/>
                    <a:pt x="12492" y="3306"/>
                  </a:cubicBezTo>
                  <a:lnTo>
                    <a:pt x="12471" y="3327"/>
                  </a:lnTo>
                  <a:lnTo>
                    <a:pt x="12450" y="3348"/>
                  </a:lnTo>
                  <a:cubicBezTo>
                    <a:pt x="12282" y="3557"/>
                    <a:pt x="12031" y="3683"/>
                    <a:pt x="11738" y="3724"/>
                  </a:cubicBezTo>
                  <a:lnTo>
                    <a:pt x="11676" y="3724"/>
                  </a:lnTo>
                  <a:cubicBezTo>
                    <a:pt x="11404" y="3724"/>
                    <a:pt x="11132" y="3578"/>
                    <a:pt x="10985" y="3348"/>
                  </a:cubicBezTo>
                  <a:lnTo>
                    <a:pt x="10943" y="3327"/>
                  </a:lnTo>
                  <a:lnTo>
                    <a:pt x="10922" y="3306"/>
                  </a:lnTo>
                  <a:cubicBezTo>
                    <a:pt x="9625" y="1235"/>
                    <a:pt x="7470" y="0"/>
                    <a:pt x="5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627;p60">
            <a:extLst>
              <a:ext uri="{FF2B5EF4-FFF2-40B4-BE49-F238E27FC236}">
                <a16:creationId xmlns:a16="http://schemas.microsoft.com/office/drawing/2014/main" id="{ACB2B2CF-756D-4F9A-A01A-9CB6DF7B99CB}"/>
              </a:ext>
            </a:extLst>
          </p:cNvPr>
          <p:cNvSpPr/>
          <p:nvPr/>
        </p:nvSpPr>
        <p:spPr>
          <a:xfrm>
            <a:off x="412706" y="4057610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28;p60">
            <a:extLst>
              <a:ext uri="{FF2B5EF4-FFF2-40B4-BE49-F238E27FC236}">
                <a16:creationId xmlns:a16="http://schemas.microsoft.com/office/drawing/2014/main" id="{33BB23C4-0287-4FC3-A9FA-AAA68B1F70D9}"/>
              </a:ext>
            </a:extLst>
          </p:cNvPr>
          <p:cNvSpPr/>
          <p:nvPr/>
        </p:nvSpPr>
        <p:spPr>
          <a:xfrm>
            <a:off x="686756" y="4381499"/>
            <a:ext cx="437627" cy="433165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54F2F2"/>
          </a:solidFill>
          <a:ln w="9525" cap="flat" cmpd="sng">
            <a:solidFill>
              <a:srgbClr val="54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713225" y="132090"/>
            <a:ext cx="77169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B309C8E-13F8-40BC-AEAD-F54E95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00" y="744240"/>
            <a:ext cx="8325445" cy="279840"/>
          </a:xfrm>
        </p:spPr>
        <p:txBody>
          <a:bodyPr/>
          <a:lstStyle/>
          <a:p>
            <a:r>
              <a:rPr lang="en-US" sz="1200" dirty="0"/>
              <a:t>Removed unnecessary columns ('Category', 'image') that were not relevant for the analysis and renaming the material column to be more understandable</a:t>
            </a:r>
          </a:p>
          <a:p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E41BEC-4F97-4E8A-8EEB-147939C4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"/>
          <a:stretch/>
        </p:blipFill>
        <p:spPr>
          <a:xfrm>
            <a:off x="245049" y="1150410"/>
            <a:ext cx="8653252" cy="39589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713225" y="132090"/>
            <a:ext cx="77169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Data Reshaping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B309C8E-13F8-40BC-AEAD-F54E95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00" y="744240"/>
            <a:ext cx="8325445" cy="279840"/>
          </a:xfrm>
        </p:spPr>
        <p:txBody>
          <a:bodyPr/>
          <a:lstStyle/>
          <a:p>
            <a:r>
              <a:rPr lang="en-US" dirty="0"/>
              <a:t>Transformed the dataset from wide format to long format to facilitate time series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356C6-6FC4-4AF1-B060-8F4C56258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" r="1055" b="89267"/>
          <a:stretch/>
        </p:blipFill>
        <p:spPr>
          <a:xfrm>
            <a:off x="1144876" y="1158030"/>
            <a:ext cx="6854248" cy="41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7D254-6234-42E7-9789-359F153A8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80" r="45204" b="491"/>
          <a:stretch/>
        </p:blipFill>
        <p:spPr>
          <a:xfrm>
            <a:off x="2880359" y="1635092"/>
            <a:ext cx="3493467" cy="3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713225" y="132090"/>
            <a:ext cx="7546855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Date Creation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B309C8E-13F8-40BC-AEAD-F54E95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00" y="744240"/>
            <a:ext cx="8139079" cy="279840"/>
          </a:xfrm>
        </p:spPr>
        <p:txBody>
          <a:bodyPr/>
          <a:lstStyle/>
          <a:p>
            <a:r>
              <a:rPr lang="en-US" dirty="0"/>
              <a:t>Created a 'Date' column by mapping quarters to the corresponding months and combining with the year.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27733-44EC-4E40-ACAC-CB494412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0" y="1273746"/>
            <a:ext cx="4113354" cy="357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7BC8-3AED-4DD4-BDF2-23A40505A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264" y="1273746"/>
            <a:ext cx="3660915" cy="35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9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713225" y="132090"/>
            <a:ext cx="7531615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Date Creation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B309C8E-13F8-40BC-AEAD-F54E95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00" y="744240"/>
            <a:ext cx="8192420" cy="279840"/>
          </a:xfrm>
        </p:spPr>
        <p:txBody>
          <a:bodyPr/>
          <a:lstStyle/>
          <a:p>
            <a:r>
              <a:rPr lang="en-US" dirty="0"/>
              <a:t>Created a 'Date' column by mapping quarters to the corresponding months and combining with the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1E088-11C6-419A-BFA9-27A9D7A34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964"/>
          <a:stretch/>
        </p:blipFill>
        <p:spPr>
          <a:xfrm>
            <a:off x="417989" y="1822206"/>
            <a:ext cx="4824572" cy="1499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05323-F7BE-4673-9B8E-E238F6E34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43" r="42950" b="-1"/>
          <a:stretch/>
        </p:blipFill>
        <p:spPr>
          <a:xfrm>
            <a:off x="5593081" y="1051350"/>
            <a:ext cx="2987040" cy="38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713225" y="132090"/>
            <a:ext cx="77169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Handling Missing Values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B309C8E-13F8-40BC-AEAD-F54E95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00" y="744240"/>
            <a:ext cx="8325445" cy="279840"/>
          </a:xfrm>
        </p:spPr>
        <p:txBody>
          <a:bodyPr/>
          <a:lstStyle/>
          <a:p>
            <a:r>
              <a:rPr lang="en-US" dirty="0"/>
              <a:t>Addressed missing values by forward and backward filling within each company.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3A75A-04A6-471D-B3BE-4DFC4525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771650"/>
            <a:ext cx="2047875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4B44E-8920-4BF9-BE98-60E039D01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120" y="1226240"/>
            <a:ext cx="5619425" cy="37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1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/>
          <p:nvPr/>
        </p:nvSpPr>
        <p:spPr>
          <a:xfrm>
            <a:off x="6207196" y="4278449"/>
            <a:ext cx="525797" cy="5203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327C8-1296-47F7-97D7-41C52C5F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5" y="629340"/>
            <a:ext cx="8724899" cy="4426157"/>
          </a:xfrm>
          <a:prstGeom prst="rect">
            <a:avLst/>
          </a:prstGeom>
        </p:spPr>
      </p:pic>
      <p:sp>
        <p:nvSpPr>
          <p:cNvPr id="11" name="Google Shape;438;p48">
            <a:extLst>
              <a:ext uri="{FF2B5EF4-FFF2-40B4-BE49-F238E27FC236}">
                <a16:creationId xmlns:a16="http://schemas.microsoft.com/office/drawing/2014/main" id="{CF7DF1B9-D328-444E-A279-673E66756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2090"/>
            <a:ext cx="91440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800" dirty="0"/>
              <a:t>Visualization</a:t>
            </a:r>
            <a:endParaRPr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7"/>
          <p:cNvSpPr txBox="1">
            <a:spLocks noGrp="1"/>
          </p:cNvSpPr>
          <p:nvPr>
            <p:ph type="title"/>
          </p:nvPr>
        </p:nvSpPr>
        <p:spPr>
          <a:xfrm>
            <a:off x="2743200" y="3196196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an</a:t>
            </a:r>
            <a:r>
              <a:rPr lang="en-US" dirty="0"/>
              <a:t>d Testing</a:t>
            </a:r>
            <a:endParaRPr dirty="0"/>
          </a:p>
        </p:txBody>
      </p:sp>
      <p:sp>
        <p:nvSpPr>
          <p:cNvPr id="585" name="Google Shape;585;p57"/>
          <p:cNvSpPr/>
          <p:nvPr/>
        </p:nvSpPr>
        <p:spPr>
          <a:xfrm>
            <a:off x="3764059" y="1389888"/>
            <a:ext cx="1622400" cy="1653900"/>
          </a:xfrm>
          <a:prstGeom prst="ellipse">
            <a:avLst/>
          </a:prstGeom>
          <a:solidFill>
            <a:srgbClr val="006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7"/>
          <p:cNvSpPr txBox="1">
            <a:spLocks noGrp="1"/>
          </p:cNvSpPr>
          <p:nvPr>
            <p:ph type="title" idx="2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87" name="Google Shape;587;p57"/>
          <p:cNvGrpSpPr/>
          <p:nvPr/>
        </p:nvGrpSpPr>
        <p:grpSpPr>
          <a:xfrm>
            <a:off x="6808600" y="1622688"/>
            <a:ext cx="970592" cy="1242332"/>
            <a:chOff x="5924000" y="3363188"/>
            <a:chExt cx="970592" cy="1242332"/>
          </a:xfrm>
        </p:grpSpPr>
        <p:sp>
          <p:nvSpPr>
            <p:cNvPr id="588" name="Google Shape;588;p57"/>
            <p:cNvSpPr/>
            <p:nvPr/>
          </p:nvSpPr>
          <p:spPr>
            <a:xfrm>
              <a:off x="6245210" y="3524392"/>
              <a:ext cx="454372" cy="651009"/>
            </a:xfrm>
            <a:custGeom>
              <a:avLst/>
              <a:gdLst/>
              <a:ahLst/>
              <a:cxnLst/>
              <a:rect l="l" t="t" r="r" b="b"/>
              <a:pathLst>
                <a:path w="9668" h="13852" extrusionOk="0">
                  <a:moveTo>
                    <a:pt x="9406" y="1"/>
                  </a:moveTo>
                  <a:cubicBezTo>
                    <a:pt x="9344" y="1"/>
                    <a:pt x="9286" y="34"/>
                    <a:pt x="9249" y="94"/>
                  </a:cubicBezTo>
                  <a:lnTo>
                    <a:pt x="64" y="13527"/>
                  </a:lnTo>
                  <a:cubicBezTo>
                    <a:pt x="1" y="13632"/>
                    <a:pt x="22" y="13758"/>
                    <a:pt x="126" y="13799"/>
                  </a:cubicBezTo>
                  <a:cubicBezTo>
                    <a:pt x="170" y="13834"/>
                    <a:pt x="217" y="13851"/>
                    <a:pt x="262" y="13851"/>
                  </a:cubicBezTo>
                  <a:cubicBezTo>
                    <a:pt x="325" y="13851"/>
                    <a:pt x="383" y="13819"/>
                    <a:pt x="419" y="13758"/>
                  </a:cubicBezTo>
                  <a:lnTo>
                    <a:pt x="9605" y="346"/>
                  </a:lnTo>
                  <a:cubicBezTo>
                    <a:pt x="9668" y="241"/>
                    <a:pt x="9647" y="94"/>
                    <a:pt x="9542" y="53"/>
                  </a:cubicBezTo>
                  <a:cubicBezTo>
                    <a:pt x="9498" y="18"/>
                    <a:pt x="9451" y="1"/>
                    <a:pt x="9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7"/>
            <p:cNvSpPr/>
            <p:nvPr/>
          </p:nvSpPr>
          <p:spPr>
            <a:xfrm>
              <a:off x="5924000" y="3363188"/>
              <a:ext cx="970592" cy="1242332"/>
            </a:xfrm>
            <a:custGeom>
              <a:avLst/>
              <a:gdLst/>
              <a:ahLst/>
              <a:cxnLst/>
              <a:rect l="l" t="t" r="r" b="b"/>
              <a:pathLst>
                <a:path w="20652" h="26434" extrusionOk="0">
                  <a:moveTo>
                    <a:pt x="14095" y="1712"/>
                  </a:moveTo>
                  <a:cubicBezTo>
                    <a:pt x="14151" y="1712"/>
                    <a:pt x="14205" y="1728"/>
                    <a:pt x="14249" y="1765"/>
                  </a:cubicBezTo>
                  <a:lnTo>
                    <a:pt x="15818" y="2853"/>
                  </a:lnTo>
                  <a:lnTo>
                    <a:pt x="16028" y="2539"/>
                  </a:lnTo>
                  <a:cubicBezTo>
                    <a:pt x="16196" y="2306"/>
                    <a:pt x="16444" y="2177"/>
                    <a:pt x="16703" y="2177"/>
                  </a:cubicBezTo>
                  <a:cubicBezTo>
                    <a:pt x="16863" y="2177"/>
                    <a:pt x="17027" y="2226"/>
                    <a:pt x="17178" y="2330"/>
                  </a:cubicBezTo>
                  <a:cubicBezTo>
                    <a:pt x="17555" y="2581"/>
                    <a:pt x="17660" y="3083"/>
                    <a:pt x="17388" y="3481"/>
                  </a:cubicBezTo>
                  <a:lnTo>
                    <a:pt x="17178" y="3795"/>
                  </a:lnTo>
                  <a:lnTo>
                    <a:pt x="18455" y="4652"/>
                  </a:lnTo>
                  <a:cubicBezTo>
                    <a:pt x="18601" y="4757"/>
                    <a:pt x="18643" y="4945"/>
                    <a:pt x="18538" y="5071"/>
                  </a:cubicBezTo>
                  <a:cubicBezTo>
                    <a:pt x="18470" y="5152"/>
                    <a:pt x="18367" y="5207"/>
                    <a:pt x="18269" y="5207"/>
                  </a:cubicBezTo>
                  <a:cubicBezTo>
                    <a:pt x="18216" y="5207"/>
                    <a:pt x="18164" y="5191"/>
                    <a:pt x="18120" y="5155"/>
                  </a:cubicBezTo>
                  <a:lnTo>
                    <a:pt x="16864" y="4276"/>
                  </a:lnTo>
                  <a:lnTo>
                    <a:pt x="15191" y="6724"/>
                  </a:lnTo>
                  <a:lnTo>
                    <a:pt x="16467" y="7582"/>
                  </a:lnTo>
                  <a:cubicBezTo>
                    <a:pt x="16613" y="7686"/>
                    <a:pt x="16655" y="7875"/>
                    <a:pt x="16551" y="8000"/>
                  </a:cubicBezTo>
                  <a:cubicBezTo>
                    <a:pt x="16483" y="8082"/>
                    <a:pt x="16380" y="8137"/>
                    <a:pt x="16281" y="8137"/>
                  </a:cubicBezTo>
                  <a:cubicBezTo>
                    <a:pt x="16228" y="8137"/>
                    <a:pt x="16176" y="8121"/>
                    <a:pt x="16132" y="8084"/>
                  </a:cubicBezTo>
                  <a:lnTo>
                    <a:pt x="14856" y="7205"/>
                  </a:lnTo>
                  <a:lnTo>
                    <a:pt x="13182" y="9653"/>
                  </a:lnTo>
                  <a:lnTo>
                    <a:pt x="14458" y="10511"/>
                  </a:lnTo>
                  <a:cubicBezTo>
                    <a:pt x="14584" y="10616"/>
                    <a:pt x="14647" y="10804"/>
                    <a:pt x="14542" y="10929"/>
                  </a:cubicBezTo>
                  <a:cubicBezTo>
                    <a:pt x="14474" y="11011"/>
                    <a:pt x="14371" y="11066"/>
                    <a:pt x="14273" y="11066"/>
                  </a:cubicBezTo>
                  <a:cubicBezTo>
                    <a:pt x="14219" y="11066"/>
                    <a:pt x="14168" y="11050"/>
                    <a:pt x="14123" y="11013"/>
                  </a:cubicBezTo>
                  <a:lnTo>
                    <a:pt x="12847" y="10134"/>
                  </a:lnTo>
                  <a:lnTo>
                    <a:pt x="11173" y="12582"/>
                  </a:lnTo>
                  <a:lnTo>
                    <a:pt x="12429" y="13440"/>
                  </a:lnTo>
                  <a:cubicBezTo>
                    <a:pt x="12554" y="13545"/>
                    <a:pt x="12596" y="13733"/>
                    <a:pt x="12491" y="13859"/>
                  </a:cubicBezTo>
                  <a:cubicBezTo>
                    <a:pt x="12424" y="13940"/>
                    <a:pt x="12329" y="13995"/>
                    <a:pt x="12231" y="13995"/>
                  </a:cubicBezTo>
                  <a:cubicBezTo>
                    <a:pt x="12178" y="13995"/>
                    <a:pt x="12124" y="13979"/>
                    <a:pt x="12073" y="13942"/>
                  </a:cubicBezTo>
                  <a:lnTo>
                    <a:pt x="10797" y="13064"/>
                  </a:lnTo>
                  <a:lnTo>
                    <a:pt x="9123" y="15512"/>
                  </a:lnTo>
                  <a:lnTo>
                    <a:pt x="10399" y="16370"/>
                  </a:lnTo>
                  <a:cubicBezTo>
                    <a:pt x="10546" y="16474"/>
                    <a:pt x="10587" y="16663"/>
                    <a:pt x="10483" y="16788"/>
                  </a:cubicBezTo>
                  <a:cubicBezTo>
                    <a:pt x="10415" y="16870"/>
                    <a:pt x="10312" y="16925"/>
                    <a:pt x="10213" y="16925"/>
                  </a:cubicBezTo>
                  <a:cubicBezTo>
                    <a:pt x="10160" y="16925"/>
                    <a:pt x="10108" y="16909"/>
                    <a:pt x="10064" y="16872"/>
                  </a:cubicBezTo>
                  <a:lnTo>
                    <a:pt x="8788" y="15993"/>
                  </a:lnTo>
                  <a:lnTo>
                    <a:pt x="2867" y="24634"/>
                  </a:lnTo>
                  <a:cubicBezTo>
                    <a:pt x="2709" y="24857"/>
                    <a:pt x="2453" y="24982"/>
                    <a:pt x="2186" y="24982"/>
                  </a:cubicBezTo>
                  <a:cubicBezTo>
                    <a:pt x="2027" y="24982"/>
                    <a:pt x="1864" y="24937"/>
                    <a:pt x="1716" y="24844"/>
                  </a:cubicBezTo>
                  <a:cubicBezTo>
                    <a:pt x="1360" y="24572"/>
                    <a:pt x="1255" y="24090"/>
                    <a:pt x="1507" y="23693"/>
                  </a:cubicBezTo>
                  <a:lnTo>
                    <a:pt x="7428" y="15051"/>
                  </a:lnTo>
                  <a:lnTo>
                    <a:pt x="5859" y="13984"/>
                  </a:lnTo>
                  <a:cubicBezTo>
                    <a:pt x="5733" y="13880"/>
                    <a:pt x="5670" y="13691"/>
                    <a:pt x="5775" y="13566"/>
                  </a:cubicBezTo>
                  <a:cubicBezTo>
                    <a:pt x="5843" y="13484"/>
                    <a:pt x="5946" y="13429"/>
                    <a:pt x="6044" y="13429"/>
                  </a:cubicBezTo>
                  <a:cubicBezTo>
                    <a:pt x="6098" y="13429"/>
                    <a:pt x="6149" y="13445"/>
                    <a:pt x="6193" y="13482"/>
                  </a:cubicBezTo>
                  <a:lnTo>
                    <a:pt x="7763" y="14570"/>
                  </a:lnTo>
                  <a:lnTo>
                    <a:pt x="9437" y="12122"/>
                  </a:lnTo>
                  <a:lnTo>
                    <a:pt x="7867" y="11055"/>
                  </a:lnTo>
                  <a:cubicBezTo>
                    <a:pt x="7742" y="10950"/>
                    <a:pt x="7679" y="10762"/>
                    <a:pt x="7784" y="10637"/>
                  </a:cubicBezTo>
                  <a:cubicBezTo>
                    <a:pt x="7852" y="10555"/>
                    <a:pt x="7955" y="10500"/>
                    <a:pt x="8053" y="10500"/>
                  </a:cubicBezTo>
                  <a:cubicBezTo>
                    <a:pt x="8106" y="10500"/>
                    <a:pt x="8158" y="10516"/>
                    <a:pt x="8202" y="10553"/>
                  </a:cubicBezTo>
                  <a:lnTo>
                    <a:pt x="9771" y="11641"/>
                  </a:lnTo>
                  <a:lnTo>
                    <a:pt x="11445" y="9193"/>
                  </a:lnTo>
                  <a:lnTo>
                    <a:pt x="9876" y="8126"/>
                  </a:lnTo>
                  <a:cubicBezTo>
                    <a:pt x="9750" y="8021"/>
                    <a:pt x="9709" y="7833"/>
                    <a:pt x="9813" y="7707"/>
                  </a:cubicBezTo>
                  <a:cubicBezTo>
                    <a:pt x="9881" y="7626"/>
                    <a:pt x="9975" y="7571"/>
                    <a:pt x="10073" y="7571"/>
                  </a:cubicBezTo>
                  <a:cubicBezTo>
                    <a:pt x="10126" y="7571"/>
                    <a:pt x="10180" y="7587"/>
                    <a:pt x="10232" y="7624"/>
                  </a:cubicBezTo>
                  <a:lnTo>
                    <a:pt x="11801" y="8712"/>
                  </a:lnTo>
                  <a:lnTo>
                    <a:pt x="13475" y="6264"/>
                  </a:lnTo>
                  <a:lnTo>
                    <a:pt x="11906" y="5196"/>
                  </a:lnTo>
                  <a:cubicBezTo>
                    <a:pt x="11759" y="5092"/>
                    <a:pt x="11717" y="4903"/>
                    <a:pt x="11822" y="4778"/>
                  </a:cubicBezTo>
                  <a:cubicBezTo>
                    <a:pt x="11890" y="4696"/>
                    <a:pt x="11993" y="4641"/>
                    <a:pt x="12091" y="4641"/>
                  </a:cubicBezTo>
                  <a:cubicBezTo>
                    <a:pt x="12145" y="4641"/>
                    <a:pt x="12196" y="4658"/>
                    <a:pt x="12240" y="4694"/>
                  </a:cubicBezTo>
                  <a:lnTo>
                    <a:pt x="13810" y="5782"/>
                  </a:lnTo>
                  <a:lnTo>
                    <a:pt x="15484" y="3334"/>
                  </a:lnTo>
                  <a:lnTo>
                    <a:pt x="13914" y="2267"/>
                  </a:lnTo>
                  <a:cubicBezTo>
                    <a:pt x="13789" y="2162"/>
                    <a:pt x="13726" y="1974"/>
                    <a:pt x="13831" y="1849"/>
                  </a:cubicBezTo>
                  <a:cubicBezTo>
                    <a:pt x="13885" y="1767"/>
                    <a:pt x="13992" y="1712"/>
                    <a:pt x="14095" y="1712"/>
                  </a:cubicBezTo>
                  <a:close/>
                  <a:moveTo>
                    <a:pt x="15793" y="1"/>
                  </a:moveTo>
                  <a:cubicBezTo>
                    <a:pt x="14467" y="1"/>
                    <a:pt x="13149" y="634"/>
                    <a:pt x="12345" y="1807"/>
                  </a:cubicBezTo>
                  <a:lnTo>
                    <a:pt x="3662" y="14528"/>
                  </a:lnTo>
                  <a:cubicBezTo>
                    <a:pt x="2636" y="16035"/>
                    <a:pt x="2741" y="17939"/>
                    <a:pt x="3766" y="19299"/>
                  </a:cubicBezTo>
                  <a:lnTo>
                    <a:pt x="0" y="24760"/>
                  </a:lnTo>
                  <a:lnTo>
                    <a:pt x="2469" y="26434"/>
                  </a:lnTo>
                  <a:lnTo>
                    <a:pt x="6193" y="20973"/>
                  </a:lnTo>
                  <a:cubicBezTo>
                    <a:pt x="6547" y="21067"/>
                    <a:pt x="6907" y="21113"/>
                    <a:pt x="7266" y="21113"/>
                  </a:cubicBezTo>
                  <a:cubicBezTo>
                    <a:pt x="8587" y="21113"/>
                    <a:pt x="9881" y="20488"/>
                    <a:pt x="10671" y="19320"/>
                  </a:cubicBezTo>
                  <a:lnTo>
                    <a:pt x="19375" y="6577"/>
                  </a:lnTo>
                  <a:cubicBezTo>
                    <a:pt x="20652" y="4694"/>
                    <a:pt x="20191" y="2142"/>
                    <a:pt x="18308" y="865"/>
                  </a:cubicBezTo>
                  <a:lnTo>
                    <a:pt x="18036" y="677"/>
                  </a:lnTo>
                  <a:cubicBezTo>
                    <a:pt x="17354" y="220"/>
                    <a:pt x="16572" y="1"/>
                    <a:pt x="15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57"/>
          <p:cNvGrpSpPr/>
          <p:nvPr/>
        </p:nvGrpSpPr>
        <p:grpSpPr>
          <a:xfrm flipH="1">
            <a:off x="6892238" y="2595433"/>
            <a:ext cx="886954" cy="761035"/>
            <a:chOff x="6966038" y="3770183"/>
            <a:chExt cx="886954" cy="761035"/>
          </a:xfrm>
        </p:grpSpPr>
        <p:sp>
          <p:nvSpPr>
            <p:cNvPr id="591" name="Google Shape;591;p57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7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82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>
            <a:spLocks noGrp="1"/>
          </p:cNvSpPr>
          <p:nvPr>
            <p:ph type="title"/>
          </p:nvPr>
        </p:nvSpPr>
        <p:spPr>
          <a:xfrm>
            <a:off x="235113" y="881125"/>
            <a:ext cx="816936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2400" dirty="0"/>
              <a:t>Splitting the data into training dataset and testing dataset</a:t>
            </a:r>
          </a:p>
        </p:txBody>
      </p:sp>
      <p:sp>
        <p:nvSpPr>
          <p:cNvPr id="514" name="Google Shape;514;p52"/>
          <p:cNvSpPr/>
          <p:nvPr/>
        </p:nvSpPr>
        <p:spPr>
          <a:xfrm>
            <a:off x="2789370" y="452198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6A649-0E33-45F1-87BD-7E5CBFB1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4" y="1833926"/>
            <a:ext cx="7865232" cy="22839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>
            <a:spLocks noGrp="1"/>
          </p:cNvSpPr>
          <p:nvPr>
            <p:ph type="title"/>
          </p:nvPr>
        </p:nvSpPr>
        <p:spPr>
          <a:xfrm>
            <a:off x="-71179" y="84298"/>
            <a:ext cx="7680573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dirty="0"/>
              <a:t> </a:t>
            </a:r>
            <a:r>
              <a:rPr lang="en-US" sz="2400" dirty="0"/>
              <a:t>Exponential smoothing , ARIMA and Prophet models</a:t>
            </a:r>
            <a:br>
              <a:rPr lang="en-US" dirty="0"/>
            </a:br>
            <a:endParaRPr lang="en-US" sz="2400" dirty="0"/>
          </a:p>
        </p:txBody>
      </p:sp>
      <p:sp>
        <p:nvSpPr>
          <p:cNvPr id="514" name="Google Shape;514;p52"/>
          <p:cNvSpPr/>
          <p:nvPr/>
        </p:nvSpPr>
        <p:spPr>
          <a:xfrm>
            <a:off x="2789370" y="452198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D7538-951E-4CD1-AC4F-17B70D66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0" y="743786"/>
            <a:ext cx="7976839" cy="42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0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>
            <a:spLocks noGrp="1"/>
          </p:cNvSpPr>
          <p:nvPr>
            <p:ph type="title"/>
          </p:nvPr>
        </p:nvSpPr>
        <p:spPr>
          <a:xfrm>
            <a:off x="731708" y="297626"/>
            <a:ext cx="7680573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400" dirty="0"/>
              <a:t>Model fitting</a:t>
            </a:r>
          </a:p>
        </p:txBody>
      </p:sp>
      <p:sp>
        <p:nvSpPr>
          <p:cNvPr id="514" name="Google Shape;514;p52"/>
          <p:cNvSpPr/>
          <p:nvPr/>
        </p:nvSpPr>
        <p:spPr>
          <a:xfrm>
            <a:off x="2789370" y="452198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1D506-2424-4343-9357-6446C47D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1" y="764971"/>
            <a:ext cx="7814549" cy="42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7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713225" y="479400"/>
            <a:ext cx="77178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4651950" y="3169998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793050" y="3169998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 idx="9"/>
          </p:nvPr>
        </p:nvSpPr>
        <p:spPr>
          <a:xfrm>
            <a:off x="6544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title" idx="21"/>
          </p:nvPr>
        </p:nvSpPr>
        <p:spPr>
          <a:xfrm>
            <a:off x="4513350" y="3127248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68" name="Google Shape;368;p42"/>
          <p:cNvSpPr/>
          <p:nvPr/>
        </p:nvSpPr>
        <p:spPr>
          <a:xfrm>
            <a:off x="4651950" y="2402162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title" idx="15"/>
          </p:nvPr>
        </p:nvSpPr>
        <p:spPr>
          <a:xfrm>
            <a:off x="45133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793050" y="1641340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2"/>
          <p:cNvSpPr/>
          <p:nvPr/>
        </p:nvSpPr>
        <p:spPr>
          <a:xfrm>
            <a:off x="793050" y="2402162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4651950" y="1641340"/>
            <a:ext cx="444000" cy="452700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505838" y="1741179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Dataset Description</a:t>
            </a:r>
            <a:endParaRPr dirty="0"/>
          </a:p>
        </p:txBody>
      </p:sp>
      <p:sp>
        <p:nvSpPr>
          <p:cNvPr id="375" name="Google Shape;375;p42"/>
          <p:cNvSpPr txBox="1">
            <a:spLocks noGrp="1"/>
          </p:cNvSpPr>
          <p:nvPr>
            <p:ph type="title" idx="3"/>
          </p:nvPr>
        </p:nvSpPr>
        <p:spPr>
          <a:xfrm>
            <a:off x="6544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505838" y="2494583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Exploration</a:t>
            </a:r>
            <a:endParaRPr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title" idx="6"/>
          </p:nvPr>
        </p:nvSpPr>
        <p:spPr>
          <a:xfrm>
            <a:off x="654450" y="2359412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subTitle" idx="13"/>
          </p:nvPr>
        </p:nvSpPr>
        <p:spPr>
          <a:xfrm>
            <a:off x="5351850" y="1743411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Model Training an</a:t>
            </a:r>
            <a:r>
              <a:rPr lang="en-US" dirty="0"/>
              <a:t>d Testing</a:t>
            </a:r>
            <a:endParaRPr dirty="0"/>
          </a:p>
        </p:txBody>
      </p:sp>
      <p:sp>
        <p:nvSpPr>
          <p:cNvPr id="381" name="Google Shape;381;p42"/>
          <p:cNvSpPr txBox="1">
            <a:spLocks noGrp="1"/>
          </p:cNvSpPr>
          <p:nvPr>
            <p:ph type="title" idx="16"/>
          </p:nvPr>
        </p:nvSpPr>
        <p:spPr>
          <a:xfrm>
            <a:off x="4513350" y="1598590"/>
            <a:ext cx="721200" cy="5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7"/>
          </p:nvPr>
        </p:nvSpPr>
        <p:spPr>
          <a:xfrm>
            <a:off x="5351850" y="2491412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Com</a:t>
            </a:r>
            <a:r>
              <a:rPr lang="en-US" dirty="0" err="1"/>
              <a:t>parison</a:t>
            </a:r>
            <a:r>
              <a:rPr lang="en-US" dirty="0"/>
              <a:t> between models</a:t>
            </a:r>
            <a:endParaRPr dirty="0"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7"/>
          </p:nvPr>
        </p:nvSpPr>
        <p:spPr>
          <a:xfrm>
            <a:off x="1505838" y="32793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Preprocessing &amp; Visualization </a:t>
            </a:r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19"/>
          </p:nvPr>
        </p:nvSpPr>
        <p:spPr>
          <a:xfrm>
            <a:off x="5351850" y="3279350"/>
            <a:ext cx="31377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1"/>
          <p:cNvSpPr txBox="1">
            <a:spLocks noGrp="1"/>
          </p:cNvSpPr>
          <p:nvPr>
            <p:ph type="title"/>
          </p:nvPr>
        </p:nvSpPr>
        <p:spPr>
          <a:xfrm>
            <a:off x="2148840" y="3196196"/>
            <a:ext cx="648462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/>
              <a:t>Com</a:t>
            </a:r>
            <a:r>
              <a:rPr lang="en-US" dirty="0" err="1"/>
              <a:t>parison</a:t>
            </a:r>
            <a:r>
              <a:rPr lang="en-US" dirty="0"/>
              <a:t> between models and model selection</a:t>
            </a:r>
            <a:endParaRPr dirty="0"/>
          </a:p>
        </p:txBody>
      </p:sp>
      <p:sp>
        <p:nvSpPr>
          <p:cNvPr id="636" name="Google Shape;636;p61"/>
          <p:cNvSpPr/>
          <p:nvPr/>
        </p:nvSpPr>
        <p:spPr>
          <a:xfrm>
            <a:off x="3764059" y="1389888"/>
            <a:ext cx="1622400" cy="1653900"/>
          </a:xfrm>
          <a:prstGeom prst="ellipse">
            <a:avLst/>
          </a:prstGeom>
          <a:solidFill>
            <a:srgbClr val="006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1"/>
          <p:cNvSpPr txBox="1">
            <a:spLocks noGrp="1"/>
          </p:cNvSpPr>
          <p:nvPr>
            <p:ph type="title" idx="2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38" name="Google Shape;638;p61"/>
          <p:cNvGrpSpPr/>
          <p:nvPr/>
        </p:nvGrpSpPr>
        <p:grpSpPr>
          <a:xfrm flipH="1">
            <a:off x="1929951" y="1378612"/>
            <a:ext cx="1061410" cy="1807159"/>
            <a:chOff x="6968201" y="3058122"/>
            <a:chExt cx="1061410" cy="1807159"/>
          </a:xfrm>
        </p:grpSpPr>
        <p:sp>
          <p:nvSpPr>
            <p:cNvPr id="639" name="Google Shape;639;p61"/>
            <p:cNvSpPr/>
            <p:nvPr/>
          </p:nvSpPr>
          <p:spPr>
            <a:xfrm rot="-1204971">
              <a:off x="7189143" y="3529137"/>
              <a:ext cx="642968" cy="1264187"/>
            </a:xfrm>
            <a:custGeom>
              <a:avLst/>
              <a:gdLst/>
              <a:ahLst/>
              <a:cxnLst/>
              <a:rect l="l" t="t" r="r" b="b"/>
              <a:pathLst>
                <a:path w="13037" h="25633" extrusionOk="0">
                  <a:moveTo>
                    <a:pt x="9625" y="3411"/>
                  </a:moveTo>
                  <a:lnTo>
                    <a:pt x="9625" y="21092"/>
                  </a:lnTo>
                  <a:lnTo>
                    <a:pt x="9667" y="21092"/>
                  </a:lnTo>
                  <a:cubicBezTo>
                    <a:pt x="9667" y="22054"/>
                    <a:pt x="9395" y="22829"/>
                    <a:pt x="8893" y="23331"/>
                  </a:cubicBezTo>
                  <a:cubicBezTo>
                    <a:pt x="8433" y="23791"/>
                    <a:pt x="7721" y="24042"/>
                    <a:pt x="6780" y="24042"/>
                  </a:cubicBezTo>
                  <a:cubicBezTo>
                    <a:pt x="3453" y="24042"/>
                    <a:pt x="3348" y="21134"/>
                    <a:pt x="3348" y="21092"/>
                  </a:cubicBezTo>
                  <a:lnTo>
                    <a:pt x="3348" y="3411"/>
                  </a:lnTo>
                  <a:close/>
                  <a:moveTo>
                    <a:pt x="1" y="1"/>
                  </a:moveTo>
                  <a:lnTo>
                    <a:pt x="1" y="3370"/>
                  </a:lnTo>
                  <a:lnTo>
                    <a:pt x="1758" y="3370"/>
                  </a:lnTo>
                  <a:lnTo>
                    <a:pt x="1758" y="21050"/>
                  </a:lnTo>
                  <a:cubicBezTo>
                    <a:pt x="1758" y="22222"/>
                    <a:pt x="2700" y="25632"/>
                    <a:pt x="6801" y="25632"/>
                  </a:cubicBezTo>
                  <a:cubicBezTo>
                    <a:pt x="8203" y="25632"/>
                    <a:pt x="9291" y="25235"/>
                    <a:pt x="10086" y="24461"/>
                  </a:cubicBezTo>
                  <a:cubicBezTo>
                    <a:pt x="10860" y="23666"/>
                    <a:pt x="11299" y="22473"/>
                    <a:pt x="11299" y="21071"/>
                  </a:cubicBezTo>
                  <a:lnTo>
                    <a:pt x="11299" y="9396"/>
                  </a:lnTo>
                  <a:lnTo>
                    <a:pt x="11341" y="9396"/>
                  </a:lnTo>
                  <a:lnTo>
                    <a:pt x="11278" y="6257"/>
                  </a:lnTo>
                  <a:lnTo>
                    <a:pt x="11278" y="3370"/>
                  </a:lnTo>
                  <a:lnTo>
                    <a:pt x="13036" y="3370"/>
                  </a:lnTo>
                  <a:lnTo>
                    <a:pt x="130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1"/>
            <p:cNvSpPr/>
            <p:nvPr/>
          </p:nvSpPr>
          <p:spPr>
            <a:xfrm rot="-1204971">
              <a:off x="7500343" y="4110561"/>
              <a:ext cx="178583" cy="533579"/>
            </a:xfrm>
            <a:custGeom>
              <a:avLst/>
              <a:gdLst/>
              <a:ahLst/>
              <a:cxnLst/>
              <a:rect l="l" t="t" r="r" b="b"/>
              <a:pathLst>
                <a:path w="3621" h="10819" extrusionOk="0">
                  <a:moveTo>
                    <a:pt x="0" y="1"/>
                  </a:moveTo>
                  <a:lnTo>
                    <a:pt x="0" y="9103"/>
                  </a:lnTo>
                  <a:cubicBezTo>
                    <a:pt x="0" y="9396"/>
                    <a:pt x="231" y="10818"/>
                    <a:pt x="1904" y="10818"/>
                  </a:cubicBezTo>
                  <a:cubicBezTo>
                    <a:pt x="3620" y="10818"/>
                    <a:pt x="3578" y="9291"/>
                    <a:pt x="3578" y="910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1"/>
            <p:cNvSpPr/>
            <p:nvPr/>
          </p:nvSpPr>
          <p:spPr>
            <a:xfrm rot="-1204971">
              <a:off x="7292685" y="3301586"/>
              <a:ext cx="200234" cy="200234"/>
            </a:xfrm>
            <a:custGeom>
              <a:avLst/>
              <a:gdLst/>
              <a:ahLst/>
              <a:cxnLst/>
              <a:rect l="l" t="t" r="r" b="b"/>
              <a:pathLst>
                <a:path w="4060" h="4060" extrusionOk="0">
                  <a:moveTo>
                    <a:pt x="2009" y="1611"/>
                  </a:moveTo>
                  <a:cubicBezTo>
                    <a:pt x="2218" y="1611"/>
                    <a:pt x="2406" y="1800"/>
                    <a:pt x="2406" y="2009"/>
                  </a:cubicBezTo>
                  <a:cubicBezTo>
                    <a:pt x="2406" y="2218"/>
                    <a:pt x="2218" y="2407"/>
                    <a:pt x="2009" y="2407"/>
                  </a:cubicBezTo>
                  <a:cubicBezTo>
                    <a:pt x="1820" y="2407"/>
                    <a:pt x="1632" y="2218"/>
                    <a:pt x="1632" y="2009"/>
                  </a:cubicBezTo>
                  <a:cubicBezTo>
                    <a:pt x="1632" y="1800"/>
                    <a:pt x="1820" y="1611"/>
                    <a:pt x="2009" y="1611"/>
                  </a:cubicBezTo>
                  <a:close/>
                  <a:moveTo>
                    <a:pt x="2030" y="0"/>
                  </a:moveTo>
                  <a:cubicBezTo>
                    <a:pt x="900" y="0"/>
                    <a:pt x="0" y="921"/>
                    <a:pt x="0" y="2030"/>
                  </a:cubicBezTo>
                  <a:cubicBezTo>
                    <a:pt x="0" y="3160"/>
                    <a:pt x="921" y="4060"/>
                    <a:pt x="2030" y="4060"/>
                  </a:cubicBezTo>
                  <a:cubicBezTo>
                    <a:pt x="3139" y="4060"/>
                    <a:pt x="4059" y="3139"/>
                    <a:pt x="4059" y="2030"/>
                  </a:cubicBezTo>
                  <a:cubicBezTo>
                    <a:pt x="4059" y="921"/>
                    <a:pt x="3139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1"/>
            <p:cNvSpPr/>
            <p:nvPr/>
          </p:nvSpPr>
          <p:spPr>
            <a:xfrm rot="-1204971">
              <a:off x="7003244" y="3321516"/>
              <a:ext cx="258036" cy="249799"/>
            </a:xfrm>
            <a:custGeom>
              <a:avLst/>
              <a:gdLst/>
              <a:ahLst/>
              <a:cxnLst/>
              <a:rect l="l" t="t" r="r" b="b"/>
              <a:pathLst>
                <a:path w="5232" h="5065" extrusionOk="0">
                  <a:moveTo>
                    <a:pt x="2595" y="1612"/>
                  </a:moveTo>
                  <a:cubicBezTo>
                    <a:pt x="2993" y="1612"/>
                    <a:pt x="3327" y="1884"/>
                    <a:pt x="3453" y="2240"/>
                  </a:cubicBezTo>
                  <a:cubicBezTo>
                    <a:pt x="3537" y="2470"/>
                    <a:pt x="3516" y="2721"/>
                    <a:pt x="3411" y="2951"/>
                  </a:cubicBezTo>
                  <a:cubicBezTo>
                    <a:pt x="3306" y="3160"/>
                    <a:pt x="3118" y="3348"/>
                    <a:pt x="2888" y="3432"/>
                  </a:cubicBezTo>
                  <a:cubicBezTo>
                    <a:pt x="2796" y="3460"/>
                    <a:pt x="2702" y="3474"/>
                    <a:pt x="2609" y="3474"/>
                  </a:cubicBezTo>
                  <a:cubicBezTo>
                    <a:pt x="2220" y="3474"/>
                    <a:pt x="1856" y="3235"/>
                    <a:pt x="1737" y="2846"/>
                  </a:cubicBezTo>
                  <a:cubicBezTo>
                    <a:pt x="1674" y="2616"/>
                    <a:pt x="1674" y="2344"/>
                    <a:pt x="1779" y="2135"/>
                  </a:cubicBezTo>
                  <a:cubicBezTo>
                    <a:pt x="1884" y="1926"/>
                    <a:pt x="2072" y="1758"/>
                    <a:pt x="2302" y="1675"/>
                  </a:cubicBezTo>
                  <a:cubicBezTo>
                    <a:pt x="2407" y="1654"/>
                    <a:pt x="2490" y="1612"/>
                    <a:pt x="2595" y="1612"/>
                  </a:cubicBezTo>
                  <a:close/>
                  <a:moveTo>
                    <a:pt x="2616" y="1"/>
                  </a:moveTo>
                  <a:cubicBezTo>
                    <a:pt x="2344" y="1"/>
                    <a:pt x="2072" y="43"/>
                    <a:pt x="1821" y="126"/>
                  </a:cubicBezTo>
                  <a:cubicBezTo>
                    <a:pt x="1151" y="335"/>
                    <a:pt x="670" y="817"/>
                    <a:pt x="356" y="1403"/>
                  </a:cubicBezTo>
                  <a:cubicBezTo>
                    <a:pt x="63" y="2009"/>
                    <a:pt x="1" y="2721"/>
                    <a:pt x="210" y="3348"/>
                  </a:cubicBezTo>
                  <a:cubicBezTo>
                    <a:pt x="545" y="4395"/>
                    <a:pt x="1528" y="5064"/>
                    <a:pt x="2616" y="5064"/>
                  </a:cubicBezTo>
                  <a:cubicBezTo>
                    <a:pt x="2909" y="5064"/>
                    <a:pt x="3181" y="5022"/>
                    <a:pt x="3432" y="4939"/>
                  </a:cubicBezTo>
                  <a:cubicBezTo>
                    <a:pt x="4081" y="4729"/>
                    <a:pt x="4583" y="4269"/>
                    <a:pt x="4897" y="3662"/>
                  </a:cubicBezTo>
                  <a:cubicBezTo>
                    <a:pt x="5190" y="3056"/>
                    <a:pt x="5231" y="2344"/>
                    <a:pt x="5022" y="1716"/>
                  </a:cubicBezTo>
                  <a:cubicBezTo>
                    <a:pt x="4687" y="712"/>
                    <a:pt x="3725" y="1"/>
                    <a:pt x="2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1"/>
            <p:cNvSpPr/>
            <p:nvPr/>
          </p:nvSpPr>
          <p:spPr>
            <a:xfrm rot="-1204971">
              <a:off x="7142858" y="3079747"/>
              <a:ext cx="150669" cy="139572"/>
            </a:xfrm>
            <a:custGeom>
              <a:avLst/>
              <a:gdLst/>
              <a:ahLst/>
              <a:cxnLst/>
              <a:rect l="l" t="t" r="r" b="b"/>
              <a:pathLst>
                <a:path w="3055" h="2830" extrusionOk="0">
                  <a:moveTo>
                    <a:pt x="1486" y="1240"/>
                  </a:moveTo>
                  <a:cubicBezTo>
                    <a:pt x="1569" y="1240"/>
                    <a:pt x="1674" y="1302"/>
                    <a:pt x="1695" y="1365"/>
                  </a:cubicBezTo>
                  <a:cubicBezTo>
                    <a:pt x="1716" y="1428"/>
                    <a:pt x="1716" y="1470"/>
                    <a:pt x="1695" y="1532"/>
                  </a:cubicBezTo>
                  <a:cubicBezTo>
                    <a:pt x="1674" y="1574"/>
                    <a:pt x="1611" y="1616"/>
                    <a:pt x="1507" y="1637"/>
                  </a:cubicBezTo>
                  <a:cubicBezTo>
                    <a:pt x="1444" y="1637"/>
                    <a:pt x="1339" y="1574"/>
                    <a:pt x="1297" y="1512"/>
                  </a:cubicBezTo>
                  <a:cubicBezTo>
                    <a:pt x="1235" y="1407"/>
                    <a:pt x="1276" y="1260"/>
                    <a:pt x="1423" y="1240"/>
                  </a:cubicBezTo>
                  <a:close/>
                  <a:moveTo>
                    <a:pt x="1446" y="1"/>
                  </a:moveTo>
                  <a:cubicBezTo>
                    <a:pt x="1298" y="1"/>
                    <a:pt x="1149" y="22"/>
                    <a:pt x="1004" y="68"/>
                  </a:cubicBezTo>
                  <a:cubicBezTo>
                    <a:pt x="628" y="193"/>
                    <a:pt x="335" y="424"/>
                    <a:pt x="188" y="779"/>
                  </a:cubicBezTo>
                  <a:cubicBezTo>
                    <a:pt x="21" y="1114"/>
                    <a:pt x="0" y="1512"/>
                    <a:pt x="105" y="1846"/>
                  </a:cubicBezTo>
                  <a:cubicBezTo>
                    <a:pt x="314" y="2474"/>
                    <a:pt x="858" y="2830"/>
                    <a:pt x="1465" y="2830"/>
                  </a:cubicBezTo>
                  <a:cubicBezTo>
                    <a:pt x="1632" y="2830"/>
                    <a:pt x="1779" y="2809"/>
                    <a:pt x="1904" y="2767"/>
                  </a:cubicBezTo>
                  <a:cubicBezTo>
                    <a:pt x="2636" y="2495"/>
                    <a:pt x="3055" y="1721"/>
                    <a:pt x="2804" y="947"/>
                  </a:cubicBezTo>
                  <a:cubicBezTo>
                    <a:pt x="2619" y="359"/>
                    <a:pt x="2044" y="1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>
            <a:spLocks noGrp="1"/>
          </p:cNvSpPr>
          <p:nvPr>
            <p:ph type="title"/>
          </p:nvPr>
        </p:nvSpPr>
        <p:spPr>
          <a:xfrm>
            <a:off x="487320" y="149605"/>
            <a:ext cx="816936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400" dirty="0"/>
              <a:t>Comparison using RMSE </a:t>
            </a:r>
          </a:p>
        </p:txBody>
      </p:sp>
      <p:sp>
        <p:nvSpPr>
          <p:cNvPr id="514" name="Google Shape;514;p52"/>
          <p:cNvSpPr/>
          <p:nvPr/>
        </p:nvSpPr>
        <p:spPr>
          <a:xfrm>
            <a:off x="2789370" y="452198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9C7D8A-B018-4C38-9B1F-479F0D81F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"/>
          <a:stretch/>
        </p:blipFill>
        <p:spPr>
          <a:xfrm>
            <a:off x="209190" y="586191"/>
            <a:ext cx="8725620" cy="44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>
            <a:spLocks noGrp="1"/>
          </p:cNvSpPr>
          <p:nvPr>
            <p:ph type="title"/>
          </p:nvPr>
        </p:nvSpPr>
        <p:spPr>
          <a:xfrm>
            <a:off x="487320" y="401065"/>
            <a:ext cx="816936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3200" dirty="0"/>
              <a:t>Model Selection </a:t>
            </a:r>
          </a:p>
        </p:txBody>
      </p:sp>
      <p:sp>
        <p:nvSpPr>
          <p:cNvPr id="514" name="Google Shape;514;p52"/>
          <p:cNvSpPr/>
          <p:nvPr/>
        </p:nvSpPr>
        <p:spPr>
          <a:xfrm>
            <a:off x="2789370" y="4521985"/>
            <a:ext cx="327199" cy="323889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1EA35-4BCA-4CC4-8E72-39DE12E1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4" y="1819570"/>
            <a:ext cx="2976428" cy="1685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EDFD3-DA41-4E00-9893-052914D4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734" y="1230324"/>
            <a:ext cx="4297398" cy="35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4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9"/>
          <p:cNvSpPr txBox="1">
            <a:spLocks noGrp="1"/>
          </p:cNvSpPr>
          <p:nvPr>
            <p:ph type="title"/>
          </p:nvPr>
        </p:nvSpPr>
        <p:spPr>
          <a:xfrm>
            <a:off x="2743200" y="3196196"/>
            <a:ext cx="379476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Forecasting</a:t>
            </a:r>
            <a:endParaRPr dirty="0"/>
          </a:p>
        </p:txBody>
      </p:sp>
      <p:sp>
        <p:nvSpPr>
          <p:cNvPr id="610" name="Google Shape;610;p59"/>
          <p:cNvSpPr/>
          <p:nvPr/>
        </p:nvSpPr>
        <p:spPr>
          <a:xfrm>
            <a:off x="3764059" y="1389888"/>
            <a:ext cx="1622400" cy="1653900"/>
          </a:xfrm>
          <a:prstGeom prst="ellipse">
            <a:avLst/>
          </a:prstGeom>
          <a:solidFill>
            <a:srgbClr val="006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9"/>
          <p:cNvSpPr txBox="1">
            <a:spLocks noGrp="1"/>
          </p:cNvSpPr>
          <p:nvPr>
            <p:ph type="title" idx="2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12" name="Google Shape;612;p59"/>
          <p:cNvGrpSpPr/>
          <p:nvPr/>
        </p:nvGrpSpPr>
        <p:grpSpPr>
          <a:xfrm>
            <a:off x="1620505" y="2952377"/>
            <a:ext cx="1122685" cy="1059012"/>
            <a:chOff x="2453055" y="3362325"/>
            <a:chExt cx="1122685" cy="1059012"/>
          </a:xfrm>
        </p:grpSpPr>
        <p:sp>
          <p:nvSpPr>
            <p:cNvPr id="613" name="Google Shape;613;p59"/>
            <p:cNvSpPr/>
            <p:nvPr/>
          </p:nvSpPr>
          <p:spPr>
            <a:xfrm>
              <a:off x="2747764" y="3362325"/>
              <a:ext cx="531737" cy="202941"/>
            </a:xfrm>
            <a:custGeom>
              <a:avLst/>
              <a:gdLst/>
              <a:ahLst/>
              <a:cxnLst/>
              <a:rect l="l" t="t" r="r" b="b"/>
              <a:pathLst>
                <a:path w="15024" h="5734" extrusionOk="0">
                  <a:moveTo>
                    <a:pt x="11069" y="2449"/>
                  </a:moveTo>
                  <a:cubicBezTo>
                    <a:pt x="11906" y="2449"/>
                    <a:pt x="12597" y="3118"/>
                    <a:pt x="12597" y="3955"/>
                  </a:cubicBezTo>
                  <a:cubicBezTo>
                    <a:pt x="12597" y="4813"/>
                    <a:pt x="11927" y="5483"/>
                    <a:pt x="11069" y="5483"/>
                  </a:cubicBezTo>
                  <a:lnTo>
                    <a:pt x="3997" y="5483"/>
                  </a:lnTo>
                  <a:cubicBezTo>
                    <a:pt x="3160" y="5483"/>
                    <a:pt x="2470" y="4792"/>
                    <a:pt x="2470" y="3955"/>
                  </a:cubicBezTo>
                  <a:cubicBezTo>
                    <a:pt x="2470" y="3118"/>
                    <a:pt x="3160" y="2449"/>
                    <a:pt x="3997" y="2449"/>
                  </a:cubicBezTo>
                  <a:close/>
                  <a:moveTo>
                    <a:pt x="3976" y="1"/>
                  </a:moveTo>
                  <a:cubicBezTo>
                    <a:pt x="1779" y="1"/>
                    <a:pt x="1" y="1779"/>
                    <a:pt x="1" y="3976"/>
                  </a:cubicBezTo>
                  <a:lnTo>
                    <a:pt x="1" y="5734"/>
                  </a:lnTo>
                  <a:lnTo>
                    <a:pt x="15003" y="5734"/>
                  </a:lnTo>
                  <a:cubicBezTo>
                    <a:pt x="15024" y="5190"/>
                    <a:pt x="15024" y="4604"/>
                    <a:pt x="15024" y="3976"/>
                  </a:cubicBezTo>
                  <a:cubicBezTo>
                    <a:pt x="15024" y="1779"/>
                    <a:pt x="13245" y="1"/>
                    <a:pt x="11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2453055" y="3565227"/>
              <a:ext cx="1122685" cy="856109"/>
            </a:xfrm>
            <a:custGeom>
              <a:avLst/>
              <a:gdLst/>
              <a:ahLst/>
              <a:cxnLst/>
              <a:rect l="l" t="t" r="r" b="b"/>
              <a:pathLst>
                <a:path w="31721" h="24189" extrusionOk="0">
                  <a:moveTo>
                    <a:pt x="17994" y="5357"/>
                  </a:moveTo>
                  <a:lnTo>
                    <a:pt x="17994" y="9940"/>
                  </a:lnTo>
                  <a:lnTo>
                    <a:pt x="22577" y="9940"/>
                  </a:lnTo>
                  <a:lnTo>
                    <a:pt x="22577" y="14208"/>
                  </a:lnTo>
                  <a:lnTo>
                    <a:pt x="17994" y="14208"/>
                  </a:lnTo>
                  <a:lnTo>
                    <a:pt x="17994" y="18790"/>
                  </a:lnTo>
                  <a:lnTo>
                    <a:pt x="13726" y="18790"/>
                  </a:lnTo>
                  <a:lnTo>
                    <a:pt x="13726" y="14208"/>
                  </a:lnTo>
                  <a:lnTo>
                    <a:pt x="9165" y="14208"/>
                  </a:lnTo>
                  <a:lnTo>
                    <a:pt x="9165" y="9940"/>
                  </a:lnTo>
                  <a:lnTo>
                    <a:pt x="13726" y="9940"/>
                  </a:lnTo>
                  <a:lnTo>
                    <a:pt x="13726" y="5357"/>
                  </a:lnTo>
                  <a:close/>
                  <a:moveTo>
                    <a:pt x="8349" y="1"/>
                  </a:moveTo>
                  <a:lnTo>
                    <a:pt x="8349" y="22"/>
                  </a:lnTo>
                  <a:lnTo>
                    <a:pt x="3201" y="22"/>
                  </a:lnTo>
                  <a:cubicBezTo>
                    <a:pt x="1444" y="22"/>
                    <a:pt x="0" y="1465"/>
                    <a:pt x="0" y="3223"/>
                  </a:cubicBezTo>
                  <a:lnTo>
                    <a:pt x="0" y="21008"/>
                  </a:lnTo>
                  <a:cubicBezTo>
                    <a:pt x="0" y="22766"/>
                    <a:pt x="1444" y="24189"/>
                    <a:pt x="3201" y="24189"/>
                  </a:cubicBezTo>
                  <a:lnTo>
                    <a:pt x="28540" y="24189"/>
                  </a:lnTo>
                  <a:cubicBezTo>
                    <a:pt x="30297" y="24189"/>
                    <a:pt x="31720" y="22766"/>
                    <a:pt x="31720" y="21008"/>
                  </a:cubicBezTo>
                  <a:lnTo>
                    <a:pt x="31720" y="3223"/>
                  </a:lnTo>
                  <a:cubicBezTo>
                    <a:pt x="31720" y="1445"/>
                    <a:pt x="30297" y="22"/>
                    <a:pt x="28540" y="22"/>
                  </a:cubicBezTo>
                  <a:lnTo>
                    <a:pt x="23351" y="22"/>
                  </a:lnTo>
                  <a:lnTo>
                    <a:pt x="23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59"/>
          <p:cNvGrpSpPr/>
          <p:nvPr/>
        </p:nvGrpSpPr>
        <p:grpSpPr>
          <a:xfrm flipH="1">
            <a:off x="1023688" y="2651760"/>
            <a:ext cx="886954" cy="761035"/>
            <a:chOff x="6966038" y="3770183"/>
            <a:chExt cx="886954" cy="761035"/>
          </a:xfrm>
        </p:grpSpPr>
        <p:sp>
          <p:nvSpPr>
            <p:cNvPr id="616" name="Google Shape;616;p59"/>
            <p:cNvSpPr/>
            <p:nvPr/>
          </p:nvSpPr>
          <p:spPr>
            <a:xfrm rot="-5400000">
              <a:off x="7359408" y="4037634"/>
              <a:ext cx="496120" cy="491048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17A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 rot="-5400000">
              <a:off x="6964330" y="3771891"/>
              <a:ext cx="327199" cy="323783"/>
            </a:xfrm>
            <a:custGeom>
              <a:avLst/>
              <a:gdLst/>
              <a:ahLst/>
              <a:cxnLst/>
              <a:rect l="l" t="t" r="r" b="b"/>
              <a:pathLst>
                <a:path w="43010" h="42561" extrusionOk="0">
                  <a:moveTo>
                    <a:pt x="16060" y="1"/>
                  </a:moveTo>
                  <a:cubicBezTo>
                    <a:pt x="16041" y="307"/>
                    <a:pt x="15983" y="613"/>
                    <a:pt x="15983" y="900"/>
                  </a:cubicBezTo>
                  <a:cubicBezTo>
                    <a:pt x="15983" y="5685"/>
                    <a:pt x="16002" y="10471"/>
                    <a:pt x="16041" y="15256"/>
                  </a:cubicBezTo>
                  <a:cubicBezTo>
                    <a:pt x="16041" y="15562"/>
                    <a:pt x="15887" y="15696"/>
                    <a:pt x="15562" y="15696"/>
                  </a:cubicBezTo>
                  <a:cubicBezTo>
                    <a:pt x="15371" y="15696"/>
                    <a:pt x="15141" y="15658"/>
                    <a:pt x="14930" y="15658"/>
                  </a:cubicBezTo>
                  <a:cubicBezTo>
                    <a:pt x="10241" y="15638"/>
                    <a:pt x="5571" y="15638"/>
                    <a:pt x="920" y="15638"/>
                  </a:cubicBezTo>
                  <a:cubicBezTo>
                    <a:pt x="575" y="15638"/>
                    <a:pt x="288" y="15715"/>
                    <a:pt x="1" y="15926"/>
                  </a:cubicBezTo>
                  <a:lnTo>
                    <a:pt x="1" y="26855"/>
                  </a:lnTo>
                  <a:cubicBezTo>
                    <a:pt x="230" y="27027"/>
                    <a:pt x="471" y="27049"/>
                    <a:pt x="714" y="27049"/>
                  </a:cubicBezTo>
                  <a:cubicBezTo>
                    <a:pt x="795" y="27049"/>
                    <a:pt x="876" y="27046"/>
                    <a:pt x="958" y="27046"/>
                  </a:cubicBezTo>
                  <a:cubicBezTo>
                    <a:pt x="5839" y="27027"/>
                    <a:pt x="10719" y="27027"/>
                    <a:pt x="15600" y="27027"/>
                  </a:cubicBezTo>
                  <a:cubicBezTo>
                    <a:pt x="15773" y="27027"/>
                    <a:pt x="15926" y="27104"/>
                    <a:pt x="16021" y="27123"/>
                  </a:cubicBezTo>
                  <a:lnTo>
                    <a:pt x="16021" y="42454"/>
                  </a:lnTo>
                  <a:cubicBezTo>
                    <a:pt x="16309" y="42526"/>
                    <a:pt x="18738" y="42560"/>
                    <a:pt x="21282" y="42560"/>
                  </a:cubicBezTo>
                  <a:cubicBezTo>
                    <a:pt x="24165" y="42560"/>
                    <a:pt x="27195" y="42517"/>
                    <a:pt x="27429" y="42435"/>
                  </a:cubicBezTo>
                  <a:lnTo>
                    <a:pt x="27429" y="27027"/>
                  </a:lnTo>
                  <a:cubicBezTo>
                    <a:pt x="32616" y="27027"/>
                    <a:pt x="37765" y="27027"/>
                    <a:pt x="42857" y="27085"/>
                  </a:cubicBezTo>
                  <a:cubicBezTo>
                    <a:pt x="43010" y="26338"/>
                    <a:pt x="42952" y="16136"/>
                    <a:pt x="42837" y="15715"/>
                  </a:cubicBezTo>
                  <a:lnTo>
                    <a:pt x="27468" y="15715"/>
                  </a:lnTo>
                  <a:cubicBezTo>
                    <a:pt x="27448" y="15504"/>
                    <a:pt x="27429" y="15275"/>
                    <a:pt x="27429" y="15064"/>
                  </a:cubicBezTo>
                  <a:lnTo>
                    <a:pt x="27429" y="671"/>
                  </a:lnTo>
                  <a:cubicBezTo>
                    <a:pt x="27429" y="422"/>
                    <a:pt x="27391" y="211"/>
                    <a:pt x="27372" y="1"/>
                  </a:cubicBezTo>
                  <a:close/>
                </a:path>
              </a:pathLst>
            </a:custGeom>
            <a:solidFill>
              <a:srgbClr val="82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4"/>
          <p:cNvSpPr txBox="1">
            <a:spLocks noGrp="1"/>
          </p:cNvSpPr>
          <p:nvPr>
            <p:ph type="title"/>
          </p:nvPr>
        </p:nvSpPr>
        <p:spPr>
          <a:xfrm>
            <a:off x="343853" y="769620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800" dirty="0"/>
              <a:t>Predictions using ARIMA model</a:t>
            </a:r>
            <a:br>
              <a:rPr lang="en-US" dirty="0"/>
            </a:b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76127-7098-4973-B64B-E756DFEEE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5"/>
          <a:stretch/>
        </p:blipFill>
        <p:spPr>
          <a:xfrm>
            <a:off x="5756944" y="300070"/>
            <a:ext cx="2951763" cy="471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277CE-CEFA-49C5-97C1-07E23E29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3" y="1780190"/>
            <a:ext cx="4848969" cy="21500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"/>
          <p:cNvSpPr txBox="1">
            <a:spLocks noGrp="1"/>
          </p:cNvSpPr>
          <p:nvPr>
            <p:ph type="title"/>
          </p:nvPr>
        </p:nvSpPr>
        <p:spPr>
          <a:xfrm>
            <a:off x="2519165" y="72317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Forecasting Visualization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8BF3D0-A9C0-4714-97C7-52450E06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29517"/>
            <a:ext cx="8778240" cy="46139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2210896" y="1987253"/>
            <a:ext cx="4722208" cy="11689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you!</a:t>
            </a:r>
            <a:endParaRPr sz="7200" dirty="0"/>
          </a:p>
        </p:txBody>
      </p:sp>
      <p:grpSp>
        <p:nvGrpSpPr>
          <p:cNvPr id="24" name="Google Shape;871;p69">
            <a:extLst>
              <a:ext uri="{FF2B5EF4-FFF2-40B4-BE49-F238E27FC236}">
                <a16:creationId xmlns:a16="http://schemas.microsoft.com/office/drawing/2014/main" id="{B0A5472E-B9C9-4A87-AFDE-B07EEDB38ECA}"/>
              </a:ext>
            </a:extLst>
          </p:cNvPr>
          <p:cNvGrpSpPr/>
          <p:nvPr/>
        </p:nvGrpSpPr>
        <p:grpSpPr>
          <a:xfrm>
            <a:off x="247513" y="1408662"/>
            <a:ext cx="1025517" cy="371628"/>
            <a:chOff x="5010925" y="2274500"/>
            <a:chExt cx="1420725" cy="624275"/>
          </a:xfrm>
        </p:grpSpPr>
        <p:sp>
          <p:nvSpPr>
            <p:cNvPr id="25" name="Google Shape;872;p69">
              <a:extLst>
                <a:ext uri="{FF2B5EF4-FFF2-40B4-BE49-F238E27FC236}">
                  <a16:creationId xmlns:a16="http://schemas.microsoft.com/office/drawing/2014/main" id="{C1475370-CBF7-4CD1-8285-64FA2B08D04F}"/>
                </a:ext>
              </a:extLst>
            </p:cNvPr>
            <p:cNvSpPr/>
            <p:nvPr/>
          </p:nvSpPr>
          <p:spPr>
            <a:xfrm>
              <a:off x="6163800" y="2635650"/>
              <a:ext cx="267850" cy="224850"/>
            </a:xfrm>
            <a:custGeom>
              <a:avLst/>
              <a:gdLst/>
              <a:ahLst/>
              <a:cxnLst/>
              <a:rect l="l" t="t" r="r" b="b"/>
              <a:pathLst>
                <a:path w="10714" h="8994" extrusionOk="0">
                  <a:moveTo>
                    <a:pt x="6348" y="1"/>
                  </a:moveTo>
                  <a:cubicBezTo>
                    <a:pt x="6110" y="1"/>
                    <a:pt x="5870" y="22"/>
                    <a:pt x="5629" y="67"/>
                  </a:cubicBezTo>
                  <a:cubicBezTo>
                    <a:pt x="5629" y="67"/>
                    <a:pt x="775" y="924"/>
                    <a:pt x="545" y="987"/>
                  </a:cubicBezTo>
                  <a:cubicBezTo>
                    <a:pt x="147" y="1092"/>
                    <a:pt x="1" y="1259"/>
                    <a:pt x="189" y="1552"/>
                  </a:cubicBezTo>
                  <a:lnTo>
                    <a:pt x="210" y="1615"/>
                  </a:lnTo>
                  <a:cubicBezTo>
                    <a:pt x="1173" y="3247"/>
                    <a:pt x="1675" y="6176"/>
                    <a:pt x="1361" y="8562"/>
                  </a:cubicBezTo>
                  <a:cubicBezTo>
                    <a:pt x="1342" y="8711"/>
                    <a:pt x="1290" y="8993"/>
                    <a:pt x="1576" y="8993"/>
                  </a:cubicBezTo>
                  <a:cubicBezTo>
                    <a:pt x="1611" y="8993"/>
                    <a:pt x="1650" y="8989"/>
                    <a:pt x="1696" y="8980"/>
                  </a:cubicBezTo>
                  <a:cubicBezTo>
                    <a:pt x="2114" y="8896"/>
                    <a:pt x="7094" y="7997"/>
                    <a:pt x="7094" y="7997"/>
                  </a:cubicBezTo>
                  <a:cubicBezTo>
                    <a:pt x="9291" y="7599"/>
                    <a:pt x="10714" y="5486"/>
                    <a:pt x="10337" y="3310"/>
                  </a:cubicBezTo>
                  <a:cubicBezTo>
                    <a:pt x="9965" y="1358"/>
                    <a:pt x="8240" y="1"/>
                    <a:pt x="6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3;p69">
              <a:extLst>
                <a:ext uri="{FF2B5EF4-FFF2-40B4-BE49-F238E27FC236}">
                  <a16:creationId xmlns:a16="http://schemas.microsoft.com/office/drawing/2014/main" id="{C5C4E448-A6D5-4DD1-B482-614DC539EAEE}"/>
                </a:ext>
              </a:extLst>
            </p:cNvPr>
            <p:cNvSpPr/>
            <p:nvPr/>
          </p:nvSpPr>
          <p:spPr>
            <a:xfrm>
              <a:off x="5877150" y="2669900"/>
              <a:ext cx="307600" cy="228875"/>
            </a:xfrm>
            <a:custGeom>
              <a:avLst/>
              <a:gdLst/>
              <a:ahLst/>
              <a:cxnLst/>
              <a:rect l="l" t="t" r="r" b="b"/>
              <a:pathLst>
                <a:path w="12304" h="9155" extrusionOk="0">
                  <a:moveTo>
                    <a:pt x="10087" y="1"/>
                  </a:moveTo>
                  <a:cubicBezTo>
                    <a:pt x="9935" y="1"/>
                    <a:pt x="9751" y="25"/>
                    <a:pt x="9521" y="77"/>
                  </a:cubicBezTo>
                  <a:cubicBezTo>
                    <a:pt x="8517" y="308"/>
                    <a:pt x="3641" y="1145"/>
                    <a:pt x="3641" y="1145"/>
                  </a:cubicBezTo>
                  <a:cubicBezTo>
                    <a:pt x="1465" y="1542"/>
                    <a:pt x="1" y="3635"/>
                    <a:pt x="398" y="5831"/>
                  </a:cubicBezTo>
                  <a:cubicBezTo>
                    <a:pt x="772" y="7778"/>
                    <a:pt x="2485" y="9155"/>
                    <a:pt x="4415" y="9155"/>
                  </a:cubicBezTo>
                  <a:cubicBezTo>
                    <a:pt x="4643" y="9155"/>
                    <a:pt x="4874" y="9135"/>
                    <a:pt x="5106" y="9096"/>
                  </a:cubicBezTo>
                  <a:cubicBezTo>
                    <a:pt x="5106" y="9096"/>
                    <a:pt x="10274" y="8196"/>
                    <a:pt x="11069" y="8008"/>
                  </a:cubicBezTo>
                  <a:cubicBezTo>
                    <a:pt x="11822" y="7819"/>
                    <a:pt x="11969" y="7610"/>
                    <a:pt x="12011" y="7108"/>
                  </a:cubicBezTo>
                  <a:cubicBezTo>
                    <a:pt x="12304" y="4995"/>
                    <a:pt x="11885" y="2191"/>
                    <a:pt x="10965" y="663"/>
                  </a:cubicBezTo>
                  <a:cubicBezTo>
                    <a:pt x="10739" y="276"/>
                    <a:pt x="10600" y="1"/>
                    <a:pt x="10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4;p69">
              <a:extLst>
                <a:ext uri="{FF2B5EF4-FFF2-40B4-BE49-F238E27FC236}">
                  <a16:creationId xmlns:a16="http://schemas.microsoft.com/office/drawing/2014/main" id="{26086C3E-5974-47B8-B821-8ADC59EB5CFD}"/>
                </a:ext>
              </a:extLst>
            </p:cNvPr>
            <p:cNvSpPr/>
            <p:nvPr/>
          </p:nvSpPr>
          <p:spPr>
            <a:xfrm>
              <a:off x="5523025" y="2418050"/>
              <a:ext cx="267850" cy="224825"/>
            </a:xfrm>
            <a:custGeom>
              <a:avLst/>
              <a:gdLst/>
              <a:ahLst/>
              <a:cxnLst/>
              <a:rect l="l" t="t" r="r" b="b"/>
              <a:pathLst>
                <a:path w="10714" h="8993" extrusionOk="0">
                  <a:moveTo>
                    <a:pt x="6359" y="1"/>
                  </a:moveTo>
                  <a:cubicBezTo>
                    <a:pt x="6118" y="1"/>
                    <a:pt x="5874" y="22"/>
                    <a:pt x="5629" y="66"/>
                  </a:cubicBezTo>
                  <a:cubicBezTo>
                    <a:pt x="5629" y="66"/>
                    <a:pt x="775" y="924"/>
                    <a:pt x="544" y="966"/>
                  </a:cubicBezTo>
                  <a:cubicBezTo>
                    <a:pt x="147" y="1071"/>
                    <a:pt x="0" y="1259"/>
                    <a:pt x="189" y="1552"/>
                  </a:cubicBezTo>
                  <a:lnTo>
                    <a:pt x="210" y="1594"/>
                  </a:lnTo>
                  <a:cubicBezTo>
                    <a:pt x="1172" y="3247"/>
                    <a:pt x="1674" y="6176"/>
                    <a:pt x="1360" y="8561"/>
                  </a:cubicBezTo>
                  <a:cubicBezTo>
                    <a:pt x="1342" y="8693"/>
                    <a:pt x="1289" y="8992"/>
                    <a:pt x="1581" y="8992"/>
                  </a:cubicBezTo>
                  <a:cubicBezTo>
                    <a:pt x="1614" y="8992"/>
                    <a:pt x="1652" y="8988"/>
                    <a:pt x="1695" y="8980"/>
                  </a:cubicBezTo>
                  <a:cubicBezTo>
                    <a:pt x="2114" y="8896"/>
                    <a:pt x="7093" y="7975"/>
                    <a:pt x="7093" y="7975"/>
                  </a:cubicBezTo>
                  <a:cubicBezTo>
                    <a:pt x="9290" y="7599"/>
                    <a:pt x="10713" y="5465"/>
                    <a:pt x="10337" y="3309"/>
                  </a:cubicBezTo>
                  <a:cubicBezTo>
                    <a:pt x="9965" y="1358"/>
                    <a:pt x="8272" y="1"/>
                    <a:pt x="6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5;p69">
              <a:extLst>
                <a:ext uri="{FF2B5EF4-FFF2-40B4-BE49-F238E27FC236}">
                  <a16:creationId xmlns:a16="http://schemas.microsoft.com/office/drawing/2014/main" id="{94909674-C204-4E3B-98E0-AF5D023CEF74}"/>
                </a:ext>
              </a:extLst>
            </p:cNvPr>
            <p:cNvSpPr/>
            <p:nvPr/>
          </p:nvSpPr>
          <p:spPr>
            <a:xfrm>
              <a:off x="5237425" y="2452300"/>
              <a:ext cx="307075" cy="228875"/>
            </a:xfrm>
            <a:custGeom>
              <a:avLst/>
              <a:gdLst/>
              <a:ahLst/>
              <a:cxnLst/>
              <a:rect l="l" t="t" r="r" b="b"/>
              <a:pathLst>
                <a:path w="12283" h="9155" extrusionOk="0">
                  <a:moveTo>
                    <a:pt x="10080" y="0"/>
                  </a:moveTo>
                  <a:cubicBezTo>
                    <a:pt x="9929" y="0"/>
                    <a:pt x="9746" y="24"/>
                    <a:pt x="9520" y="77"/>
                  </a:cubicBezTo>
                  <a:cubicBezTo>
                    <a:pt x="8495" y="307"/>
                    <a:pt x="3620" y="1144"/>
                    <a:pt x="3620" y="1144"/>
                  </a:cubicBezTo>
                  <a:cubicBezTo>
                    <a:pt x="1465" y="1542"/>
                    <a:pt x="0" y="3634"/>
                    <a:pt x="377" y="5831"/>
                  </a:cubicBezTo>
                  <a:cubicBezTo>
                    <a:pt x="732" y="7777"/>
                    <a:pt x="2460" y="9154"/>
                    <a:pt x="4393" y="9154"/>
                  </a:cubicBezTo>
                  <a:cubicBezTo>
                    <a:pt x="4621" y="9154"/>
                    <a:pt x="4852" y="9135"/>
                    <a:pt x="5085" y="9095"/>
                  </a:cubicBezTo>
                  <a:cubicBezTo>
                    <a:pt x="5085" y="9095"/>
                    <a:pt x="10274" y="8175"/>
                    <a:pt x="11048" y="8007"/>
                  </a:cubicBezTo>
                  <a:cubicBezTo>
                    <a:pt x="11822" y="7819"/>
                    <a:pt x="11947" y="7610"/>
                    <a:pt x="11989" y="7108"/>
                  </a:cubicBezTo>
                  <a:cubicBezTo>
                    <a:pt x="12282" y="4994"/>
                    <a:pt x="11864" y="2191"/>
                    <a:pt x="10943" y="642"/>
                  </a:cubicBezTo>
                  <a:cubicBezTo>
                    <a:pt x="10734" y="272"/>
                    <a:pt x="10586" y="0"/>
                    <a:pt x="10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6;p69">
              <a:extLst>
                <a:ext uri="{FF2B5EF4-FFF2-40B4-BE49-F238E27FC236}">
                  <a16:creationId xmlns:a16="http://schemas.microsoft.com/office/drawing/2014/main" id="{6090AF79-E76D-411D-AD51-14377230F9FB}"/>
                </a:ext>
              </a:extLst>
            </p:cNvPr>
            <p:cNvSpPr/>
            <p:nvPr/>
          </p:nvSpPr>
          <p:spPr>
            <a:xfrm>
              <a:off x="5544475" y="2623200"/>
              <a:ext cx="293475" cy="262100"/>
            </a:xfrm>
            <a:custGeom>
              <a:avLst/>
              <a:gdLst/>
              <a:ahLst/>
              <a:cxnLst/>
              <a:rect l="l" t="t" r="r" b="b"/>
              <a:pathLst>
                <a:path w="11739" h="10484" extrusionOk="0">
                  <a:moveTo>
                    <a:pt x="6707" y="0"/>
                  </a:moveTo>
                  <a:cubicBezTo>
                    <a:pt x="6605" y="0"/>
                    <a:pt x="6482" y="49"/>
                    <a:pt x="6340" y="146"/>
                  </a:cubicBezTo>
                  <a:cubicBezTo>
                    <a:pt x="6131" y="272"/>
                    <a:pt x="2176" y="3201"/>
                    <a:pt x="2176" y="3201"/>
                  </a:cubicBezTo>
                  <a:cubicBezTo>
                    <a:pt x="377" y="4519"/>
                    <a:pt x="0" y="7051"/>
                    <a:pt x="1339" y="8850"/>
                  </a:cubicBezTo>
                  <a:cubicBezTo>
                    <a:pt x="2140" y="9914"/>
                    <a:pt x="3367" y="10483"/>
                    <a:pt x="4604" y="10483"/>
                  </a:cubicBezTo>
                  <a:cubicBezTo>
                    <a:pt x="5437" y="10483"/>
                    <a:pt x="6274" y="10226"/>
                    <a:pt x="6989" y="9687"/>
                  </a:cubicBezTo>
                  <a:cubicBezTo>
                    <a:pt x="6989" y="9687"/>
                    <a:pt x="11069" y="6716"/>
                    <a:pt x="11404" y="6444"/>
                  </a:cubicBezTo>
                  <a:cubicBezTo>
                    <a:pt x="11738" y="6193"/>
                    <a:pt x="11466" y="6026"/>
                    <a:pt x="11320" y="5921"/>
                  </a:cubicBezTo>
                  <a:cubicBezTo>
                    <a:pt x="9374" y="4540"/>
                    <a:pt x="7596" y="2155"/>
                    <a:pt x="7031" y="334"/>
                  </a:cubicBezTo>
                  <a:lnTo>
                    <a:pt x="7010" y="272"/>
                  </a:lnTo>
                  <a:cubicBezTo>
                    <a:pt x="6949" y="91"/>
                    <a:pt x="6847" y="0"/>
                    <a:pt x="6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7;p69">
              <a:extLst>
                <a:ext uri="{FF2B5EF4-FFF2-40B4-BE49-F238E27FC236}">
                  <a16:creationId xmlns:a16="http://schemas.microsoft.com/office/drawing/2014/main" id="{8B1AB366-9C57-42D5-BFAC-4F183B74BA94}"/>
                </a:ext>
              </a:extLst>
            </p:cNvPr>
            <p:cNvSpPr/>
            <p:nvPr/>
          </p:nvSpPr>
          <p:spPr>
            <a:xfrm>
              <a:off x="5730700" y="2480750"/>
              <a:ext cx="316475" cy="280425"/>
            </a:xfrm>
            <a:custGeom>
              <a:avLst/>
              <a:gdLst/>
              <a:ahLst/>
              <a:cxnLst/>
              <a:rect l="l" t="t" r="r" b="b"/>
              <a:pathLst>
                <a:path w="12659" h="11217" extrusionOk="0">
                  <a:moveTo>
                    <a:pt x="8070" y="1"/>
                  </a:moveTo>
                  <a:cubicBezTo>
                    <a:pt x="7244" y="1"/>
                    <a:pt x="6411" y="254"/>
                    <a:pt x="5691" y="781"/>
                  </a:cubicBezTo>
                  <a:cubicBezTo>
                    <a:pt x="5691" y="781"/>
                    <a:pt x="1737" y="3773"/>
                    <a:pt x="879" y="4358"/>
                  </a:cubicBezTo>
                  <a:cubicBezTo>
                    <a:pt x="0" y="4923"/>
                    <a:pt x="147" y="5237"/>
                    <a:pt x="293" y="5781"/>
                  </a:cubicBezTo>
                  <a:cubicBezTo>
                    <a:pt x="795" y="7497"/>
                    <a:pt x="2553" y="9715"/>
                    <a:pt x="4289" y="10991"/>
                  </a:cubicBezTo>
                  <a:cubicBezTo>
                    <a:pt x="4482" y="11133"/>
                    <a:pt x="4636" y="11216"/>
                    <a:pt x="4822" y="11216"/>
                  </a:cubicBezTo>
                  <a:cubicBezTo>
                    <a:pt x="5019" y="11216"/>
                    <a:pt x="5252" y="11123"/>
                    <a:pt x="5608" y="10908"/>
                  </a:cubicBezTo>
                  <a:cubicBezTo>
                    <a:pt x="6277" y="10468"/>
                    <a:pt x="10504" y="7309"/>
                    <a:pt x="10504" y="7309"/>
                  </a:cubicBezTo>
                  <a:cubicBezTo>
                    <a:pt x="12282" y="5970"/>
                    <a:pt x="12659" y="3438"/>
                    <a:pt x="11341" y="1638"/>
                  </a:cubicBezTo>
                  <a:cubicBezTo>
                    <a:pt x="10537" y="571"/>
                    <a:pt x="9311" y="1"/>
                    <a:pt x="8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8;p69">
              <a:extLst>
                <a:ext uri="{FF2B5EF4-FFF2-40B4-BE49-F238E27FC236}">
                  <a16:creationId xmlns:a16="http://schemas.microsoft.com/office/drawing/2014/main" id="{3B7D4134-8E98-40F5-8C46-C1135B6B0E62}"/>
                </a:ext>
              </a:extLst>
            </p:cNvPr>
            <p:cNvSpPr/>
            <p:nvPr/>
          </p:nvSpPr>
          <p:spPr>
            <a:xfrm>
              <a:off x="5865125" y="2274500"/>
              <a:ext cx="288250" cy="257775"/>
            </a:xfrm>
            <a:custGeom>
              <a:avLst/>
              <a:gdLst/>
              <a:ahLst/>
              <a:cxnLst/>
              <a:rect l="l" t="t" r="r" b="b"/>
              <a:pathLst>
                <a:path w="11530" h="10311" extrusionOk="0">
                  <a:moveTo>
                    <a:pt x="4647" y="0"/>
                  </a:moveTo>
                  <a:cubicBezTo>
                    <a:pt x="3233" y="0"/>
                    <a:pt x="1856" y="747"/>
                    <a:pt x="1088" y="2084"/>
                  </a:cubicBezTo>
                  <a:cubicBezTo>
                    <a:pt x="0" y="4030"/>
                    <a:pt x="691" y="6478"/>
                    <a:pt x="2637" y="7587"/>
                  </a:cubicBezTo>
                  <a:cubicBezTo>
                    <a:pt x="2637" y="7587"/>
                    <a:pt x="7052" y="10035"/>
                    <a:pt x="7428" y="10244"/>
                  </a:cubicBezTo>
                  <a:cubicBezTo>
                    <a:pt x="7509" y="10291"/>
                    <a:pt x="7574" y="10311"/>
                    <a:pt x="7627" y="10311"/>
                  </a:cubicBezTo>
                  <a:cubicBezTo>
                    <a:pt x="7810" y="10311"/>
                    <a:pt x="7851" y="10081"/>
                    <a:pt x="7868" y="9951"/>
                  </a:cubicBezTo>
                  <a:cubicBezTo>
                    <a:pt x="8328" y="7629"/>
                    <a:pt x="9751" y="5013"/>
                    <a:pt x="11215" y="3758"/>
                  </a:cubicBezTo>
                  <a:lnTo>
                    <a:pt x="11257" y="3737"/>
                  </a:lnTo>
                  <a:cubicBezTo>
                    <a:pt x="11529" y="3507"/>
                    <a:pt x="11446" y="3297"/>
                    <a:pt x="11111" y="3046"/>
                  </a:cubicBezTo>
                  <a:cubicBezTo>
                    <a:pt x="10902" y="2900"/>
                    <a:pt x="6612" y="515"/>
                    <a:pt x="6612" y="515"/>
                  </a:cubicBezTo>
                  <a:cubicBezTo>
                    <a:pt x="5989" y="166"/>
                    <a:pt x="5314" y="0"/>
                    <a:pt x="4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79;p69">
              <a:extLst>
                <a:ext uri="{FF2B5EF4-FFF2-40B4-BE49-F238E27FC236}">
                  <a16:creationId xmlns:a16="http://schemas.microsoft.com/office/drawing/2014/main" id="{A040DBF3-0534-4017-ABA7-833C75B962B9}"/>
                </a:ext>
              </a:extLst>
            </p:cNvPr>
            <p:cNvSpPr/>
            <p:nvPr/>
          </p:nvSpPr>
          <p:spPr>
            <a:xfrm>
              <a:off x="6079600" y="2372925"/>
              <a:ext cx="314400" cy="270350"/>
            </a:xfrm>
            <a:custGeom>
              <a:avLst/>
              <a:gdLst/>
              <a:ahLst/>
              <a:cxnLst/>
              <a:rect l="l" t="t" r="r" b="b"/>
              <a:pathLst>
                <a:path w="12576" h="10814" extrusionOk="0">
                  <a:moveTo>
                    <a:pt x="3904" y="1"/>
                  </a:moveTo>
                  <a:cubicBezTo>
                    <a:pt x="3624" y="1"/>
                    <a:pt x="3433" y="169"/>
                    <a:pt x="3180" y="386"/>
                  </a:cubicBezTo>
                  <a:cubicBezTo>
                    <a:pt x="1820" y="1537"/>
                    <a:pt x="523" y="4047"/>
                    <a:pt x="105" y="6182"/>
                  </a:cubicBezTo>
                  <a:cubicBezTo>
                    <a:pt x="0" y="6663"/>
                    <a:pt x="42" y="6893"/>
                    <a:pt x="691" y="7332"/>
                  </a:cubicBezTo>
                  <a:cubicBezTo>
                    <a:pt x="1381" y="7751"/>
                    <a:pt x="6005" y="10304"/>
                    <a:pt x="6005" y="10304"/>
                  </a:cubicBezTo>
                  <a:cubicBezTo>
                    <a:pt x="6624" y="10650"/>
                    <a:pt x="7294" y="10814"/>
                    <a:pt x="7955" y="10814"/>
                  </a:cubicBezTo>
                  <a:cubicBezTo>
                    <a:pt x="9369" y="10814"/>
                    <a:pt x="10739" y="10061"/>
                    <a:pt x="11466" y="8734"/>
                  </a:cubicBezTo>
                  <a:cubicBezTo>
                    <a:pt x="12575" y="6809"/>
                    <a:pt x="11864" y="4340"/>
                    <a:pt x="9939" y="3252"/>
                  </a:cubicBezTo>
                  <a:cubicBezTo>
                    <a:pt x="9939" y="3252"/>
                    <a:pt x="5587" y="867"/>
                    <a:pt x="4729" y="323"/>
                  </a:cubicBezTo>
                  <a:cubicBezTo>
                    <a:pt x="4365" y="92"/>
                    <a:pt x="4110" y="1"/>
                    <a:pt x="3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0;p69">
              <a:extLst>
                <a:ext uri="{FF2B5EF4-FFF2-40B4-BE49-F238E27FC236}">
                  <a16:creationId xmlns:a16="http://schemas.microsoft.com/office/drawing/2014/main" id="{E6AEC474-DA8C-4747-A556-007EF215E835}"/>
                </a:ext>
              </a:extLst>
            </p:cNvPr>
            <p:cNvSpPr/>
            <p:nvPr/>
          </p:nvSpPr>
          <p:spPr>
            <a:xfrm>
              <a:off x="5010925" y="2660675"/>
              <a:ext cx="253200" cy="208925"/>
            </a:xfrm>
            <a:custGeom>
              <a:avLst/>
              <a:gdLst/>
              <a:ahLst/>
              <a:cxnLst/>
              <a:rect l="l" t="t" r="r" b="b"/>
              <a:pathLst>
                <a:path w="10128" h="8357" extrusionOk="0">
                  <a:moveTo>
                    <a:pt x="4165" y="1"/>
                  </a:moveTo>
                  <a:cubicBezTo>
                    <a:pt x="2047" y="1"/>
                    <a:pt x="267" y="1672"/>
                    <a:pt x="126" y="3773"/>
                  </a:cubicBezTo>
                  <a:cubicBezTo>
                    <a:pt x="0" y="5991"/>
                    <a:pt x="1695" y="7895"/>
                    <a:pt x="3913" y="8042"/>
                  </a:cubicBezTo>
                  <a:cubicBezTo>
                    <a:pt x="3913" y="8042"/>
                    <a:pt x="8976" y="8314"/>
                    <a:pt x="9395" y="8356"/>
                  </a:cubicBezTo>
                  <a:cubicBezTo>
                    <a:pt x="9409" y="8356"/>
                    <a:pt x="9422" y="8357"/>
                    <a:pt x="9435" y="8357"/>
                  </a:cubicBezTo>
                  <a:cubicBezTo>
                    <a:pt x="9828" y="8357"/>
                    <a:pt x="9728" y="8057"/>
                    <a:pt x="9667" y="7895"/>
                  </a:cubicBezTo>
                  <a:cubicBezTo>
                    <a:pt x="9081" y="5594"/>
                    <a:pt x="9207" y="2623"/>
                    <a:pt x="9960" y="865"/>
                  </a:cubicBezTo>
                  <a:lnTo>
                    <a:pt x="10002" y="823"/>
                  </a:lnTo>
                  <a:cubicBezTo>
                    <a:pt x="10127" y="530"/>
                    <a:pt x="9960" y="342"/>
                    <a:pt x="9541" y="300"/>
                  </a:cubicBezTo>
                  <a:cubicBezTo>
                    <a:pt x="9311" y="258"/>
                    <a:pt x="4394" y="7"/>
                    <a:pt x="4394" y="7"/>
                  </a:cubicBezTo>
                  <a:cubicBezTo>
                    <a:pt x="4317" y="3"/>
                    <a:pt x="4241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1;p69">
              <a:extLst>
                <a:ext uri="{FF2B5EF4-FFF2-40B4-BE49-F238E27FC236}">
                  <a16:creationId xmlns:a16="http://schemas.microsoft.com/office/drawing/2014/main" id="{C2E7E499-5FD5-47CE-BC64-B0EDB1698E84}"/>
                </a:ext>
              </a:extLst>
            </p:cNvPr>
            <p:cNvSpPr/>
            <p:nvPr/>
          </p:nvSpPr>
          <p:spPr>
            <a:xfrm>
              <a:off x="5258850" y="2670800"/>
              <a:ext cx="300825" cy="210450"/>
            </a:xfrm>
            <a:custGeom>
              <a:avLst/>
              <a:gdLst/>
              <a:ahLst/>
              <a:cxnLst/>
              <a:rect l="l" t="t" r="r" b="b"/>
              <a:pathLst>
                <a:path w="12033" h="8418" extrusionOk="0">
                  <a:moveTo>
                    <a:pt x="1790" y="1"/>
                  </a:moveTo>
                  <a:cubicBezTo>
                    <a:pt x="1101" y="1"/>
                    <a:pt x="994" y="300"/>
                    <a:pt x="775" y="774"/>
                  </a:cubicBezTo>
                  <a:cubicBezTo>
                    <a:pt x="85" y="2427"/>
                    <a:pt x="1" y="5251"/>
                    <a:pt x="545" y="7323"/>
                  </a:cubicBezTo>
                  <a:cubicBezTo>
                    <a:pt x="670" y="7804"/>
                    <a:pt x="817" y="7992"/>
                    <a:pt x="1591" y="8076"/>
                  </a:cubicBezTo>
                  <a:cubicBezTo>
                    <a:pt x="2407" y="8160"/>
                    <a:pt x="7659" y="8411"/>
                    <a:pt x="7659" y="8411"/>
                  </a:cubicBezTo>
                  <a:cubicBezTo>
                    <a:pt x="7736" y="8415"/>
                    <a:pt x="7814" y="8417"/>
                    <a:pt x="7890" y="8417"/>
                  </a:cubicBezTo>
                  <a:cubicBezTo>
                    <a:pt x="10009" y="8417"/>
                    <a:pt x="11806" y="6764"/>
                    <a:pt x="11906" y="4624"/>
                  </a:cubicBezTo>
                  <a:cubicBezTo>
                    <a:pt x="12032" y="2406"/>
                    <a:pt x="10295" y="481"/>
                    <a:pt x="8098" y="355"/>
                  </a:cubicBezTo>
                  <a:cubicBezTo>
                    <a:pt x="8098" y="355"/>
                    <a:pt x="3160" y="146"/>
                    <a:pt x="2135" y="21"/>
                  </a:cubicBezTo>
                  <a:cubicBezTo>
                    <a:pt x="2006" y="7"/>
                    <a:pt x="1891" y="1"/>
                    <a:pt x="1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82;p69">
            <a:extLst>
              <a:ext uri="{FF2B5EF4-FFF2-40B4-BE49-F238E27FC236}">
                <a16:creationId xmlns:a16="http://schemas.microsoft.com/office/drawing/2014/main" id="{4AF88B9F-4CB7-4D2B-AA71-4F9CCEC753A5}"/>
              </a:ext>
            </a:extLst>
          </p:cNvPr>
          <p:cNvGrpSpPr/>
          <p:nvPr/>
        </p:nvGrpSpPr>
        <p:grpSpPr>
          <a:xfrm>
            <a:off x="154861" y="350833"/>
            <a:ext cx="1256440" cy="1107267"/>
            <a:chOff x="2255875" y="1892051"/>
            <a:chExt cx="2248058" cy="1981154"/>
          </a:xfrm>
        </p:grpSpPr>
        <p:sp>
          <p:nvSpPr>
            <p:cNvPr id="36" name="Google Shape;883;p69">
              <a:extLst>
                <a:ext uri="{FF2B5EF4-FFF2-40B4-BE49-F238E27FC236}">
                  <a16:creationId xmlns:a16="http://schemas.microsoft.com/office/drawing/2014/main" id="{22B4677B-AA71-4E71-978B-5603D5EF6C51}"/>
                </a:ext>
              </a:extLst>
            </p:cNvPr>
            <p:cNvSpPr/>
            <p:nvPr/>
          </p:nvSpPr>
          <p:spPr>
            <a:xfrm>
              <a:off x="3297916" y="1892051"/>
              <a:ext cx="165408" cy="165384"/>
            </a:xfrm>
            <a:custGeom>
              <a:avLst/>
              <a:gdLst/>
              <a:ahLst/>
              <a:cxnLst/>
              <a:rect l="l" t="t" r="r" b="b"/>
              <a:pathLst>
                <a:path w="7074" h="7073" extrusionOk="0">
                  <a:moveTo>
                    <a:pt x="3537" y="1"/>
                  </a:moveTo>
                  <a:cubicBezTo>
                    <a:pt x="1570" y="1"/>
                    <a:pt x="1" y="1591"/>
                    <a:pt x="1" y="3537"/>
                  </a:cubicBezTo>
                  <a:cubicBezTo>
                    <a:pt x="1" y="5504"/>
                    <a:pt x="1591" y="7073"/>
                    <a:pt x="3537" y="7073"/>
                  </a:cubicBezTo>
                  <a:cubicBezTo>
                    <a:pt x="5504" y="7073"/>
                    <a:pt x="7073" y="5462"/>
                    <a:pt x="7073" y="3537"/>
                  </a:cubicBezTo>
                  <a:cubicBezTo>
                    <a:pt x="7073" y="1570"/>
                    <a:pt x="5504" y="1"/>
                    <a:pt x="3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4;p69">
              <a:extLst>
                <a:ext uri="{FF2B5EF4-FFF2-40B4-BE49-F238E27FC236}">
                  <a16:creationId xmlns:a16="http://schemas.microsoft.com/office/drawing/2014/main" id="{2B9732AD-4F9D-40C4-9422-CE35106C544E}"/>
                </a:ext>
              </a:extLst>
            </p:cNvPr>
            <p:cNvSpPr/>
            <p:nvPr/>
          </p:nvSpPr>
          <p:spPr>
            <a:xfrm>
              <a:off x="3351249" y="2720803"/>
              <a:ext cx="58246" cy="163911"/>
            </a:xfrm>
            <a:custGeom>
              <a:avLst/>
              <a:gdLst/>
              <a:ahLst/>
              <a:cxnLst/>
              <a:rect l="l" t="t" r="r" b="b"/>
              <a:pathLst>
                <a:path w="2491" h="7010" extrusionOk="0">
                  <a:moveTo>
                    <a:pt x="1" y="0"/>
                  </a:moveTo>
                  <a:cubicBezTo>
                    <a:pt x="21" y="2323"/>
                    <a:pt x="42" y="4645"/>
                    <a:pt x="84" y="7010"/>
                  </a:cubicBezTo>
                  <a:lnTo>
                    <a:pt x="2407" y="7010"/>
                  </a:lnTo>
                  <a:cubicBezTo>
                    <a:pt x="2428" y="4645"/>
                    <a:pt x="2449" y="2302"/>
                    <a:pt x="2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5;p69">
              <a:extLst>
                <a:ext uri="{FF2B5EF4-FFF2-40B4-BE49-F238E27FC236}">
                  <a16:creationId xmlns:a16="http://schemas.microsoft.com/office/drawing/2014/main" id="{FAE4A5E4-A81F-4632-BB53-E0627E58DC75}"/>
                </a:ext>
              </a:extLst>
            </p:cNvPr>
            <p:cNvSpPr/>
            <p:nvPr/>
          </p:nvSpPr>
          <p:spPr>
            <a:xfrm>
              <a:off x="3354195" y="2999649"/>
              <a:ext cx="51395" cy="144364"/>
            </a:xfrm>
            <a:custGeom>
              <a:avLst/>
              <a:gdLst/>
              <a:ahLst/>
              <a:cxnLst/>
              <a:rect l="l" t="t" r="r" b="b"/>
              <a:pathLst>
                <a:path w="2198" h="6174" extrusionOk="0">
                  <a:moveTo>
                    <a:pt x="0" y="1"/>
                  </a:moveTo>
                  <a:cubicBezTo>
                    <a:pt x="21" y="2093"/>
                    <a:pt x="63" y="4123"/>
                    <a:pt x="84" y="6173"/>
                  </a:cubicBezTo>
                  <a:lnTo>
                    <a:pt x="2092" y="6173"/>
                  </a:lnTo>
                  <a:cubicBezTo>
                    <a:pt x="2113" y="4123"/>
                    <a:pt x="2176" y="2072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6;p69">
              <a:extLst>
                <a:ext uri="{FF2B5EF4-FFF2-40B4-BE49-F238E27FC236}">
                  <a16:creationId xmlns:a16="http://schemas.microsoft.com/office/drawing/2014/main" id="{F502A0ED-247C-46C5-B026-83B468B8CBC8}"/>
                </a:ext>
              </a:extLst>
            </p:cNvPr>
            <p:cNvSpPr/>
            <p:nvPr/>
          </p:nvSpPr>
          <p:spPr>
            <a:xfrm>
              <a:off x="3357118" y="3226659"/>
              <a:ext cx="45035" cy="144831"/>
            </a:xfrm>
            <a:custGeom>
              <a:avLst/>
              <a:gdLst/>
              <a:ahLst/>
              <a:cxnLst/>
              <a:rect l="l" t="t" r="r" b="b"/>
              <a:pathLst>
                <a:path w="1926" h="6194" extrusionOk="0">
                  <a:moveTo>
                    <a:pt x="1" y="0"/>
                  </a:moveTo>
                  <a:cubicBezTo>
                    <a:pt x="42" y="2134"/>
                    <a:pt x="84" y="4206"/>
                    <a:pt x="105" y="6194"/>
                  </a:cubicBezTo>
                  <a:lnTo>
                    <a:pt x="1779" y="6194"/>
                  </a:lnTo>
                  <a:cubicBezTo>
                    <a:pt x="1842" y="4206"/>
                    <a:pt x="1863" y="2114"/>
                    <a:pt x="1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7;p69">
              <a:extLst>
                <a:ext uri="{FF2B5EF4-FFF2-40B4-BE49-F238E27FC236}">
                  <a16:creationId xmlns:a16="http://schemas.microsoft.com/office/drawing/2014/main" id="{1C671F13-45D9-4957-946C-258E81F032E5}"/>
                </a:ext>
              </a:extLst>
            </p:cNvPr>
            <p:cNvSpPr/>
            <p:nvPr/>
          </p:nvSpPr>
          <p:spPr>
            <a:xfrm>
              <a:off x="3361514" y="3450231"/>
              <a:ext cx="36243" cy="118900"/>
            </a:xfrm>
            <a:custGeom>
              <a:avLst/>
              <a:gdLst/>
              <a:ahLst/>
              <a:cxnLst/>
              <a:rect l="l" t="t" r="r" b="b"/>
              <a:pathLst>
                <a:path w="1550" h="5085" extrusionOk="0">
                  <a:moveTo>
                    <a:pt x="1" y="0"/>
                  </a:moveTo>
                  <a:cubicBezTo>
                    <a:pt x="22" y="1779"/>
                    <a:pt x="85" y="3474"/>
                    <a:pt x="106" y="5085"/>
                  </a:cubicBezTo>
                  <a:lnTo>
                    <a:pt x="1424" y="5085"/>
                  </a:lnTo>
                  <a:cubicBezTo>
                    <a:pt x="1466" y="3474"/>
                    <a:pt x="1487" y="1779"/>
                    <a:pt x="1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888;p69">
              <a:extLst>
                <a:ext uri="{FF2B5EF4-FFF2-40B4-BE49-F238E27FC236}">
                  <a16:creationId xmlns:a16="http://schemas.microsoft.com/office/drawing/2014/main" id="{91F417F1-C9CE-469E-8C4C-4326972764C1}"/>
                </a:ext>
              </a:extLst>
            </p:cNvPr>
            <p:cNvGrpSpPr/>
            <p:nvPr/>
          </p:nvGrpSpPr>
          <p:grpSpPr>
            <a:xfrm>
              <a:off x="3011875" y="2281301"/>
              <a:ext cx="739285" cy="1591904"/>
              <a:chOff x="3528825" y="2485000"/>
              <a:chExt cx="790425" cy="1702025"/>
            </a:xfrm>
          </p:grpSpPr>
          <p:sp>
            <p:nvSpPr>
              <p:cNvPr id="47" name="Google Shape;889;p69">
                <a:extLst>
                  <a:ext uri="{FF2B5EF4-FFF2-40B4-BE49-F238E27FC236}">
                    <a16:creationId xmlns:a16="http://schemas.microsoft.com/office/drawing/2014/main" id="{F2314A6C-FFFA-43E0-9DD0-E3FC0ACA2548}"/>
                  </a:ext>
                </a:extLst>
              </p:cNvPr>
              <p:cNvSpPr/>
              <p:nvPr/>
            </p:nvSpPr>
            <p:spPr>
              <a:xfrm>
                <a:off x="3680525" y="3219200"/>
                <a:ext cx="438375" cy="472900"/>
              </a:xfrm>
              <a:custGeom>
                <a:avLst/>
                <a:gdLst/>
                <a:ahLst/>
                <a:cxnLst/>
                <a:rect l="l" t="t" r="r" b="b"/>
                <a:pathLst>
                  <a:path w="17535" h="18916" extrusionOk="0">
                    <a:moveTo>
                      <a:pt x="1758" y="1"/>
                    </a:moveTo>
                    <a:cubicBezTo>
                      <a:pt x="586" y="1361"/>
                      <a:pt x="0" y="3160"/>
                      <a:pt x="21" y="4813"/>
                    </a:cubicBezTo>
                    <a:cubicBezTo>
                      <a:pt x="0" y="5880"/>
                      <a:pt x="377" y="7115"/>
                      <a:pt x="1109" y="7994"/>
                    </a:cubicBezTo>
                    <a:cubicBezTo>
                      <a:pt x="1800" y="8893"/>
                      <a:pt x="2700" y="9458"/>
                      <a:pt x="3578" y="9835"/>
                    </a:cubicBezTo>
                    <a:cubicBezTo>
                      <a:pt x="5357" y="10588"/>
                      <a:pt x="7094" y="10755"/>
                      <a:pt x="8767" y="10755"/>
                    </a:cubicBezTo>
                    <a:cubicBezTo>
                      <a:pt x="9190" y="10733"/>
                      <a:pt x="9584" y="10718"/>
                      <a:pt x="9956" y="10718"/>
                    </a:cubicBezTo>
                    <a:cubicBezTo>
                      <a:pt x="10965" y="10718"/>
                      <a:pt x="11813" y="10828"/>
                      <a:pt x="12638" y="11195"/>
                    </a:cubicBezTo>
                    <a:cubicBezTo>
                      <a:pt x="13684" y="11655"/>
                      <a:pt x="14354" y="12534"/>
                      <a:pt x="14647" y="13622"/>
                    </a:cubicBezTo>
                    <a:cubicBezTo>
                      <a:pt x="14961" y="14689"/>
                      <a:pt x="14605" y="15568"/>
                      <a:pt x="13789" y="16342"/>
                    </a:cubicBezTo>
                    <a:cubicBezTo>
                      <a:pt x="13078" y="16991"/>
                      <a:pt x="12115" y="17451"/>
                      <a:pt x="11111" y="17702"/>
                    </a:cubicBezTo>
                    <a:cubicBezTo>
                      <a:pt x="12408" y="17869"/>
                      <a:pt x="13392" y="18330"/>
                      <a:pt x="14396" y="18916"/>
                    </a:cubicBezTo>
                    <a:cubicBezTo>
                      <a:pt x="14521" y="18832"/>
                      <a:pt x="14668" y="18748"/>
                      <a:pt x="14814" y="18644"/>
                    </a:cubicBezTo>
                    <a:cubicBezTo>
                      <a:pt x="16195" y="17765"/>
                      <a:pt x="17534" y="15944"/>
                      <a:pt x="17325" y="13810"/>
                    </a:cubicBezTo>
                    <a:cubicBezTo>
                      <a:pt x="17179" y="12032"/>
                      <a:pt x="16195" y="10065"/>
                      <a:pt x="14500" y="9019"/>
                    </a:cubicBezTo>
                    <a:cubicBezTo>
                      <a:pt x="12918" y="7997"/>
                      <a:pt x="11068" y="7762"/>
                      <a:pt x="9445" y="7762"/>
                    </a:cubicBezTo>
                    <a:cubicBezTo>
                      <a:pt x="9372" y="7762"/>
                      <a:pt x="9300" y="7762"/>
                      <a:pt x="9228" y="7763"/>
                    </a:cubicBezTo>
                    <a:cubicBezTo>
                      <a:pt x="7847" y="7763"/>
                      <a:pt x="6382" y="7617"/>
                      <a:pt x="5210" y="7136"/>
                    </a:cubicBezTo>
                    <a:cubicBezTo>
                      <a:pt x="3976" y="6633"/>
                      <a:pt x="3327" y="5964"/>
                      <a:pt x="3264" y="5127"/>
                    </a:cubicBezTo>
                    <a:cubicBezTo>
                      <a:pt x="3223" y="4060"/>
                      <a:pt x="3641" y="2763"/>
                      <a:pt x="4415" y="2114"/>
                    </a:cubicBezTo>
                    <a:cubicBezTo>
                      <a:pt x="4771" y="1800"/>
                      <a:pt x="5189" y="1549"/>
                      <a:pt x="5671" y="1340"/>
                    </a:cubicBezTo>
                    <a:cubicBezTo>
                      <a:pt x="5524" y="1277"/>
                      <a:pt x="5336" y="1256"/>
                      <a:pt x="5189" y="1193"/>
                    </a:cubicBezTo>
                    <a:cubicBezTo>
                      <a:pt x="3976" y="921"/>
                      <a:pt x="2825" y="545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90;p69">
                <a:extLst>
                  <a:ext uri="{FF2B5EF4-FFF2-40B4-BE49-F238E27FC236}">
                    <a16:creationId xmlns:a16="http://schemas.microsoft.com/office/drawing/2014/main" id="{1676E30C-9DC6-46BA-B189-B183DEF892FF}"/>
                  </a:ext>
                </a:extLst>
              </p:cNvPr>
              <p:cNvSpPr/>
              <p:nvPr/>
            </p:nvSpPr>
            <p:spPr>
              <a:xfrm>
                <a:off x="3788275" y="3714050"/>
                <a:ext cx="224425" cy="363950"/>
              </a:xfrm>
              <a:custGeom>
                <a:avLst/>
                <a:gdLst/>
                <a:ahLst/>
                <a:cxnLst/>
                <a:rect l="l" t="t" r="r" b="b"/>
                <a:pathLst>
                  <a:path w="8977" h="14558" extrusionOk="0">
                    <a:moveTo>
                      <a:pt x="1110" y="0"/>
                    </a:moveTo>
                    <a:cubicBezTo>
                      <a:pt x="482" y="733"/>
                      <a:pt x="84" y="1695"/>
                      <a:pt x="84" y="2595"/>
                    </a:cubicBezTo>
                    <a:cubicBezTo>
                      <a:pt x="1" y="3934"/>
                      <a:pt x="503" y="5357"/>
                      <a:pt x="1465" y="6194"/>
                    </a:cubicBezTo>
                    <a:cubicBezTo>
                      <a:pt x="3390" y="7972"/>
                      <a:pt x="5692" y="7638"/>
                      <a:pt x="6738" y="8600"/>
                    </a:cubicBezTo>
                    <a:cubicBezTo>
                      <a:pt x="7952" y="9500"/>
                      <a:pt x="8098" y="10964"/>
                      <a:pt x="7910" y="12052"/>
                    </a:cubicBezTo>
                    <a:cubicBezTo>
                      <a:pt x="7512" y="14417"/>
                      <a:pt x="5483" y="14208"/>
                      <a:pt x="5545" y="14396"/>
                    </a:cubicBezTo>
                    <a:cubicBezTo>
                      <a:pt x="5511" y="14448"/>
                      <a:pt x="5706" y="14558"/>
                      <a:pt x="6133" y="14558"/>
                    </a:cubicBezTo>
                    <a:cubicBezTo>
                      <a:pt x="6220" y="14558"/>
                      <a:pt x="6317" y="14553"/>
                      <a:pt x="6424" y="14542"/>
                    </a:cubicBezTo>
                    <a:cubicBezTo>
                      <a:pt x="7052" y="14521"/>
                      <a:pt x="8161" y="13977"/>
                      <a:pt x="8621" y="12680"/>
                    </a:cubicBezTo>
                    <a:cubicBezTo>
                      <a:pt x="8851" y="12052"/>
                      <a:pt x="8977" y="11362"/>
                      <a:pt x="8956" y="10567"/>
                    </a:cubicBezTo>
                    <a:cubicBezTo>
                      <a:pt x="8956" y="9709"/>
                      <a:pt x="8621" y="8767"/>
                      <a:pt x="7952" y="8014"/>
                    </a:cubicBezTo>
                    <a:cubicBezTo>
                      <a:pt x="7303" y="7240"/>
                      <a:pt x="6341" y="6696"/>
                      <a:pt x="5336" y="6403"/>
                    </a:cubicBezTo>
                    <a:cubicBezTo>
                      <a:pt x="4499" y="6152"/>
                      <a:pt x="3641" y="5817"/>
                      <a:pt x="2993" y="5294"/>
                    </a:cubicBezTo>
                    <a:cubicBezTo>
                      <a:pt x="1675" y="4415"/>
                      <a:pt x="1549" y="1884"/>
                      <a:pt x="2993" y="1047"/>
                    </a:cubicBezTo>
                    <a:cubicBezTo>
                      <a:pt x="3118" y="963"/>
                      <a:pt x="3286" y="900"/>
                      <a:pt x="3411" y="816"/>
                    </a:cubicBezTo>
                    <a:cubicBezTo>
                      <a:pt x="2658" y="544"/>
                      <a:pt x="1884" y="231"/>
                      <a:pt x="1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91;p69">
                <a:extLst>
                  <a:ext uri="{FF2B5EF4-FFF2-40B4-BE49-F238E27FC236}">
                    <a16:creationId xmlns:a16="http://schemas.microsoft.com/office/drawing/2014/main" id="{4F1A9914-322C-43C8-BA4C-83446DCDC93D}"/>
                  </a:ext>
                </a:extLst>
              </p:cNvPr>
              <p:cNvSpPr/>
              <p:nvPr/>
            </p:nvSpPr>
            <p:spPr>
              <a:xfrm>
                <a:off x="3836925" y="3908125"/>
                <a:ext cx="88425" cy="16865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6746" extrusionOk="0">
                    <a:moveTo>
                      <a:pt x="1235" y="0"/>
                    </a:moveTo>
                    <a:cubicBezTo>
                      <a:pt x="1151" y="84"/>
                      <a:pt x="1068" y="167"/>
                      <a:pt x="1026" y="251"/>
                    </a:cubicBezTo>
                    <a:cubicBezTo>
                      <a:pt x="356" y="983"/>
                      <a:pt x="21" y="1946"/>
                      <a:pt x="21" y="2762"/>
                    </a:cubicBezTo>
                    <a:cubicBezTo>
                      <a:pt x="1" y="3536"/>
                      <a:pt x="126" y="4248"/>
                      <a:pt x="356" y="4875"/>
                    </a:cubicBezTo>
                    <a:cubicBezTo>
                      <a:pt x="796" y="6152"/>
                      <a:pt x="1926" y="6696"/>
                      <a:pt x="2553" y="6737"/>
                    </a:cubicBezTo>
                    <a:cubicBezTo>
                      <a:pt x="2642" y="6743"/>
                      <a:pt x="2724" y="6746"/>
                      <a:pt x="2798" y="6746"/>
                    </a:cubicBezTo>
                    <a:cubicBezTo>
                      <a:pt x="3270" y="6746"/>
                      <a:pt x="3465" y="6642"/>
                      <a:pt x="3411" y="6570"/>
                    </a:cubicBezTo>
                    <a:cubicBezTo>
                      <a:pt x="3537" y="6403"/>
                      <a:pt x="1486" y="6633"/>
                      <a:pt x="1089" y="4269"/>
                    </a:cubicBezTo>
                    <a:cubicBezTo>
                      <a:pt x="921" y="3180"/>
                      <a:pt x="1068" y="1716"/>
                      <a:pt x="2281" y="816"/>
                    </a:cubicBezTo>
                    <a:cubicBezTo>
                      <a:pt x="2344" y="732"/>
                      <a:pt x="2449" y="649"/>
                      <a:pt x="2553" y="607"/>
                    </a:cubicBezTo>
                    <a:cubicBezTo>
                      <a:pt x="2114" y="419"/>
                      <a:pt x="1674" y="209"/>
                      <a:pt x="1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92;p69">
                <a:extLst>
                  <a:ext uri="{FF2B5EF4-FFF2-40B4-BE49-F238E27FC236}">
                    <a16:creationId xmlns:a16="http://schemas.microsoft.com/office/drawing/2014/main" id="{29AFC4E7-B28A-4423-94F5-AA4D6EDCD52D}"/>
                  </a:ext>
                </a:extLst>
              </p:cNvPr>
              <p:cNvSpPr/>
              <p:nvPr/>
            </p:nvSpPr>
            <p:spPr>
              <a:xfrm>
                <a:off x="3731775" y="3482850"/>
                <a:ext cx="330625" cy="409600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6384" extrusionOk="0">
                    <a:moveTo>
                      <a:pt x="1424" y="0"/>
                    </a:moveTo>
                    <a:cubicBezTo>
                      <a:pt x="691" y="984"/>
                      <a:pt x="273" y="2197"/>
                      <a:pt x="210" y="3285"/>
                    </a:cubicBezTo>
                    <a:cubicBezTo>
                      <a:pt x="1" y="5398"/>
                      <a:pt x="1319" y="7240"/>
                      <a:pt x="2721" y="8119"/>
                    </a:cubicBezTo>
                    <a:cubicBezTo>
                      <a:pt x="4123" y="9060"/>
                      <a:pt x="5671" y="9479"/>
                      <a:pt x="7136" y="9625"/>
                    </a:cubicBezTo>
                    <a:cubicBezTo>
                      <a:pt x="8496" y="9667"/>
                      <a:pt x="9479" y="9855"/>
                      <a:pt x="10253" y="10357"/>
                    </a:cubicBezTo>
                    <a:cubicBezTo>
                      <a:pt x="11676" y="11194"/>
                      <a:pt x="11551" y="13705"/>
                      <a:pt x="10253" y="14584"/>
                    </a:cubicBezTo>
                    <a:cubicBezTo>
                      <a:pt x="9751" y="14981"/>
                      <a:pt x="9145" y="15295"/>
                      <a:pt x="8517" y="15505"/>
                    </a:cubicBezTo>
                    <a:cubicBezTo>
                      <a:pt x="9207" y="15756"/>
                      <a:pt x="9835" y="16049"/>
                      <a:pt x="10484" y="16383"/>
                    </a:cubicBezTo>
                    <a:cubicBezTo>
                      <a:pt x="10923" y="16174"/>
                      <a:pt x="11342" y="15902"/>
                      <a:pt x="11760" y="15505"/>
                    </a:cubicBezTo>
                    <a:cubicBezTo>
                      <a:pt x="12702" y="14605"/>
                      <a:pt x="13225" y="13182"/>
                      <a:pt x="13120" y="11843"/>
                    </a:cubicBezTo>
                    <a:cubicBezTo>
                      <a:pt x="13120" y="10462"/>
                      <a:pt x="12158" y="8893"/>
                      <a:pt x="10798" y="8223"/>
                    </a:cubicBezTo>
                    <a:cubicBezTo>
                      <a:pt x="9563" y="7491"/>
                      <a:pt x="7847" y="7449"/>
                      <a:pt x="6822" y="7261"/>
                    </a:cubicBezTo>
                    <a:cubicBezTo>
                      <a:pt x="5671" y="7051"/>
                      <a:pt x="4541" y="6549"/>
                      <a:pt x="3725" y="5817"/>
                    </a:cubicBezTo>
                    <a:cubicBezTo>
                      <a:pt x="2930" y="5043"/>
                      <a:pt x="2554" y="4185"/>
                      <a:pt x="2867" y="3097"/>
                    </a:cubicBezTo>
                    <a:cubicBezTo>
                      <a:pt x="3077" y="2197"/>
                      <a:pt x="3600" y="1465"/>
                      <a:pt x="4353" y="963"/>
                    </a:cubicBezTo>
                    <a:cubicBezTo>
                      <a:pt x="4144" y="900"/>
                      <a:pt x="3914" y="879"/>
                      <a:pt x="3704" y="837"/>
                    </a:cubicBezTo>
                    <a:cubicBezTo>
                      <a:pt x="2930" y="628"/>
                      <a:pt x="2198" y="272"/>
                      <a:pt x="1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93;p69">
                <a:extLst>
                  <a:ext uri="{FF2B5EF4-FFF2-40B4-BE49-F238E27FC236}">
                    <a16:creationId xmlns:a16="http://schemas.microsoft.com/office/drawing/2014/main" id="{89641916-57E4-4E67-85B8-F1A3094C141F}"/>
                  </a:ext>
                </a:extLst>
              </p:cNvPr>
              <p:cNvSpPr/>
              <p:nvPr/>
            </p:nvSpPr>
            <p:spPr>
              <a:xfrm>
                <a:off x="3607300" y="2914250"/>
                <a:ext cx="563375" cy="540900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21636" extrusionOk="0">
                    <a:moveTo>
                      <a:pt x="2469" y="0"/>
                    </a:moveTo>
                    <a:cubicBezTo>
                      <a:pt x="900" y="1444"/>
                      <a:pt x="0" y="3766"/>
                      <a:pt x="167" y="5922"/>
                    </a:cubicBezTo>
                    <a:cubicBezTo>
                      <a:pt x="209" y="7177"/>
                      <a:pt x="795" y="8432"/>
                      <a:pt x="1548" y="9353"/>
                    </a:cubicBezTo>
                    <a:cubicBezTo>
                      <a:pt x="2323" y="10232"/>
                      <a:pt x="3222" y="10839"/>
                      <a:pt x="4101" y="11299"/>
                    </a:cubicBezTo>
                    <a:cubicBezTo>
                      <a:pt x="5921" y="12220"/>
                      <a:pt x="7742" y="12617"/>
                      <a:pt x="9583" y="12847"/>
                    </a:cubicBezTo>
                    <a:cubicBezTo>
                      <a:pt x="10402" y="12951"/>
                      <a:pt x="11233" y="12965"/>
                      <a:pt x="12020" y="12965"/>
                    </a:cubicBezTo>
                    <a:cubicBezTo>
                      <a:pt x="12330" y="12965"/>
                      <a:pt x="12634" y="12963"/>
                      <a:pt x="12928" y="12963"/>
                    </a:cubicBezTo>
                    <a:cubicBezTo>
                      <a:pt x="13544" y="12963"/>
                      <a:pt x="14113" y="12973"/>
                      <a:pt x="14605" y="13036"/>
                    </a:cubicBezTo>
                    <a:cubicBezTo>
                      <a:pt x="16007" y="13161"/>
                      <a:pt x="17283" y="13580"/>
                      <a:pt x="18078" y="14333"/>
                    </a:cubicBezTo>
                    <a:cubicBezTo>
                      <a:pt x="18852" y="15023"/>
                      <a:pt x="19250" y="16300"/>
                      <a:pt x="19229" y="17346"/>
                    </a:cubicBezTo>
                    <a:cubicBezTo>
                      <a:pt x="19166" y="18183"/>
                      <a:pt x="18518" y="18873"/>
                      <a:pt x="17283" y="19355"/>
                    </a:cubicBezTo>
                    <a:cubicBezTo>
                      <a:pt x="16906" y="19522"/>
                      <a:pt x="16509" y="19627"/>
                      <a:pt x="16090" y="19731"/>
                    </a:cubicBezTo>
                    <a:cubicBezTo>
                      <a:pt x="17367" y="20233"/>
                      <a:pt x="18538" y="20966"/>
                      <a:pt x="19773" y="21635"/>
                    </a:cubicBezTo>
                    <a:cubicBezTo>
                      <a:pt x="20380" y="21300"/>
                      <a:pt x="20945" y="20819"/>
                      <a:pt x="21447" y="20233"/>
                    </a:cubicBezTo>
                    <a:cubicBezTo>
                      <a:pt x="22158" y="19334"/>
                      <a:pt x="22535" y="18141"/>
                      <a:pt x="22514" y="17032"/>
                    </a:cubicBezTo>
                    <a:cubicBezTo>
                      <a:pt x="22514" y="15044"/>
                      <a:pt x="21740" y="12847"/>
                      <a:pt x="20045" y="11487"/>
                    </a:cubicBezTo>
                    <a:cubicBezTo>
                      <a:pt x="18392" y="10127"/>
                      <a:pt x="16383" y="9604"/>
                      <a:pt x="14563" y="9458"/>
                    </a:cubicBezTo>
                    <a:cubicBezTo>
                      <a:pt x="12617" y="9311"/>
                      <a:pt x="11257" y="9416"/>
                      <a:pt x="9730" y="9144"/>
                    </a:cubicBezTo>
                    <a:cubicBezTo>
                      <a:pt x="6800" y="8767"/>
                      <a:pt x="3829" y="7156"/>
                      <a:pt x="4080" y="5524"/>
                    </a:cubicBezTo>
                    <a:cubicBezTo>
                      <a:pt x="4059" y="3536"/>
                      <a:pt x="5629" y="2218"/>
                      <a:pt x="7846" y="1549"/>
                    </a:cubicBezTo>
                    <a:cubicBezTo>
                      <a:pt x="6068" y="1318"/>
                      <a:pt x="4310" y="921"/>
                      <a:pt x="2636" y="105"/>
                    </a:cubicBezTo>
                    <a:cubicBezTo>
                      <a:pt x="2595" y="84"/>
                      <a:pt x="2511" y="63"/>
                      <a:pt x="2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94;p69">
                <a:extLst>
                  <a:ext uri="{FF2B5EF4-FFF2-40B4-BE49-F238E27FC236}">
                    <a16:creationId xmlns:a16="http://schemas.microsoft.com/office/drawing/2014/main" id="{27ECC866-A090-47B2-BF0B-26B04FDA8E64}"/>
                  </a:ext>
                </a:extLst>
              </p:cNvPr>
              <p:cNvSpPr/>
              <p:nvPr/>
            </p:nvSpPr>
            <p:spPr>
              <a:xfrm>
                <a:off x="3528825" y="2485800"/>
                <a:ext cx="713525" cy="710925"/>
              </a:xfrm>
              <a:custGeom>
                <a:avLst/>
                <a:gdLst/>
                <a:ahLst/>
                <a:cxnLst/>
                <a:rect l="l" t="t" r="r" b="b"/>
                <a:pathLst>
                  <a:path w="28541" h="28437" extrusionOk="0">
                    <a:moveTo>
                      <a:pt x="10944" y="901"/>
                    </a:moveTo>
                    <a:cubicBezTo>
                      <a:pt x="11153" y="901"/>
                      <a:pt x="11299" y="1069"/>
                      <a:pt x="11299" y="1278"/>
                    </a:cubicBezTo>
                    <a:cubicBezTo>
                      <a:pt x="11299" y="1487"/>
                      <a:pt x="11132" y="1634"/>
                      <a:pt x="10944" y="1634"/>
                    </a:cubicBezTo>
                    <a:cubicBezTo>
                      <a:pt x="10734" y="1634"/>
                      <a:pt x="10567" y="1466"/>
                      <a:pt x="10567" y="1278"/>
                    </a:cubicBezTo>
                    <a:cubicBezTo>
                      <a:pt x="10567" y="1090"/>
                      <a:pt x="10755" y="901"/>
                      <a:pt x="10944" y="901"/>
                    </a:cubicBezTo>
                    <a:close/>
                    <a:moveTo>
                      <a:pt x="14060" y="2729"/>
                    </a:moveTo>
                    <a:cubicBezTo>
                      <a:pt x="14058" y="2729"/>
                      <a:pt x="14055" y="2731"/>
                      <a:pt x="14049" y="2738"/>
                    </a:cubicBezTo>
                    <a:lnTo>
                      <a:pt x="14049" y="2738"/>
                    </a:lnTo>
                    <a:cubicBezTo>
                      <a:pt x="14057" y="2737"/>
                      <a:pt x="14062" y="2729"/>
                      <a:pt x="14060" y="2729"/>
                    </a:cubicBezTo>
                    <a:close/>
                    <a:moveTo>
                      <a:pt x="10768" y="1"/>
                    </a:moveTo>
                    <a:cubicBezTo>
                      <a:pt x="10750" y="1"/>
                      <a:pt x="10732" y="1"/>
                      <a:pt x="10713" y="2"/>
                    </a:cubicBezTo>
                    <a:cubicBezTo>
                      <a:pt x="8391" y="232"/>
                      <a:pt x="5587" y="316"/>
                      <a:pt x="2742" y="2554"/>
                    </a:cubicBezTo>
                    <a:cubicBezTo>
                      <a:pt x="1340" y="3663"/>
                      <a:pt x="356" y="5547"/>
                      <a:pt x="147" y="7304"/>
                    </a:cubicBezTo>
                    <a:cubicBezTo>
                      <a:pt x="42" y="8225"/>
                      <a:pt x="1" y="8936"/>
                      <a:pt x="147" y="9982"/>
                    </a:cubicBezTo>
                    <a:cubicBezTo>
                      <a:pt x="293" y="10966"/>
                      <a:pt x="670" y="11970"/>
                      <a:pt x="1235" y="12765"/>
                    </a:cubicBezTo>
                    <a:cubicBezTo>
                      <a:pt x="6110" y="19231"/>
                      <a:pt x="14417" y="17410"/>
                      <a:pt x="19480" y="18394"/>
                    </a:cubicBezTo>
                    <a:cubicBezTo>
                      <a:pt x="22305" y="18979"/>
                      <a:pt x="24418" y="20360"/>
                      <a:pt x="24397" y="22662"/>
                    </a:cubicBezTo>
                    <a:cubicBezTo>
                      <a:pt x="24628" y="24106"/>
                      <a:pt x="22284" y="25570"/>
                      <a:pt x="19669" y="26114"/>
                    </a:cubicBezTo>
                    <a:cubicBezTo>
                      <a:pt x="21364" y="26533"/>
                      <a:pt x="22996" y="27307"/>
                      <a:pt x="24335" y="28437"/>
                    </a:cubicBezTo>
                    <a:lnTo>
                      <a:pt x="24356" y="28437"/>
                    </a:lnTo>
                    <a:cubicBezTo>
                      <a:pt x="25234" y="27977"/>
                      <a:pt x="26155" y="27370"/>
                      <a:pt x="26908" y="26470"/>
                    </a:cubicBezTo>
                    <a:cubicBezTo>
                      <a:pt x="27703" y="25591"/>
                      <a:pt x="28247" y="24315"/>
                      <a:pt x="28310" y="23060"/>
                    </a:cubicBezTo>
                    <a:cubicBezTo>
                      <a:pt x="28540" y="20842"/>
                      <a:pt x="27599" y="18435"/>
                      <a:pt x="25925" y="16992"/>
                    </a:cubicBezTo>
                    <a:cubicBezTo>
                      <a:pt x="24293" y="15527"/>
                      <a:pt x="22410" y="14878"/>
                      <a:pt x="20673" y="14418"/>
                    </a:cubicBezTo>
                    <a:cubicBezTo>
                      <a:pt x="18874" y="14000"/>
                      <a:pt x="17179" y="13853"/>
                      <a:pt x="15505" y="13790"/>
                    </a:cubicBezTo>
                    <a:cubicBezTo>
                      <a:pt x="13873" y="13749"/>
                      <a:pt x="12555" y="13686"/>
                      <a:pt x="11174" y="13456"/>
                    </a:cubicBezTo>
                    <a:cubicBezTo>
                      <a:pt x="8496" y="13037"/>
                      <a:pt x="5943" y="11886"/>
                      <a:pt x="5001" y="10422"/>
                    </a:cubicBezTo>
                    <a:cubicBezTo>
                      <a:pt x="4520" y="9773"/>
                      <a:pt x="4499" y="9020"/>
                      <a:pt x="4583" y="7974"/>
                    </a:cubicBezTo>
                    <a:cubicBezTo>
                      <a:pt x="4708" y="7053"/>
                      <a:pt x="4897" y="5819"/>
                      <a:pt x="5462" y="5316"/>
                    </a:cubicBezTo>
                    <a:cubicBezTo>
                      <a:pt x="6482" y="4211"/>
                      <a:pt x="7264" y="3890"/>
                      <a:pt x="7963" y="3890"/>
                    </a:cubicBezTo>
                    <a:cubicBezTo>
                      <a:pt x="8932" y="3890"/>
                      <a:pt x="9743" y="4506"/>
                      <a:pt x="10809" y="4506"/>
                    </a:cubicBezTo>
                    <a:cubicBezTo>
                      <a:pt x="10867" y="4506"/>
                      <a:pt x="10926" y="4504"/>
                      <a:pt x="10985" y="4500"/>
                    </a:cubicBezTo>
                    <a:cubicBezTo>
                      <a:pt x="11948" y="4479"/>
                      <a:pt x="13371" y="3663"/>
                      <a:pt x="13998" y="2806"/>
                    </a:cubicBezTo>
                    <a:cubicBezTo>
                      <a:pt x="14024" y="2768"/>
                      <a:pt x="14039" y="2748"/>
                      <a:pt x="14049" y="2738"/>
                    </a:cubicBezTo>
                    <a:lnTo>
                      <a:pt x="14049" y="2738"/>
                    </a:lnTo>
                    <a:cubicBezTo>
                      <a:pt x="14049" y="2738"/>
                      <a:pt x="14048" y="2738"/>
                      <a:pt x="14048" y="2738"/>
                    </a:cubicBezTo>
                    <a:cubicBezTo>
                      <a:pt x="14036" y="2738"/>
                      <a:pt x="14019" y="2718"/>
                      <a:pt x="14019" y="2617"/>
                    </a:cubicBezTo>
                    <a:cubicBezTo>
                      <a:pt x="13195" y="1360"/>
                      <a:pt x="11984" y="1"/>
                      <a:pt x="107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95;p69">
                <a:extLst>
                  <a:ext uri="{FF2B5EF4-FFF2-40B4-BE49-F238E27FC236}">
                    <a16:creationId xmlns:a16="http://schemas.microsoft.com/office/drawing/2014/main" id="{DFB66F16-1FA8-4183-89F6-A6C62FC0CC07}"/>
                  </a:ext>
                </a:extLst>
              </p:cNvPr>
              <p:cNvSpPr/>
              <p:nvPr/>
            </p:nvSpPr>
            <p:spPr>
              <a:xfrm>
                <a:off x="3969800" y="2485000"/>
                <a:ext cx="349450" cy="404150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6166" extrusionOk="0">
                    <a:moveTo>
                      <a:pt x="3139" y="954"/>
                    </a:moveTo>
                    <a:cubicBezTo>
                      <a:pt x="3348" y="954"/>
                      <a:pt x="3494" y="1122"/>
                      <a:pt x="3494" y="1331"/>
                    </a:cubicBezTo>
                    <a:cubicBezTo>
                      <a:pt x="3515" y="1519"/>
                      <a:pt x="3348" y="1687"/>
                      <a:pt x="3139" y="1687"/>
                    </a:cubicBezTo>
                    <a:cubicBezTo>
                      <a:pt x="2929" y="1687"/>
                      <a:pt x="2762" y="1540"/>
                      <a:pt x="2762" y="1331"/>
                    </a:cubicBezTo>
                    <a:cubicBezTo>
                      <a:pt x="2762" y="1122"/>
                      <a:pt x="2929" y="954"/>
                      <a:pt x="3139" y="954"/>
                    </a:cubicBezTo>
                    <a:close/>
                    <a:moveTo>
                      <a:pt x="4018" y="1"/>
                    </a:moveTo>
                    <a:cubicBezTo>
                      <a:pt x="3730" y="1"/>
                      <a:pt x="3476" y="19"/>
                      <a:pt x="3264" y="55"/>
                    </a:cubicBezTo>
                    <a:cubicBezTo>
                      <a:pt x="1737" y="306"/>
                      <a:pt x="795" y="1373"/>
                      <a:pt x="0" y="2670"/>
                    </a:cubicBezTo>
                    <a:cubicBezTo>
                      <a:pt x="0" y="3926"/>
                      <a:pt x="1841" y="4491"/>
                      <a:pt x="3034" y="4511"/>
                    </a:cubicBezTo>
                    <a:cubicBezTo>
                      <a:pt x="3084" y="4514"/>
                      <a:pt x="3133" y="4515"/>
                      <a:pt x="3182" y="4515"/>
                    </a:cubicBezTo>
                    <a:cubicBezTo>
                      <a:pt x="4248" y="4515"/>
                      <a:pt x="5071" y="3895"/>
                      <a:pt x="6046" y="3895"/>
                    </a:cubicBezTo>
                    <a:cubicBezTo>
                      <a:pt x="6748" y="3895"/>
                      <a:pt x="7529" y="4217"/>
                      <a:pt x="8537" y="5327"/>
                    </a:cubicBezTo>
                    <a:cubicBezTo>
                      <a:pt x="9123" y="5809"/>
                      <a:pt x="9311" y="7064"/>
                      <a:pt x="9437" y="7964"/>
                    </a:cubicBezTo>
                    <a:cubicBezTo>
                      <a:pt x="9541" y="9010"/>
                      <a:pt x="9520" y="9784"/>
                      <a:pt x="9018" y="10433"/>
                    </a:cubicBezTo>
                    <a:cubicBezTo>
                      <a:pt x="8098" y="11897"/>
                      <a:pt x="5545" y="13048"/>
                      <a:pt x="2846" y="13467"/>
                    </a:cubicBezTo>
                    <a:cubicBezTo>
                      <a:pt x="2783" y="13467"/>
                      <a:pt x="2720" y="13488"/>
                      <a:pt x="2657" y="13488"/>
                    </a:cubicBezTo>
                    <a:cubicBezTo>
                      <a:pt x="2783" y="13509"/>
                      <a:pt x="2888" y="13550"/>
                      <a:pt x="3034" y="13571"/>
                    </a:cubicBezTo>
                    <a:cubicBezTo>
                      <a:pt x="3934" y="13802"/>
                      <a:pt x="4875" y="14220"/>
                      <a:pt x="5733" y="14618"/>
                    </a:cubicBezTo>
                    <a:cubicBezTo>
                      <a:pt x="6758" y="15057"/>
                      <a:pt x="7784" y="15559"/>
                      <a:pt x="8704" y="16166"/>
                    </a:cubicBezTo>
                    <a:cubicBezTo>
                      <a:pt x="10169" y="15392"/>
                      <a:pt x="11550" y="14325"/>
                      <a:pt x="12701" y="12776"/>
                    </a:cubicBezTo>
                    <a:cubicBezTo>
                      <a:pt x="13245" y="11981"/>
                      <a:pt x="13642" y="10977"/>
                      <a:pt x="13768" y="9993"/>
                    </a:cubicBezTo>
                    <a:cubicBezTo>
                      <a:pt x="13977" y="8968"/>
                      <a:pt x="13935" y="8257"/>
                      <a:pt x="13831" y="7336"/>
                    </a:cubicBezTo>
                    <a:cubicBezTo>
                      <a:pt x="13642" y="5558"/>
                      <a:pt x="12659" y="3716"/>
                      <a:pt x="11236" y="2586"/>
                    </a:cubicBezTo>
                    <a:cubicBezTo>
                      <a:pt x="8791" y="699"/>
                      <a:pt x="5775" y="1"/>
                      <a:pt x="40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96;p69">
                <a:extLst>
                  <a:ext uri="{FF2B5EF4-FFF2-40B4-BE49-F238E27FC236}">
                    <a16:creationId xmlns:a16="http://schemas.microsoft.com/office/drawing/2014/main" id="{84379CCC-9205-42C5-B81C-437EC52FA69C}"/>
                  </a:ext>
                </a:extLst>
              </p:cNvPr>
              <p:cNvSpPr/>
              <p:nvPr/>
            </p:nvSpPr>
            <p:spPr>
              <a:xfrm>
                <a:off x="3907550" y="3928525"/>
                <a:ext cx="29300" cy="258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340" extrusionOk="0">
                    <a:moveTo>
                      <a:pt x="0" y="0"/>
                    </a:moveTo>
                    <a:cubicBezTo>
                      <a:pt x="186" y="6306"/>
                      <a:pt x="412" y="10339"/>
                      <a:pt x="639" y="10339"/>
                    </a:cubicBezTo>
                    <a:cubicBezTo>
                      <a:pt x="642" y="10339"/>
                      <a:pt x="645" y="10338"/>
                      <a:pt x="649" y="10336"/>
                    </a:cubicBezTo>
                    <a:cubicBezTo>
                      <a:pt x="816" y="10232"/>
                      <a:pt x="984" y="6214"/>
                      <a:pt x="11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897;p69">
              <a:extLst>
                <a:ext uri="{FF2B5EF4-FFF2-40B4-BE49-F238E27FC236}">
                  <a16:creationId xmlns:a16="http://schemas.microsoft.com/office/drawing/2014/main" id="{3EB8BEEB-2FC7-4F80-8C04-089BE36967DD}"/>
                </a:ext>
              </a:extLst>
            </p:cNvPr>
            <p:cNvSpPr/>
            <p:nvPr/>
          </p:nvSpPr>
          <p:spPr>
            <a:xfrm>
              <a:off x="3314564" y="2080388"/>
              <a:ext cx="132111" cy="50436"/>
            </a:xfrm>
            <a:custGeom>
              <a:avLst/>
              <a:gdLst/>
              <a:ahLst/>
              <a:cxnLst/>
              <a:rect l="l" t="t" r="r" b="b"/>
              <a:pathLst>
                <a:path w="5650" h="2157" extrusionOk="0">
                  <a:moveTo>
                    <a:pt x="608" y="1"/>
                  </a:moveTo>
                  <a:cubicBezTo>
                    <a:pt x="501" y="1"/>
                    <a:pt x="416" y="25"/>
                    <a:pt x="356" y="85"/>
                  </a:cubicBezTo>
                  <a:cubicBezTo>
                    <a:pt x="0" y="336"/>
                    <a:pt x="921" y="2156"/>
                    <a:pt x="2825" y="2156"/>
                  </a:cubicBezTo>
                  <a:cubicBezTo>
                    <a:pt x="4729" y="2156"/>
                    <a:pt x="5650" y="336"/>
                    <a:pt x="5273" y="85"/>
                  </a:cubicBezTo>
                  <a:cubicBezTo>
                    <a:pt x="5213" y="25"/>
                    <a:pt x="5129" y="1"/>
                    <a:pt x="5023" y="1"/>
                  </a:cubicBezTo>
                  <a:cubicBezTo>
                    <a:pt x="4594" y="1"/>
                    <a:pt x="3817" y="401"/>
                    <a:pt x="2930" y="401"/>
                  </a:cubicBezTo>
                  <a:cubicBezTo>
                    <a:pt x="2895" y="401"/>
                    <a:pt x="2860" y="400"/>
                    <a:pt x="2825" y="399"/>
                  </a:cubicBezTo>
                  <a:cubicBezTo>
                    <a:pt x="2790" y="400"/>
                    <a:pt x="2755" y="401"/>
                    <a:pt x="2720" y="401"/>
                  </a:cubicBezTo>
                  <a:cubicBezTo>
                    <a:pt x="1832" y="401"/>
                    <a:pt x="1042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8;p69">
              <a:extLst>
                <a:ext uri="{FF2B5EF4-FFF2-40B4-BE49-F238E27FC236}">
                  <a16:creationId xmlns:a16="http://schemas.microsoft.com/office/drawing/2014/main" id="{84687699-DA06-4627-A769-43FE02498ADA}"/>
                </a:ext>
              </a:extLst>
            </p:cNvPr>
            <p:cNvSpPr/>
            <p:nvPr/>
          </p:nvSpPr>
          <p:spPr>
            <a:xfrm>
              <a:off x="3373275" y="2254088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7A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9;p69">
              <a:extLst>
                <a:ext uri="{FF2B5EF4-FFF2-40B4-BE49-F238E27FC236}">
                  <a16:creationId xmlns:a16="http://schemas.microsoft.com/office/drawing/2014/main" id="{50B463A2-B754-46D7-B647-5DF97E718250}"/>
                </a:ext>
              </a:extLst>
            </p:cNvPr>
            <p:cNvSpPr/>
            <p:nvPr/>
          </p:nvSpPr>
          <p:spPr>
            <a:xfrm>
              <a:off x="3348794" y="2119552"/>
              <a:ext cx="63624" cy="465288"/>
            </a:xfrm>
            <a:custGeom>
              <a:avLst/>
              <a:gdLst/>
              <a:ahLst/>
              <a:cxnLst/>
              <a:rect l="l" t="t" r="r" b="b"/>
              <a:pathLst>
                <a:path w="2721" h="19899" extrusionOk="0">
                  <a:moveTo>
                    <a:pt x="1" y="0"/>
                  </a:moveTo>
                  <a:lnTo>
                    <a:pt x="1" y="12094"/>
                  </a:lnTo>
                  <a:cubicBezTo>
                    <a:pt x="22" y="14563"/>
                    <a:pt x="22" y="17178"/>
                    <a:pt x="43" y="19898"/>
                  </a:cubicBezTo>
                  <a:lnTo>
                    <a:pt x="2658" y="19898"/>
                  </a:lnTo>
                  <a:cubicBezTo>
                    <a:pt x="2700" y="17220"/>
                    <a:pt x="2721" y="14563"/>
                    <a:pt x="2721" y="12094"/>
                  </a:cubicBezTo>
                  <a:lnTo>
                    <a:pt x="2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0;p69">
              <a:extLst>
                <a:ext uri="{FF2B5EF4-FFF2-40B4-BE49-F238E27FC236}">
                  <a16:creationId xmlns:a16="http://schemas.microsoft.com/office/drawing/2014/main" id="{01727D21-35DA-4AAC-B062-E363BF2D0A8A}"/>
                </a:ext>
              </a:extLst>
            </p:cNvPr>
            <p:cNvSpPr/>
            <p:nvPr/>
          </p:nvSpPr>
          <p:spPr>
            <a:xfrm>
              <a:off x="3420716" y="1916929"/>
              <a:ext cx="1083218" cy="477073"/>
            </a:xfrm>
            <a:custGeom>
              <a:avLst/>
              <a:gdLst/>
              <a:ahLst/>
              <a:cxnLst/>
              <a:rect l="l" t="t" r="r" b="b"/>
              <a:pathLst>
                <a:path w="46326" h="20403" extrusionOk="0">
                  <a:moveTo>
                    <a:pt x="8599" y="1"/>
                  </a:moveTo>
                  <a:cubicBezTo>
                    <a:pt x="5382" y="1"/>
                    <a:pt x="5294" y="2395"/>
                    <a:pt x="5294" y="3582"/>
                  </a:cubicBezTo>
                  <a:cubicBezTo>
                    <a:pt x="5294" y="4879"/>
                    <a:pt x="6361" y="11010"/>
                    <a:pt x="1" y="11219"/>
                  </a:cubicBezTo>
                  <a:lnTo>
                    <a:pt x="1" y="17057"/>
                  </a:lnTo>
                  <a:cubicBezTo>
                    <a:pt x="398" y="16743"/>
                    <a:pt x="900" y="15885"/>
                    <a:pt x="1675" y="15466"/>
                  </a:cubicBezTo>
                  <a:cubicBezTo>
                    <a:pt x="2410" y="15049"/>
                    <a:pt x="3352" y="14891"/>
                    <a:pt x="4332" y="14891"/>
                  </a:cubicBezTo>
                  <a:cubicBezTo>
                    <a:pt x="6057" y="14891"/>
                    <a:pt x="7902" y="15382"/>
                    <a:pt x="8956" y="15822"/>
                  </a:cubicBezTo>
                  <a:cubicBezTo>
                    <a:pt x="10337" y="16429"/>
                    <a:pt x="12911" y="17914"/>
                    <a:pt x="14292" y="20383"/>
                  </a:cubicBezTo>
                  <a:cubicBezTo>
                    <a:pt x="14645" y="20397"/>
                    <a:pt x="15004" y="20403"/>
                    <a:pt x="15369" y="20403"/>
                  </a:cubicBezTo>
                  <a:cubicBezTo>
                    <a:pt x="27134" y="20403"/>
                    <a:pt x="44367" y="13695"/>
                    <a:pt x="45321" y="11219"/>
                  </a:cubicBezTo>
                  <a:cubicBezTo>
                    <a:pt x="46326" y="8750"/>
                    <a:pt x="29796" y="8792"/>
                    <a:pt x="23351" y="6616"/>
                  </a:cubicBezTo>
                  <a:cubicBezTo>
                    <a:pt x="18937" y="5444"/>
                    <a:pt x="13768" y="569"/>
                    <a:pt x="9584" y="67"/>
                  </a:cubicBezTo>
                  <a:cubicBezTo>
                    <a:pt x="9226" y="22"/>
                    <a:pt x="8899" y="1"/>
                    <a:pt x="85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1;p69">
              <a:extLst>
                <a:ext uri="{FF2B5EF4-FFF2-40B4-BE49-F238E27FC236}">
                  <a16:creationId xmlns:a16="http://schemas.microsoft.com/office/drawing/2014/main" id="{D6EB2970-EC06-458E-8D32-16B8301C2B7F}"/>
                </a:ext>
              </a:extLst>
            </p:cNvPr>
            <p:cNvSpPr/>
            <p:nvPr/>
          </p:nvSpPr>
          <p:spPr>
            <a:xfrm>
              <a:off x="2255875" y="1916929"/>
              <a:ext cx="1083218" cy="477073"/>
            </a:xfrm>
            <a:custGeom>
              <a:avLst/>
              <a:gdLst/>
              <a:ahLst/>
              <a:cxnLst/>
              <a:rect l="l" t="t" r="r" b="b"/>
              <a:pathLst>
                <a:path w="46326" h="20403" extrusionOk="0">
                  <a:moveTo>
                    <a:pt x="37728" y="1"/>
                  </a:moveTo>
                  <a:cubicBezTo>
                    <a:pt x="37427" y="1"/>
                    <a:pt x="37100" y="22"/>
                    <a:pt x="36742" y="67"/>
                  </a:cubicBezTo>
                  <a:cubicBezTo>
                    <a:pt x="32558" y="569"/>
                    <a:pt x="27390" y="5444"/>
                    <a:pt x="22975" y="6616"/>
                  </a:cubicBezTo>
                  <a:cubicBezTo>
                    <a:pt x="16530" y="8792"/>
                    <a:pt x="1" y="8750"/>
                    <a:pt x="1005" y="11219"/>
                  </a:cubicBezTo>
                  <a:cubicBezTo>
                    <a:pt x="1959" y="13695"/>
                    <a:pt x="19192" y="20403"/>
                    <a:pt x="30957" y="20403"/>
                  </a:cubicBezTo>
                  <a:cubicBezTo>
                    <a:pt x="31322" y="20403"/>
                    <a:pt x="31681" y="20397"/>
                    <a:pt x="32035" y="20383"/>
                  </a:cubicBezTo>
                  <a:cubicBezTo>
                    <a:pt x="33416" y="17914"/>
                    <a:pt x="35989" y="16429"/>
                    <a:pt x="37370" y="15822"/>
                  </a:cubicBezTo>
                  <a:cubicBezTo>
                    <a:pt x="38424" y="15382"/>
                    <a:pt x="40277" y="14891"/>
                    <a:pt x="42003" y="14891"/>
                  </a:cubicBezTo>
                  <a:cubicBezTo>
                    <a:pt x="42984" y="14891"/>
                    <a:pt x="43924" y="15049"/>
                    <a:pt x="44652" y="15466"/>
                  </a:cubicBezTo>
                  <a:cubicBezTo>
                    <a:pt x="45426" y="15885"/>
                    <a:pt x="45928" y="16743"/>
                    <a:pt x="46325" y="17057"/>
                  </a:cubicBezTo>
                  <a:lnTo>
                    <a:pt x="46325" y="11219"/>
                  </a:lnTo>
                  <a:cubicBezTo>
                    <a:pt x="39965" y="11010"/>
                    <a:pt x="41032" y="4879"/>
                    <a:pt x="41032" y="3582"/>
                  </a:cubicBezTo>
                  <a:cubicBezTo>
                    <a:pt x="41032" y="2395"/>
                    <a:pt x="40944" y="1"/>
                    <a:pt x="37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906;p69">
            <a:extLst>
              <a:ext uri="{FF2B5EF4-FFF2-40B4-BE49-F238E27FC236}">
                <a16:creationId xmlns:a16="http://schemas.microsoft.com/office/drawing/2014/main" id="{84E231A8-0084-4139-A498-E48BE8AB55C1}"/>
              </a:ext>
            </a:extLst>
          </p:cNvPr>
          <p:cNvGrpSpPr/>
          <p:nvPr/>
        </p:nvGrpSpPr>
        <p:grpSpPr>
          <a:xfrm>
            <a:off x="8229511" y="165557"/>
            <a:ext cx="782260" cy="694271"/>
            <a:chOff x="2989525" y="484500"/>
            <a:chExt cx="585875" cy="519975"/>
          </a:xfrm>
        </p:grpSpPr>
        <p:sp>
          <p:nvSpPr>
            <p:cNvPr id="60" name="Google Shape;907;p69">
              <a:extLst>
                <a:ext uri="{FF2B5EF4-FFF2-40B4-BE49-F238E27FC236}">
                  <a16:creationId xmlns:a16="http://schemas.microsoft.com/office/drawing/2014/main" id="{FC2A0779-2DE8-44C9-932F-B7095BB66DCD}"/>
                </a:ext>
              </a:extLst>
            </p:cNvPr>
            <p:cNvSpPr/>
            <p:nvPr/>
          </p:nvSpPr>
          <p:spPr>
            <a:xfrm>
              <a:off x="3068500" y="627300"/>
              <a:ext cx="430000" cy="377175"/>
            </a:xfrm>
            <a:custGeom>
              <a:avLst/>
              <a:gdLst/>
              <a:ahLst/>
              <a:cxnLst/>
              <a:rect l="l" t="t" r="r" b="b"/>
              <a:pathLst>
                <a:path w="17200" h="15087" extrusionOk="0">
                  <a:moveTo>
                    <a:pt x="11404" y="0"/>
                  </a:moveTo>
                  <a:lnTo>
                    <a:pt x="9960" y="11906"/>
                  </a:lnTo>
                  <a:cubicBezTo>
                    <a:pt x="9940" y="12052"/>
                    <a:pt x="9814" y="12178"/>
                    <a:pt x="9647" y="12178"/>
                  </a:cubicBezTo>
                  <a:cubicBezTo>
                    <a:pt x="9500" y="12178"/>
                    <a:pt x="9354" y="12052"/>
                    <a:pt x="9333" y="11906"/>
                  </a:cubicBezTo>
                  <a:lnTo>
                    <a:pt x="8140" y="2616"/>
                  </a:lnTo>
                  <a:lnTo>
                    <a:pt x="6947" y="8077"/>
                  </a:lnTo>
                  <a:cubicBezTo>
                    <a:pt x="6926" y="8244"/>
                    <a:pt x="6801" y="8349"/>
                    <a:pt x="6634" y="8349"/>
                  </a:cubicBezTo>
                  <a:cubicBezTo>
                    <a:pt x="6487" y="8349"/>
                    <a:pt x="6362" y="8244"/>
                    <a:pt x="6320" y="8098"/>
                  </a:cubicBezTo>
                  <a:lnTo>
                    <a:pt x="4499" y="314"/>
                  </a:lnTo>
                  <a:lnTo>
                    <a:pt x="3160" y="6214"/>
                  </a:lnTo>
                  <a:cubicBezTo>
                    <a:pt x="3139" y="6382"/>
                    <a:pt x="3014" y="6486"/>
                    <a:pt x="2846" y="6486"/>
                  </a:cubicBezTo>
                  <a:lnTo>
                    <a:pt x="1" y="6486"/>
                  </a:lnTo>
                  <a:cubicBezTo>
                    <a:pt x="880" y="7428"/>
                    <a:pt x="1989" y="8411"/>
                    <a:pt x="3286" y="9437"/>
                  </a:cubicBezTo>
                  <a:cubicBezTo>
                    <a:pt x="6110" y="11655"/>
                    <a:pt x="7847" y="13893"/>
                    <a:pt x="8621" y="15086"/>
                  </a:cubicBezTo>
                  <a:cubicBezTo>
                    <a:pt x="9437" y="13893"/>
                    <a:pt x="11132" y="11634"/>
                    <a:pt x="13957" y="9437"/>
                  </a:cubicBezTo>
                  <a:cubicBezTo>
                    <a:pt x="15254" y="8453"/>
                    <a:pt x="16321" y="7470"/>
                    <a:pt x="17200" y="6570"/>
                  </a:cubicBezTo>
                  <a:lnTo>
                    <a:pt x="15882" y="6570"/>
                  </a:lnTo>
                  <a:lnTo>
                    <a:pt x="15882" y="6528"/>
                  </a:lnTo>
                  <a:cubicBezTo>
                    <a:pt x="15714" y="6528"/>
                    <a:pt x="15589" y="6424"/>
                    <a:pt x="15568" y="6277"/>
                  </a:cubicBezTo>
                  <a:lnTo>
                    <a:pt x="14626" y="1821"/>
                  </a:lnTo>
                  <a:lnTo>
                    <a:pt x="12973" y="7051"/>
                  </a:lnTo>
                  <a:cubicBezTo>
                    <a:pt x="12932" y="7198"/>
                    <a:pt x="12785" y="7303"/>
                    <a:pt x="12639" y="7303"/>
                  </a:cubicBezTo>
                  <a:cubicBezTo>
                    <a:pt x="12471" y="7261"/>
                    <a:pt x="12367" y="7156"/>
                    <a:pt x="12346" y="7010"/>
                  </a:cubicBezTo>
                  <a:lnTo>
                    <a:pt x="1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8;p69">
              <a:extLst>
                <a:ext uri="{FF2B5EF4-FFF2-40B4-BE49-F238E27FC236}">
                  <a16:creationId xmlns:a16="http://schemas.microsoft.com/office/drawing/2014/main" id="{23CD0DAD-DC3C-43D5-8BBF-C0E8978611E1}"/>
                </a:ext>
              </a:extLst>
            </p:cNvPr>
            <p:cNvSpPr/>
            <p:nvPr/>
          </p:nvSpPr>
          <p:spPr>
            <a:xfrm>
              <a:off x="2989525" y="484500"/>
              <a:ext cx="585875" cy="375075"/>
            </a:xfrm>
            <a:custGeom>
              <a:avLst/>
              <a:gdLst/>
              <a:ahLst/>
              <a:cxnLst/>
              <a:rect l="l" t="t" r="r" b="b"/>
              <a:pathLst>
                <a:path w="23435" h="15003" extrusionOk="0">
                  <a:moveTo>
                    <a:pt x="5231" y="0"/>
                  </a:moveTo>
                  <a:cubicBezTo>
                    <a:pt x="2825" y="0"/>
                    <a:pt x="0" y="1548"/>
                    <a:pt x="0" y="5942"/>
                  </a:cubicBezTo>
                  <a:cubicBezTo>
                    <a:pt x="0" y="7742"/>
                    <a:pt x="795" y="9583"/>
                    <a:pt x="2469" y="11529"/>
                  </a:cubicBezTo>
                  <a:lnTo>
                    <a:pt x="5754" y="11529"/>
                  </a:lnTo>
                  <a:lnTo>
                    <a:pt x="5754" y="11550"/>
                  </a:lnTo>
                  <a:lnTo>
                    <a:pt x="7324" y="4499"/>
                  </a:lnTo>
                  <a:cubicBezTo>
                    <a:pt x="7345" y="4352"/>
                    <a:pt x="7470" y="4248"/>
                    <a:pt x="7637" y="4248"/>
                  </a:cubicBezTo>
                  <a:cubicBezTo>
                    <a:pt x="7784" y="4248"/>
                    <a:pt x="7930" y="4352"/>
                    <a:pt x="7951" y="4478"/>
                  </a:cubicBezTo>
                  <a:lnTo>
                    <a:pt x="9772" y="12282"/>
                  </a:lnTo>
                  <a:lnTo>
                    <a:pt x="11048" y="6382"/>
                  </a:lnTo>
                  <a:cubicBezTo>
                    <a:pt x="11090" y="6235"/>
                    <a:pt x="11215" y="6131"/>
                    <a:pt x="11404" y="6131"/>
                  </a:cubicBezTo>
                  <a:cubicBezTo>
                    <a:pt x="11550" y="6131"/>
                    <a:pt x="11697" y="6256"/>
                    <a:pt x="11718" y="6424"/>
                  </a:cubicBezTo>
                  <a:lnTo>
                    <a:pt x="12785" y="15002"/>
                  </a:lnTo>
                  <a:lnTo>
                    <a:pt x="14207" y="3180"/>
                  </a:lnTo>
                  <a:cubicBezTo>
                    <a:pt x="14228" y="3013"/>
                    <a:pt x="14354" y="2887"/>
                    <a:pt x="14521" y="2887"/>
                  </a:cubicBezTo>
                  <a:cubicBezTo>
                    <a:pt x="14668" y="2887"/>
                    <a:pt x="14793" y="3013"/>
                    <a:pt x="14814" y="3180"/>
                  </a:cubicBezTo>
                  <a:lnTo>
                    <a:pt x="15923" y="11215"/>
                  </a:lnTo>
                  <a:lnTo>
                    <a:pt x="17492" y="6193"/>
                  </a:lnTo>
                  <a:cubicBezTo>
                    <a:pt x="17534" y="6068"/>
                    <a:pt x="17681" y="5963"/>
                    <a:pt x="17806" y="5963"/>
                  </a:cubicBezTo>
                  <a:cubicBezTo>
                    <a:pt x="17953" y="5963"/>
                    <a:pt x="18057" y="6068"/>
                    <a:pt x="18099" y="6235"/>
                  </a:cubicBezTo>
                  <a:lnTo>
                    <a:pt x="19250" y="11613"/>
                  </a:lnTo>
                  <a:lnTo>
                    <a:pt x="20882" y="11613"/>
                  </a:lnTo>
                  <a:cubicBezTo>
                    <a:pt x="22619" y="9625"/>
                    <a:pt x="23435" y="7763"/>
                    <a:pt x="23435" y="5942"/>
                  </a:cubicBezTo>
                  <a:cubicBezTo>
                    <a:pt x="23435" y="1569"/>
                    <a:pt x="20610" y="0"/>
                    <a:pt x="18204" y="0"/>
                  </a:cubicBezTo>
                  <a:cubicBezTo>
                    <a:pt x="15944" y="0"/>
                    <a:pt x="13810" y="1235"/>
                    <a:pt x="12492" y="3306"/>
                  </a:cubicBezTo>
                  <a:lnTo>
                    <a:pt x="12471" y="3327"/>
                  </a:lnTo>
                  <a:lnTo>
                    <a:pt x="12450" y="3348"/>
                  </a:lnTo>
                  <a:cubicBezTo>
                    <a:pt x="12282" y="3557"/>
                    <a:pt x="12031" y="3683"/>
                    <a:pt x="11738" y="3724"/>
                  </a:cubicBezTo>
                  <a:lnTo>
                    <a:pt x="11676" y="3724"/>
                  </a:lnTo>
                  <a:cubicBezTo>
                    <a:pt x="11404" y="3724"/>
                    <a:pt x="11132" y="3578"/>
                    <a:pt x="10985" y="3348"/>
                  </a:cubicBezTo>
                  <a:lnTo>
                    <a:pt x="10943" y="3327"/>
                  </a:lnTo>
                  <a:lnTo>
                    <a:pt x="10922" y="3306"/>
                  </a:lnTo>
                  <a:cubicBezTo>
                    <a:pt x="9625" y="1235"/>
                    <a:pt x="7470" y="0"/>
                    <a:pt x="5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>
            <a:spLocks noGrp="1"/>
          </p:cNvSpPr>
          <p:nvPr>
            <p:ph type="title"/>
          </p:nvPr>
        </p:nvSpPr>
        <p:spPr>
          <a:xfrm>
            <a:off x="3083859" y="3168105"/>
            <a:ext cx="2976282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Dataset Description</a:t>
            </a:r>
          </a:p>
        </p:txBody>
      </p:sp>
      <p:sp>
        <p:nvSpPr>
          <p:cNvPr id="415" name="Google Shape;415;p46"/>
          <p:cNvSpPr/>
          <p:nvPr/>
        </p:nvSpPr>
        <p:spPr>
          <a:xfrm>
            <a:off x="3764059" y="1389888"/>
            <a:ext cx="1622400" cy="1653900"/>
          </a:xfrm>
          <a:prstGeom prst="ellipse">
            <a:avLst/>
          </a:prstGeom>
          <a:solidFill>
            <a:srgbClr val="006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6"/>
          <p:cNvSpPr txBox="1">
            <a:spLocks noGrp="1"/>
          </p:cNvSpPr>
          <p:nvPr>
            <p:ph type="title" idx="2"/>
          </p:nvPr>
        </p:nvSpPr>
        <p:spPr>
          <a:xfrm>
            <a:off x="3337500" y="1625396"/>
            <a:ext cx="24690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17" name="Google Shape;417;p46"/>
          <p:cNvGrpSpPr/>
          <p:nvPr/>
        </p:nvGrpSpPr>
        <p:grpSpPr>
          <a:xfrm rot="-1387286">
            <a:off x="6413937" y="2559450"/>
            <a:ext cx="1296386" cy="1517767"/>
            <a:chOff x="7542150" y="819675"/>
            <a:chExt cx="1601845" cy="1875389"/>
          </a:xfrm>
        </p:grpSpPr>
        <p:sp>
          <p:nvSpPr>
            <p:cNvPr id="418" name="Google Shape;418;p46"/>
            <p:cNvSpPr/>
            <p:nvPr/>
          </p:nvSpPr>
          <p:spPr>
            <a:xfrm>
              <a:off x="7681941" y="819675"/>
              <a:ext cx="226014" cy="189191"/>
            </a:xfrm>
            <a:custGeom>
              <a:avLst/>
              <a:gdLst/>
              <a:ahLst/>
              <a:cxnLst/>
              <a:rect l="l" t="t" r="r" b="b"/>
              <a:pathLst>
                <a:path w="5211" h="4362" extrusionOk="0">
                  <a:moveTo>
                    <a:pt x="3111" y="0"/>
                  </a:moveTo>
                  <a:cubicBezTo>
                    <a:pt x="2918" y="0"/>
                    <a:pt x="2718" y="58"/>
                    <a:pt x="2532" y="178"/>
                  </a:cubicBezTo>
                  <a:lnTo>
                    <a:pt x="586" y="1454"/>
                  </a:lnTo>
                  <a:cubicBezTo>
                    <a:pt x="188" y="1726"/>
                    <a:pt x="0" y="2186"/>
                    <a:pt x="84" y="2647"/>
                  </a:cubicBezTo>
                  <a:lnTo>
                    <a:pt x="628" y="3714"/>
                  </a:lnTo>
                  <a:cubicBezTo>
                    <a:pt x="882" y="4120"/>
                    <a:pt x="1382" y="4362"/>
                    <a:pt x="1852" y="4362"/>
                  </a:cubicBezTo>
                  <a:cubicBezTo>
                    <a:pt x="1963" y="4362"/>
                    <a:pt x="2072" y="4348"/>
                    <a:pt x="2176" y="4320"/>
                  </a:cubicBezTo>
                  <a:lnTo>
                    <a:pt x="4373" y="3651"/>
                  </a:lnTo>
                  <a:cubicBezTo>
                    <a:pt x="4938" y="3483"/>
                    <a:pt x="5210" y="2898"/>
                    <a:pt x="4917" y="2354"/>
                  </a:cubicBezTo>
                  <a:lnTo>
                    <a:pt x="3976" y="554"/>
                  </a:lnTo>
                  <a:cubicBezTo>
                    <a:pt x="3787" y="190"/>
                    <a:pt x="3460" y="0"/>
                    <a:pt x="3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8174701" y="820109"/>
              <a:ext cx="225103" cy="188757"/>
            </a:xfrm>
            <a:custGeom>
              <a:avLst/>
              <a:gdLst/>
              <a:ahLst/>
              <a:cxnLst/>
              <a:rect l="l" t="t" r="r" b="b"/>
              <a:pathLst>
                <a:path w="5190" h="4352" extrusionOk="0">
                  <a:moveTo>
                    <a:pt x="2104" y="0"/>
                  </a:moveTo>
                  <a:cubicBezTo>
                    <a:pt x="1746" y="0"/>
                    <a:pt x="1407" y="199"/>
                    <a:pt x="1214" y="544"/>
                  </a:cubicBezTo>
                  <a:lnTo>
                    <a:pt x="273" y="2344"/>
                  </a:lnTo>
                  <a:cubicBezTo>
                    <a:pt x="1" y="2888"/>
                    <a:pt x="252" y="3473"/>
                    <a:pt x="817" y="3641"/>
                  </a:cubicBezTo>
                  <a:lnTo>
                    <a:pt x="3035" y="4310"/>
                  </a:lnTo>
                  <a:cubicBezTo>
                    <a:pt x="3139" y="4338"/>
                    <a:pt x="3247" y="4352"/>
                    <a:pt x="3357" y="4352"/>
                  </a:cubicBezTo>
                  <a:cubicBezTo>
                    <a:pt x="3821" y="4352"/>
                    <a:pt x="4308" y="4110"/>
                    <a:pt x="4562" y="3704"/>
                  </a:cubicBezTo>
                  <a:lnTo>
                    <a:pt x="4604" y="3725"/>
                  </a:lnTo>
                  <a:lnTo>
                    <a:pt x="5127" y="2657"/>
                  </a:lnTo>
                  <a:cubicBezTo>
                    <a:pt x="5190" y="2218"/>
                    <a:pt x="5001" y="1716"/>
                    <a:pt x="4625" y="1444"/>
                  </a:cubicBezTo>
                  <a:lnTo>
                    <a:pt x="2658" y="168"/>
                  </a:lnTo>
                  <a:cubicBezTo>
                    <a:pt x="2480" y="53"/>
                    <a:pt x="2289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6"/>
            <p:cNvSpPr/>
            <p:nvPr/>
          </p:nvSpPr>
          <p:spPr>
            <a:xfrm>
              <a:off x="8375258" y="936261"/>
              <a:ext cx="144344" cy="353052"/>
            </a:xfrm>
            <a:custGeom>
              <a:avLst/>
              <a:gdLst/>
              <a:ahLst/>
              <a:cxnLst/>
              <a:rect l="l" t="t" r="r" b="b"/>
              <a:pathLst>
                <a:path w="3328" h="8140" extrusionOk="0">
                  <a:moveTo>
                    <a:pt x="503" y="0"/>
                  </a:moveTo>
                  <a:lnTo>
                    <a:pt x="1" y="1047"/>
                  </a:lnTo>
                  <a:cubicBezTo>
                    <a:pt x="880" y="1988"/>
                    <a:pt x="2114" y="4039"/>
                    <a:pt x="1696" y="7951"/>
                  </a:cubicBezTo>
                  <a:lnTo>
                    <a:pt x="2784" y="8140"/>
                  </a:lnTo>
                  <a:cubicBezTo>
                    <a:pt x="3328" y="3369"/>
                    <a:pt x="1570" y="963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6"/>
            <p:cNvSpPr/>
            <p:nvPr/>
          </p:nvSpPr>
          <p:spPr>
            <a:xfrm>
              <a:off x="7563056" y="934440"/>
              <a:ext cx="145211" cy="353963"/>
            </a:xfrm>
            <a:custGeom>
              <a:avLst/>
              <a:gdLst/>
              <a:ahLst/>
              <a:cxnLst/>
              <a:rect l="l" t="t" r="r" b="b"/>
              <a:pathLst>
                <a:path w="3348" h="8161" extrusionOk="0">
                  <a:moveTo>
                    <a:pt x="2825" y="1"/>
                  </a:moveTo>
                  <a:lnTo>
                    <a:pt x="2825" y="21"/>
                  </a:lnTo>
                  <a:cubicBezTo>
                    <a:pt x="1758" y="984"/>
                    <a:pt x="0" y="3390"/>
                    <a:pt x="544" y="8161"/>
                  </a:cubicBezTo>
                  <a:lnTo>
                    <a:pt x="1695" y="8014"/>
                  </a:lnTo>
                  <a:cubicBezTo>
                    <a:pt x="1695" y="8014"/>
                    <a:pt x="1674" y="8014"/>
                    <a:pt x="1653" y="7993"/>
                  </a:cubicBezTo>
                  <a:cubicBezTo>
                    <a:pt x="1193" y="4081"/>
                    <a:pt x="2490" y="2009"/>
                    <a:pt x="3348" y="1068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8633934" y="1154947"/>
              <a:ext cx="510061" cy="511882"/>
            </a:xfrm>
            <a:custGeom>
              <a:avLst/>
              <a:gdLst/>
              <a:ahLst/>
              <a:cxnLst/>
              <a:rect l="l" t="t" r="r" b="b"/>
              <a:pathLst>
                <a:path w="11760" h="11802" extrusionOk="0">
                  <a:moveTo>
                    <a:pt x="5880" y="3600"/>
                  </a:moveTo>
                  <a:cubicBezTo>
                    <a:pt x="7156" y="3600"/>
                    <a:pt x="8181" y="4604"/>
                    <a:pt x="8181" y="5901"/>
                  </a:cubicBezTo>
                  <a:cubicBezTo>
                    <a:pt x="8181" y="7178"/>
                    <a:pt x="7156" y="8203"/>
                    <a:pt x="5880" y="8203"/>
                  </a:cubicBezTo>
                  <a:cubicBezTo>
                    <a:pt x="4624" y="8203"/>
                    <a:pt x="3578" y="7157"/>
                    <a:pt x="3578" y="5901"/>
                  </a:cubicBezTo>
                  <a:cubicBezTo>
                    <a:pt x="3578" y="4604"/>
                    <a:pt x="4603" y="3600"/>
                    <a:pt x="5880" y="3600"/>
                  </a:cubicBezTo>
                  <a:close/>
                  <a:moveTo>
                    <a:pt x="5880" y="1"/>
                  </a:moveTo>
                  <a:cubicBezTo>
                    <a:pt x="2636" y="1"/>
                    <a:pt x="0" y="2658"/>
                    <a:pt x="0" y="5901"/>
                  </a:cubicBezTo>
                  <a:cubicBezTo>
                    <a:pt x="0" y="6362"/>
                    <a:pt x="42" y="6780"/>
                    <a:pt x="147" y="7220"/>
                  </a:cubicBezTo>
                  <a:cubicBezTo>
                    <a:pt x="816" y="9626"/>
                    <a:pt x="2908" y="11467"/>
                    <a:pt x="5440" y="11781"/>
                  </a:cubicBezTo>
                  <a:cubicBezTo>
                    <a:pt x="5587" y="11781"/>
                    <a:pt x="5754" y="11802"/>
                    <a:pt x="5880" y="11802"/>
                  </a:cubicBezTo>
                  <a:cubicBezTo>
                    <a:pt x="9144" y="11781"/>
                    <a:pt x="11759" y="9145"/>
                    <a:pt x="11759" y="5901"/>
                  </a:cubicBezTo>
                  <a:cubicBezTo>
                    <a:pt x="11759" y="2658"/>
                    <a:pt x="9123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7542150" y="1278387"/>
              <a:ext cx="998305" cy="668891"/>
            </a:xfrm>
            <a:custGeom>
              <a:avLst/>
              <a:gdLst/>
              <a:ahLst/>
              <a:cxnLst/>
              <a:rect l="l" t="t" r="r" b="b"/>
              <a:pathLst>
                <a:path w="23017" h="15422" extrusionOk="0">
                  <a:moveTo>
                    <a:pt x="2177" y="1"/>
                  </a:moveTo>
                  <a:lnTo>
                    <a:pt x="1026" y="147"/>
                  </a:lnTo>
                  <a:cubicBezTo>
                    <a:pt x="336" y="503"/>
                    <a:pt x="1" y="1298"/>
                    <a:pt x="210" y="2051"/>
                  </a:cubicBezTo>
                  <a:cubicBezTo>
                    <a:pt x="315" y="2490"/>
                    <a:pt x="2072" y="8642"/>
                    <a:pt x="5839" y="12199"/>
                  </a:cubicBezTo>
                  <a:cubicBezTo>
                    <a:pt x="5922" y="13078"/>
                    <a:pt x="6425" y="13894"/>
                    <a:pt x="7220" y="14375"/>
                  </a:cubicBezTo>
                  <a:cubicBezTo>
                    <a:pt x="7805" y="14689"/>
                    <a:pt x="8370" y="14919"/>
                    <a:pt x="8956" y="15107"/>
                  </a:cubicBezTo>
                  <a:cubicBezTo>
                    <a:pt x="9856" y="15317"/>
                    <a:pt x="10839" y="15421"/>
                    <a:pt x="11823" y="15421"/>
                  </a:cubicBezTo>
                  <a:cubicBezTo>
                    <a:pt x="12158" y="15421"/>
                    <a:pt x="12471" y="15421"/>
                    <a:pt x="12785" y="15400"/>
                  </a:cubicBezTo>
                  <a:cubicBezTo>
                    <a:pt x="13727" y="15233"/>
                    <a:pt x="14689" y="14919"/>
                    <a:pt x="15568" y="14438"/>
                  </a:cubicBezTo>
                  <a:cubicBezTo>
                    <a:pt x="16384" y="13998"/>
                    <a:pt x="16907" y="13224"/>
                    <a:pt x="17012" y="12345"/>
                  </a:cubicBezTo>
                  <a:cubicBezTo>
                    <a:pt x="20904" y="8830"/>
                    <a:pt x="22703" y="2490"/>
                    <a:pt x="22808" y="2135"/>
                  </a:cubicBezTo>
                  <a:cubicBezTo>
                    <a:pt x="23017" y="1361"/>
                    <a:pt x="22661" y="586"/>
                    <a:pt x="21992" y="210"/>
                  </a:cubicBezTo>
                  <a:lnTo>
                    <a:pt x="20904" y="42"/>
                  </a:lnTo>
                  <a:cubicBezTo>
                    <a:pt x="20297" y="147"/>
                    <a:pt x="19774" y="586"/>
                    <a:pt x="19627" y="1214"/>
                  </a:cubicBezTo>
                  <a:cubicBezTo>
                    <a:pt x="19104" y="3118"/>
                    <a:pt x="17556" y="7052"/>
                    <a:pt x="15275" y="9395"/>
                  </a:cubicBezTo>
                  <a:cubicBezTo>
                    <a:pt x="14955" y="9276"/>
                    <a:pt x="14615" y="9213"/>
                    <a:pt x="14273" y="9213"/>
                  </a:cubicBezTo>
                  <a:cubicBezTo>
                    <a:pt x="13831" y="9213"/>
                    <a:pt x="13386" y="9318"/>
                    <a:pt x="12974" y="9542"/>
                  </a:cubicBezTo>
                  <a:cubicBezTo>
                    <a:pt x="12513" y="9793"/>
                    <a:pt x="12032" y="9918"/>
                    <a:pt x="11551" y="9918"/>
                  </a:cubicBezTo>
                  <a:lnTo>
                    <a:pt x="11425" y="9918"/>
                  </a:lnTo>
                  <a:cubicBezTo>
                    <a:pt x="10944" y="9918"/>
                    <a:pt x="10442" y="9772"/>
                    <a:pt x="9919" y="9479"/>
                  </a:cubicBezTo>
                  <a:cubicBezTo>
                    <a:pt x="9487" y="9245"/>
                    <a:pt x="9026" y="9134"/>
                    <a:pt x="8571" y="9134"/>
                  </a:cubicBezTo>
                  <a:cubicBezTo>
                    <a:pt x="8253" y="9134"/>
                    <a:pt x="7939" y="9188"/>
                    <a:pt x="7638" y="9291"/>
                  </a:cubicBezTo>
                  <a:cubicBezTo>
                    <a:pt x="5420" y="6926"/>
                    <a:pt x="3935" y="3076"/>
                    <a:pt x="3411" y="1193"/>
                  </a:cubicBezTo>
                  <a:cubicBezTo>
                    <a:pt x="3244" y="586"/>
                    <a:pt x="2742" y="147"/>
                    <a:pt x="2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7785386" y="1469878"/>
              <a:ext cx="934764" cy="1225186"/>
            </a:xfrm>
            <a:custGeom>
              <a:avLst/>
              <a:gdLst/>
              <a:ahLst/>
              <a:cxnLst/>
              <a:rect l="l" t="t" r="r" b="b"/>
              <a:pathLst>
                <a:path w="21552" h="28248" extrusionOk="0">
                  <a:moveTo>
                    <a:pt x="19794" y="0"/>
                  </a:moveTo>
                  <a:cubicBezTo>
                    <a:pt x="17409" y="1863"/>
                    <a:pt x="14856" y="5838"/>
                    <a:pt x="16760" y="11948"/>
                  </a:cubicBezTo>
                  <a:cubicBezTo>
                    <a:pt x="18016" y="15923"/>
                    <a:pt x="17618" y="19962"/>
                    <a:pt x="15777" y="22535"/>
                  </a:cubicBezTo>
                  <a:cubicBezTo>
                    <a:pt x="14982" y="23602"/>
                    <a:pt x="13538" y="24920"/>
                    <a:pt x="11278" y="24920"/>
                  </a:cubicBezTo>
                  <a:cubicBezTo>
                    <a:pt x="8307" y="24920"/>
                    <a:pt x="5378" y="23351"/>
                    <a:pt x="4122" y="21133"/>
                  </a:cubicBezTo>
                  <a:cubicBezTo>
                    <a:pt x="3683" y="20296"/>
                    <a:pt x="3285" y="19062"/>
                    <a:pt x="4081" y="17786"/>
                  </a:cubicBezTo>
                  <a:cubicBezTo>
                    <a:pt x="5734" y="15128"/>
                    <a:pt x="6612" y="12638"/>
                    <a:pt x="7052" y="11027"/>
                  </a:cubicBezTo>
                  <a:lnTo>
                    <a:pt x="7052" y="11027"/>
                  </a:lnTo>
                  <a:cubicBezTo>
                    <a:pt x="6801" y="11048"/>
                    <a:pt x="6508" y="11048"/>
                    <a:pt x="6257" y="11048"/>
                  </a:cubicBezTo>
                  <a:cubicBezTo>
                    <a:pt x="5357" y="11048"/>
                    <a:pt x="4499" y="10985"/>
                    <a:pt x="3683" y="10797"/>
                  </a:cubicBezTo>
                  <a:cubicBezTo>
                    <a:pt x="3265" y="12157"/>
                    <a:pt x="2532" y="14019"/>
                    <a:pt x="1277" y="16028"/>
                  </a:cubicBezTo>
                  <a:cubicBezTo>
                    <a:pt x="21" y="18037"/>
                    <a:pt x="0" y="20506"/>
                    <a:pt x="1235" y="22723"/>
                  </a:cubicBezTo>
                  <a:cubicBezTo>
                    <a:pt x="3055" y="26008"/>
                    <a:pt x="7094" y="28247"/>
                    <a:pt x="11278" y="28247"/>
                  </a:cubicBezTo>
                  <a:cubicBezTo>
                    <a:pt x="14145" y="28247"/>
                    <a:pt x="16677" y="26908"/>
                    <a:pt x="18434" y="24523"/>
                  </a:cubicBezTo>
                  <a:cubicBezTo>
                    <a:pt x="20945" y="21091"/>
                    <a:pt x="21531" y="16028"/>
                    <a:pt x="19920" y="10985"/>
                  </a:cubicBezTo>
                  <a:cubicBezTo>
                    <a:pt x="18518" y="6487"/>
                    <a:pt x="20234" y="3997"/>
                    <a:pt x="21552" y="2846"/>
                  </a:cubicBezTo>
                  <a:cubicBezTo>
                    <a:pt x="20736" y="2051"/>
                    <a:pt x="20129" y="1088"/>
                    <a:pt x="19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713225" y="885593"/>
            <a:ext cx="77175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/>
              <a:t>Medical Device Companies</a:t>
            </a:r>
            <a:br>
              <a:rPr lang="en-US" b="1" dirty="0"/>
            </a:br>
            <a:r>
              <a:rPr lang="en-US" b="1" dirty="0"/>
              <a:t> Revenue Data</a:t>
            </a:r>
            <a:br>
              <a:rPr lang="en-US" b="1" dirty="0"/>
            </a:br>
            <a:endParaRPr dirty="0"/>
          </a:p>
        </p:txBody>
      </p:sp>
      <p:sp>
        <p:nvSpPr>
          <p:cNvPr id="358" name="Google Shape;358;p41"/>
          <p:cNvSpPr txBox="1">
            <a:spLocks noGrp="1"/>
          </p:cNvSpPr>
          <p:nvPr>
            <p:ph type="subTitle" idx="1"/>
          </p:nvPr>
        </p:nvSpPr>
        <p:spPr>
          <a:xfrm>
            <a:off x="713225" y="2401230"/>
            <a:ext cx="7717500" cy="16280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2000" dirty="0"/>
              <a:t>The dataset comprises quarterly revenue data for various medical device companies over a period of time. This data is essential for understanding the financial performance and trends of these companies, which can be crucial for forecasting future revenues and making informed business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title"/>
          </p:nvPr>
        </p:nvSpPr>
        <p:spPr>
          <a:xfrm>
            <a:off x="2743200" y="3200400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Exploration</a:t>
            </a:r>
            <a:endParaRPr dirty="0"/>
          </a:p>
        </p:txBody>
      </p:sp>
      <p:sp>
        <p:nvSpPr>
          <p:cNvPr id="393" name="Google Shape;393;p43"/>
          <p:cNvSpPr/>
          <p:nvPr/>
        </p:nvSpPr>
        <p:spPr>
          <a:xfrm>
            <a:off x="3760800" y="1394092"/>
            <a:ext cx="1622400" cy="165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2"/>
          </p:nvPr>
        </p:nvSpPr>
        <p:spPr>
          <a:xfrm>
            <a:off x="2743200" y="1629600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2286000" y="281940"/>
            <a:ext cx="457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Dataset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F4FD9-5250-48BE-B5D6-2C47A901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" y="968026"/>
            <a:ext cx="9025890" cy="4015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EB2A94-BF07-4F45-B2F9-239AB2AA7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20" y="2195986"/>
            <a:ext cx="4248000" cy="535585"/>
          </a:xfrm>
        </p:spPr>
        <p:txBody>
          <a:bodyPr/>
          <a:lstStyle/>
          <a:p>
            <a:r>
              <a:rPr lang="en-US" dirty="0"/>
              <a:t>The Datatype of each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324B-DB1E-4C0E-AEB6-BA5BF8192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9"/>
          <a:stretch/>
        </p:blipFill>
        <p:spPr>
          <a:xfrm>
            <a:off x="5531167" y="1220291"/>
            <a:ext cx="2181225" cy="24869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2640755" y="3263247"/>
            <a:ext cx="3657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Preprocessing</a:t>
            </a:r>
            <a:br>
              <a:rPr lang="en-US" dirty="0"/>
            </a:br>
            <a:r>
              <a:rPr lang="en-US" dirty="0"/>
              <a:t> &amp; Visualization </a:t>
            </a:r>
          </a:p>
        </p:txBody>
      </p:sp>
      <p:sp>
        <p:nvSpPr>
          <p:cNvPr id="556" name="Google Shape;556;p55"/>
          <p:cNvSpPr/>
          <p:nvPr/>
        </p:nvSpPr>
        <p:spPr>
          <a:xfrm>
            <a:off x="3760800" y="1389888"/>
            <a:ext cx="1622400" cy="1653900"/>
          </a:xfrm>
          <a:prstGeom prst="ellipse">
            <a:avLst/>
          </a:prstGeom>
          <a:solidFill>
            <a:srgbClr val="006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5"/>
          <p:cNvSpPr txBox="1">
            <a:spLocks noGrp="1"/>
          </p:cNvSpPr>
          <p:nvPr>
            <p:ph type="title" idx="2"/>
          </p:nvPr>
        </p:nvSpPr>
        <p:spPr>
          <a:xfrm>
            <a:off x="2743200" y="1625396"/>
            <a:ext cx="3657600" cy="10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58" name="Google Shape;558;p55"/>
          <p:cNvGrpSpPr/>
          <p:nvPr/>
        </p:nvGrpSpPr>
        <p:grpSpPr>
          <a:xfrm flipH="1">
            <a:off x="6298355" y="2598145"/>
            <a:ext cx="1561542" cy="1587175"/>
            <a:chOff x="1075325" y="2917200"/>
            <a:chExt cx="1082825" cy="1100600"/>
          </a:xfrm>
        </p:grpSpPr>
        <p:sp>
          <p:nvSpPr>
            <p:cNvPr id="559" name="Google Shape;559;p55"/>
            <p:cNvSpPr/>
            <p:nvPr/>
          </p:nvSpPr>
          <p:spPr>
            <a:xfrm>
              <a:off x="1577475" y="3452850"/>
              <a:ext cx="383975" cy="387625"/>
            </a:xfrm>
            <a:custGeom>
              <a:avLst/>
              <a:gdLst/>
              <a:ahLst/>
              <a:cxnLst/>
              <a:rect l="l" t="t" r="r" b="b"/>
              <a:pathLst>
                <a:path w="15359" h="15505" extrusionOk="0">
                  <a:moveTo>
                    <a:pt x="6822" y="0"/>
                  </a:moveTo>
                  <a:lnTo>
                    <a:pt x="1" y="6403"/>
                  </a:lnTo>
                  <a:lnTo>
                    <a:pt x="8496" y="15504"/>
                  </a:lnTo>
                  <a:lnTo>
                    <a:pt x="15359" y="9123"/>
                  </a:lnTo>
                  <a:lnTo>
                    <a:pt x="13538" y="7219"/>
                  </a:lnTo>
                  <a:lnTo>
                    <a:pt x="11865" y="8788"/>
                  </a:lnTo>
                  <a:lnTo>
                    <a:pt x="11028" y="7888"/>
                  </a:lnTo>
                  <a:lnTo>
                    <a:pt x="12702" y="6298"/>
                  </a:lnTo>
                  <a:lnTo>
                    <a:pt x="10044" y="3452"/>
                  </a:lnTo>
                  <a:lnTo>
                    <a:pt x="8412" y="4980"/>
                  </a:lnTo>
                  <a:lnTo>
                    <a:pt x="7554" y="4059"/>
                  </a:lnTo>
                  <a:lnTo>
                    <a:pt x="9207" y="2532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5"/>
            <p:cNvSpPr/>
            <p:nvPr/>
          </p:nvSpPr>
          <p:spPr>
            <a:xfrm>
              <a:off x="1568600" y="3310025"/>
              <a:ext cx="62800" cy="61225"/>
            </a:xfrm>
            <a:custGeom>
              <a:avLst/>
              <a:gdLst/>
              <a:ahLst/>
              <a:cxnLst/>
              <a:rect l="l" t="t" r="r" b="b"/>
              <a:pathLst>
                <a:path w="2512" h="2449" extrusionOk="0">
                  <a:moveTo>
                    <a:pt x="1674" y="1"/>
                  </a:moveTo>
                  <a:lnTo>
                    <a:pt x="0" y="1570"/>
                  </a:lnTo>
                  <a:lnTo>
                    <a:pt x="837" y="2449"/>
                  </a:lnTo>
                  <a:lnTo>
                    <a:pt x="2511" y="901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5"/>
            <p:cNvSpPr/>
            <p:nvPr/>
          </p:nvSpPr>
          <p:spPr>
            <a:xfrm>
              <a:off x="1490650" y="3223200"/>
              <a:ext cx="62800" cy="61225"/>
            </a:xfrm>
            <a:custGeom>
              <a:avLst/>
              <a:gdLst/>
              <a:ahLst/>
              <a:cxnLst/>
              <a:rect l="l" t="t" r="r" b="b"/>
              <a:pathLst>
                <a:path w="2512" h="2449" extrusionOk="0">
                  <a:moveTo>
                    <a:pt x="1674" y="1"/>
                  </a:moveTo>
                  <a:lnTo>
                    <a:pt x="1" y="1549"/>
                  </a:lnTo>
                  <a:lnTo>
                    <a:pt x="838" y="2449"/>
                  </a:lnTo>
                  <a:lnTo>
                    <a:pt x="2511" y="900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5"/>
            <p:cNvSpPr/>
            <p:nvPr/>
          </p:nvSpPr>
          <p:spPr>
            <a:xfrm>
              <a:off x="1336350" y="3202275"/>
              <a:ext cx="389725" cy="387125"/>
            </a:xfrm>
            <a:custGeom>
              <a:avLst/>
              <a:gdLst/>
              <a:ahLst/>
              <a:cxnLst/>
              <a:rect l="l" t="t" r="r" b="b"/>
              <a:pathLst>
                <a:path w="15589" h="15485" extrusionOk="0">
                  <a:moveTo>
                    <a:pt x="1632" y="1"/>
                  </a:moveTo>
                  <a:lnTo>
                    <a:pt x="0" y="1549"/>
                  </a:lnTo>
                  <a:lnTo>
                    <a:pt x="9730" y="11969"/>
                  </a:lnTo>
                  <a:lnTo>
                    <a:pt x="7449" y="14103"/>
                  </a:lnTo>
                  <a:lnTo>
                    <a:pt x="8725" y="15484"/>
                  </a:lnTo>
                  <a:lnTo>
                    <a:pt x="15588" y="9102"/>
                  </a:lnTo>
                  <a:lnTo>
                    <a:pt x="14270" y="7721"/>
                  </a:lnTo>
                  <a:lnTo>
                    <a:pt x="10629" y="11111"/>
                  </a:lnTo>
                  <a:lnTo>
                    <a:pt x="10629" y="11111"/>
                  </a:lnTo>
                  <a:lnTo>
                    <a:pt x="11362" y="10421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1182025" y="3040650"/>
              <a:ext cx="976125" cy="977150"/>
            </a:xfrm>
            <a:custGeom>
              <a:avLst/>
              <a:gdLst/>
              <a:ahLst/>
              <a:cxnLst/>
              <a:rect l="l" t="t" r="r" b="b"/>
              <a:pathLst>
                <a:path w="39045" h="39086" extrusionOk="0">
                  <a:moveTo>
                    <a:pt x="11739" y="2783"/>
                  </a:moveTo>
                  <a:lnTo>
                    <a:pt x="33123" y="25674"/>
                  </a:lnTo>
                  <a:lnTo>
                    <a:pt x="24147" y="34064"/>
                  </a:lnTo>
                  <a:lnTo>
                    <a:pt x="2763" y="11173"/>
                  </a:lnTo>
                  <a:lnTo>
                    <a:pt x="6173" y="8014"/>
                  </a:lnTo>
                  <a:lnTo>
                    <a:pt x="7805" y="6466"/>
                  </a:lnTo>
                  <a:lnTo>
                    <a:pt x="11739" y="2783"/>
                  </a:lnTo>
                  <a:close/>
                  <a:moveTo>
                    <a:pt x="11823" y="0"/>
                  </a:moveTo>
                  <a:lnTo>
                    <a:pt x="6445" y="5022"/>
                  </a:lnTo>
                  <a:lnTo>
                    <a:pt x="6424" y="5001"/>
                  </a:lnTo>
                  <a:lnTo>
                    <a:pt x="4771" y="6549"/>
                  </a:lnTo>
                  <a:lnTo>
                    <a:pt x="4813" y="6570"/>
                  </a:lnTo>
                  <a:lnTo>
                    <a:pt x="1" y="11069"/>
                  </a:lnTo>
                  <a:lnTo>
                    <a:pt x="24084" y="36847"/>
                  </a:lnTo>
                  <a:lnTo>
                    <a:pt x="29147" y="32097"/>
                  </a:lnTo>
                  <a:lnTo>
                    <a:pt x="34106" y="37412"/>
                  </a:lnTo>
                  <a:lnTo>
                    <a:pt x="39044" y="39086"/>
                  </a:lnTo>
                  <a:lnTo>
                    <a:pt x="30926" y="30423"/>
                  </a:lnTo>
                  <a:lnTo>
                    <a:pt x="35906" y="25778"/>
                  </a:lnTo>
                  <a:lnTo>
                    <a:pt x="1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5"/>
            <p:cNvSpPr/>
            <p:nvPr/>
          </p:nvSpPr>
          <p:spPr>
            <a:xfrm>
              <a:off x="1075325" y="2917200"/>
              <a:ext cx="331650" cy="320150"/>
            </a:xfrm>
            <a:custGeom>
              <a:avLst/>
              <a:gdLst/>
              <a:ahLst/>
              <a:cxnLst/>
              <a:rect l="l" t="t" r="r" b="b"/>
              <a:pathLst>
                <a:path w="13266" h="12806" extrusionOk="0">
                  <a:moveTo>
                    <a:pt x="10190" y="0"/>
                  </a:moveTo>
                  <a:lnTo>
                    <a:pt x="0" y="9562"/>
                  </a:lnTo>
                  <a:lnTo>
                    <a:pt x="3034" y="12806"/>
                  </a:lnTo>
                  <a:lnTo>
                    <a:pt x="6905" y="9186"/>
                  </a:lnTo>
                  <a:lnTo>
                    <a:pt x="9081" y="11487"/>
                  </a:lnTo>
                  <a:lnTo>
                    <a:pt x="10713" y="9981"/>
                  </a:lnTo>
                  <a:lnTo>
                    <a:pt x="8537" y="7637"/>
                  </a:lnTo>
                  <a:lnTo>
                    <a:pt x="13266" y="3243"/>
                  </a:lnTo>
                  <a:lnTo>
                    <a:pt x="10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55"/>
          <p:cNvSpPr/>
          <p:nvPr/>
        </p:nvSpPr>
        <p:spPr>
          <a:xfrm>
            <a:off x="6917836" y="2472274"/>
            <a:ext cx="322575" cy="319208"/>
          </a:xfrm>
          <a:custGeom>
            <a:avLst/>
            <a:gdLst/>
            <a:ahLst/>
            <a:cxnLst/>
            <a:rect l="l" t="t" r="r" b="b"/>
            <a:pathLst>
              <a:path w="43010" h="42561" extrusionOk="0">
                <a:moveTo>
                  <a:pt x="16060" y="1"/>
                </a:moveTo>
                <a:cubicBezTo>
                  <a:pt x="16041" y="307"/>
                  <a:pt x="15983" y="613"/>
                  <a:pt x="15983" y="900"/>
                </a:cubicBezTo>
                <a:cubicBezTo>
                  <a:pt x="15983" y="5685"/>
                  <a:pt x="16002" y="10471"/>
                  <a:pt x="16041" y="15256"/>
                </a:cubicBezTo>
                <a:cubicBezTo>
                  <a:pt x="16041" y="15562"/>
                  <a:pt x="15887" y="15696"/>
                  <a:pt x="15562" y="15696"/>
                </a:cubicBezTo>
                <a:cubicBezTo>
                  <a:pt x="15371" y="15696"/>
                  <a:pt x="15141" y="15658"/>
                  <a:pt x="14930" y="15658"/>
                </a:cubicBezTo>
                <a:cubicBezTo>
                  <a:pt x="10241" y="15638"/>
                  <a:pt x="5571" y="15638"/>
                  <a:pt x="920" y="15638"/>
                </a:cubicBezTo>
                <a:cubicBezTo>
                  <a:pt x="575" y="15638"/>
                  <a:pt x="288" y="15715"/>
                  <a:pt x="1" y="15926"/>
                </a:cubicBezTo>
                <a:lnTo>
                  <a:pt x="1" y="26855"/>
                </a:lnTo>
                <a:cubicBezTo>
                  <a:pt x="230" y="27027"/>
                  <a:pt x="471" y="27049"/>
                  <a:pt x="714" y="27049"/>
                </a:cubicBezTo>
                <a:cubicBezTo>
                  <a:pt x="795" y="27049"/>
                  <a:pt x="876" y="27046"/>
                  <a:pt x="958" y="27046"/>
                </a:cubicBezTo>
                <a:cubicBezTo>
                  <a:pt x="5839" y="27027"/>
                  <a:pt x="10719" y="27027"/>
                  <a:pt x="15600" y="27027"/>
                </a:cubicBezTo>
                <a:cubicBezTo>
                  <a:pt x="15773" y="27027"/>
                  <a:pt x="15926" y="27104"/>
                  <a:pt x="16021" y="27123"/>
                </a:cubicBezTo>
                <a:lnTo>
                  <a:pt x="16021" y="42454"/>
                </a:lnTo>
                <a:cubicBezTo>
                  <a:pt x="16309" y="42526"/>
                  <a:pt x="18738" y="42560"/>
                  <a:pt x="21282" y="42560"/>
                </a:cubicBezTo>
                <a:cubicBezTo>
                  <a:pt x="24165" y="42560"/>
                  <a:pt x="27195" y="42517"/>
                  <a:pt x="27429" y="42435"/>
                </a:cubicBezTo>
                <a:lnTo>
                  <a:pt x="27429" y="27027"/>
                </a:lnTo>
                <a:cubicBezTo>
                  <a:pt x="32616" y="27027"/>
                  <a:pt x="37765" y="27027"/>
                  <a:pt x="42857" y="27085"/>
                </a:cubicBezTo>
                <a:cubicBezTo>
                  <a:pt x="43010" y="26338"/>
                  <a:pt x="42952" y="16136"/>
                  <a:pt x="42837" y="15715"/>
                </a:cubicBezTo>
                <a:lnTo>
                  <a:pt x="27468" y="15715"/>
                </a:lnTo>
                <a:cubicBezTo>
                  <a:pt x="27448" y="15504"/>
                  <a:pt x="27429" y="15275"/>
                  <a:pt x="27429" y="15064"/>
                </a:cubicBezTo>
                <a:lnTo>
                  <a:pt x="27429" y="671"/>
                </a:lnTo>
                <a:cubicBezTo>
                  <a:pt x="27429" y="422"/>
                  <a:pt x="27391" y="211"/>
                  <a:pt x="27372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713225" y="132090"/>
            <a:ext cx="77169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Data Conversion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B309C8E-13F8-40BC-AEAD-F54E95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00" y="744240"/>
            <a:ext cx="8325445" cy="279840"/>
          </a:xfrm>
        </p:spPr>
        <p:txBody>
          <a:bodyPr/>
          <a:lstStyle/>
          <a:p>
            <a:r>
              <a:rPr lang="en-US" dirty="0"/>
              <a:t>Converted revenue data from string format to numeric format by removing '$' and ',' characters.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57A90-72DA-4441-BFED-B2471ECA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5" y="1024080"/>
            <a:ext cx="8594710" cy="39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52097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6989"/>
      </a:accent1>
      <a:accent2>
        <a:srgbClr val="17A7B7"/>
      </a:accent2>
      <a:accent3>
        <a:srgbClr val="54F2F2"/>
      </a:accent3>
      <a:accent4>
        <a:srgbClr val="90E0EF"/>
      </a:accent4>
      <a:accent5>
        <a:srgbClr val="82D4C5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269</Words>
  <Application>Microsoft Office PowerPoint</Application>
  <PresentationFormat>On-screen Show (16:9)</PresentationFormat>
  <Paragraphs>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Lato</vt:lpstr>
      <vt:lpstr>Open Sans</vt:lpstr>
      <vt:lpstr>Lato Black</vt:lpstr>
      <vt:lpstr>Lato Light</vt:lpstr>
      <vt:lpstr>Arial</vt:lpstr>
      <vt:lpstr>Roboto Condensed Light</vt:lpstr>
      <vt:lpstr>Livvic</vt:lpstr>
      <vt:lpstr>Medical Newsletter by Slidesgo</vt:lpstr>
      <vt:lpstr>Medical Device Companies</vt:lpstr>
      <vt:lpstr>Table of Contents</vt:lpstr>
      <vt:lpstr>Dataset Description</vt:lpstr>
      <vt:lpstr>Medical Device Companies  Revenue Data </vt:lpstr>
      <vt:lpstr>Exploration</vt:lpstr>
      <vt:lpstr>The Dataset</vt:lpstr>
      <vt:lpstr>The Datatype of each column</vt:lpstr>
      <vt:lpstr>Preprocessing  &amp; Visualization </vt:lpstr>
      <vt:lpstr>Data Conversion</vt:lpstr>
      <vt:lpstr>Data Cleaning</vt:lpstr>
      <vt:lpstr>Data Reshaping</vt:lpstr>
      <vt:lpstr>Date Creation</vt:lpstr>
      <vt:lpstr>Date Creation</vt:lpstr>
      <vt:lpstr>Handling Missing Values</vt:lpstr>
      <vt:lpstr>Visualization</vt:lpstr>
      <vt:lpstr>Model Training and Testing</vt:lpstr>
      <vt:lpstr>Splitting the data into training dataset and testing dataset</vt:lpstr>
      <vt:lpstr> Exponential smoothing , ARIMA and Prophet models </vt:lpstr>
      <vt:lpstr>Model fitting</vt:lpstr>
      <vt:lpstr>Comparison between models and model selection</vt:lpstr>
      <vt:lpstr>Comparison using RMSE </vt:lpstr>
      <vt:lpstr>Model Selection </vt:lpstr>
      <vt:lpstr>Forecasting</vt:lpstr>
      <vt:lpstr>Predictions using ARIMA model </vt:lpstr>
      <vt:lpstr>Forecasting Visualization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Companies</dc:title>
  <dc:creator>DELL</dc:creator>
  <cp:lastModifiedBy>leena nour</cp:lastModifiedBy>
  <cp:revision>14</cp:revision>
  <dcterms:modified xsi:type="dcterms:W3CDTF">2024-06-19T01:13:32Z</dcterms:modified>
</cp:coreProperties>
</file>