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5" r:id="rId18"/>
    <p:sldId id="276" r:id="rId19"/>
    <p:sldId id="272" r:id="rId20"/>
    <p:sldId id="274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1A87-6BA8-E45C-D671-ED7AB43C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826CD-22D0-1CEA-1B6B-9224EBF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F73E-F564-BC49-880E-DE8E3C0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3C85-25AB-8577-4221-8412B18E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7D88-45BC-F184-75BE-9A582794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133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AF33-FAB3-4487-74E3-C6F1D5B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8E3A-7809-C20B-DB94-42F1680C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CCC4-7970-4866-BB82-560876C6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BD2C-21D2-9A4F-3BBF-58FE8577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67E4-7C56-2CBA-C350-FAEA619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88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D6BDC-5862-E157-B47A-059E248F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6447-A045-DF8E-B94A-1985C98F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B166-8720-86A6-B97B-BD999354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153C-3218-F9A4-BC83-02BB186D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D603-9F38-B696-3A8B-F09A0594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0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BAE3-1978-95F3-ECA8-0D78823B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ACA4-9617-D561-708B-53AAB8D7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A5A0-76D4-0359-3D93-203FBD3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80B8-8E4A-742A-F41E-D1FE18A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E4D1-7A6A-101A-E7AA-82843158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790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9859-0260-B96B-1E5D-9E2C0A2F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ED4C-EFA9-9900-5CBB-BB83613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8B9B-B57C-D2B8-25EC-7AFB482D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E8F3-F3F0-63A7-DE2A-BC75B966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AF1D-3212-DE39-193D-11ABD30B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0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CC5A-537A-F467-E930-9CF33A6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C2E3-7B50-17E4-6098-383C99BE9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79D9-5C81-7B41-B219-3837FC75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312-7C78-15E4-EAD0-23CB16AC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37435-8001-A25C-13FC-39CD7B34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E869-84D3-B6A9-BEC0-9A93AD82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21A7-D6AB-9B93-7441-C9AA82CE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0A0A6-2D46-4FBA-5174-21E6B215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89009-5A20-68DC-C777-BB638768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8C20C-AB33-A861-E54B-91E82FBF7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97A2-D8CE-E574-EBA9-CA40506B0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1E686-D212-4797-5A1D-650C5172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AEB9E-BAB1-7BFA-9D8F-A4E0D433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24C6-EDD5-AB9E-F87A-D033226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86B6-E519-4241-3CB7-39B0A5B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AFDE0-B17E-5964-2FCD-D1559956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ACD8F-F71A-FBB9-71C0-8006B8A0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B95A-CCF2-FD9F-E955-51D1BE7D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05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4048D-535C-BE6D-74F8-C69DB2F5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8E840-AAB3-8639-5895-A27BA6DD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192B0-3715-44C9-7849-90B9A6AD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214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A955-610F-7B64-4776-20687BA8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8CCD-9249-4384-0628-8F609F3D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E0B4-9632-0C63-E421-41D01346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40326-3AE2-7B3D-1908-F75F8E29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7878-D707-04DB-FA92-AEEADFA0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41A8-7F49-B7DF-8647-7BCDBC0B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74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9B1E-D774-45A6-B946-F2650188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D3486-855B-EE3B-CC6E-F0A7FD4C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51B8-B7EA-65F0-53EE-D331CF07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E2A63-BB5F-9C36-AF59-58A0E5D3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CEAE-6C37-7E71-F911-64C4B4A1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059E-51B4-BB63-17E0-E2F10814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37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B371C-B550-8122-5EB4-1E62AC3A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24AC-2E39-8522-87C7-C4156250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DB58-8E55-96F9-99CF-169CD7C4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F7995-F0DF-499A-9944-743D05094C2E}" type="datetimeFigureOut">
              <a:rPr lang="en-CH" smtClean="0"/>
              <a:t>09/04/2024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703D-5935-C770-F5EE-34D9F80A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AF62-B5CB-0B04-AD45-992626F87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3979B-6A3F-44D3-902A-3009DF11494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3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0CC1FF-1C87-FCC1-C3F4-8CEED6A6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14" y="162683"/>
            <a:ext cx="6249971" cy="6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gif-to-mp4-converter(8)">
            <a:hlinkClick r:id="" action="ppaction://media"/>
            <a:extLst>
              <a:ext uri="{FF2B5EF4-FFF2-40B4-BE49-F238E27FC236}">
                <a16:creationId xmlns:a16="http://schemas.microsoft.com/office/drawing/2014/main" id="{E7920BF7-6829-CFB1-617E-E61BB82491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1185" y="373680"/>
            <a:ext cx="9569629" cy="58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zgif.com-gif-to-mp4-converter(9)">
            <a:hlinkClick r:id="" action="ppaction://media"/>
            <a:extLst>
              <a:ext uri="{FF2B5EF4-FFF2-40B4-BE49-F238E27FC236}">
                <a16:creationId xmlns:a16="http://schemas.microsoft.com/office/drawing/2014/main" id="{C3A2347B-492E-D1F7-2D0E-99C72DE81D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4698" y="373625"/>
            <a:ext cx="9382603" cy="57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.com-gif-to-mp4-converter(10)">
            <a:hlinkClick r:id="" action="ppaction://media"/>
            <a:extLst>
              <a:ext uri="{FF2B5EF4-FFF2-40B4-BE49-F238E27FC236}">
                <a16:creationId xmlns:a16="http://schemas.microsoft.com/office/drawing/2014/main" id="{AD76C7AC-7308-C7A6-479D-F9CC0EADBA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3506" y="528485"/>
            <a:ext cx="9424988" cy="58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gif-to-mp4-converter(11)">
            <a:hlinkClick r:id="" action="ppaction://media"/>
            <a:extLst>
              <a:ext uri="{FF2B5EF4-FFF2-40B4-BE49-F238E27FC236}">
                <a16:creationId xmlns:a16="http://schemas.microsoft.com/office/drawing/2014/main" id="{B5357A73-535B-24F6-AE0A-DB4DFF7619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3506" y="420331"/>
            <a:ext cx="9424988" cy="58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gif-to-mp4-converter(15)">
            <a:hlinkClick r:id="" action="ppaction://media"/>
            <a:extLst>
              <a:ext uri="{FF2B5EF4-FFF2-40B4-BE49-F238E27FC236}">
                <a16:creationId xmlns:a16="http://schemas.microsoft.com/office/drawing/2014/main" id="{C2403A4B-553E-9CB0-5703-35FC70C1FD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6915" y="260555"/>
            <a:ext cx="9750986" cy="60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.com-gif-to-mp4-converter(12)">
            <a:hlinkClick r:id="" action="ppaction://media"/>
            <a:extLst>
              <a:ext uri="{FF2B5EF4-FFF2-40B4-BE49-F238E27FC236}">
                <a16:creationId xmlns:a16="http://schemas.microsoft.com/office/drawing/2014/main" id="{68364C0C-9ED6-3600-F355-5D8518BF27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62" y="199573"/>
            <a:ext cx="9918675" cy="61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zgif.com-gif-to-mp4-converter(14)">
            <a:hlinkClick r:id="" action="ppaction://media"/>
            <a:extLst>
              <a:ext uri="{FF2B5EF4-FFF2-40B4-BE49-F238E27FC236}">
                <a16:creationId xmlns:a16="http://schemas.microsoft.com/office/drawing/2014/main" id="{F832F927-4E0F-5EA9-E8F2-1AF14281E2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7248" y="573873"/>
            <a:ext cx="9277504" cy="57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FD92181-60FC-8E74-84EF-C2FD6AD8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89" y="541282"/>
            <a:ext cx="9791821" cy="60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1AA8B40-CC48-BF54-6F8A-72F96873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81" y="442452"/>
            <a:ext cx="9089037" cy="55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blue bars&#10;&#10;Description automatically generated">
            <a:extLst>
              <a:ext uri="{FF2B5EF4-FFF2-40B4-BE49-F238E27FC236}">
                <a16:creationId xmlns:a16="http://schemas.microsoft.com/office/drawing/2014/main" id="{5E24215A-AC2D-DABA-8127-CD3A5B33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6" y="353960"/>
            <a:ext cx="10332328" cy="58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4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umber of dogs&#10;&#10;Description automatically generated">
            <a:extLst>
              <a:ext uri="{FF2B5EF4-FFF2-40B4-BE49-F238E27FC236}">
                <a16:creationId xmlns:a16="http://schemas.microsoft.com/office/drawing/2014/main" id="{B8BF1272-DC40-8AAF-9374-EA2C709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866417"/>
            <a:ext cx="833553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2DF8E012-4384-53E1-BE1C-0E357CC2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3" y="612452"/>
            <a:ext cx="10272334" cy="59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F1272-DC40-8AAF-9374-EA2C709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31" y="866417"/>
            <a:ext cx="833553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F1272-DC40-8AAF-9374-EA2C709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31" y="866417"/>
            <a:ext cx="833553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gif-to-mp4-converter(1)">
            <a:hlinkClick r:id="" action="ppaction://media"/>
            <a:extLst>
              <a:ext uri="{FF2B5EF4-FFF2-40B4-BE49-F238E27FC236}">
                <a16:creationId xmlns:a16="http://schemas.microsoft.com/office/drawing/2014/main" id="{5AB4704F-42B8-3ECA-4067-DAC069EBB8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5738" y="703050"/>
            <a:ext cx="9100523" cy="56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F1272-DC40-8AAF-9374-EA2C709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31" y="866417"/>
            <a:ext cx="833553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zgif.com-gif-to-mp4-converter(3)">
            <a:hlinkClick r:id="" action="ppaction://media"/>
            <a:extLst>
              <a:ext uri="{FF2B5EF4-FFF2-40B4-BE49-F238E27FC236}">
                <a16:creationId xmlns:a16="http://schemas.microsoft.com/office/drawing/2014/main" id="{AAD8917A-6FF0-8CA7-D099-1F60778ABA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7830" y="605006"/>
            <a:ext cx="9176339" cy="56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F1272-DC40-8AAF-9374-EA2C709E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31" y="866417"/>
            <a:ext cx="833553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9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.com-gif-to-mp4-converter(4)">
            <a:hlinkClick r:id="" action="ppaction://media"/>
            <a:extLst>
              <a:ext uri="{FF2B5EF4-FFF2-40B4-BE49-F238E27FC236}">
                <a16:creationId xmlns:a16="http://schemas.microsoft.com/office/drawing/2014/main" id="{78034A65-0A28-704B-7204-312F406655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32547" y="866417"/>
            <a:ext cx="832690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Widescreen</PresentationFormat>
  <Paragraphs>0</Paragraphs>
  <Slides>20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Gandolfi Rina W.MSCIDS.2301</dc:creator>
  <cp:lastModifiedBy>Rina Gandolfi</cp:lastModifiedBy>
  <cp:revision>3</cp:revision>
  <dcterms:created xsi:type="dcterms:W3CDTF">2024-04-09T08:27:02Z</dcterms:created>
  <dcterms:modified xsi:type="dcterms:W3CDTF">2024-04-09T14:46:39Z</dcterms:modified>
</cp:coreProperties>
</file>