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8" r:id="rId2"/>
  </p:sldMasterIdLst>
  <p:notesMasterIdLst>
    <p:notesMasterId r:id="rId17"/>
  </p:notesMasterIdLst>
  <p:sldIdLst>
    <p:sldId id="256" r:id="rId3"/>
    <p:sldId id="257" r:id="rId4"/>
    <p:sldId id="271" r:id="rId5"/>
    <p:sldId id="269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0" r:id="rId14"/>
    <p:sldId id="270" r:id="rId15"/>
    <p:sldId id="262" r:id="rId16"/>
  </p:sldIdLst>
  <p:sldSz cx="9144000" cy="5143500" type="screen16x9"/>
  <p:notesSz cx="17348200" cy="9753600"/>
  <p:embeddedFontLst>
    <p:embeddedFont>
      <p:font typeface="Advent Pro Light" panose="020B0604020202020204" charset="0"/>
      <p:regular r:id="rId18"/>
      <p:bold r:id="rId19"/>
    </p:embeddedFont>
    <p:embeddedFont>
      <p:font typeface="Arvo" panose="020B0604020202020204" charset="0"/>
      <p:regular r:id="rId20"/>
      <p:bold r:id="rId21"/>
      <p:italic r:id="rId22"/>
      <p:boldItalic r:id="rId23"/>
    </p:embeddedFont>
    <p:embeddedFont>
      <p:font typeface="BenchNine" panose="020B0604020202020204" charset="0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Oswald" panose="020B0604020202020204" charset="0"/>
      <p:regular r:id="rId30"/>
      <p:bold r:id="rId31"/>
    </p:embeddedFont>
    <p:embeddedFont>
      <p:font typeface="Proxima Nova" panose="020B0604020202020204" charset="0"/>
      <p:regular r:id="rId32"/>
      <p:bold r:id="rId33"/>
      <p:italic r:id="rId34"/>
      <p:boldItalic r:id="rId35"/>
    </p:embeddedFont>
    <p:embeddedFont>
      <p:font typeface="Proxima Nova Semibold" panose="020B0604020202020204" charset="0"/>
      <p:regular r:id="rId36"/>
      <p:bold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UJZSZwvy1jCIe2pG8TAsUp9ic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1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22900" y="731838"/>
            <a:ext cx="6503988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Orientado a objetos</a:t>
            </a:r>
          </a:p>
        </p:txBody>
      </p:sp>
    </p:spTree>
    <p:extLst>
      <p:ext uri="{BB962C8B-B14F-4D97-AF65-F5344CB8AC3E}">
        <p14:creationId xmlns:p14="http://schemas.microsoft.com/office/powerpoint/2010/main" val="804783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4488" y="731838"/>
            <a:ext cx="65024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1" name="Google Shape;631;p7:notes"/>
          <p:cNvSpPr txBox="1">
            <a:spLocks noGrp="1"/>
          </p:cNvSpPr>
          <p:nvPr>
            <p:ph type="body" idx="1"/>
          </p:nvPr>
        </p:nvSpPr>
        <p:spPr>
          <a:xfrm>
            <a:off x="1734820" y="463296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"/>
          <p:cNvSpPr txBox="1">
            <a:spLocks noGrp="1"/>
          </p:cNvSpPr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ubTitle" idx="1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WO COLUMNS">
  <p:cSld name="CUSTOM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i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title" idx="2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i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3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title" idx="4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i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5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CUSTOM_12_3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33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2E2E2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gofacilito.com/cursos/Pyth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codecademy.com/learn/learn-pytho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9RQ9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>
            <a:spLocks noGrp="1"/>
          </p:cNvSpPr>
          <p:nvPr>
            <p:ph type="title"/>
          </p:nvPr>
        </p:nvSpPr>
        <p:spPr>
          <a:xfrm>
            <a:off x="308009" y="432768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br>
              <a:rPr lang="en-US" sz="5800" dirty="0"/>
            </a:br>
            <a:r>
              <a:rPr lang="en-US" sz="5800" dirty="0">
                <a:solidFill>
                  <a:srgbClr val="323232"/>
                </a:solidFill>
              </a:rPr>
              <a:t>Python desde cero:</a:t>
            </a:r>
            <a:endParaRPr sz="5800" dirty="0">
              <a:solidFill>
                <a:srgbClr val="323232"/>
              </a:solidFill>
            </a:endParaRPr>
          </a:p>
        </p:txBody>
      </p:sp>
      <p:grpSp>
        <p:nvGrpSpPr>
          <p:cNvPr id="40" name="Google Shape;40;p1"/>
          <p:cNvGrpSpPr/>
          <p:nvPr/>
        </p:nvGrpSpPr>
        <p:grpSpPr>
          <a:xfrm>
            <a:off x="5268421" y="1280326"/>
            <a:ext cx="3721343" cy="3689273"/>
            <a:chOff x="4999334" y="685587"/>
            <a:chExt cx="3985939" cy="4191213"/>
          </a:xfrm>
        </p:grpSpPr>
        <p:sp>
          <p:nvSpPr>
            <p:cNvPr id="41" name="Google Shape;41;p1"/>
            <p:cNvSpPr/>
            <p:nvPr/>
          </p:nvSpPr>
          <p:spPr>
            <a:xfrm>
              <a:off x="5094058" y="685587"/>
              <a:ext cx="3891215" cy="3369890"/>
            </a:xfrm>
            <a:custGeom>
              <a:avLst/>
              <a:gdLst/>
              <a:ahLst/>
              <a:cxnLst/>
              <a:rect l="l" t="t" r="r" b="b"/>
              <a:pathLst>
                <a:path w="196069" h="152570" extrusionOk="0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4999334" y="4230453"/>
              <a:ext cx="3231777" cy="646347"/>
            </a:xfrm>
            <a:custGeom>
              <a:avLst/>
              <a:gdLst/>
              <a:ahLst/>
              <a:cxnLst/>
              <a:rect l="l" t="t" r="r" b="b"/>
              <a:pathLst>
                <a:path w="146317" h="29263" extrusionOk="0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6993769" y="2138767"/>
              <a:ext cx="370385" cy="619091"/>
            </a:xfrm>
            <a:custGeom>
              <a:avLst/>
              <a:gdLst/>
              <a:ahLst/>
              <a:cxnLst/>
              <a:rect l="l" t="t" r="r" b="b"/>
              <a:pathLst>
                <a:path w="16769" h="28029" extrusionOk="0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6987607" y="2132826"/>
              <a:ext cx="385206" cy="631018"/>
            </a:xfrm>
            <a:custGeom>
              <a:avLst/>
              <a:gdLst/>
              <a:ahLst/>
              <a:cxnLst/>
              <a:rect l="l" t="t" r="r" b="b"/>
              <a:pathLst>
                <a:path w="17440" h="28569" extrusionOk="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7108006" y="2147602"/>
              <a:ext cx="251643" cy="578052"/>
            </a:xfrm>
            <a:custGeom>
              <a:avLst/>
              <a:gdLst/>
              <a:ahLst/>
              <a:cxnLst/>
              <a:rect l="l" t="t" r="r" b="b"/>
              <a:pathLst>
                <a:path w="11393" h="26171" extrusionOk="0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6035856" y="2171678"/>
              <a:ext cx="247380" cy="586357"/>
            </a:xfrm>
            <a:custGeom>
              <a:avLst/>
              <a:gdLst/>
              <a:ahLst/>
              <a:cxnLst/>
              <a:rect l="l" t="t" r="r" b="b"/>
              <a:pathLst>
                <a:path w="11200" h="26547" extrusionOk="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6030467" y="2165692"/>
              <a:ext cx="259131" cy="598240"/>
            </a:xfrm>
            <a:custGeom>
              <a:avLst/>
              <a:gdLst/>
              <a:ahLst/>
              <a:cxnLst/>
              <a:rect l="l" t="t" r="r" b="b"/>
              <a:pathLst>
                <a:path w="11732" h="27085" extrusionOk="0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6043167" y="2180049"/>
              <a:ext cx="183105" cy="567295"/>
            </a:xfrm>
            <a:custGeom>
              <a:avLst/>
              <a:gdLst/>
              <a:ahLst/>
              <a:cxnLst/>
              <a:rect l="l" t="t" r="r" b="b"/>
              <a:pathLst>
                <a:path w="8290" h="25684" extrusionOk="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6067331" y="1803214"/>
              <a:ext cx="1190936" cy="684403"/>
            </a:xfrm>
            <a:custGeom>
              <a:avLst/>
              <a:gdLst/>
              <a:ahLst/>
              <a:cxnLst/>
              <a:rect l="l" t="t" r="r" b="b"/>
              <a:pathLst>
                <a:path w="53919" h="30986" extrusionOk="0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6060904" y="1797383"/>
              <a:ext cx="1204166" cy="696242"/>
            </a:xfrm>
            <a:custGeom>
              <a:avLst/>
              <a:gdLst/>
              <a:ahLst/>
              <a:cxnLst/>
              <a:rect l="l" t="t" r="r" b="b"/>
              <a:pathLst>
                <a:path w="54518" h="31522" extrusionOk="0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6310205" y="1904176"/>
              <a:ext cx="8857" cy="369170"/>
            </a:xfrm>
            <a:custGeom>
              <a:avLst/>
              <a:gdLst/>
              <a:ahLst/>
              <a:cxnLst/>
              <a:rect l="l" t="t" r="r" b="b"/>
              <a:pathLst>
                <a:path w="401" h="16714" extrusionOk="0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6338720" y="1937064"/>
              <a:ext cx="53651" cy="281925"/>
            </a:xfrm>
            <a:custGeom>
              <a:avLst/>
              <a:gdLst/>
              <a:ahLst/>
              <a:cxnLst/>
              <a:rect l="l" t="t" r="r" b="b"/>
              <a:pathLst>
                <a:path w="2429" h="12764" extrusionOk="0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6392790" y="2227294"/>
              <a:ext cx="36820" cy="76025"/>
            </a:xfrm>
            <a:custGeom>
              <a:avLst/>
              <a:gdLst/>
              <a:ahLst/>
              <a:cxnLst/>
              <a:rect l="l" t="t" r="r" b="b"/>
              <a:pathLst>
                <a:path w="1667" h="3442" extrusionOk="0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361470" y="1917031"/>
              <a:ext cx="63833" cy="194768"/>
            </a:xfrm>
            <a:custGeom>
              <a:avLst/>
              <a:gdLst/>
              <a:ahLst/>
              <a:cxnLst/>
              <a:rect l="l" t="t" r="r" b="b"/>
              <a:pathLst>
                <a:path w="2890" h="8818" extrusionOk="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913128" y="1948483"/>
              <a:ext cx="71144" cy="209014"/>
            </a:xfrm>
            <a:custGeom>
              <a:avLst/>
              <a:gdLst/>
              <a:ahLst/>
              <a:cxnLst/>
              <a:rect l="l" t="t" r="r" b="b"/>
              <a:pathLst>
                <a:path w="3221" h="9463" extrusionOk="0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7032223" y="1982807"/>
              <a:ext cx="7443" cy="289125"/>
            </a:xfrm>
            <a:custGeom>
              <a:avLst/>
              <a:gdLst/>
              <a:ahLst/>
              <a:cxnLst/>
              <a:rect l="l" t="t" r="r" b="b"/>
              <a:pathLst>
                <a:path w="337" h="13090" extrusionOk="0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6928920" y="1988506"/>
              <a:ext cx="95219" cy="279098"/>
            </a:xfrm>
            <a:custGeom>
              <a:avLst/>
              <a:gdLst/>
              <a:ahLst/>
              <a:cxnLst/>
              <a:rect l="l" t="t" r="r" b="b"/>
              <a:pathLst>
                <a:path w="4311" h="12636" extrusionOk="0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6937468" y="2225880"/>
              <a:ext cx="55440" cy="88924"/>
            </a:xfrm>
            <a:custGeom>
              <a:avLst/>
              <a:gdLst/>
              <a:ahLst/>
              <a:cxnLst/>
              <a:rect l="l" t="t" r="r" b="b"/>
              <a:pathLst>
                <a:path w="2510" h="4026" extrusionOk="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6527325" y="1848383"/>
              <a:ext cx="250671" cy="256635"/>
            </a:xfrm>
            <a:custGeom>
              <a:avLst/>
              <a:gdLst/>
              <a:ahLst/>
              <a:cxnLst/>
              <a:rect l="l" t="t" r="r" b="b"/>
              <a:pathLst>
                <a:path w="11349" h="11619" extrusionOk="0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6358997" y="1564205"/>
              <a:ext cx="96721" cy="115076"/>
            </a:xfrm>
            <a:custGeom>
              <a:avLst/>
              <a:gdLst/>
              <a:ahLst/>
              <a:cxnLst/>
              <a:rect l="l" t="t" r="r" b="b"/>
              <a:pathLst>
                <a:path w="4379" h="5210" extrusionOk="0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6367566" y="1558241"/>
              <a:ext cx="94071" cy="127003"/>
            </a:xfrm>
            <a:custGeom>
              <a:avLst/>
              <a:gdLst/>
              <a:ahLst/>
              <a:cxnLst/>
              <a:rect l="l" t="t" r="r" b="b"/>
              <a:pathLst>
                <a:path w="4259" h="5750" extrusionOk="0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6835115" y="1564205"/>
              <a:ext cx="96743" cy="115076"/>
            </a:xfrm>
            <a:custGeom>
              <a:avLst/>
              <a:gdLst/>
              <a:ahLst/>
              <a:cxnLst/>
              <a:rect l="l" t="t" r="r" b="b"/>
              <a:pathLst>
                <a:path w="4380" h="5210" extrusionOk="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6829239" y="1558241"/>
              <a:ext cx="93960" cy="127003"/>
            </a:xfrm>
            <a:custGeom>
              <a:avLst/>
              <a:gdLst/>
              <a:ahLst/>
              <a:cxnLst/>
              <a:rect l="l" t="t" r="r" b="b"/>
              <a:pathLst>
                <a:path w="4254" h="5750" extrusionOk="0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6557696" y="1819934"/>
              <a:ext cx="178732" cy="231742"/>
            </a:xfrm>
            <a:custGeom>
              <a:avLst/>
              <a:gdLst/>
              <a:ahLst/>
              <a:cxnLst/>
              <a:rect l="l" t="t" r="r" b="b"/>
              <a:pathLst>
                <a:path w="8092" h="1049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551334" y="1813993"/>
              <a:ext cx="191211" cy="243713"/>
            </a:xfrm>
            <a:custGeom>
              <a:avLst/>
              <a:gdLst/>
              <a:ahLst/>
              <a:cxnLst/>
              <a:rect l="l" t="t" r="r" b="b"/>
              <a:pathLst>
                <a:path w="8657" h="11034" extrusionOk="0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406109" y="1294605"/>
              <a:ext cx="467614" cy="614982"/>
            </a:xfrm>
            <a:custGeom>
              <a:avLst/>
              <a:gdLst/>
              <a:ahLst/>
              <a:cxnLst/>
              <a:rect l="l" t="t" r="r" b="b"/>
              <a:pathLst>
                <a:path w="21171" h="27843" extrusionOk="0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407651" y="1288921"/>
              <a:ext cx="463022" cy="466746"/>
            </a:xfrm>
            <a:custGeom>
              <a:avLst/>
              <a:gdLst/>
              <a:ahLst/>
              <a:cxnLst/>
              <a:rect l="l" t="t" r="r" b="b"/>
              <a:pathLst>
                <a:path w="207866" h="209538" extrusionOk="0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401537" y="1288973"/>
              <a:ext cx="479409" cy="626622"/>
            </a:xfrm>
            <a:custGeom>
              <a:avLst/>
              <a:gdLst/>
              <a:ahLst/>
              <a:cxnLst/>
              <a:rect l="l" t="t" r="r" b="b"/>
              <a:pathLst>
                <a:path w="21705" h="28370" extrusionOk="0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628177" y="1672456"/>
              <a:ext cx="50315" cy="136655"/>
            </a:xfrm>
            <a:custGeom>
              <a:avLst/>
              <a:gdLst/>
              <a:ahLst/>
              <a:cxnLst/>
              <a:rect l="l" t="t" r="r" b="b"/>
              <a:pathLst>
                <a:path w="2278" h="6187" extrusionOk="0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522400" y="1695339"/>
              <a:ext cx="70702" cy="21845"/>
            </a:xfrm>
            <a:custGeom>
              <a:avLst/>
              <a:gdLst/>
              <a:ahLst/>
              <a:cxnLst/>
              <a:rect l="l" t="t" r="r" b="b"/>
              <a:pathLst>
                <a:path w="3201" h="989" extrusionOk="0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703959" y="1695339"/>
              <a:ext cx="70790" cy="21845"/>
            </a:xfrm>
            <a:custGeom>
              <a:avLst/>
              <a:gdLst/>
              <a:ahLst/>
              <a:cxnLst/>
              <a:rect l="l" t="t" r="r" b="b"/>
              <a:pathLst>
                <a:path w="3205" h="989" extrusionOk="0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96381" y="1603079"/>
              <a:ext cx="130758" cy="56036"/>
            </a:xfrm>
            <a:custGeom>
              <a:avLst/>
              <a:gdLst/>
              <a:ahLst/>
              <a:cxnLst/>
              <a:rect l="l" t="t" r="r" b="b"/>
              <a:pathLst>
                <a:path w="5920" h="2537" extrusionOk="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688520" y="1599545"/>
              <a:ext cx="117969" cy="51287"/>
            </a:xfrm>
            <a:custGeom>
              <a:avLst/>
              <a:gdLst/>
              <a:ahLst/>
              <a:cxnLst/>
              <a:rect l="l" t="t" r="r" b="b"/>
              <a:pathLst>
                <a:path w="5341" h="2322" extrusionOk="0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443084" y="1648182"/>
              <a:ext cx="200709" cy="130559"/>
            </a:xfrm>
            <a:custGeom>
              <a:avLst/>
              <a:gdLst/>
              <a:ahLst/>
              <a:cxnLst/>
              <a:rect l="l" t="t" r="r" b="b"/>
              <a:pathLst>
                <a:path w="9087" h="5911" extrusionOk="0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660380" y="1648182"/>
              <a:ext cx="200731" cy="130559"/>
            </a:xfrm>
            <a:custGeom>
              <a:avLst/>
              <a:gdLst/>
              <a:ahLst/>
              <a:cxnLst/>
              <a:rect l="l" t="t" r="r" b="b"/>
              <a:pathLst>
                <a:path w="9088" h="5911" extrusionOk="0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5644223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638237" y="2846760"/>
              <a:ext cx="87709" cy="1477853"/>
            </a:xfrm>
            <a:custGeom>
              <a:avLst/>
              <a:gdLst/>
              <a:ahLst/>
              <a:cxnLst/>
              <a:rect l="l" t="t" r="r" b="b"/>
              <a:pathLst>
                <a:path w="3971" h="66909" extrusionOk="0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5546662" y="3191281"/>
              <a:ext cx="75628" cy="1515136"/>
            </a:xfrm>
            <a:custGeom>
              <a:avLst/>
              <a:gdLst/>
              <a:ahLst/>
              <a:cxnLst/>
              <a:rect l="l" t="t" r="r" b="b"/>
              <a:pathLst>
                <a:path w="3424" h="68597" extrusionOk="0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540655" y="3185361"/>
              <a:ext cx="87709" cy="1526975"/>
            </a:xfrm>
            <a:custGeom>
              <a:avLst/>
              <a:gdLst/>
              <a:ahLst/>
              <a:cxnLst/>
              <a:rect l="l" t="t" r="r" b="b"/>
              <a:pathLst>
                <a:path w="3971" h="69133" extrusionOk="0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583351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577277" y="2846760"/>
              <a:ext cx="87732" cy="1477853"/>
            </a:xfrm>
            <a:custGeom>
              <a:avLst/>
              <a:gdLst/>
              <a:ahLst/>
              <a:cxnLst/>
              <a:rect l="l" t="t" r="r" b="b"/>
              <a:pathLst>
                <a:path w="3972" h="66909" extrusionOk="0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7680933" y="3191281"/>
              <a:ext cx="75716" cy="1515136"/>
            </a:xfrm>
            <a:custGeom>
              <a:avLst/>
              <a:gdLst/>
              <a:ahLst/>
              <a:cxnLst/>
              <a:rect l="l" t="t" r="r" b="b"/>
              <a:pathLst>
                <a:path w="3428" h="68597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7674837" y="3185361"/>
              <a:ext cx="87732" cy="1526975"/>
            </a:xfrm>
            <a:custGeom>
              <a:avLst/>
              <a:gdLst/>
              <a:ahLst/>
              <a:cxnLst/>
              <a:rect l="l" t="t" r="r" b="b"/>
              <a:pathLst>
                <a:path w="3972" h="69133" extrusionOk="0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6227907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221899" y="3247538"/>
              <a:ext cx="60188" cy="1355664"/>
            </a:xfrm>
            <a:custGeom>
              <a:avLst/>
              <a:gdLst/>
              <a:ahLst/>
              <a:cxnLst/>
              <a:rect l="l" t="t" r="r" b="b"/>
              <a:pathLst>
                <a:path w="2725" h="61377" extrusionOk="0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7035691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7029573" y="3204843"/>
              <a:ext cx="52701" cy="1184155"/>
            </a:xfrm>
            <a:custGeom>
              <a:avLst/>
              <a:gdLst/>
              <a:ahLst/>
              <a:cxnLst/>
              <a:rect l="l" t="t" r="r" b="b"/>
              <a:pathLst>
                <a:path w="2386" h="53612" extrusionOk="0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81148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175140" y="3204843"/>
              <a:ext cx="52723" cy="1184155"/>
            </a:xfrm>
            <a:custGeom>
              <a:avLst/>
              <a:gdLst/>
              <a:ahLst/>
              <a:cxnLst/>
              <a:rect l="l" t="t" r="r" b="b"/>
              <a:pathLst>
                <a:path w="2387" h="53612" extrusionOk="0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7004702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6998717" y="3247560"/>
              <a:ext cx="60078" cy="1355642"/>
            </a:xfrm>
            <a:custGeom>
              <a:avLst/>
              <a:gdLst/>
              <a:ahLst/>
              <a:cxnLst/>
              <a:rect l="l" t="t" r="r" b="b"/>
              <a:pathLst>
                <a:path w="2720" h="61376" extrusionOk="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102715" y="3103660"/>
              <a:ext cx="1063646" cy="242985"/>
            </a:xfrm>
            <a:custGeom>
              <a:avLst/>
              <a:gdLst/>
              <a:ahLst/>
              <a:cxnLst/>
              <a:rect l="l" t="t" r="r" b="b"/>
              <a:pathLst>
                <a:path w="48156" h="11001" extrusionOk="0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096730" y="3097674"/>
              <a:ext cx="1075551" cy="254978"/>
            </a:xfrm>
            <a:custGeom>
              <a:avLst/>
              <a:gdLst/>
              <a:ahLst/>
              <a:cxnLst/>
              <a:rect l="l" t="t" r="r" b="b"/>
              <a:pathLst>
                <a:path w="48695" h="11544" extrusionOk="0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6318996" y="4226478"/>
              <a:ext cx="178092" cy="408243"/>
            </a:xfrm>
            <a:custGeom>
              <a:avLst/>
              <a:gdLst/>
              <a:ahLst/>
              <a:cxnLst/>
              <a:rect l="l" t="t" r="r" b="b"/>
              <a:pathLst>
                <a:path w="8063" h="18483" extrusionOk="0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6322663" y="4220558"/>
              <a:ext cx="179925" cy="420148"/>
            </a:xfrm>
            <a:custGeom>
              <a:avLst/>
              <a:gdLst/>
              <a:ahLst/>
              <a:cxnLst/>
              <a:rect l="l" t="t" r="r" b="b"/>
              <a:pathLst>
                <a:path w="8146" h="19022" extrusionOk="0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6339162" y="4566139"/>
              <a:ext cx="121857" cy="68604"/>
            </a:xfrm>
            <a:custGeom>
              <a:avLst/>
              <a:gdLst/>
              <a:ahLst/>
              <a:cxnLst/>
              <a:rect l="l" t="t" r="r" b="b"/>
              <a:pathLst>
                <a:path w="5517" h="3106" extrusionOk="0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7965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6332977" y="4560198"/>
              <a:ext cx="134667" cy="80509"/>
            </a:xfrm>
            <a:custGeom>
              <a:avLst/>
              <a:gdLst/>
              <a:ahLst/>
              <a:cxnLst/>
              <a:rect l="l" t="t" r="r" b="b"/>
              <a:pathLst>
                <a:path w="6097" h="3645" extrusionOk="0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6313828" y="4139409"/>
              <a:ext cx="155408" cy="168572"/>
            </a:xfrm>
            <a:custGeom>
              <a:avLst/>
              <a:gdLst/>
              <a:ahLst/>
              <a:cxnLst/>
              <a:rect l="l" t="t" r="r" b="b"/>
              <a:pathLst>
                <a:path w="7036" h="7632" extrusionOk="0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6307577" y="4133423"/>
              <a:ext cx="167644" cy="180521"/>
            </a:xfrm>
            <a:custGeom>
              <a:avLst/>
              <a:gdLst/>
              <a:ahLst/>
              <a:cxnLst/>
              <a:rect l="l" t="t" r="r" b="b"/>
              <a:pathLst>
                <a:path w="7590" h="8173" extrusionOk="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6160408" y="3944155"/>
              <a:ext cx="322743" cy="243117"/>
            </a:xfrm>
            <a:custGeom>
              <a:avLst/>
              <a:gdLst/>
              <a:ahLst/>
              <a:cxnLst/>
              <a:rect l="l" t="t" r="r" b="b"/>
              <a:pathLst>
                <a:path w="14612" h="11007" extrusionOk="0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6153804" y="3938236"/>
              <a:ext cx="334736" cy="254912"/>
            </a:xfrm>
            <a:custGeom>
              <a:avLst/>
              <a:gdLst/>
              <a:ahLst/>
              <a:cxnLst/>
              <a:rect l="l" t="t" r="r" b="b"/>
              <a:pathLst>
                <a:path w="15155" h="11541" extrusionOk="0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6006303" y="3114328"/>
              <a:ext cx="421098" cy="954268"/>
            </a:xfrm>
            <a:custGeom>
              <a:avLst/>
              <a:gdLst/>
              <a:ahLst/>
              <a:cxnLst/>
              <a:rect l="l" t="t" r="r" b="b"/>
              <a:pathLst>
                <a:path w="19065" h="43204" extrusionOk="0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6001797" y="3108342"/>
              <a:ext cx="431766" cy="966218"/>
            </a:xfrm>
            <a:custGeom>
              <a:avLst/>
              <a:gdLst/>
              <a:ahLst/>
              <a:cxnLst/>
              <a:rect l="l" t="t" r="r" b="b"/>
              <a:pathLst>
                <a:path w="19548" h="43745" extrusionOk="0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5884314" y="3143439"/>
              <a:ext cx="355012" cy="166076"/>
            </a:xfrm>
            <a:custGeom>
              <a:avLst/>
              <a:gdLst/>
              <a:ahLst/>
              <a:cxnLst/>
              <a:rect l="l" t="t" r="r" b="b"/>
              <a:pathLst>
                <a:path w="16073" h="7519" extrusionOk="0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5897611" y="3137454"/>
              <a:ext cx="345934" cy="178047"/>
            </a:xfrm>
            <a:custGeom>
              <a:avLst/>
              <a:gdLst/>
              <a:ahLst/>
              <a:cxnLst/>
              <a:rect l="l" t="t" r="r" b="b"/>
              <a:pathLst>
                <a:path w="15662" h="8061" extrusionOk="0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6152478" y="3117619"/>
              <a:ext cx="454185" cy="155363"/>
            </a:xfrm>
            <a:custGeom>
              <a:avLst/>
              <a:gdLst/>
              <a:ahLst/>
              <a:cxnLst/>
              <a:rect l="l" t="t" r="r" b="b"/>
              <a:pathLst>
                <a:path w="20563" h="7034" extrusionOk="0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165532" y="3111589"/>
              <a:ext cx="441132" cy="167379"/>
            </a:xfrm>
            <a:custGeom>
              <a:avLst/>
              <a:gdLst/>
              <a:ahLst/>
              <a:cxnLst/>
              <a:rect l="l" t="t" r="r" b="b"/>
              <a:pathLst>
                <a:path w="19972" h="7578" extrusionOk="0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526994" y="3149381"/>
              <a:ext cx="241924" cy="202830"/>
            </a:xfrm>
            <a:custGeom>
              <a:avLst/>
              <a:gdLst/>
              <a:ahLst/>
              <a:cxnLst/>
              <a:rect l="l" t="t" r="r" b="b"/>
              <a:pathLst>
                <a:path w="10953" h="9183" extrusionOk="0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6525647" y="3143439"/>
              <a:ext cx="243515" cy="214779"/>
            </a:xfrm>
            <a:custGeom>
              <a:avLst/>
              <a:gdLst/>
              <a:ahLst/>
              <a:cxnLst/>
              <a:rect l="l" t="t" r="r" b="b"/>
              <a:pathLst>
                <a:path w="11025" h="9724" extrusionOk="0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6670364" y="3063505"/>
              <a:ext cx="744967" cy="420590"/>
            </a:xfrm>
            <a:custGeom>
              <a:avLst/>
              <a:gdLst/>
              <a:ahLst/>
              <a:cxnLst/>
              <a:rect l="l" t="t" r="r" b="b"/>
              <a:pathLst>
                <a:path w="33728" h="19042" extrusionOk="0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6663892" y="3057629"/>
              <a:ext cx="728578" cy="432473"/>
            </a:xfrm>
            <a:custGeom>
              <a:avLst/>
              <a:gdLst/>
              <a:ahLst/>
              <a:cxnLst/>
              <a:rect l="l" t="t" r="r" b="b"/>
              <a:pathLst>
                <a:path w="32986" h="19580" extrusionOk="0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5884999" y="3211469"/>
              <a:ext cx="101735" cy="98046"/>
            </a:xfrm>
            <a:custGeom>
              <a:avLst/>
              <a:gdLst/>
              <a:ahLst/>
              <a:cxnLst/>
              <a:rect l="l" t="t" r="r" b="b"/>
              <a:pathLst>
                <a:path w="4606" h="4439" extrusionOk="0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5898671" y="3205527"/>
              <a:ext cx="94247" cy="109885"/>
            </a:xfrm>
            <a:custGeom>
              <a:avLst/>
              <a:gdLst/>
              <a:ahLst/>
              <a:cxnLst/>
              <a:rect l="l" t="t" r="r" b="b"/>
              <a:pathLst>
                <a:path w="4267" h="4975" extrusionOk="0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6257019" y="3337964"/>
              <a:ext cx="131553" cy="514396"/>
            </a:xfrm>
            <a:custGeom>
              <a:avLst/>
              <a:gdLst/>
              <a:ahLst/>
              <a:cxnLst/>
              <a:rect l="l" t="t" r="r" b="b"/>
              <a:pathLst>
                <a:path w="5956" h="23289" extrusionOk="0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6234798" y="3755550"/>
              <a:ext cx="124861" cy="206452"/>
            </a:xfrm>
            <a:custGeom>
              <a:avLst/>
              <a:gdLst/>
              <a:ahLst/>
              <a:cxnLst/>
              <a:rect l="l" t="t" r="r" b="b"/>
              <a:pathLst>
                <a:path w="5653" h="9347" extrusionOk="0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6807616" y="3258029"/>
              <a:ext cx="272361" cy="161327"/>
            </a:xfrm>
            <a:custGeom>
              <a:avLst/>
              <a:gdLst/>
              <a:ahLst/>
              <a:cxnLst/>
              <a:rect l="l" t="t" r="r" b="b"/>
              <a:pathLst>
                <a:path w="12331" h="7304" extrusionOk="0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5488771" y="2824363"/>
              <a:ext cx="2323472" cy="382445"/>
            </a:xfrm>
            <a:custGeom>
              <a:avLst/>
              <a:gdLst/>
              <a:ahLst/>
              <a:cxnLst/>
              <a:rect l="l" t="t" r="r" b="b"/>
              <a:pathLst>
                <a:path w="105194" h="17315" extrusionOk="0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5482785" y="2818422"/>
              <a:ext cx="2335356" cy="394394"/>
            </a:xfrm>
            <a:custGeom>
              <a:avLst/>
              <a:gdLst/>
              <a:ahLst/>
              <a:cxnLst/>
              <a:rect l="l" t="t" r="r" b="b"/>
              <a:pathLst>
                <a:path w="105732" h="17856" extrusionOk="0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482410" y="2768062"/>
              <a:ext cx="2337056" cy="382467"/>
            </a:xfrm>
            <a:custGeom>
              <a:avLst/>
              <a:gdLst/>
              <a:ahLst/>
              <a:cxnLst/>
              <a:rect l="l" t="t" r="r" b="b"/>
              <a:pathLst>
                <a:path w="105809" h="17316" extrusionOk="0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481548" y="2762076"/>
              <a:ext cx="2338801" cy="394372"/>
            </a:xfrm>
            <a:custGeom>
              <a:avLst/>
              <a:gdLst/>
              <a:ahLst/>
              <a:cxnLst/>
              <a:rect l="l" t="t" r="r" b="b"/>
              <a:pathLst>
                <a:path w="105888" h="17855" extrusionOk="0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5587149" y="2800752"/>
              <a:ext cx="571006" cy="199494"/>
            </a:xfrm>
            <a:custGeom>
              <a:avLst/>
              <a:gdLst/>
              <a:ahLst/>
              <a:cxnLst/>
              <a:rect l="l" t="t" r="r" b="b"/>
              <a:pathLst>
                <a:path w="25852" h="9032" extrusionOk="0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7331840" y="2898467"/>
              <a:ext cx="261516" cy="108538"/>
            </a:xfrm>
            <a:custGeom>
              <a:avLst/>
              <a:gdLst/>
              <a:ahLst/>
              <a:cxnLst/>
              <a:rect l="l" t="t" r="r" b="b"/>
              <a:pathLst>
                <a:path w="11840" h="4914" extrusionOk="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6161313" y="2898467"/>
              <a:ext cx="937725" cy="175485"/>
            </a:xfrm>
            <a:custGeom>
              <a:avLst/>
              <a:gdLst/>
              <a:ahLst/>
              <a:cxnLst/>
              <a:rect l="l" t="t" r="r" b="b"/>
              <a:pathLst>
                <a:path w="42455" h="7945" extrusionOk="0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7301139" y="2714058"/>
              <a:ext cx="65843" cy="159980"/>
            </a:xfrm>
            <a:custGeom>
              <a:avLst/>
              <a:gdLst/>
              <a:ahLst/>
              <a:cxnLst/>
              <a:rect l="l" t="t" r="r" b="b"/>
              <a:pathLst>
                <a:path w="2981" h="7243" extrusionOk="0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7289525" y="2708095"/>
              <a:ext cx="83292" cy="171951"/>
            </a:xfrm>
            <a:custGeom>
              <a:avLst/>
              <a:gdLst/>
              <a:ahLst/>
              <a:cxnLst/>
              <a:rect l="l" t="t" r="r" b="b"/>
              <a:pathLst>
                <a:path w="3771" h="7785" extrusionOk="0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7346396" y="2745047"/>
              <a:ext cx="227015" cy="227810"/>
            </a:xfrm>
            <a:custGeom>
              <a:avLst/>
              <a:gdLst/>
              <a:ahLst/>
              <a:cxnLst/>
              <a:rect l="l" t="t" r="r" b="b"/>
              <a:pathLst>
                <a:path w="10278" h="10314" extrusionOk="0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7340388" y="2739039"/>
              <a:ext cx="238943" cy="239804"/>
            </a:xfrm>
            <a:custGeom>
              <a:avLst/>
              <a:gdLst/>
              <a:ahLst/>
              <a:cxnLst/>
              <a:rect l="l" t="t" r="r" b="b"/>
              <a:pathLst>
                <a:path w="10818" h="10857" extrusionOk="0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7346396" y="2710436"/>
              <a:ext cx="227015" cy="69112"/>
            </a:xfrm>
            <a:custGeom>
              <a:avLst/>
              <a:gdLst/>
              <a:ahLst/>
              <a:cxnLst/>
              <a:rect l="l" t="t" r="r" b="b"/>
              <a:pathLst>
                <a:path w="10278" h="3129" extrusionOk="0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7340388" y="2704450"/>
              <a:ext cx="238943" cy="81105"/>
            </a:xfrm>
            <a:custGeom>
              <a:avLst/>
              <a:gdLst/>
              <a:ahLst/>
              <a:cxnLst/>
              <a:rect l="l" t="t" r="r" b="b"/>
              <a:pathLst>
                <a:path w="10818" h="3672" extrusionOk="0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7361217" y="2714964"/>
              <a:ext cx="197374" cy="60078"/>
            </a:xfrm>
            <a:custGeom>
              <a:avLst/>
              <a:gdLst/>
              <a:ahLst/>
              <a:cxnLst/>
              <a:rect l="l" t="t" r="r" b="b"/>
              <a:pathLst>
                <a:path w="8936" h="2720" extrusionOk="0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7383790" y="2754076"/>
              <a:ext cx="152227" cy="21800"/>
            </a:xfrm>
            <a:custGeom>
              <a:avLst/>
              <a:gdLst/>
              <a:ahLst/>
              <a:cxnLst/>
              <a:rect l="l" t="t" r="r" b="b"/>
              <a:pathLst>
                <a:path w="6892" h="987" extrusionOk="0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5624123" y="2825048"/>
              <a:ext cx="434594" cy="74391"/>
            </a:xfrm>
            <a:custGeom>
              <a:avLst/>
              <a:gdLst/>
              <a:ahLst/>
              <a:cxnLst/>
              <a:rect l="l" t="t" r="r" b="b"/>
              <a:pathLst>
                <a:path w="19676" h="3368" extrusionOk="0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5618115" y="2819062"/>
              <a:ext cx="446587" cy="86384"/>
            </a:xfrm>
            <a:custGeom>
              <a:avLst/>
              <a:gdLst/>
              <a:ahLst/>
              <a:cxnLst/>
              <a:rect l="l" t="t" r="r" b="b"/>
              <a:pathLst>
                <a:path w="20219" h="3911" extrusionOk="0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055890" y="2723512"/>
              <a:ext cx="65732" cy="175927"/>
            </a:xfrm>
            <a:custGeom>
              <a:avLst/>
              <a:gdLst/>
              <a:ahLst/>
              <a:cxnLst/>
              <a:rect l="l" t="t" r="r" b="b"/>
              <a:pathLst>
                <a:path w="2976" h="7965" extrusionOk="0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049860" y="2717592"/>
              <a:ext cx="77748" cy="187854"/>
            </a:xfrm>
            <a:custGeom>
              <a:avLst/>
              <a:gdLst/>
              <a:ahLst/>
              <a:cxnLst/>
              <a:rect l="l" t="t" r="r" b="b"/>
              <a:pathLst>
                <a:path w="3520" h="8505" extrusionOk="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5624123" y="2883734"/>
              <a:ext cx="434594" cy="74302"/>
            </a:xfrm>
            <a:custGeom>
              <a:avLst/>
              <a:gdLst/>
              <a:ahLst/>
              <a:cxnLst/>
              <a:rect l="l" t="t" r="r" b="b"/>
              <a:pathLst>
                <a:path w="19676" h="3364" extrusionOk="0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5618115" y="2877727"/>
              <a:ext cx="446587" cy="86296"/>
            </a:xfrm>
            <a:custGeom>
              <a:avLst/>
              <a:gdLst/>
              <a:ahLst/>
              <a:cxnLst/>
              <a:rect l="l" t="t" r="r" b="b"/>
              <a:pathLst>
                <a:path w="20219" h="3907" extrusionOk="0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6055890" y="2782176"/>
              <a:ext cx="65732" cy="175861"/>
            </a:xfrm>
            <a:custGeom>
              <a:avLst/>
              <a:gdLst/>
              <a:ahLst/>
              <a:cxnLst/>
              <a:rect l="l" t="t" r="r" b="b"/>
              <a:pathLst>
                <a:path w="2976" h="7962" extrusionOk="0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6049860" y="2776190"/>
              <a:ext cx="77748" cy="187832"/>
            </a:xfrm>
            <a:custGeom>
              <a:avLst/>
              <a:gdLst/>
              <a:ahLst/>
              <a:cxnLst/>
              <a:rect l="l" t="t" r="r" b="b"/>
              <a:pathLst>
                <a:path w="3520" h="8504" extrusionOk="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5548341" y="2637083"/>
              <a:ext cx="277375" cy="229931"/>
            </a:xfrm>
            <a:custGeom>
              <a:avLst/>
              <a:gdLst/>
              <a:ahLst/>
              <a:cxnLst/>
              <a:rect l="l" t="t" r="r" b="b"/>
              <a:pathLst>
                <a:path w="12558" h="10410" extrusionOk="0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544343" y="2631076"/>
              <a:ext cx="287646" cy="241902"/>
            </a:xfrm>
            <a:custGeom>
              <a:avLst/>
              <a:gdLst/>
              <a:ahLst/>
              <a:cxnLst/>
              <a:rect l="l" t="t" r="r" b="b"/>
              <a:pathLst>
                <a:path w="13023" h="10952" extrusionOk="0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5548341" y="2796180"/>
              <a:ext cx="162962" cy="70835"/>
            </a:xfrm>
            <a:custGeom>
              <a:avLst/>
              <a:gdLst/>
              <a:ahLst/>
              <a:cxnLst/>
              <a:rect l="l" t="t" r="r" b="b"/>
              <a:pathLst>
                <a:path w="7378" h="3207" extrusionOk="0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544343" y="2790216"/>
              <a:ext cx="173321" cy="82762"/>
            </a:xfrm>
            <a:custGeom>
              <a:avLst/>
              <a:gdLst/>
              <a:ahLst/>
              <a:cxnLst/>
              <a:rect l="l" t="t" r="r" b="b"/>
              <a:pathLst>
                <a:path w="7847" h="3747" extrusionOk="0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5599761" y="2667763"/>
              <a:ext cx="534738" cy="138710"/>
            </a:xfrm>
            <a:custGeom>
              <a:avLst/>
              <a:gdLst/>
              <a:ahLst/>
              <a:cxnLst/>
              <a:rect l="l" t="t" r="r" b="b"/>
              <a:pathLst>
                <a:path w="24210" h="6280" extrusionOk="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5593333" y="2661821"/>
              <a:ext cx="547527" cy="150637"/>
            </a:xfrm>
            <a:custGeom>
              <a:avLst/>
              <a:gdLst/>
              <a:ahLst/>
              <a:cxnLst/>
              <a:rect l="l" t="t" r="r" b="b"/>
              <a:pathLst>
                <a:path w="24789" h="6820" extrusionOk="0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5599761" y="2800796"/>
              <a:ext cx="474749" cy="35760"/>
            </a:xfrm>
            <a:custGeom>
              <a:avLst/>
              <a:gdLst/>
              <a:ahLst/>
              <a:cxnLst/>
              <a:rect l="l" t="t" r="r" b="b"/>
              <a:pathLst>
                <a:path w="21494" h="1619" extrusionOk="0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5593576" y="2794766"/>
              <a:ext cx="487007" cy="47775"/>
            </a:xfrm>
            <a:custGeom>
              <a:avLst/>
              <a:gdLst/>
              <a:ahLst/>
              <a:cxnLst/>
              <a:rect l="l" t="t" r="r" b="b"/>
              <a:pathLst>
                <a:path w="22049" h="2163" extrusionOk="0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6070180" y="2667763"/>
              <a:ext cx="64319" cy="168793"/>
            </a:xfrm>
            <a:custGeom>
              <a:avLst/>
              <a:gdLst/>
              <a:ahLst/>
              <a:cxnLst/>
              <a:rect l="l" t="t" r="r" b="b"/>
              <a:pathLst>
                <a:path w="2912" h="7642" extrusionOk="0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6064084" y="2661799"/>
              <a:ext cx="76423" cy="180742"/>
            </a:xfrm>
            <a:custGeom>
              <a:avLst/>
              <a:gdLst/>
              <a:ahLst/>
              <a:cxnLst/>
              <a:rect l="l" t="t" r="r" b="b"/>
              <a:pathLst>
                <a:path w="3460" h="8183" extrusionOk="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6206549" y="2969655"/>
              <a:ext cx="846879" cy="27543"/>
            </a:xfrm>
            <a:custGeom>
              <a:avLst/>
              <a:gdLst/>
              <a:ahLst/>
              <a:cxnLst/>
              <a:rect l="l" t="t" r="r" b="b"/>
              <a:pathLst>
                <a:path w="38342" h="1247" extrusionOk="0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6200563" y="2963669"/>
              <a:ext cx="858872" cy="39448"/>
            </a:xfrm>
            <a:custGeom>
              <a:avLst/>
              <a:gdLst/>
              <a:ahLst/>
              <a:cxnLst/>
              <a:rect l="l" t="t" r="r" b="b"/>
              <a:pathLst>
                <a:path w="38885" h="1786" extrusionOk="0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155041" y="2400438"/>
              <a:ext cx="949740" cy="569062"/>
            </a:xfrm>
            <a:custGeom>
              <a:avLst/>
              <a:gdLst/>
              <a:ahLst/>
              <a:cxnLst/>
              <a:rect l="l" t="t" r="r" b="b"/>
              <a:pathLst>
                <a:path w="42999" h="25764" extrusionOk="0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149298" y="2394430"/>
              <a:ext cx="961292" cy="581056"/>
            </a:xfrm>
            <a:custGeom>
              <a:avLst/>
              <a:gdLst/>
              <a:ahLst/>
              <a:cxnLst/>
              <a:rect l="l" t="t" r="r" b="b"/>
              <a:pathLst>
                <a:path w="43522" h="26307" extrusionOk="0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6551246" y="2635559"/>
              <a:ext cx="157329" cy="117528"/>
            </a:xfrm>
            <a:custGeom>
              <a:avLst/>
              <a:gdLst/>
              <a:ahLst/>
              <a:cxnLst/>
              <a:rect l="l" t="t" r="r" b="b"/>
              <a:pathLst>
                <a:path w="7123" h="5321" extrusionOk="0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6545238" y="2629640"/>
              <a:ext cx="169323" cy="129433"/>
            </a:xfrm>
            <a:custGeom>
              <a:avLst/>
              <a:gdLst/>
              <a:ahLst/>
              <a:cxnLst/>
              <a:rect l="l" t="t" r="r" b="b"/>
              <a:pathLst>
                <a:path w="7666" h="5860" extrusionOk="0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7516116" y="2187514"/>
              <a:ext cx="40796" cy="87312"/>
            </a:xfrm>
            <a:custGeom>
              <a:avLst/>
              <a:gdLst/>
              <a:ahLst/>
              <a:cxnLst/>
              <a:rect l="l" t="t" r="r" b="b"/>
              <a:pathLst>
                <a:path w="1847" h="3953" extrusionOk="0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7361394" y="2281055"/>
              <a:ext cx="153000" cy="420237"/>
            </a:xfrm>
            <a:custGeom>
              <a:avLst/>
              <a:gdLst/>
              <a:ahLst/>
              <a:cxnLst/>
              <a:rect l="l" t="t" r="r" b="b"/>
              <a:pathLst>
                <a:path w="6927" h="19026" extrusionOk="0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7460544" y="2508865"/>
              <a:ext cx="90647" cy="190924"/>
            </a:xfrm>
            <a:custGeom>
              <a:avLst/>
              <a:gdLst/>
              <a:ahLst/>
              <a:cxnLst/>
              <a:rect l="l" t="t" r="r" b="b"/>
              <a:pathLst>
                <a:path w="4104" h="8644" extrusionOk="0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7406474" y="2412542"/>
              <a:ext cx="42982" cy="77726"/>
            </a:xfrm>
            <a:custGeom>
              <a:avLst/>
              <a:gdLst/>
              <a:ahLst/>
              <a:cxnLst/>
              <a:rect l="l" t="t" r="r" b="b"/>
              <a:pathLst>
                <a:path w="1946" h="3519" extrusionOk="0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6374701" y="984276"/>
              <a:ext cx="533612" cy="634088"/>
            </a:xfrm>
            <a:custGeom>
              <a:avLst/>
              <a:gdLst/>
              <a:ahLst/>
              <a:cxnLst/>
              <a:rect l="l" t="t" r="r" b="b"/>
              <a:pathLst>
                <a:path w="24159" h="28708" extrusionOk="0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6601804" y="1322347"/>
              <a:ext cx="276690" cy="197926"/>
            </a:xfrm>
            <a:custGeom>
              <a:avLst/>
              <a:gdLst/>
              <a:ahLst/>
              <a:cxnLst/>
              <a:rect l="l" t="t" r="r" b="b"/>
              <a:pathLst>
                <a:path w="12527" h="8961" extrusionOk="0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6623848" y="1297808"/>
              <a:ext cx="237419" cy="116423"/>
            </a:xfrm>
            <a:custGeom>
              <a:avLst/>
              <a:gdLst/>
              <a:ahLst/>
              <a:cxnLst/>
              <a:rect l="l" t="t" r="r" b="b"/>
              <a:pathLst>
                <a:path w="10749" h="5271" extrusionOk="0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6401714" y="1241220"/>
              <a:ext cx="181051" cy="138687"/>
            </a:xfrm>
            <a:custGeom>
              <a:avLst/>
              <a:gdLst/>
              <a:ahLst/>
              <a:cxnLst/>
              <a:rect l="l" t="t" r="r" b="b"/>
              <a:pathLst>
                <a:path w="8197" h="6279" extrusionOk="0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6478998" y="1288023"/>
              <a:ext cx="106153" cy="62419"/>
            </a:xfrm>
            <a:custGeom>
              <a:avLst/>
              <a:gdLst/>
              <a:ahLst/>
              <a:cxnLst/>
              <a:rect l="l" t="t" r="r" b="b"/>
              <a:pathLst>
                <a:path w="4806" h="2826" extrusionOk="0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623" y="3381882"/>
            <a:ext cx="3979072" cy="13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39;p1">
            <a:extLst>
              <a:ext uri="{FF2B5EF4-FFF2-40B4-BE49-F238E27FC236}">
                <a16:creationId xmlns:a16="http://schemas.microsoft.com/office/drawing/2014/main" id="{0BA7CF24-B19C-435B-A744-1EEC860534DA}"/>
              </a:ext>
            </a:extLst>
          </p:cNvPr>
          <p:cNvSpPr txBox="1">
            <a:spLocks/>
          </p:cNvSpPr>
          <p:nvPr/>
        </p:nvSpPr>
        <p:spPr>
          <a:xfrm>
            <a:off x="343292" y="16903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br>
              <a:rPr lang="en-US" sz="5800" dirty="0"/>
            </a:br>
            <a:r>
              <a:rPr lang="es-CO" sz="4800" dirty="0">
                <a:solidFill>
                  <a:srgbClr val="323232"/>
                </a:solidFill>
              </a:rPr>
              <a:t>Estructuras</a:t>
            </a:r>
            <a:r>
              <a:rPr lang="en-US" sz="4800" dirty="0">
                <a:solidFill>
                  <a:srgbClr val="323232"/>
                </a:solidFill>
              </a:rPr>
              <a:t> de </a:t>
            </a:r>
            <a:r>
              <a:rPr lang="es-CO" sz="4800" dirty="0">
                <a:solidFill>
                  <a:srgbClr val="323232"/>
                </a:solidFill>
              </a:rPr>
              <a:t>datos</a:t>
            </a:r>
            <a:endParaRPr lang="es-CO" sz="5800" dirty="0">
              <a:solidFill>
                <a:srgbClr val="32323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C5FFD-EF56-4017-BA62-1FC2085B14B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41475" y="703007"/>
            <a:ext cx="3654348" cy="531000"/>
          </a:xfrm>
        </p:spPr>
        <p:txBody>
          <a:bodyPr/>
          <a:lstStyle/>
          <a:p>
            <a:r>
              <a:rPr lang="es-MX" dirty="0"/>
              <a:t>ME EQUIVOQUÉ … QUÉ HAGO?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14006BE-6D5D-4D76-896E-A4FA4E3A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758" y="868157"/>
            <a:ext cx="4382112" cy="2715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110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CD12F3-14BB-4B65-BFCE-2C44C221CE5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MX" dirty="0"/>
              <a:t>PYCHALLENGE:  Tuplas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B63B472-E6F9-4257-AF62-F2705AF04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66" y="1409278"/>
            <a:ext cx="2971770" cy="110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3C82E2-145F-4301-9C24-A8CE13E81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737" y="1409278"/>
            <a:ext cx="3081033" cy="11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3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"/>
          <p:cNvSpPr txBox="1">
            <a:spLocks noGrp="1"/>
          </p:cNvSpPr>
          <p:nvPr>
            <p:ph type="title"/>
          </p:nvPr>
        </p:nvSpPr>
        <p:spPr>
          <a:xfrm>
            <a:off x="771357" y="1794588"/>
            <a:ext cx="7979238" cy="1861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MX" sz="3200" dirty="0">
                <a:solidFill>
                  <a:schemeClr val="dk1"/>
                </a:solidFill>
                <a:hlinkClick r:id="rId3"/>
              </a:rPr>
              <a:t>https://codigofacilito.com/cursos/Python</a:t>
            </a:r>
            <a:br>
              <a:rPr lang="es-MX" sz="3200" dirty="0">
                <a:solidFill>
                  <a:schemeClr val="dk1"/>
                </a:solidFill>
              </a:rPr>
            </a:br>
            <a:br>
              <a:rPr lang="es-MX" sz="3600" dirty="0">
                <a:solidFill>
                  <a:schemeClr val="dk1"/>
                </a:solidFill>
              </a:rPr>
            </a:br>
            <a:r>
              <a:rPr lang="es-MX" sz="3600" dirty="0" err="1">
                <a:solidFill>
                  <a:schemeClr val="dk1"/>
                </a:solidFill>
              </a:rPr>
              <a:t>Code</a:t>
            </a:r>
            <a:r>
              <a:rPr lang="es-MX" sz="3600" dirty="0">
                <a:solidFill>
                  <a:schemeClr val="dk1"/>
                </a:solidFill>
              </a:rPr>
              <a:t> </a:t>
            </a:r>
            <a:r>
              <a:rPr lang="es-MX" sz="3600" dirty="0" err="1">
                <a:solidFill>
                  <a:schemeClr val="dk1"/>
                </a:solidFill>
              </a:rPr>
              <a:t>Academy</a:t>
            </a:r>
            <a:r>
              <a:rPr lang="es-MX" sz="3600" dirty="0">
                <a:solidFill>
                  <a:schemeClr val="dk1"/>
                </a:solidFill>
              </a:rPr>
              <a:t>: curso Python 2 </a:t>
            </a:r>
            <a:r>
              <a:rPr lang="es-MX" sz="2400" dirty="0">
                <a:hlinkClick r:id="rId4"/>
              </a:rPr>
              <a:t>https://www.codecademy.com/learn/learn-python</a:t>
            </a:r>
            <a:br>
              <a:rPr lang="es-MX" sz="2400" dirty="0"/>
            </a:b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408" name="Google Shape;408;p5"/>
          <p:cNvSpPr/>
          <p:nvPr/>
        </p:nvSpPr>
        <p:spPr>
          <a:xfrm>
            <a:off x="404495" y="718334"/>
            <a:ext cx="643698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C784A2"/>
                </a:solidFill>
                <a:latin typeface="Oswald"/>
                <a:ea typeface="Oswald"/>
                <a:cs typeface="Oswald"/>
                <a:sym typeface="Oswald"/>
              </a:rPr>
              <a:t>¿y </a:t>
            </a:r>
            <a:r>
              <a:rPr lang="en-US" sz="4400" b="1" dirty="0" err="1">
                <a:solidFill>
                  <a:srgbClr val="C784A2"/>
                </a:solidFill>
                <a:latin typeface="Oswald"/>
                <a:ea typeface="Oswald"/>
                <a:cs typeface="Oswald"/>
                <a:sym typeface="Oswald"/>
              </a:rPr>
              <a:t>cómo</a:t>
            </a:r>
            <a:r>
              <a:rPr lang="en-US" sz="4400" b="1" dirty="0">
                <a:solidFill>
                  <a:srgbClr val="C784A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4400" b="1" dirty="0" err="1">
                <a:solidFill>
                  <a:srgbClr val="C784A2"/>
                </a:solidFill>
                <a:latin typeface="Oswald"/>
                <a:ea typeface="Oswald"/>
                <a:cs typeface="Oswald"/>
                <a:sym typeface="Oswald"/>
              </a:rPr>
              <a:t>sigo</a:t>
            </a:r>
            <a:r>
              <a:rPr lang="en-US" sz="4400" b="1" dirty="0">
                <a:solidFill>
                  <a:srgbClr val="C784A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4400" b="1" dirty="0" err="1">
                <a:solidFill>
                  <a:srgbClr val="C784A2"/>
                </a:solidFill>
                <a:latin typeface="Oswald"/>
                <a:ea typeface="Oswald"/>
                <a:cs typeface="Oswald"/>
                <a:sym typeface="Oswald"/>
              </a:rPr>
              <a:t>aprendiendo</a:t>
            </a:r>
            <a:r>
              <a:rPr lang="en-US" sz="4400" b="1" dirty="0">
                <a:solidFill>
                  <a:srgbClr val="C784A2"/>
                </a:solidFill>
                <a:latin typeface="Oswald"/>
                <a:ea typeface="Oswald"/>
                <a:cs typeface="Oswald"/>
                <a:sym typeface="Oswald"/>
              </a:rPr>
              <a:t>?</a:t>
            </a:r>
            <a:endParaRPr sz="4400" b="1" i="0" u="none" strike="noStrike" cap="none" dirty="0">
              <a:solidFill>
                <a:srgbClr val="C784A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E91E28-93D1-4264-B736-55FED1315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05" t="13831" r="28489" b="21847"/>
          <a:stretch/>
        </p:blipFill>
        <p:spPr>
          <a:xfrm>
            <a:off x="2339162" y="701748"/>
            <a:ext cx="4965405" cy="418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Google Shape;633;p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"/>
          <p:cNvSpPr/>
          <p:nvPr/>
        </p:nvSpPr>
        <p:spPr>
          <a:xfrm rot="10800000">
            <a:off x="0" y="-11"/>
            <a:ext cx="9144015" cy="2133286"/>
          </a:xfrm>
          <a:custGeom>
            <a:avLst/>
            <a:gdLst/>
            <a:ahLst/>
            <a:cxnLst/>
            <a:rect l="l" t="t" r="r" b="b"/>
            <a:pathLst>
              <a:path w="95980" h="22392" extrusionOk="0">
                <a:moveTo>
                  <a:pt x="53060" y="1"/>
                </a:moveTo>
                <a:cubicBezTo>
                  <a:pt x="49554" y="1"/>
                  <a:pt x="49455" y="4370"/>
                  <a:pt x="45849" y="5722"/>
                </a:cubicBezTo>
                <a:cubicBezTo>
                  <a:pt x="44948" y="6060"/>
                  <a:pt x="44113" y="6188"/>
                  <a:pt x="43328" y="6188"/>
                </a:cubicBezTo>
                <a:cubicBezTo>
                  <a:pt x="40848" y="6188"/>
                  <a:pt x="38863" y="4910"/>
                  <a:pt x="36858" y="4910"/>
                </a:cubicBezTo>
                <a:cubicBezTo>
                  <a:pt x="36806" y="4910"/>
                  <a:pt x="36754" y="4911"/>
                  <a:pt x="36702" y="4912"/>
                </a:cubicBezTo>
                <a:cubicBezTo>
                  <a:pt x="34013" y="4999"/>
                  <a:pt x="34503" y="6648"/>
                  <a:pt x="31956" y="7803"/>
                </a:cubicBezTo>
                <a:cubicBezTo>
                  <a:pt x="29410" y="8962"/>
                  <a:pt x="28947" y="8384"/>
                  <a:pt x="24083" y="8847"/>
                </a:cubicBezTo>
                <a:cubicBezTo>
                  <a:pt x="19219" y="9309"/>
                  <a:pt x="18064" y="14289"/>
                  <a:pt x="16324" y="15676"/>
                </a:cubicBezTo>
                <a:cubicBezTo>
                  <a:pt x="15887" y="16027"/>
                  <a:pt x="15413" y="16150"/>
                  <a:pt x="14891" y="16150"/>
                </a:cubicBezTo>
                <a:cubicBezTo>
                  <a:pt x="13681" y="16150"/>
                  <a:pt x="12214" y="15491"/>
                  <a:pt x="10351" y="15491"/>
                </a:cubicBezTo>
                <a:cubicBezTo>
                  <a:pt x="9828" y="15491"/>
                  <a:pt x="9273" y="15543"/>
                  <a:pt x="8684" y="15676"/>
                </a:cubicBezTo>
                <a:cubicBezTo>
                  <a:pt x="5098" y="16487"/>
                  <a:pt x="0" y="22391"/>
                  <a:pt x="0" y="22391"/>
                </a:cubicBezTo>
                <a:lnTo>
                  <a:pt x="95980" y="22391"/>
                </a:lnTo>
                <a:cubicBezTo>
                  <a:pt x="95980" y="22391"/>
                  <a:pt x="93663" y="17761"/>
                  <a:pt x="90653" y="16258"/>
                </a:cubicBezTo>
                <a:cubicBezTo>
                  <a:pt x="90001" y="15931"/>
                  <a:pt x="89414" y="15817"/>
                  <a:pt x="88856" y="15817"/>
                </a:cubicBezTo>
                <a:cubicBezTo>
                  <a:pt x="87555" y="15817"/>
                  <a:pt x="86416" y="16440"/>
                  <a:pt x="84990" y="16440"/>
                </a:cubicBezTo>
                <a:cubicBezTo>
                  <a:pt x="84210" y="16440"/>
                  <a:pt x="83344" y="16254"/>
                  <a:pt x="82318" y="15676"/>
                </a:cubicBezTo>
                <a:cubicBezTo>
                  <a:pt x="78612" y="13592"/>
                  <a:pt x="79423" y="8732"/>
                  <a:pt x="75254" y="5838"/>
                </a:cubicBezTo>
                <a:cubicBezTo>
                  <a:pt x="73954" y="4934"/>
                  <a:pt x="72630" y="4628"/>
                  <a:pt x="71309" y="4628"/>
                </a:cubicBezTo>
                <a:cubicBezTo>
                  <a:pt x="68547" y="4628"/>
                  <a:pt x="65795" y="5964"/>
                  <a:pt x="63276" y="5964"/>
                </a:cubicBezTo>
                <a:cubicBezTo>
                  <a:pt x="63140" y="5964"/>
                  <a:pt x="63004" y="5960"/>
                  <a:pt x="62869" y="5952"/>
                </a:cubicBezTo>
                <a:cubicBezTo>
                  <a:pt x="59049" y="5722"/>
                  <a:pt x="57891" y="625"/>
                  <a:pt x="53722" y="48"/>
                </a:cubicBezTo>
                <a:cubicBezTo>
                  <a:pt x="53488" y="16"/>
                  <a:pt x="53268" y="1"/>
                  <a:pt x="530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2"/>
          <p:cNvGrpSpPr/>
          <p:nvPr/>
        </p:nvGrpSpPr>
        <p:grpSpPr>
          <a:xfrm rot="10800000">
            <a:off x="1750973" y="-27141"/>
            <a:ext cx="6601046" cy="1682330"/>
            <a:chOff x="1574550" y="3472451"/>
            <a:chExt cx="6601046" cy="1682330"/>
          </a:xfrm>
        </p:grpSpPr>
        <p:sp>
          <p:nvSpPr>
            <p:cNvPr id="174" name="Google Shape;174;p2"/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7560773" y="3472451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74550" y="4189074"/>
              <a:ext cx="858406" cy="965707"/>
            </a:xfrm>
            <a:custGeom>
              <a:avLst/>
              <a:gdLst/>
              <a:ahLst/>
              <a:cxnLst/>
              <a:rect l="l" t="t" r="r" b="b"/>
              <a:pathLst>
                <a:path w="12736" h="14328" extrusionOk="0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2668117" y="4007296"/>
              <a:ext cx="713429" cy="1147013"/>
            </a:xfrm>
            <a:custGeom>
              <a:avLst/>
              <a:gdLst/>
              <a:ahLst/>
              <a:cxnLst/>
              <a:rect l="l" t="t" r="r" b="b"/>
              <a:pathLst>
                <a:path w="10585" h="17018" extrusionOk="0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9" name="Google Shape;179;p2"/>
          <p:cNvPicPr preferRelativeResize="0"/>
          <p:nvPr/>
        </p:nvPicPr>
        <p:blipFill rotWithShape="1">
          <a:blip r:embed="rId3">
            <a:alphaModFix/>
          </a:blip>
          <a:srcRect r="50000"/>
          <a:stretch/>
        </p:blipFill>
        <p:spPr>
          <a:xfrm>
            <a:off x="530408" y="2571750"/>
            <a:ext cx="4176550" cy="13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6958" y="2695690"/>
            <a:ext cx="3979072" cy="13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4;p4">
            <a:extLst>
              <a:ext uri="{FF2B5EF4-FFF2-40B4-BE49-F238E27FC236}">
                <a16:creationId xmlns:a16="http://schemas.microsoft.com/office/drawing/2014/main" id="{6AC5C8E4-C620-48F8-9725-6E7215F09AFD}"/>
              </a:ext>
            </a:extLst>
          </p:cNvPr>
          <p:cNvSpPr txBox="1"/>
          <p:nvPr/>
        </p:nvSpPr>
        <p:spPr>
          <a:xfrm>
            <a:off x="2902512" y="2195148"/>
            <a:ext cx="2666873" cy="357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</a:pPr>
            <a:r>
              <a:rPr lang="en-US" sz="2800" b="0" i="0" u="none" strike="noStrike" cap="none">
                <a:solidFill>
                  <a:srgbClr val="803C5E"/>
                </a:solidFill>
                <a:latin typeface="Oswald"/>
                <a:ea typeface="Oswald"/>
                <a:cs typeface="Oswald"/>
                <a:sym typeface="Oswald"/>
              </a:rPr>
              <a:t>pyladiesmed</a:t>
            </a:r>
            <a:endParaRPr sz="2200" b="0" i="0" u="none" strike="noStrike" cap="none">
              <a:solidFill>
                <a:srgbClr val="803C5E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</a:pP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" name="Google Shape;375;p4">
            <a:extLst>
              <a:ext uri="{FF2B5EF4-FFF2-40B4-BE49-F238E27FC236}">
                <a16:creationId xmlns:a16="http://schemas.microsoft.com/office/drawing/2014/main" id="{9026F042-E0DD-4651-BCFA-F28F5C29CA86}"/>
              </a:ext>
            </a:extLst>
          </p:cNvPr>
          <p:cNvSpPr/>
          <p:nvPr/>
        </p:nvSpPr>
        <p:spPr>
          <a:xfrm>
            <a:off x="2592728" y="976867"/>
            <a:ext cx="993000" cy="993000"/>
          </a:xfrm>
          <a:prstGeom prst="ellipse">
            <a:avLst/>
          </a:prstGeom>
          <a:solidFill>
            <a:srgbClr val="FFFFFF">
              <a:alpha val="60392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76;p4">
            <a:extLst>
              <a:ext uri="{FF2B5EF4-FFF2-40B4-BE49-F238E27FC236}">
                <a16:creationId xmlns:a16="http://schemas.microsoft.com/office/drawing/2014/main" id="{4F767D3F-4333-4F9A-BCC1-CDE58BF4F94E}"/>
              </a:ext>
            </a:extLst>
          </p:cNvPr>
          <p:cNvSpPr/>
          <p:nvPr/>
        </p:nvSpPr>
        <p:spPr>
          <a:xfrm>
            <a:off x="5045463" y="976867"/>
            <a:ext cx="993000" cy="993000"/>
          </a:xfrm>
          <a:prstGeom prst="ellipse">
            <a:avLst/>
          </a:prstGeom>
          <a:solidFill>
            <a:srgbClr val="FFFFFF">
              <a:alpha val="60392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377;p4">
            <a:extLst>
              <a:ext uri="{FF2B5EF4-FFF2-40B4-BE49-F238E27FC236}">
                <a16:creationId xmlns:a16="http://schemas.microsoft.com/office/drawing/2014/main" id="{E1EFCD01-A1B2-4B9E-AB4F-45FB3CDA6F2B}"/>
              </a:ext>
            </a:extLst>
          </p:cNvPr>
          <p:cNvGrpSpPr/>
          <p:nvPr/>
        </p:nvGrpSpPr>
        <p:grpSpPr>
          <a:xfrm>
            <a:off x="5333248" y="1281038"/>
            <a:ext cx="419837" cy="419837"/>
            <a:chOff x="1190625" y="238125"/>
            <a:chExt cx="5228350" cy="5228350"/>
          </a:xfrm>
        </p:grpSpPr>
        <p:sp>
          <p:nvSpPr>
            <p:cNvPr id="8" name="Google Shape;378;p4">
              <a:extLst>
                <a:ext uri="{FF2B5EF4-FFF2-40B4-BE49-F238E27FC236}">
                  <a16:creationId xmlns:a16="http://schemas.microsoft.com/office/drawing/2014/main" id="{5EF623DA-4136-43FB-A839-C0E4F29E0E2F}"/>
                </a:ext>
              </a:extLst>
            </p:cNvPr>
            <p:cNvSpPr/>
            <p:nvPr/>
          </p:nvSpPr>
          <p:spPr>
            <a:xfrm>
              <a:off x="1190625" y="238125"/>
              <a:ext cx="5228350" cy="5228350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53111" y="0"/>
                  </a:moveTo>
                  <a:cubicBezTo>
                    <a:pt x="23823" y="0"/>
                    <a:pt x="0" y="23823"/>
                    <a:pt x="0" y="53111"/>
                  </a:cubicBezTo>
                  <a:lnTo>
                    <a:pt x="0" y="156047"/>
                  </a:lnTo>
                  <a:cubicBezTo>
                    <a:pt x="0" y="185311"/>
                    <a:pt x="23823" y="209133"/>
                    <a:pt x="53111" y="209133"/>
                  </a:cubicBezTo>
                  <a:lnTo>
                    <a:pt x="156047" y="209133"/>
                  </a:lnTo>
                  <a:cubicBezTo>
                    <a:pt x="185311" y="209133"/>
                    <a:pt x="209133" y="185311"/>
                    <a:pt x="209133" y="156047"/>
                  </a:cubicBezTo>
                  <a:lnTo>
                    <a:pt x="209133" y="53111"/>
                  </a:lnTo>
                  <a:cubicBezTo>
                    <a:pt x="209133" y="23823"/>
                    <a:pt x="185311" y="0"/>
                    <a:pt x="156047" y="0"/>
                  </a:cubicBezTo>
                  <a:lnTo>
                    <a:pt x="96393" y="0"/>
                  </a:lnTo>
                  <a:cubicBezTo>
                    <a:pt x="94138" y="0"/>
                    <a:pt x="92325" y="1838"/>
                    <a:pt x="92325" y="4093"/>
                  </a:cubicBezTo>
                  <a:cubicBezTo>
                    <a:pt x="92325" y="6348"/>
                    <a:pt x="94138" y="8161"/>
                    <a:pt x="96393" y="8161"/>
                  </a:cubicBezTo>
                  <a:lnTo>
                    <a:pt x="156047" y="8161"/>
                  </a:lnTo>
                  <a:cubicBezTo>
                    <a:pt x="180826" y="8161"/>
                    <a:pt x="200972" y="28332"/>
                    <a:pt x="200972" y="53111"/>
                  </a:cubicBezTo>
                  <a:lnTo>
                    <a:pt x="200972" y="156047"/>
                  </a:lnTo>
                  <a:cubicBezTo>
                    <a:pt x="200972" y="180826"/>
                    <a:pt x="180826" y="200972"/>
                    <a:pt x="156047" y="200972"/>
                  </a:cubicBezTo>
                  <a:lnTo>
                    <a:pt x="53111" y="200972"/>
                  </a:lnTo>
                  <a:cubicBezTo>
                    <a:pt x="28332" y="200972"/>
                    <a:pt x="8161" y="180826"/>
                    <a:pt x="8161" y="156047"/>
                  </a:cubicBezTo>
                  <a:lnTo>
                    <a:pt x="8161" y="53111"/>
                  </a:lnTo>
                  <a:cubicBezTo>
                    <a:pt x="8161" y="28332"/>
                    <a:pt x="28332" y="8161"/>
                    <a:pt x="53111" y="8161"/>
                  </a:cubicBezTo>
                  <a:lnTo>
                    <a:pt x="63723" y="8161"/>
                  </a:lnTo>
                  <a:cubicBezTo>
                    <a:pt x="65978" y="8161"/>
                    <a:pt x="67816" y="6348"/>
                    <a:pt x="67816" y="4093"/>
                  </a:cubicBezTo>
                  <a:cubicBezTo>
                    <a:pt x="67816" y="1838"/>
                    <a:pt x="65978" y="0"/>
                    <a:pt x="63723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379;p4">
              <a:extLst>
                <a:ext uri="{FF2B5EF4-FFF2-40B4-BE49-F238E27FC236}">
                  <a16:creationId xmlns:a16="http://schemas.microsoft.com/office/drawing/2014/main" id="{3ABFC1AD-A2CE-4C0E-8716-E3802436896A}"/>
                </a:ext>
              </a:extLst>
            </p:cNvPr>
            <p:cNvSpPr/>
            <p:nvPr/>
          </p:nvSpPr>
          <p:spPr>
            <a:xfrm>
              <a:off x="1599300" y="646800"/>
              <a:ext cx="4411600" cy="4411600"/>
            </a:xfrm>
            <a:custGeom>
              <a:avLst/>
              <a:gdLst/>
              <a:ahLst/>
              <a:cxnLst/>
              <a:rect l="l" t="t" r="r" b="b"/>
              <a:pathLst>
                <a:path w="176464" h="176464" extrusionOk="0">
                  <a:moveTo>
                    <a:pt x="36764" y="0"/>
                  </a:moveTo>
                  <a:cubicBezTo>
                    <a:pt x="16495" y="0"/>
                    <a:pt x="0" y="16495"/>
                    <a:pt x="0" y="36764"/>
                  </a:cubicBezTo>
                  <a:lnTo>
                    <a:pt x="0" y="139700"/>
                  </a:lnTo>
                  <a:cubicBezTo>
                    <a:pt x="0" y="159969"/>
                    <a:pt x="16495" y="176464"/>
                    <a:pt x="36764" y="176464"/>
                  </a:cubicBezTo>
                  <a:lnTo>
                    <a:pt x="96393" y="176464"/>
                  </a:lnTo>
                  <a:cubicBezTo>
                    <a:pt x="98648" y="176464"/>
                    <a:pt x="100486" y="174625"/>
                    <a:pt x="100486" y="172371"/>
                  </a:cubicBezTo>
                  <a:cubicBezTo>
                    <a:pt x="100486" y="170116"/>
                    <a:pt x="98648" y="168278"/>
                    <a:pt x="96393" y="168278"/>
                  </a:cubicBezTo>
                  <a:lnTo>
                    <a:pt x="36764" y="168278"/>
                  </a:lnTo>
                  <a:cubicBezTo>
                    <a:pt x="20980" y="168278"/>
                    <a:pt x="8162" y="155459"/>
                    <a:pt x="8162" y="139700"/>
                  </a:cubicBezTo>
                  <a:lnTo>
                    <a:pt x="8162" y="36764"/>
                  </a:lnTo>
                  <a:cubicBezTo>
                    <a:pt x="8162" y="20980"/>
                    <a:pt x="20980" y="8162"/>
                    <a:pt x="36764" y="8162"/>
                  </a:cubicBezTo>
                  <a:lnTo>
                    <a:pt x="139700" y="8162"/>
                  </a:lnTo>
                  <a:cubicBezTo>
                    <a:pt x="155459" y="8162"/>
                    <a:pt x="168278" y="20980"/>
                    <a:pt x="168278" y="36764"/>
                  </a:cubicBezTo>
                  <a:lnTo>
                    <a:pt x="168278" y="139700"/>
                  </a:lnTo>
                  <a:cubicBezTo>
                    <a:pt x="168278" y="155459"/>
                    <a:pt x="155459" y="168278"/>
                    <a:pt x="139700" y="168278"/>
                  </a:cubicBezTo>
                  <a:lnTo>
                    <a:pt x="129064" y="168278"/>
                  </a:lnTo>
                  <a:cubicBezTo>
                    <a:pt x="126809" y="168278"/>
                    <a:pt x="124995" y="170116"/>
                    <a:pt x="124995" y="172371"/>
                  </a:cubicBezTo>
                  <a:cubicBezTo>
                    <a:pt x="124995" y="174625"/>
                    <a:pt x="126809" y="176464"/>
                    <a:pt x="129064" y="176464"/>
                  </a:cubicBezTo>
                  <a:lnTo>
                    <a:pt x="139700" y="176464"/>
                  </a:lnTo>
                  <a:cubicBezTo>
                    <a:pt x="159969" y="176464"/>
                    <a:pt x="176464" y="159969"/>
                    <a:pt x="176464" y="139700"/>
                  </a:cubicBezTo>
                  <a:lnTo>
                    <a:pt x="176464" y="36764"/>
                  </a:lnTo>
                  <a:cubicBezTo>
                    <a:pt x="176464" y="16495"/>
                    <a:pt x="159969" y="0"/>
                    <a:pt x="139700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380;p4">
              <a:extLst>
                <a:ext uri="{FF2B5EF4-FFF2-40B4-BE49-F238E27FC236}">
                  <a16:creationId xmlns:a16="http://schemas.microsoft.com/office/drawing/2014/main" id="{4B728D2A-C8F4-4E6A-ACD4-30FD77940C9C}"/>
                </a:ext>
              </a:extLst>
            </p:cNvPr>
            <p:cNvSpPr/>
            <p:nvPr/>
          </p:nvSpPr>
          <p:spPr>
            <a:xfrm>
              <a:off x="2681350" y="1728850"/>
              <a:ext cx="2246875" cy="2246875"/>
            </a:xfrm>
            <a:custGeom>
              <a:avLst/>
              <a:gdLst/>
              <a:ahLst/>
              <a:cxnLst/>
              <a:rect l="l" t="t" r="r" b="b"/>
              <a:pathLst>
                <a:path w="89875" h="89875" extrusionOk="0">
                  <a:moveTo>
                    <a:pt x="44950" y="8187"/>
                  </a:moveTo>
                  <a:cubicBezTo>
                    <a:pt x="65219" y="8187"/>
                    <a:pt x="81713" y="24681"/>
                    <a:pt x="81713" y="44950"/>
                  </a:cubicBezTo>
                  <a:cubicBezTo>
                    <a:pt x="81713" y="65219"/>
                    <a:pt x="65219" y="81713"/>
                    <a:pt x="44950" y="81713"/>
                  </a:cubicBezTo>
                  <a:cubicBezTo>
                    <a:pt x="24681" y="81713"/>
                    <a:pt x="8187" y="65219"/>
                    <a:pt x="8187" y="44950"/>
                  </a:cubicBezTo>
                  <a:cubicBezTo>
                    <a:pt x="8187" y="24681"/>
                    <a:pt x="24681" y="8187"/>
                    <a:pt x="44950" y="8187"/>
                  </a:cubicBezTo>
                  <a:close/>
                  <a:moveTo>
                    <a:pt x="44950" y="1"/>
                  </a:moveTo>
                  <a:cubicBezTo>
                    <a:pt x="20172" y="1"/>
                    <a:pt x="1" y="20172"/>
                    <a:pt x="1" y="44950"/>
                  </a:cubicBezTo>
                  <a:cubicBezTo>
                    <a:pt x="1" y="69728"/>
                    <a:pt x="20172" y="89875"/>
                    <a:pt x="44950" y="89875"/>
                  </a:cubicBezTo>
                  <a:cubicBezTo>
                    <a:pt x="69728" y="89875"/>
                    <a:pt x="89875" y="69728"/>
                    <a:pt x="89875" y="44950"/>
                  </a:cubicBezTo>
                  <a:cubicBezTo>
                    <a:pt x="89875" y="20172"/>
                    <a:pt x="69728" y="1"/>
                    <a:pt x="44950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381;p4">
              <a:extLst>
                <a:ext uri="{FF2B5EF4-FFF2-40B4-BE49-F238E27FC236}">
                  <a16:creationId xmlns:a16="http://schemas.microsoft.com/office/drawing/2014/main" id="{2C243E5A-6A0E-46AB-8464-434502B4351A}"/>
                </a:ext>
              </a:extLst>
            </p:cNvPr>
            <p:cNvSpPr/>
            <p:nvPr/>
          </p:nvSpPr>
          <p:spPr>
            <a:xfrm>
              <a:off x="3090050" y="2137550"/>
              <a:ext cx="1429500" cy="1429500"/>
            </a:xfrm>
            <a:custGeom>
              <a:avLst/>
              <a:gdLst/>
              <a:ahLst/>
              <a:cxnLst/>
              <a:rect l="l" t="t" r="r" b="b"/>
              <a:pathLst>
                <a:path w="57180" h="57180" extrusionOk="0">
                  <a:moveTo>
                    <a:pt x="28602" y="8162"/>
                  </a:moveTo>
                  <a:cubicBezTo>
                    <a:pt x="39851" y="8162"/>
                    <a:pt x="49018" y="17328"/>
                    <a:pt x="49018" y="28602"/>
                  </a:cubicBezTo>
                  <a:cubicBezTo>
                    <a:pt x="49018" y="39851"/>
                    <a:pt x="39851" y="49018"/>
                    <a:pt x="28602" y="49018"/>
                  </a:cubicBezTo>
                  <a:cubicBezTo>
                    <a:pt x="17328" y="49018"/>
                    <a:pt x="8162" y="39851"/>
                    <a:pt x="8162" y="28602"/>
                  </a:cubicBezTo>
                  <a:cubicBezTo>
                    <a:pt x="8162" y="17328"/>
                    <a:pt x="17328" y="8162"/>
                    <a:pt x="28602" y="8162"/>
                  </a:cubicBezTo>
                  <a:close/>
                  <a:moveTo>
                    <a:pt x="28602" y="0"/>
                  </a:moveTo>
                  <a:cubicBezTo>
                    <a:pt x="12818" y="0"/>
                    <a:pt x="0" y="12818"/>
                    <a:pt x="0" y="28602"/>
                  </a:cubicBezTo>
                  <a:cubicBezTo>
                    <a:pt x="0" y="44361"/>
                    <a:pt x="12818" y="57179"/>
                    <a:pt x="28602" y="57179"/>
                  </a:cubicBezTo>
                  <a:cubicBezTo>
                    <a:pt x="44361" y="57179"/>
                    <a:pt x="57179" y="44361"/>
                    <a:pt x="57179" y="28602"/>
                  </a:cubicBezTo>
                  <a:cubicBezTo>
                    <a:pt x="57179" y="12818"/>
                    <a:pt x="44361" y="0"/>
                    <a:pt x="28602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382;p4">
              <a:extLst>
                <a:ext uri="{FF2B5EF4-FFF2-40B4-BE49-F238E27FC236}">
                  <a16:creationId xmlns:a16="http://schemas.microsoft.com/office/drawing/2014/main" id="{F921AA98-DA29-41D0-AE83-DE3638F41B1F}"/>
                </a:ext>
              </a:extLst>
            </p:cNvPr>
            <p:cNvSpPr/>
            <p:nvPr/>
          </p:nvSpPr>
          <p:spPr>
            <a:xfrm>
              <a:off x="4683125" y="1157200"/>
              <a:ext cx="816775" cy="816775"/>
            </a:xfrm>
            <a:custGeom>
              <a:avLst/>
              <a:gdLst/>
              <a:ahLst/>
              <a:cxnLst/>
              <a:rect l="l" t="t" r="r" b="b"/>
              <a:pathLst>
                <a:path w="32671" h="32671" extrusionOk="0">
                  <a:moveTo>
                    <a:pt x="16347" y="8162"/>
                  </a:moveTo>
                  <a:cubicBezTo>
                    <a:pt x="20832" y="8162"/>
                    <a:pt x="24509" y="11838"/>
                    <a:pt x="24509" y="16348"/>
                  </a:cubicBezTo>
                  <a:cubicBezTo>
                    <a:pt x="24509" y="20857"/>
                    <a:pt x="20832" y="24509"/>
                    <a:pt x="16347" y="24509"/>
                  </a:cubicBezTo>
                  <a:cubicBezTo>
                    <a:pt x="11838" y="24509"/>
                    <a:pt x="8161" y="20857"/>
                    <a:pt x="8161" y="16348"/>
                  </a:cubicBezTo>
                  <a:cubicBezTo>
                    <a:pt x="8161" y="11838"/>
                    <a:pt x="11838" y="8162"/>
                    <a:pt x="16347" y="8162"/>
                  </a:cubicBezTo>
                  <a:close/>
                  <a:moveTo>
                    <a:pt x="16347" y="0"/>
                  </a:moveTo>
                  <a:cubicBezTo>
                    <a:pt x="7328" y="0"/>
                    <a:pt x="0" y="7328"/>
                    <a:pt x="0" y="16348"/>
                  </a:cubicBezTo>
                  <a:cubicBezTo>
                    <a:pt x="0" y="25342"/>
                    <a:pt x="7328" y="32670"/>
                    <a:pt x="16347" y="32670"/>
                  </a:cubicBezTo>
                  <a:cubicBezTo>
                    <a:pt x="25342" y="32670"/>
                    <a:pt x="32670" y="25342"/>
                    <a:pt x="32670" y="16348"/>
                  </a:cubicBezTo>
                  <a:cubicBezTo>
                    <a:pt x="32670" y="7328"/>
                    <a:pt x="25342" y="0"/>
                    <a:pt x="16347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383;p4">
              <a:extLst>
                <a:ext uri="{FF2B5EF4-FFF2-40B4-BE49-F238E27FC236}">
                  <a16:creationId xmlns:a16="http://schemas.microsoft.com/office/drawing/2014/main" id="{050CF5AF-B6DD-4F17-8C11-7CB2226DFBB4}"/>
                </a:ext>
              </a:extLst>
            </p:cNvPr>
            <p:cNvSpPr/>
            <p:nvPr/>
          </p:nvSpPr>
          <p:spPr>
            <a:xfrm>
              <a:off x="3090050" y="238125"/>
              <a:ext cx="204050" cy="204050"/>
            </a:xfrm>
            <a:custGeom>
              <a:avLst/>
              <a:gdLst/>
              <a:ahLst/>
              <a:cxnLst/>
              <a:rect l="l" t="t" r="r" b="b"/>
              <a:pathLst>
                <a:path w="8162" h="8162" extrusionOk="0">
                  <a:moveTo>
                    <a:pt x="4093" y="0"/>
                  </a:moveTo>
                  <a:cubicBezTo>
                    <a:pt x="1838" y="0"/>
                    <a:pt x="0" y="1838"/>
                    <a:pt x="0" y="4093"/>
                  </a:cubicBezTo>
                  <a:cubicBezTo>
                    <a:pt x="0" y="6348"/>
                    <a:pt x="1838" y="8161"/>
                    <a:pt x="4093" y="8161"/>
                  </a:cubicBezTo>
                  <a:cubicBezTo>
                    <a:pt x="6348" y="8161"/>
                    <a:pt x="8162" y="6348"/>
                    <a:pt x="8162" y="4093"/>
                  </a:cubicBezTo>
                  <a:cubicBezTo>
                    <a:pt x="8162" y="1838"/>
                    <a:pt x="6348" y="0"/>
                    <a:pt x="4093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384;p4">
              <a:extLst>
                <a:ext uri="{FF2B5EF4-FFF2-40B4-BE49-F238E27FC236}">
                  <a16:creationId xmlns:a16="http://schemas.microsoft.com/office/drawing/2014/main" id="{5F53FA94-C03E-43E8-B629-53E0BE50CE04}"/>
                </a:ext>
              </a:extLst>
            </p:cNvPr>
            <p:cNvSpPr/>
            <p:nvPr/>
          </p:nvSpPr>
          <p:spPr>
            <a:xfrm>
              <a:off x="4315475" y="4853725"/>
              <a:ext cx="204075" cy="204675"/>
            </a:xfrm>
            <a:custGeom>
              <a:avLst/>
              <a:gdLst/>
              <a:ahLst/>
              <a:cxnLst/>
              <a:rect l="l" t="t" r="r" b="b"/>
              <a:pathLst>
                <a:path w="8163" h="8187" extrusionOk="0">
                  <a:moveTo>
                    <a:pt x="4094" y="1"/>
                  </a:moveTo>
                  <a:cubicBezTo>
                    <a:pt x="1839" y="1"/>
                    <a:pt x="1" y="1839"/>
                    <a:pt x="1" y="4094"/>
                  </a:cubicBezTo>
                  <a:cubicBezTo>
                    <a:pt x="1" y="6348"/>
                    <a:pt x="1839" y="8187"/>
                    <a:pt x="4094" y="8187"/>
                  </a:cubicBezTo>
                  <a:cubicBezTo>
                    <a:pt x="6349" y="8187"/>
                    <a:pt x="8162" y="6348"/>
                    <a:pt x="8162" y="4094"/>
                  </a:cubicBezTo>
                  <a:cubicBezTo>
                    <a:pt x="8162" y="1839"/>
                    <a:pt x="6349" y="1"/>
                    <a:pt x="4094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385;p4">
            <a:extLst>
              <a:ext uri="{FF2B5EF4-FFF2-40B4-BE49-F238E27FC236}">
                <a16:creationId xmlns:a16="http://schemas.microsoft.com/office/drawing/2014/main" id="{0ABC1357-874A-4D96-96D7-5D4A0030BEFC}"/>
              </a:ext>
            </a:extLst>
          </p:cNvPr>
          <p:cNvGrpSpPr/>
          <p:nvPr/>
        </p:nvGrpSpPr>
        <p:grpSpPr>
          <a:xfrm>
            <a:off x="2878989" y="1323233"/>
            <a:ext cx="420477" cy="342935"/>
            <a:chOff x="1180800" y="717250"/>
            <a:chExt cx="5236325" cy="4270675"/>
          </a:xfrm>
        </p:grpSpPr>
        <p:sp>
          <p:nvSpPr>
            <p:cNvPr id="16" name="Google Shape;386;p4">
              <a:extLst>
                <a:ext uri="{FF2B5EF4-FFF2-40B4-BE49-F238E27FC236}">
                  <a16:creationId xmlns:a16="http://schemas.microsoft.com/office/drawing/2014/main" id="{CA1E960F-C802-4EC0-9769-28AEC18582E7}"/>
                </a:ext>
              </a:extLst>
            </p:cNvPr>
            <p:cNvSpPr/>
            <p:nvPr/>
          </p:nvSpPr>
          <p:spPr>
            <a:xfrm>
              <a:off x="1180800" y="904475"/>
              <a:ext cx="2879825" cy="4083450"/>
            </a:xfrm>
            <a:custGeom>
              <a:avLst/>
              <a:gdLst/>
              <a:ahLst/>
              <a:cxnLst/>
              <a:rect l="l" t="t" r="r" b="b"/>
              <a:pathLst>
                <a:path w="115193" h="163338" extrusionOk="0">
                  <a:moveTo>
                    <a:pt x="18003" y="0"/>
                  </a:moveTo>
                  <a:cubicBezTo>
                    <a:pt x="17902" y="0"/>
                    <a:pt x="17799" y="4"/>
                    <a:pt x="17696" y="12"/>
                  </a:cubicBezTo>
                  <a:cubicBezTo>
                    <a:pt x="16397" y="110"/>
                    <a:pt x="15221" y="820"/>
                    <a:pt x="14535" y="1948"/>
                  </a:cubicBezTo>
                  <a:cubicBezTo>
                    <a:pt x="14314" y="2291"/>
                    <a:pt x="9339" y="10501"/>
                    <a:pt x="8456" y="21947"/>
                  </a:cubicBezTo>
                  <a:cubicBezTo>
                    <a:pt x="7844" y="30010"/>
                    <a:pt x="9241" y="40868"/>
                    <a:pt x="17500" y="51553"/>
                  </a:cubicBezTo>
                  <a:cubicBezTo>
                    <a:pt x="16471" y="51088"/>
                    <a:pt x="15441" y="50549"/>
                    <a:pt x="14437" y="49936"/>
                  </a:cubicBezTo>
                  <a:cubicBezTo>
                    <a:pt x="13784" y="49523"/>
                    <a:pt x="13038" y="49313"/>
                    <a:pt x="12288" y="49313"/>
                  </a:cubicBezTo>
                  <a:cubicBezTo>
                    <a:pt x="11658" y="49313"/>
                    <a:pt x="11024" y="49462"/>
                    <a:pt x="10442" y="49764"/>
                  </a:cubicBezTo>
                  <a:cubicBezTo>
                    <a:pt x="9167" y="50402"/>
                    <a:pt x="8334" y="51652"/>
                    <a:pt x="8211" y="53073"/>
                  </a:cubicBezTo>
                  <a:cubicBezTo>
                    <a:pt x="8187" y="53441"/>
                    <a:pt x="7550" y="62117"/>
                    <a:pt x="11643" y="71969"/>
                  </a:cubicBezTo>
                  <a:cubicBezTo>
                    <a:pt x="14142" y="77974"/>
                    <a:pt x="18775" y="85204"/>
                    <a:pt x="27328" y="90817"/>
                  </a:cubicBezTo>
                  <a:cubicBezTo>
                    <a:pt x="27181" y="90817"/>
                    <a:pt x="27059" y="90792"/>
                    <a:pt x="26911" y="90792"/>
                  </a:cubicBezTo>
                  <a:cubicBezTo>
                    <a:pt x="26760" y="90775"/>
                    <a:pt x="26608" y="90767"/>
                    <a:pt x="26458" y="90767"/>
                  </a:cubicBezTo>
                  <a:cubicBezTo>
                    <a:pt x="25272" y="90767"/>
                    <a:pt x="24144" y="91275"/>
                    <a:pt x="23382" y="92189"/>
                  </a:cubicBezTo>
                  <a:cubicBezTo>
                    <a:pt x="22500" y="93218"/>
                    <a:pt x="22181" y="94591"/>
                    <a:pt x="22524" y="95890"/>
                  </a:cubicBezTo>
                  <a:cubicBezTo>
                    <a:pt x="22622" y="96208"/>
                    <a:pt x="24681" y="103659"/>
                    <a:pt x="30857" y="111208"/>
                  </a:cubicBezTo>
                  <a:cubicBezTo>
                    <a:pt x="35293" y="116600"/>
                    <a:pt x="42524" y="122874"/>
                    <a:pt x="53602" y="125742"/>
                  </a:cubicBezTo>
                  <a:cubicBezTo>
                    <a:pt x="45331" y="130336"/>
                    <a:pt x="31359" y="136086"/>
                    <a:pt x="13147" y="136086"/>
                  </a:cubicBezTo>
                  <a:cubicBezTo>
                    <a:pt x="10473" y="136086"/>
                    <a:pt x="7707" y="135962"/>
                    <a:pt x="4854" y="135692"/>
                  </a:cubicBezTo>
                  <a:cubicBezTo>
                    <a:pt x="4728" y="135681"/>
                    <a:pt x="4604" y="135675"/>
                    <a:pt x="4480" y="135675"/>
                  </a:cubicBezTo>
                  <a:cubicBezTo>
                    <a:pt x="2762" y="135675"/>
                    <a:pt x="1208" y="136767"/>
                    <a:pt x="614" y="138413"/>
                  </a:cubicBezTo>
                  <a:cubicBezTo>
                    <a:pt x="1" y="140177"/>
                    <a:pt x="663" y="142138"/>
                    <a:pt x="2231" y="143167"/>
                  </a:cubicBezTo>
                  <a:cubicBezTo>
                    <a:pt x="22573" y="156549"/>
                    <a:pt x="45318" y="163338"/>
                    <a:pt x="68184" y="163338"/>
                  </a:cubicBezTo>
                  <a:cubicBezTo>
                    <a:pt x="82988" y="163338"/>
                    <a:pt x="97840" y="160495"/>
                    <a:pt x="112104" y="154711"/>
                  </a:cubicBezTo>
                  <a:cubicBezTo>
                    <a:pt x="114187" y="153878"/>
                    <a:pt x="115192" y="151500"/>
                    <a:pt x="114334" y="149417"/>
                  </a:cubicBezTo>
                  <a:cubicBezTo>
                    <a:pt x="113700" y="147830"/>
                    <a:pt x="112169" y="146869"/>
                    <a:pt x="110556" y="146869"/>
                  </a:cubicBezTo>
                  <a:cubicBezTo>
                    <a:pt x="110050" y="146869"/>
                    <a:pt x="109537" y="146964"/>
                    <a:pt x="109040" y="147162"/>
                  </a:cubicBezTo>
                  <a:cubicBezTo>
                    <a:pt x="95768" y="152523"/>
                    <a:pt x="81959" y="155175"/>
                    <a:pt x="68188" y="155175"/>
                  </a:cubicBezTo>
                  <a:cubicBezTo>
                    <a:pt x="51799" y="155175"/>
                    <a:pt x="35463" y="151419"/>
                    <a:pt x="20147" y="144001"/>
                  </a:cubicBezTo>
                  <a:cubicBezTo>
                    <a:pt x="49116" y="141868"/>
                    <a:pt x="66591" y="127016"/>
                    <a:pt x="67424" y="126281"/>
                  </a:cubicBezTo>
                  <a:cubicBezTo>
                    <a:pt x="68699" y="125202"/>
                    <a:pt x="69165" y="123438"/>
                    <a:pt x="68601" y="121845"/>
                  </a:cubicBezTo>
                  <a:cubicBezTo>
                    <a:pt x="68037" y="120276"/>
                    <a:pt x="66567" y="119198"/>
                    <a:pt x="64900" y="119124"/>
                  </a:cubicBezTo>
                  <a:cubicBezTo>
                    <a:pt x="53405" y="118757"/>
                    <a:pt x="44166" y="114418"/>
                    <a:pt x="37377" y="106282"/>
                  </a:cubicBezTo>
                  <a:cubicBezTo>
                    <a:pt x="35293" y="103806"/>
                    <a:pt x="33774" y="101306"/>
                    <a:pt x="32696" y="99223"/>
                  </a:cubicBezTo>
                  <a:cubicBezTo>
                    <a:pt x="39999" y="99174"/>
                    <a:pt x="45514" y="97900"/>
                    <a:pt x="45808" y="97826"/>
                  </a:cubicBezTo>
                  <a:cubicBezTo>
                    <a:pt x="47646" y="97385"/>
                    <a:pt x="48945" y="95743"/>
                    <a:pt x="48945" y="93856"/>
                  </a:cubicBezTo>
                  <a:cubicBezTo>
                    <a:pt x="48945" y="91993"/>
                    <a:pt x="47670" y="90351"/>
                    <a:pt x="45832" y="89885"/>
                  </a:cubicBezTo>
                  <a:cubicBezTo>
                    <a:pt x="23505" y="84420"/>
                    <a:pt x="17990" y="68857"/>
                    <a:pt x="16691" y="60034"/>
                  </a:cubicBezTo>
                  <a:lnTo>
                    <a:pt x="16691" y="60034"/>
                  </a:lnTo>
                  <a:cubicBezTo>
                    <a:pt x="23300" y="62449"/>
                    <a:pt x="29104" y="62534"/>
                    <a:pt x="30142" y="62534"/>
                  </a:cubicBezTo>
                  <a:cubicBezTo>
                    <a:pt x="30220" y="62534"/>
                    <a:pt x="30271" y="62533"/>
                    <a:pt x="30294" y="62533"/>
                  </a:cubicBezTo>
                  <a:cubicBezTo>
                    <a:pt x="32034" y="62484"/>
                    <a:pt x="33553" y="61382"/>
                    <a:pt x="34093" y="59739"/>
                  </a:cubicBezTo>
                  <a:cubicBezTo>
                    <a:pt x="34632" y="58097"/>
                    <a:pt x="34093" y="56284"/>
                    <a:pt x="32720" y="55230"/>
                  </a:cubicBezTo>
                  <a:cubicBezTo>
                    <a:pt x="12108" y="39201"/>
                    <a:pt x="15686" y="20329"/>
                    <a:pt x="19044" y="11384"/>
                  </a:cubicBezTo>
                  <a:lnTo>
                    <a:pt x="19044" y="11384"/>
                  </a:lnTo>
                  <a:cubicBezTo>
                    <a:pt x="21863" y="14349"/>
                    <a:pt x="24975" y="17315"/>
                    <a:pt x="28333" y="20207"/>
                  </a:cubicBezTo>
                  <a:cubicBezTo>
                    <a:pt x="29112" y="20874"/>
                    <a:pt x="30067" y="21203"/>
                    <a:pt x="31016" y="21203"/>
                  </a:cubicBezTo>
                  <a:cubicBezTo>
                    <a:pt x="32158" y="21203"/>
                    <a:pt x="33290" y="20727"/>
                    <a:pt x="34093" y="19790"/>
                  </a:cubicBezTo>
                  <a:cubicBezTo>
                    <a:pt x="35563" y="18099"/>
                    <a:pt x="35367" y="15526"/>
                    <a:pt x="33676" y="14055"/>
                  </a:cubicBezTo>
                  <a:cubicBezTo>
                    <a:pt x="28872" y="9889"/>
                    <a:pt x="24657" y="5649"/>
                    <a:pt x="21127" y="1458"/>
                  </a:cubicBezTo>
                  <a:cubicBezTo>
                    <a:pt x="20336" y="531"/>
                    <a:pt x="19212" y="0"/>
                    <a:pt x="18003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387;p4">
              <a:extLst>
                <a:ext uri="{FF2B5EF4-FFF2-40B4-BE49-F238E27FC236}">
                  <a16:creationId xmlns:a16="http://schemas.microsoft.com/office/drawing/2014/main" id="{0B80555B-B586-4895-9DC4-D39373B2E738}"/>
                </a:ext>
              </a:extLst>
            </p:cNvPr>
            <p:cNvSpPr/>
            <p:nvPr/>
          </p:nvSpPr>
          <p:spPr>
            <a:xfrm>
              <a:off x="2513475" y="717250"/>
              <a:ext cx="3903650" cy="3653675"/>
            </a:xfrm>
            <a:custGeom>
              <a:avLst/>
              <a:gdLst/>
              <a:ahLst/>
              <a:cxnLst/>
              <a:rect l="l" t="t" r="r" b="b"/>
              <a:pathLst>
                <a:path w="156146" h="146147" extrusionOk="0">
                  <a:moveTo>
                    <a:pt x="90144" y="1"/>
                  </a:moveTo>
                  <a:cubicBezTo>
                    <a:pt x="65292" y="1"/>
                    <a:pt x="45072" y="20221"/>
                    <a:pt x="45072" y="45048"/>
                  </a:cubicBezTo>
                  <a:cubicBezTo>
                    <a:pt x="45072" y="46788"/>
                    <a:pt x="45170" y="48504"/>
                    <a:pt x="45366" y="50219"/>
                  </a:cubicBezTo>
                  <a:cubicBezTo>
                    <a:pt x="45047" y="50225"/>
                    <a:pt x="44729" y="50228"/>
                    <a:pt x="44410" y="50228"/>
                  </a:cubicBezTo>
                  <a:cubicBezTo>
                    <a:pt x="30410" y="50228"/>
                    <a:pt x="16345" y="44515"/>
                    <a:pt x="6544" y="39386"/>
                  </a:cubicBezTo>
                  <a:cubicBezTo>
                    <a:pt x="5936" y="39068"/>
                    <a:pt x="5288" y="38917"/>
                    <a:pt x="4650" y="38917"/>
                  </a:cubicBezTo>
                  <a:cubicBezTo>
                    <a:pt x="3179" y="38917"/>
                    <a:pt x="1765" y="39717"/>
                    <a:pt x="1030" y="41102"/>
                  </a:cubicBezTo>
                  <a:cubicBezTo>
                    <a:pt x="0" y="43087"/>
                    <a:pt x="760" y="45563"/>
                    <a:pt x="2745" y="46617"/>
                  </a:cubicBezTo>
                  <a:cubicBezTo>
                    <a:pt x="13409" y="52187"/>
                    <a:pt x="28768" y="58370"/>
                    <a:pt x="44434" y="58370"/>
                  </a:cubicBezTo>
                  <a:cubicBezTo>
                    <a:pt x="46483" y="58370"/>
                    <a:pt x="48537" y="58264"/>
                    <a:pt x="50587" y="58038"/>
                  </a:cubicBezTo>
                  <a:cubicBezTo>
                    <a:pt x="51738" y="57915"/>
                    <a:pt x="52768" y="57302"/>
                    <a:pt x="53454" y="56371"/>
                  </a:cubicBezTo>
                  <a:cubicBezTo>
                    <a:pt x="54116" y="55415"/>
                    <a:pt x="54361" y="54239"/>
                    <a:pt x="54116" y="53111"/>
                  </a:cubicBezTo>
                  <a:cubicBezTo>
                    <a:pt x="53528" y="50464"/>
                    <a:pt x="53233" y="47768"/>
                    <a:pt x="53233" y="45048"/>
                  </a:cubicBezTo>
                  <a:cubicBezTo>
                    <a:pt x="53233" y="24706"/>
                    <a:pt x="69777" y="8138"/>
                    <a:pt x="90144" y="8138"/>
                  </a:cubicBezTo>
                  <a:cubicBezTo>
                    <a:pt x="100364" y="8138"/>
                    <a:pt x="109873" y="12231"/>
                    <a:pt x="116907" y="19657"/>
                  </a:cubicBezTo>
                  <a:cubicBezTo>
                    <a:pt x="117687" y="20481"/>
                    <a:pt x="118769" y="20920"/>
                    <a:pt x="119862" y="20920"/>
                  </a:cubicBezTo>
                  <a:cubicBezTo>
                    <a:pt x="119972" y="20920"/>
                    <a:pt x="120082" y="20916"/>
                    <a:pt x="120191" y="20907"/>
                  </a:cubicBezTo>
                  <a:cubicBezTo>
                    <a:pt x="122887" y="20735"/>
                    <a:pt x="129995" y="19338"/>
                    <a:pt x="137666" y="16152"/>
                  </a:cubicBezTo>
                  <a:lnTo>
                    <a:pt x="137666" y="16152"/>
                  </a:lnTo>
                  <a:cubicBezTo>
                    <a:pt x="135338" y="19142"/>
                    <a:pt x="131931" y="22573"/>
                    <a:pt x="126858" y="26152"/>
                  </a:cubicBezTo>
                  <a:cubicBezTo>
                    <a:pt x="125363" y="27206"/>
                    <a:pt x="124750" y="29142"/>
                    <a:pt x="125387" y="30857"/>
                  </a:cubicBezTo>
                  <a:cubicBezTo>
                    <a:pt x="125963" y="32494"/>
                    <a:pt x="127493" y="33566"/>
                    <a:pt x="129202" y="33566"/>
                  </a:cubicBezTo>
                  <a:cubicBezTo>
                    <a:pt x="129310" y="33566"/>
                    <a:pt x="129420" y="33562"/>
                    <a:pt x="129529" y="33553"/>
                  </a:cubicBezTo>
                  <a:cubicBezTo>
                    <a:pt x="129799" y="33529"/>
                    <a:pt x="134284" y="33161"/>
                    <a:pt x="140730" y="31495"/>
                  </a:cubicBezTo>
                  <a:lnTo>
                    <a:pt x="140730" y="31495"/>
                  </a:lnTo>
                  <a:cubicBezTo>
                    <a:pt x="137176" y="35367"/>
                    <a:pt x="133010" y="38970"/>
                    <a:pt x="128892" y="41641"/>
                  </a:cubicBezTo>
                  <a:cubicBezTo>
                    <a:pt x="127740" y="42401"/>
                    <a:pt x="127054" y="43675"/>
                    <a:pt x="127054" y="45048"/>
                  </a:cubicBezTo>
                  <a:cubicBezTo>
                    <a:pt x="127054" y="82644"/>
                    <a:pt x="110976" y="116859"/>
                    <a:pt x="82963" y="138868"/>
                  </a:cubicBezTo>
                  <a:cubicBezTo>
                    <a:pt x="81173" y="140240"/>
                    <a:pt x="80879" y="142813"/>
                    <a:pt x="82276" y="144578"/>
                  </a:cubicBezTo>
                  <a:cubicBezTo>
                    <a:pt x="83061" y="145607"/>
                    <a:pt x="84262" y="146147"/>
                    <a:pt x="85463" y="146147"/>
                  </a:cubicBezTo>
                  <a:cubicBezTo>
                    <a:pt x="86345" y="146147"/>
                    <a:pt x="87252" y="145853"/>
                    <a:pt x="87987" y="145264"/>
                  </a:cubicBezTo>
                  <a:cubicBezTo>
                    <a:pt x="102300" y="134039"/>
                    <a:pt x="114113" y="119408"/>
                    <a:pt x="122152" y="102962"/>
                  </a:cubicBezTo>
                  <a:cubicBezTo>
                    <a:pt x="130510" y="85880"/>
                    <a:pt x="134872" y="67155"/>
                    <a:pt x="135191" y="47229"/>
                  </a:cubicBezTo>
                  <a:cubicBezTo>
                    <a:pt x="143328" y="41494"/>
                    <a:pt x="151097" y="33088"/>
                    <a:pt x="155313" y="25343"/>
                  </a:cubicBezTo>
                  <a:cubicBezTo>
                    <a:pt x="156146" y="23799"/>
                    <a:pt x="155925" y="21912"/>
                    <a:pt x="154749" y="20613"/>
                  </a:cubicBezTo>
                  <a:cubicBezTo>
                    <a:pt x="153965" y="19763"/>
                    <a:pt x="152864" y="19306"/>
                    <a:pt x="151746" y="19306"/>
                  </a:cubicBezTo>
                  <a:cubicBezTo>
                    <a:pt x="151187" y="19306"/>
                    <a:pt x="150623" y="19420"/>
                    <a:pt x="150092" y="19657"/>
                  </a:cubicBezTo>
                  <a:cubicBezTo>
                    <a:pt x="147739" y="20686"/>
                    <a:pt x="145435" y="21544"/>
                    <a:pt x="143254" y="22255"/>
                  </a:cubicBezTo>
                  <a:cubicBezTo>
                    <a:pt x="149970" y="14191"/>
                    <a:pt x="150509" y="7893"/>
                    <a:pt x="150558" y="6961"/>
                  </a:cubicBezTo>
                  <a:cubicBezTo>
                    <a:pt x="150631" y="5417"/>
                    <a:pt x="149823" y="3947"/>
                    <a:pt x="148450" y="3187"/>
                  </a:cubicBezTo>
                  <a:cubicBezTo>
                    <a:pt x="147842" y="2855"/>
                    <a:pt x="147163" y="2688"/>
                    <a:pt x="146485" y="2688"/>
                  </a:cubicBezTo>
                  <a:cubicBezTo>
                    <a:pt x="145660" y="2688"/>
                    <a:pt x="144836" y="2935"/>
                    <a:pt x="144137" y="3432"/>
                  </a:cubicBezTo>
                  <a:cubicBezTo>
                    <a:pt x="136073" y="9094"/>
                    <a:pt x="125804" y="11814"/>
                    <a:pt x="121343" y="12549"/>
                  </a:cubicBezTo>
                  <a:cubicBezTo>
                    <a:pt x="112912" y="4437"/>
                    <a:pt x="101908" y="1"/>
                    <a:pt x="90144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388;p4">
              <a:extLst>
                <a:ext uri="{FF2B5EF4-FFF2-40B4-BE49-F238E27FC236}">
                  <a16:creationId xmlns:a16="http://schemas.microsoft.com/office/drawing/2014/main" id="{FCAB1321-9334-44ED-A57B-ABF57D949AB4}"/>
                </a:ext>
              </a:extLst>
            </p:cNvPr>
            <p:cNvSpPr/>
            <p:nvPr/>
          </p:nvSpPr>
          <p:spPr>
            <a:xfrm>
              <a:off x="4195400" y="4396600"/>
              <a:ext cx="232850" cy="204100"/>
            </a:xfrm>
            <a:custGeom>
              <a:avLst/>
              <a:gdLst/>
              <a:ahLst/>
              <a:cxnLst/>
              <a:rect l="l" t="t" r="r" b="b"/>
              <a:pathLst>
                <a:path w="9314" h="8164" extrusionOk="0">
                  <a:moveTo>
                    <a:pt x="4660" y="0"/>
                  </a:moveTo>
                  <a:cubicBezTo>
                    <a:pt x="4010" y="0"/>
                    <a:pt x="3353" y="158"/>
                    <a:pt x="2745" y="492"/>
                  </a:cubicBezTo>
                  <a:cubicBezTo>
                    <a:pt x="760" y="1546"/>
                    <a:pt x="0" y="4021"/>
                    <a:pt x="1078" y="6007"/>
                  </a:cubicBezTo>
                  <a:cubicBezTo>
                    <a:pt x="1814" y="7379"/>
                    <a:pt x="3211" y="8163"/>
                    <a:pt x="4681" y="8163"/>
                  </a:cubicBezTo>
                  <a:cubicBezTo>
                    <a:pt x="5318" y="8163"/>
                    <a:pt x="5980" y="7992"/>
                    <a:pt x="6593" y="7673"/>
                  </a:cubicBezTo>
                  <a:cubicBezTo>
                    <a:pt x="8578" y="6595"/>
                    <a:pt x="9313" y="4120"/>
                    <a:pt x="8259" y="2134"/>
                  </a:cubicBezTo>
                  <a:cubicBezTo>
                    <a:pt x="7515" y="781"/>
                    <a:pt x="6106" y="0"/>
                    <a:pt x="4660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389;p4">
              <a:extLst>
                <a:ext uri="{FF2B5EF4-FFF2-40B4-BE49-F238E27FC236}">
                  <a16:creationId xmlns:a16="http://schemas.microsoft.com/office/drawing/2014/main" id="{8024286B-F955-46AB-87EA-749A3F60E8D7}"/>
                </a:ext>
              </a:extLst>
            </p:cNvPr>
            <p:cNvSpPr/>
            <p:nvPr/>
          </p:nvSpPr>
          <p:spPr>
            <a:xfrm>
              <a:off x="2163600" y="1479450"/>
              <a:ext cx="231650" cy="204100"/>
            </a:xfrm>
            <a:custGeom>
              <a:avLst/>
              <a:gdLst/>
              <a:ahLst/>
              <a:cxnLst/>
              <a:rect l="l" t="t" r="r" b="b"/>
              <a:pathLst>
                <a:path w="9266" h="8164" extrusionOk="0">
                  <a:moveTo>
                    <a:pt x="4634" y="0"/>
                  </a:moveTo>
                  <a:cubicBezTo>
                    <a:pt x="3343" y="0"/>
                    <a:pt x="2076" y="618"/>
                    <a:pt x="1275" y="1766"/>
                  </a:cubicBezTo>
                  <a:cubicBezTo>
                    <a:pt x="1" y="3605"/>
                    <a:pt x="467" y="6153"/>
                    <a:pt x="2329" y="7428"/>
                  </a:cubicBezTo>
                  <a:cubicBezTo>
                    <a:pt x="3016" y="7918"/>
                    <a:pt x="3824" y="8163"/>
                    <a:pt x="4633" y="8163"/>
                  </a:cubicBezTo>
                  <a:cubicBezTo>
                    <a:pt x="5932" y="8163"/>
                    <a:pt x="7207" y="7550"/>
                    <a:pt x="7991" y="6399"/>
                  </a:cubicBezTo>
                  <a:cubicBezTo>
                    <a:pt x="9265" y="4536"/>
                    <a:pt x="8800" y="2011"/>
                    <a:pt x="6961" y="737"/>
                  </a:cubicBezTo>
                  <a:cubicBezTo>
                    <a:pt x="6247" y="239"/>
                    <a:pt x="5436" y="0"/>
                    <a:pt x="4634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390;p4">
            <a:extLst>
              <a:ext uri="{FF2B5EF4-FFF2-40B4-BE49-F238E27FC236}">
                <a16:creationId xmlns:a16="http://schemas.microsoft.com/office/drawing/2014/main" id="{AF7740C4-FB50-4629-A7CA-60EEB9A4FC7F}"/>
              </a:ext>
            </a:extLst>
          </p:cNvPr>
          <p:cNvSpPr/>
          <p:nvPr/>
        </p:nvSpPr>
        <p:spPr>
          <a:xfrm>
            <a:off x="3770288" y="976867"/>
            <a:ext cx="993000" cy="993000"/>
          </a:xfrm>
          <a:prstGeom prst="ellipse">
            <a:avLst/>
          </a:prstGeom>
          <a:solidFill>
            <a:srgbClr val="FFFFFF">
              <a:alpha val="60392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" name="Google Shape;391;p4">
            <a:extLst>
              <a:ext uri="{FF2B5EF4-FFF2-40B4-BE49-F238E27FC236}">
                <a16:creationId xmlns:a16="http://schemas.microsoft.com/office/drawing/2014/main" id="{358D4860-AB74-4411-A806-7B6F20A72B52}"/>
              </a:ext>
            </a:extLst>
          </p:cNvPr>
          <p:cNvGrpSpPr/>
          <p:nvPr/>
        </p:nvGrpSpPr>
        <p:grpSpPr>
          <a:xfrm>
            <a:off x="4056608" y="1263186"/>
            <a:ext cx="420359" cy="420359"/>
            <a:chOff x="1190625" y="238125"/>
            <a:chExt cx="5228350" cy="5228350"/>
          </a:xfrm>
        </p:grpSpPr>
        <p:sp>
          <p:nvSpPr>
            <p:cNvPr id="22" name="Google Shape;392;p4">
              <a:extLst>
                <a:ext uri="{FF2B5EF4-FFF2-40B4-BE49-F238E27FC236}">
                  <a16:creationId xmlns:a16="http://schemas.microsoft.com/office/drawing/2014/main" id="{63803437-C427-4A48-8AA8-40BB20ABCEF1}"/>
                </a:ext>
              </a:extLst>
            </p:cNvPr>
            <p:cNvSpPr/>
            <p:nvPr/>
          </p:nvSpPr>
          <p:spPr>
            <a:xfrm>
              <a:off x="1190625" y="238125"/>
              <a:ext cx="4461225" cy="5228350"/>
            </a:xfrm>
            <a:custGeom>
              <a:avLst/>
              <a:gdLst/>
              <a:ahLst/>
              <a:cxnLst/>
              <a:rect l="l" t="t" r="r" b="b"/>
              <a:pathLst>
                <a:path w="178449" h="209134" extrusionOk="0">
                  <a:moveTo>
                    <a:pt x="12254" y="0"/>
                  </a:moveTo>
                  <a:cubicBezTo>
                    <a:pt x="5490" y="0"/>
                    <a:pt x="0" y="5490"/>
                    <a:pt x="0" y="12254"/>
                  </a:cubicBezTo>
                  <a:lnTo>
                    <a:pt x="0" y="196879"/>
                  </a:lnTo>
                  <a:cubicBezTo>
                    <a:pt x="0" y="203643"/>
                    <a:pt x="5490" y="209133"/>
                    <a:pt x="12254" y="209133"/>
                  </a:cubicBezTo>
                  <a:lnTo>
                    <a:pt x="112005" y="209133"/>
                  </a:lnTo>
                  <a:cubicBezTo>
                    <a:pt x="114260" y="209133"/>
                    <a:pt x="116098" y="207320"/>
                    <a:pt x="116098" y="205065"/>
                  </a:cubicBezTo>
                  <a:lnTo>
                    <a:pt x="116098" y="128352"/>
                  </a:lnTo>
                  <a:cubicBezTo>
                    <a:pt x="116098" y="126098"/>
                    <a:pt x="114260" y="124259"/>
                    <a:pt x="112005" y="124259"/>
                  </a:cubicBezTo>
                  <a:lnTo>
                    <a:pt x="90266" y="124259"/>
                  </a:lnTo>
                  <a:lnTo>
                    <a:pt x="90266" y="101001"/>
                  </a:lnTo>
                  <a:lnTo>
                    <a:pt x="112005" y="101001"/>
                  </a:lnTo>
                  <a:cubicBezTo>
                    <a:pt x="114260" y="101001"/>
                    <a:pt x="116098" y="99187"/>
                    <a:pt x="116098" y="96908"/>
                  </a:cubicBezTo>
                  <a:lnTo>
                    <a:pt x="116098" y="69629"/>
                  </a:lnTo>
                  <a:cubicBezTo>
                    <a:pt x="116098" y="52718"/>
                    <a:pt x="129847" y="38969"/>
                    <a:pt x="146759" y="38969"/>
                  </a:cubicBezTo>
                  <a:lnTo>
                    <a:pt x="170164" y="38969"/>
                  </a:lnTo>
                  <a:lnTo>
                    <a:pt x="170164" y="62228"/>
                  </a:lnTo>
                  <a:lnTo>
                    <a:pt x="146759" y="62228"/>
                  </a:lnTo>
                  <a:cubicBezTo>
                    <a:pt x="142739" y="62228"/>
                    <a:pt x="139357" y="65610"/>
                    <a:pt x="139357" y="69629"/>
                  </a:cubicBezTo>
                  <a:lnTo>
                    <a:pt x="139357" y="96908"/>
                  </a:lnTo>
                  <a:cubicBezTo>
                    <a:pt x="139357" y="99187"/>
                    <a:pt x="141195" y="101001"/>
                    <a:pt x="143450" y="101001"/>
                  </a:cubicBezTo>
                  <a:lnTo>
                    <a:pt x="169601" y="101001"/>
                  </a:lnTo>
                  <a:lnTo>
                    <a:pt x="166537" y="124259"/>
                  </a:lnTo>
                  <a:lnTo>
                    <a:pt x="143450" y="124259"/>
                  </a:lnTo>
                  <a:cubicBezTo>
                    <a:pt x="141195" y="124259"/>
                    <a:pt x="139357" y="126098"/>
                    <a:pt x="139357" y="128352"/>
                  </a:cubicBezTo>
                  <a:lnTo>
                    <a:pt x="139357" y="205065"/>
                  </a:lnTo>
                  <a:cubicBezTo>
                    <a:pt x="139357" y="207320"/>
                    <a:pt x="141195" y="209133"/>
                    <a:pt x="143450" y="209133"/>
                  </a:cubicBezTo>
                  <a:lnTo>
                    <a:pt x="156047" y="209133"/>
                  </a:lnTo>
                  <a:cubicBezTo>
                    <a:pt x="158302" y="209133"/>
                    <a:pt x="160116" y="207320"/>
                    <a:pt x="160116" y="205065"/>
                  </a:cubicBezTo>
                  <a:cubicBezTo>
                    <a:pt x="160116" y="202810"/>
                    <a:pt x="158302" y="200972"/>
                    <a:pt x="156047" y="200972"/>
                  </a:cubicBezTo>
                  <a:lnTo>
                    <a:pt x="147518" y="200972"/>
                  </a:lnTo>
                  <a:lnTo>
                    <a:pt x="147518" y="132445"/>
                  </a:lnTo>
                  <a:lnTo>
                    <a:pt x="170115" y="132445"/>
                  </a:lnTo>
                  <a:cubicBezTo>
                    <a:pt x="172174" y="132445"/>
                    <a:pt x="173890" y="130901"/>
                    <a:pt x="174159" y="128892"/>
                  </a:cubicBezTo>
                  <a:lnTo>
                    <a:pt x="178301" y="97447"/>
                  </a:lnTo>
                  <a:cubicBezTo>
                    <a:pt x="178448" y="96295"/>
                    <a:pt x="178105" y="95119"/>
                    <a:pt x="177321" y="94236"/>
                  </a:cubicBezTo>
                  <a:cubicBezTo>
                    <a:pt x="176537" y="93354"/>
                    <a:pt x="175434" y="92839"/>
                    <a:pt x="174257" y="92839"/>
                  </a:cubicBezTo>
                  <a:lnTo>
                    <a:pt x="147518" y="92839"/>
                  </a:lnTo>
                  <a:lnTo>
                    <a:pt x="147518" y="70414"/>
                  </a:lnTo>
                  <a:lnTo>
                    <a:pt x="174257" y="70414"/>
                  </a:lnTo>
                  <a:cubicBezTo>
                    <a:pt x="176512" y="70414"/>
                    <a:pt x="178326" y="68576"/>
                    <a:pt x="178326" y="66321"/>
                  </a:cubicBezTo>
                  <a:lnTo>
                    <a:pt x="178326" y="34900"/>
                  </a:lnTo>
                  <a:cubicBezTo>
                    <a:pt x="178326" y="32646"/>
                    <a:pt x="176512" y="30808"/>
                    <a:pt x="174257" y="30808"/>
                  </a:cubicBezTo>
                  <a:lnTo>
                    <a:pt x="146759" y="30808"/>
                  </a:lnTo>
                  <a:cubicBezTo>
                    <a:pt x="125338" y="30808"/>
                    <a:pt x="107937" y="48233"/>
                    <a:pt x="107937" y="69629"/>
                  </a:cubicBezTo>
                  <a:lnTo>
                    <a:pt x="107937" y="92839"/>
                  </a:lnTo>
                  <a:lnTo>
                    <a:pt x="86173" y="92839"/>
                  </a:lnTo>
                  <a:cubicBezTo>
                    <a:pt x="83918" y="92839"/>
                    <a:pt x="82080" y="94677"/>
                    <a:pt x="82080" y="96932"/>
                  </a:cubicBezTo>
                  <a:lnTo>
                    <a:pt x="82080" y="128352"/>
                  </a:lnTo>
                  <a:cubicBezTo>
                    <a:pt x="82080" y="130607"/>
                    <a:pt x="83918" y="132445"/>
                    <a:pt x="86173" y="132445"/>
                  </a:cubicBezTo>
                  <a:lnTo>
                    <a:pt x="107937" y="132445"/>
                  </a:lnTo>
                  <a:lnTo>
                    <a:pt x="107937" y="200972"/>
                  </a:lnTo>
                  <a:lnTo>
                    <a:pt x="12254" y="200972"/>
                  </a:lnTo>
                  <a:cubicBezTo>
                    <a:pt x="10000" y="200972"/>
                    <a:pt x="8161" y="199134"/>
                    <a:pt x="8161" y="196879"/>
                  </a:cubicBezTo>
                  <a:lnTo>
                    <a:pt x="8161" y="12254"/>
                  </a:lnTo>
                  <a:cubicBezTo>
                    <a:pt x="8161" y="10000"/>
                    <a:pt x="10000" y="8161"/>
                    <a:pt x="12254" y="8161"/>
                  </a:cubicBezTo>
                  <a:lnTo>
                    <a:pt x="20416" y="8161"/>
                  </a:lnTo>
                  <a:cubicBezTo>
                    <a:pt x="22671" y="8161"/>
                    <a:pt x="24509" y="6348"/>
                    <a:pt x="24509" y="4093"/>
                  </a:cubicBezTo>
                  <a:cubicBezTo>
                    <a:pt x="24509" y="1838"/>
                    <a:pt x="22671" y="0"/>
                    <a:pt x="20416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393;p4">
              <a:extLst>
                <a:ext uri="{FF2B5EF4-FFF2-40B4-BE49-F238E27FC236}">
                  <a16:creationId xmlns:a16="http://schemas.microsoft.com/office/drawing/2014/main" id="{D09A443A-E9CC-49C7-9673-145328A03355}"/>
                </a:ext>
              </a:extLst>
            </p:cNvPr>
            <p:cNvSpPr/>
            <p:nvPr/>
          </p:nvSpPr>
          <p:spPr>
            <a:xfrm>
              <a:off x="2416050" y="238125"/>
              <a:ext cx="4002925" cy="5228350"/>
            </a:xfrm>
            <a:custGeom>
              <a:avLst/>
              <a:gdLst/>
              <a:ahLst/>
              <a:cxnLst/>
              <a:rect l="l" t="t" r="r" b="b"/>
              <a:pathLst>
                <a:path w="160117" h="209134" extrusionOk="0">
                  <a:moveTo>
                    <a:pt x="4094" y="0"/>
                  </a:moveTo>
                  <a:cubicBezTo>
                    <a:pt x="1839" y="0"/>
                    <a:pt x="1" y="1838"/>
                    <a:pt x="1" y="4093"/>
                  </a:cubicBezTo>
                  <a:cubicBezTo>
                    <a:pt x="1" y="6348"/>
                    <a:pt x="1839" y="8161"/>
                    <a:pt x="4094" y="8161"/>
                  </a:cubicBezTo>
                  <a:lnTo>
                    <a:pt x="147862" y="8161"/>
                  </a:lnTo>
                  <a:cubicBezTo>
                    <a:pt x="150117" y="8161"/>
                    <a:pt x="151955" y="10000"/>
                    <a:pt x="151955" y="12254"/>
                  </a:cubicBezTo>
                  <a:lnTo>
                    <a:pt x="151955" y="196879"/>
                  </a:lnTo>
                  <a:cubicBezTo>
                    <a:pt x="151955" y="199134"/>
                    <a:pt x="150117" y="200972"/>
                    <a:pt x="147862" y="200972"/>
                  </a:cubicBezTo>
                  <a:lnTo>
                    <a:pt x="139701" y="200972"/>
                  </a:lnTo>
                  <a:cubicBezTo>
                    <a:pt x="137446" y="200972"/>
                    <a:pt x="135608" y="202810"/>
                    <a:pt x="135608" y="205065"/>
                  </a:cubicBezTo>
                  <a:cubicBezTo>
                    <a:pt x="135608" y="207320"/>
                    <a:pt x="137446" y="209133"/>
                    <a:pt x="139701" y="209133"/>
                  </a:cubicBezTo>
                  <a:lnTo>
                    <a:pt x="147862" y="209133"/>
                  </a:lnTo>
                  <a:cubicBezTo>
                    <a:pt x="154626" y="209133"/>
                    <a:pt x="160116" y="203643"/>
                    <a:pt x="160116" y="196879"/>
                  </a:cubicBezTo>
                  <a:lnTo>
                    <a:pt x="160116" y="12254"/>
                  </a:lnTo>
                  <a:cubicBezTo>
                    <a:pt x="160116" y="5490"/>
                    <a:pt x="154626" y="0"/>
                    <a:pt x="147862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394;p4">
              <a:extLst>
                <a:ext uri="{FF2B5EF4-FFF2-40B4-BE49-F238E27FC236}">
                  <a16:creationId xmlns:a16="http://schemas.microsoft.com/office/drawing/2014/main" id="{D7C98F65-E2CB-4B82-BFF0-E245FDDA8D03}"/>
                </a:ext>
              </a:extLst>
            </p:cNvPr>
            <p:cNvSpPr/>
            <p:nvPr/>
          </p:nvSpPr>
          <p:spPr>
            <a:xfrm>
              <a:off x="5398150" y="5262400"/>
              <a:ext cx="204075" cy="204075"/>
            </a:xfrm>
            <a:custGeom>
              <a:avLst/>
              <a:gdLst/>
              <a:ahLst/>
              <a:cxnLst/>
              <a:rect l="l" t="t" r="r" b="b"/>
              <a:pathLst>
                <a:path w="8163" h="8163" extrusionOk="0">
                  <a:moveTo>
                    <a:pt x="4069" y="1"/>
                  </a:moveTo>
                  <a:cubicBezTo>
                    <a:pt x="1814" y="1"/>
                    <a:pt x="1" y="1839"/>
                    <a:pt x="1" y="4094"/>
                  </a:cubicBezTo>
                  <a:cubicBezTo>
                    <a:pt x="1" y="6349"/>
                    <a:pt x="1814" y="8162"/>
                    <a:pt x="4069" y="8162"/>
                  </a:cubicBezTo>
                  <a:cubicBezTo>
                    <a:pt x="6324" y="8162"/>
                    <a:pt x="8162" y="6349"/>
                    <a:pt x="8162" y="4094"/>
                  </a:cubicBezTo>
                  <a:cubicBezTo>
                    <a:pt x="8162" y="1839"/>
                    <a:pt x="6324" y="1"/>
                    <a:pt x="406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395;p4">
              <a:extLst>
                <a:ext uri="{FF2B5EF4-FFF2-40B4-BE49-F238E27FC236}">
                  <a16:creationId xmlns:a16="http://schemas.microsoft.com/office/drawing/2014/main" id="{B9F96476-A18A-49DA-85AB-162363F17318}"/>
                </a:ext>
              </a:extLst>
            </p:cNvPr>
            <p:cNvSpPr/>
            <p:nvPr/>
          </p:nvSpPr>
          <p:spPr>
            <a:xfrm>
              <a:off x="2007375" y="238125"/>
              <a:ext cx="204675" cy="204050"/>
            </a:xfrm>
            <a:custGeom>
              <a:avLst/>
              <a:gdLst/>
              <a:ahLst/>
              <a:cxnLst/>
              <a:rect l="l" t="t" r="r" b="b"/>
              <a:pathLst>
                <a:path w="8187" h="8162" extrusionOk="0">
                  <a:moveTo>
                    <a:pt x="4093" y="0"/>
                  </a:moveTo>
                  <a:cubicBezTo>
                    <a:pt x="1838" y="0"/>
                    <a:pt x="0" y="1838"/>
                    <a:pt x="0" y="4093"/>
                  </a:cubicBezTo>
                  <a:cubicBezTo>
                    <a:pt x="0" y="6348"/>
                    <a:pt x="1838" y="8161"/>
                    <a:pt x="4093" y="8161"/>
                  </a:cubicBezTo>
                  <a:cubicBezTo>
                    <a:pt x="6348" y="8161"/>
                    <a:pt x="8186" y="6348"/>
                    <a:pt x="8186" y="4093"/>
                  </a:cubicBezTo>
                  <a:cubicBezTo>
                    <a:pt x="8186" y="1838"/>
                    <a:pt x="6348" y="0"/>
                    <a:pt x="4093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396;p4">
            <a:extLst>
              <a:ext uri="{FF2B5EF4-FFF2-40B4-BE49-F238E27FC236}">
                <a16:creationId xmlns:a16="http://schemas.microsoft.com/office/drawing/2014/main" id="{BA4C3587-3C9F-4B42-9E9B-DA79E9766E1A}"/>
              </a:ext>
            </a:extLst>
          </p:cNvPr>
          <p:cNvSpPr/>
          <p:nvPr/>
        </p:nvSpPr>
        <p:spPr>
          <a:xfrm>
            <a:off x="2302517" y="3564749"/>
            <a:ext cx="402706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803C5E"/>
                </a:solidFill>
                <a:latin typeface="Oswald"/>
                <a:ea typeface="Oswald"/>
                <a:cs typeface="Oswald"/>
                <a:sym typeface="Oswald"/>
              </a:rPr>
              <a:t>http://bit.ly/githubpyladiesco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554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DB70-C143-4799-9792-CC6D23F6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14" y="492904"/>
            <a:ext cx="3884400" cy="365400"/>
          </a:xfrm>
        </p:spPr>
        <p:txBody>
          <a:bodyPr/>
          <a:lstStyle/>
          <a:p>
            <a:r>
              <a:rPr lang="es-MX" sz="2800" b="1" dirty="0">
                <a:solidFill>
                  <a:schemeClr val="accent5"/>
                </a:solidFill>
              </a:rPr>
              <a:t>¿Qué es Python?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22D2B-B6EE-4EA8-90DC-1939553A8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08" y="2114550"/>
            <a:ext cx="8598183" cy="2701999"/>
          </a:xfrm>
        </p:spPr>
        <p:txBody>
          <a:bodyPr/>
          <a:lstStyle/>
          <a:p>
            <a:pPr algn="just"/>
            <a:r>
              <a:rPr lang="es-MX" sz="1800" b="1" dirty="0">
                <a:solidFill>
                  <a:schemeClr val="tx1"/>
                </a:solidFill>
              </a:rPr>
              <a:t>Lenguaje interpretado o de script: </a:t>
            </a:r>
            <a:r>
              <a:rPr lang="es-ES" sz="1800" dirty="0">
                <a:solidFill>
                  <a:schemeClr val="tx1"/>
                </a:solidFill>
              </a:rPr>
              <a:t>se ejecuta utilizando un programa intermedio llamado intérprete, en lugar de compilar el código a lenguaje máquina que pueda comprender y ejecutar directamente un computador.</a:t>
            </a:r>
          </a:p>
          <a:p>
            <a:pPr algn="just"/>
            <a:endParaRPr lang="es-MX" sz="1800" dirty="0">
              <a:solidFill>
                <a:schemeClr val="tx1"/>
              </a:solidFill>
            </a:endParaRPr>
          </a:p>
          <a:p>
            <a:pPr algn="just"/>
            <a:r>
              <a:rPr lang="es-MX" sz="1800" b="1" dirty="0">
                <a:solidFill>
                  <a:schemeClr val="tx1"/>
                </a:solidFill>
              </a:rPr>
              <a:t>Tipado dinámico: </a:t>
            </a:r>
            <a:r>
              <a:rPr lang="es-ES" sz="1800" b="1" dirty="0">
                <a:solidFill>
                  <a:schemeClr val="tx1"/>
                </a:solidFill>
              </a:rPr>
              <a:t> </a:t>
            </a:r>
            <a:r>
              <a:rPr lang="es-ES" sz="1800" dirty="0">
                <a:solidFill>
                  <a:schemeClr val="tx1"/>
                </a:solidFill>
              </a:rPr>
              <a:t>no es necesario declarar el tipo de dato que va a contener una determinada variable</a:t>
            </a:r>
          </a:p>
          <a:p>
            <a:pPr algn="just"/>
            <a:endParaRPr lang="es-MX" sz="1800" dirty="0">
              <a:solidFill>
                <a:schemeClr val="tx1"/>
              </a:solidFill>
            </a:endParaRPr>
          </a:p>
          <a:p>
            <a:pPr algn="just"/>
            <a:r>
              <a:rPr lang="es-MX" sz="1800" b="1" dirty="0">
                <a:solidFill>
                  <a:schemeClr val="tx1"/>
                </a:solidFill>
              </a:rPr>
              <a:t>Multiplataforma: </a:t>
            </a:r>
            <a:r>
              <a:rPr lang="es-MX" sz="1800" dirty="0">
                <a:solidFill>
                  <a:schemeClr val="tx1"/>
                </a:solidFill>
              </a:rPr>
              <a:t>El intérprete de Python está disponible en multitud de plataformas (UNIX, Solaris, Linux, DOS, Windows, OS/2, Mac OS, etc.) </a:t>
            </a:r>
          </a:p>
          <a:p>
            <a:pPr algn="just"/>
            <a:endParaRPr lang="es-MX" sz="1800" dirty="0">
              <a:solidFill>
                <a:schemeClr val="tx1"/>
              </a:solidFill>
            </a:endParaRPr>
          </a:p>
          <a:p>
            <a:pPr algn="just"/>
            <a:r>
              <a:rPr lang="es-MX" sz="1800" b="1" dirty="0">
                <a:solidFill>
                  <a:schemeClr val="tx1"/>
                </a:solidFill>
              </a:rPr>
              <a:t>Orientado a objetos: </a:t>
            </a:r>
            <a:r>
              <a:rPr lang="es-ES" sz="1800" dirty="0">
                <a:solidFill>
                  <a:schemeClr val="tx1"/>
                </a:solidFill>
              </a:rPr>
              <a:t>los conceptos del mundo real relevantes para nuestro problema se trasladan a clases y objetos en nuestro programa. La ejecución consiste en una serie de interacciones entre los objeto</a:t>
            </a:r>
            <a:endParaRPr lang="es-MX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32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"/>
          <p:cNvSpPr txBox="1"/>
          <p:nvPr/>
        </p:nvSpPr>
        <p:spPr>
          <a:xfrm>
            <a:off x="323313" y="405852"/>
            <a:ext cx="6422283" cy="136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</a:pPr>
            <a:r>
              <a:rPr lang="en-US" sz="32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¿Qué vamos a aprender en la sesión? </a:t>
            </a:r>
            <a:endParaRPr sz="2400" b="0" i="0" u="none" strike="noStrike" cap="none" dirty="0">
              <a:solidFill>
                <a:schemeClr val="tx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</a:pPr>
            <a:endParaRPr sz="1200" b="0" i="0" u="none" strike="noStrike" cap="none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6" name="Google Shape;396;p4"/>
          <p:cNvSpPr/>
          <p:nvPr/>
        </p:nvSpPr>
        <p:spPr>
          <a:xfrm>
            <a:off x="544936" y="1460487"/>
            <a:ext cx="4027064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b="0" i="0" u="none" strike="noStrike" cap="none" dirty="0">
                <a:solidFill>
                  <a:srgbClr val="803C5E"/>
                </a:solidFill>
                <a:latin typeface="Oswald"/>
                <a:ea typeface="Oswald"/>
                <a:cs typeface="Oswald"/>
                <a:sym typeface="Oswald"/>
              </a:rPr>
              <a:t>Tipos de datos: enteros, float, strings</a:t>
            </a:r>
          </a:p>
          <a:p>
            <a:pPr marL="514350" marR="0" lvl="0" indent="-514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solidFill>
                  <a:srgbClr val="803C5E"/>
                </a:solidFill>
                <a:latin typeface="Oswald"/>
                <a:ea typeface="Oswald"/>
                <a:cs typeface="Oswald"/>
                <a:sym typeface="Oswald"/>
              </a:rPr>
              <a:t>Operaciones de los diferentes tipos de datos</a:t>
            </a:r>
          </a:p>
          <a:p>
            <a:pPr marL="514350" marR="0" lvl="0" indent="-514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b="0" i="0" u="none" strike="noStrike" cap="none" dirty="0">
                <a:solidFill>
                  <a:srgbClr val="803C5E"/>
                </a:solidFill>
                <a:latin typeface="Oswald"/>
                <a:ea typeface="Oswald"/>
                <a:cs typeface="Oswald"/>
                <a:sym typeface="Oswald"/>
              </a:rPr>
              <a:t>Coleccio</a:t>
            </a:r>
            <a:r>
              <a:rPr lang="en-US" sz="2800" dirty="0">
                <a:solidFill>
                  <a:srgbClr val="803C5E"/>
                </a:solidFill>
                <a:latin typeface="Oswald"/>
                <a:ea typeface="Oswald"/>
                <a:cs typeface="Oswald"/>
                <a:sym typeface="Oswald"/>
              </a:rPr>
              <a:t>nes</a:t>
            </a:r>
          </a:p>
          <a:p>
            <a:pPr marL="514350" marR="0" lvl="0" indent="-514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b="0" i="0" u="none" strike="noStrike" cap="none" dirty="0">
                <a:solidFill>
                  <a:srgbClr val="803C5E"/>
                </a:solidFill>
                <a:latin typeface="Oswald"/>
                <a:ea typeface="Oswald"/>
                <a:cs typeface="Oswald"/>
                <a:sym typeface="Oswald"/>
              </a:rPr>
              <a:t>Pychallenge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grpSp>
        <p:nvGrpSpPr>
          <p:cNvPr id="397" name="Google Shape;397;p4"/>
          <p:cNvGrpSpPr/>
          <p:nvPr/>
        </p:nvGrpSpPr>
        <p:grpSpPr>
          <a:xfrm rot="-5989420" flipH="1">
            <a:off x="5049402" y="-2379564"/>
            <a:ext cx="5821838" cy="1850344"/>
            <a:chOff x="1440497" y="2663625"/>
            <a:chExt cx="7148754" cy="2479868"/>
          </a:xfrm>
        </p:grpSpPr>
        <p:sp>
          <p:nvSpPr>
            <p:cNvPr id="398" name="Google Shape;398;p4"/>
            <p:cNvSpPr/>
            <p:nvPr/>
          </p:nvSpPr>
          <p:spPr>
            <a:xfrm>
              <a:off x="7282338" y="3537185"/>
              <a:ext cx="1306913" cy="1601899"/>
            </a:xfrm>
            <a:custGeom>
              <a:avLst/>
              <a:gdLst/>
              <a:ahLst/>
              <a:cxnLst/>
              <a:rect l="l" t="t" r="r" b="b"/>
              <a:pathLst>
                <a:path w="8595" h="10535" extrusionOk="0">
                  <a:moveTo>
                    <a:pt x="8401" y="0"/>
                  </a:moveTo>
                  <a:cubicBezTo>
                    <a:pt x="6031" y="490"/>
                    <a:pt x="3849" y="1826"/>
                    <a:pt x="2336" y="3713"/>
                  </a:cubicBezTo>
                  <a:cubicBezTo>
                    <a:pt x="826" y="5599"/>
                    <a:pt x="0" y="8118"/>
                    <a:pt x="40" y="10534"/>
                  </a:cubicBezTo>
                  <a:lnTo>
                    <a:pt x="2389" y="10534"/>
                  </a:lnTo>
                  <a:cubicBezTo>
                    <a:pt x="4069" y="9651"/>
                    <a:pt x="6018" y="7788"/>
                    <a:pt x="7011" y="6092"/>
                  </a:cubicBezTo>
                  <a:lnTo>
                    <a:pt x="5442" y="5945"/>
                  </a:lnTo>
                  <a:lnTo>
                    <a:pt x="7464" y="5209"/>
                  </a:lnTo>
                  <a:cubicBezTo>
                    <a:pt x="8207" y="3589"/>
                    <a:pt x="8594" y="1763"/>
                    <a:pt x="8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6826176" y="2663625"/>
              <a:ext cx="1013142" cy="2475455"/>
            </a:xfrm>
            <a:custGeom>
              <a:avLst/>
              <a:gdLst/>
              <a:ahLst/>
              <a:cxnLst/>
              <a:rect l="l" t="t" r="r" b="b"/>
              <a:pathLst>
                <a:path w="6663" h="16280" extrusionOk="0">
                  <a:moveTo>
                    <a:pt x="5786" y="1"/>
                  </a:moveTo>
                  <a:cubicBezTo>
                    <a:pt x="4009" y="1240"/>
                    <a:pt x="2567" y="2940"/>
                    <a:pt x="1607" y="4875"/>
                  </a:cubicBezTo>
                  <a:lnTo>
                    <a:pt x="2400" y="7838"/>
                  </a:lnTo>
                  <a:lnTo>
                    <a:pt x="1033" y="6222"/>
                  </a:lnTo>
                  <a:cubicBezTo>
                    <a:pt x="961" y="6425"/>
                    <a:pt x="894" y="6632"/>
                    <a:pt x="830" y="6842"/>
                  </a:cubicBezTo>
                  <a:cubicBezTo>
                    <a:pt x="1" y="9588"/>
                    <a:pt x="127" y="13610"/>
                    <a:pt x="1177" y="16279"/>
                  </a:cubicBezTo>
                  <a:lnTo>
                    <a:pt x="3740" y="16279"/>
                  </a:lnTo>
                  <a:cubicBezTo>
                    <a:pt x="5703" y="13190"/>
                    <a:pt x="6662" y="9211"/>
                    <a:pt x="6596" y="5355"/>
                  </a:cubicBezTo>
                  <a:lnTo>
                    <a:pt x="6596" y="5355"/>
                  </a:lnTo>
                  <a:lnTo>
                    <a:pt x="5063" y="5832"/>
                  </a:lnTo>
                  <a:lnTo>
                    <a:pt x="6559" y="4455"/>
                  </a:lnTo>
                  <a:cubicBezTo>
                    <a:pt x="6469" y="2916"/>
                    <a:pt x="6212" y="1410"/>
                    <a:pt x="5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7080107" y="3299522"/>
              <a:ext cx="449627" cy="1840930"/>
            </a:xfrm>
            <a:custGeom>
              <a:avLst/>
              <a:gdLst/>
              <a:ahLst/>
              <a:cxnLst/>
              <a:rect l="l" t="t" r="r" b="b"/>
              <a:pathLst>
                <a:path w="2957" h="12107" extrusionOk="0">
                  <a:moveTo>
                    <a:pt x="2746" y="1"/>
                  </a:moveTo>
                  <a:lnTo>
                    <a:pt x="0" y="12060"/>
                  </a:lnTo>
                  <a:lnTo>
                    <a:pt x="210" y="12107"/>
                  </a:lnTo>
                  <a:lnTo>
                    <a:pt x="2956" y="4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1440497" y="3558472"/>
              <a:ext cx="718156" cy="1585021"/>
            </a:xfrm>
            <a:custGeom>
              <a:avLst/>
              <a:gdLst/>
              <a:ahLst/>
              <a:cxnLst/>
              <a:rect l="l" t="t" r="r" b="b"/>
              <a:pathLst>
                <a:path w="4723" h="10424" extrusionOk="0">
                  <a:moveTo>
                    <a:pt x="201" y="0"/>
                  </a:moveTo>
                  <a:lnTo>
                    <a:pt x="1" y="87"/>
                  </a:lnTo>
                  <a:lnTo>
                    <a:pt x="4523" y="10424"/>
                  </a:lnTo>
                  <a:lnTo>
                    <a:pt x="4723" y="1033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02" name="Google Shape;40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9737" y="1622940"/>
            <a:ext cx="3401305" cy="3292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2AA63E-D159-408E-97D3-43E0824A6E8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MX" b="1" dirty="0"/>
              <a:t>2. Operaciones Aritméticas: Módulo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950DB-66F5-4768-8F1D-A10CBDBA5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34" y="1367844"/>
            <a:ext cx="3778866" cy="258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8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189925-C50D-4A65-AACB-5FB1F62B883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05000" y="398894"/>
            <a:ext cx="7734000" cy="531000"/>
          </a:xfrm>
        </p:spPr>
        <p:txBody>
          <a:bodyPr/>
          <a:lstStyle/>
          <a:p>
            <a:r>
              <a:rPr lang="es-MX" dirty="0"/>
              <a:t>3. PYCHALLENGE Colecciones: Listas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B0C95-4E18-4E34-A501-C86DE555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2" y="945219"/>
            <a:ext cx="8137898" cy="2097000"/>
          </a:xfrm>
          <a:prstGeom prst="rect">
            <a:avLst/>
          </a:prstGeom>
        </p:spPr>
      </p:pic>
      <p:sp>
        <p:nvSpPr>
          <p:cNvPr id="8" name="Star: 5 Points 7">
            <a:extLst>
              <a:ext uri="{FF2B5EF4-FFF2-40B4-BE49-F238E27FC236}">
                <a16:creationId xmlns:a16="http://schemas.microsoft.com/office/drawing/2014/main" id="{2FE22C28-7BD0-4143-8F9D-3EE8942EF021}"/>
              </a:ext>
            </a:extLst>
          </p:cNvPr>
          <p:cNvSpPr/>
          <p:nvPr/>
        </p:nvSpPr>
        <p:spPr>
          <a:xfrm>
            <a:off x="269833" y="1536070"/>
            <a:ext cx="451691" cy="38559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C61535D4-6F8F-4118-BDE0-D2A8F098DF7A}"/>
              </a:ext>
            </a:extLst>
          </p:cNvPr>
          <p:cNvSpPr/>
          <p:nvPr/>
        </p:nvSpPr>
        <p:spPr>
          <a:xfrm>
            <a:off x="269832" y="2678060"/>
            <a:ext cx="451691" cy="38559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12CEC6D2-39D0-49F5-B5FF-70292D5319C3}"/>
              </a:ext>
            </a:extLst>
          </p:cNvPr>
          <p:cNvSpPr/>
          <p:nvPr/>
        </p:nvSpPr>
        <p:spPr>
          <a:xfrm>
            <a:off x="301102" y="2057463"/>
            <a:ext cx="451691" cy="38559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1C198E04-A9E1-48E9-ACBE-5892A7B83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03" y="3069469"/>
            <a:ext cx="8137898" cy="1677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42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09D079-F689-48CD-9978-EA8B363C7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877" y="3173747"/>
            <a:ext cx="3592519" cy="1663054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3C487C84-ACE8-427E-B813-5BB2A92340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757" b="72406"/>
          <a:stretch/>
        </p:blipFill>
        <p:spPr>
          <a:xfrm>
            <a:off x="416558" y="1249428"/>
            <a:ext cx="5123005" cy="760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2324ED36-BE41-4184-A97E-CFF559132F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476" r="49768"/>
          <a:stretch/>
        </p:blipFill>
        <p:spPr>
          <a:xfrm>
            <a:off x="551006" y="2227466"/>
            <a:ext cx="3592519" cy="10834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73E9D3E-4C2D-425B-A932-E6DCD208E3E8}"/>
              </a:ext>
            </a:extLst>
          </p:cNvPr>
          <p:cNvSpPr txBox="1">
            <a:spLocks/>
          </p:cNvSpPr>
          <p:nvPr/>
        </p:nvSpPr>
        <p:spPr>
          <a:xfrm>
            <a:off x="705000" y="398894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MX" dirty="0"/>
              <a:t>PYCHALLENGE Colecciones: Listas</a:t>
            </a:r>
          </a:p>
        </p:txBody>
      </p:sp>
    </p:spTree>
    <p:extLst>
      <p:ext uri="{BB962C8B-B14F-4D97-AF65-F5344CB8AC3E}">
        <p14:creationId xmlns:p14="http://schemas.microsoft.com/office/powerpoint/2010/main" val="4364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0F5072-AAF5-4531-9742-693622DA99A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MX" dirty="0"/>
              <a:t>PYCHALLENGE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3C40F22-F75A-42A7-AC5F-C2E5A47F3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19" y="3478470"/>
            <a:ext cx="4915586" cy="1267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BFEA33-754F-456C-AC9C-91E5BB18A5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61" t="75534" r="22938"/>
          <a:stretch/>
        </p:blipFill>
        <p:spPr>
          <a:xfrm>
            <a:off x="731074" y="1154726"/>
            <a:ext cx="5811557" cy="1246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7C3B3B-A01B-4C33-AA89-AA998FB6C6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83" t="10837" b="61428"/>
          <a:stretch/>
        </p:blipFill>
        <p:spPr>
          <a:xfrm>
            <a:off x="2091535" y="1949301"/>
            <a:ext cx="7243713" cy="14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09192"/>
      </p:ext>
    </p:extLst>
  </p:cSld>
  <p:clrMapOvr>
    <a:masterClrMapping/>
  </p:clrMapOvr>
</p:sld>
</file>

<file path=ppt/theme/theme1.xml><?xml version="1.0" encoding="utf-8"?>
<a:theme xmlns:a="http://schemas.openxmlformats.org/drawingml/2006/main" name="E-learning presentation by Slidesgo">
  <a:themeElements>
    <a:clrScheme name="Office">
      <a:dk1>
        <a:srgbClr val="434343"/>
      </a:dk1>
      <a:lt1>
        <a:srgbClr val="D5A6BD"/>
      </a:lt1>
      <a:dk2>
        <a:srgbClr val="C27BA0"/>
      </a:dk2>
      <a:lt2>
        <a:srgbClr val="FFFFFF"/>
      </a:lt2>
      <a:accent1>
        <a:srgbClr val="434343"/>
      </a:accent1>
      <a:accent2>
        <a:srgbClr val="EAD1DC"/>
      </a:accent2>
      <a:accent3>
        <a:srgbClr val="D5A6BD"/>
      </a:accent3>
      <a:accent4>
        <a:srgbClr val="C27BA0"/>
      </a:accent4>
      <a:accent5>
        <a:srgbClr val="A64D79"/>
      </a:accent5>
      <a:accent6>
        <a:srgbClr val="FFFFFF"/>
      </a:accent6>
      <a:hlink>
        <a:srgbClr val="43434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230</Words>
  <Application>Microsoft Office PowerPoint</Application>
  <PresentationFormat>On-screen Show (16:9)</PresentationFormat>
  <Paragraphs>26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BenchNine</vt:lpstr>
      <vt:lpstr>Advent Pro Light</vt:lpstr>
      <vt:lpstr>Proxima Nova</vt:lpstr>
      <vt:lpstr>Oswald</vt:lpstr>
      <vt:lpstr>Calibri</vt:lpstr>
      <vt:lpstr>Arvo</vt:lpstr>
      <vt:lpstr>Proxima Nova Semibold</vt:lpstr>
      <vt:lpstr>E-learning presentation by Slidesgo</vt:lpstr>
      <vt:lpstr>SlidesGo Final Pages</vt:lpstr>
      <vt:lpstr> Python desde cero:</vt:lpstr>
      <vt:lpstr>PowerPoint Presentation</vt:lpstr>
      <vt:lpstr>PowerPoint Presentation</vt:lpstr>
      <vt:lpstr>¿Qué es Python?</vt:lpstr>
      <vt:lpstr>PowerPoint Presentation</vt:lpstr>
      <vt:lpstr>2. Operaciones Aritméticas: Módulo</vt:lpstr>
      <vt:lpstr>3. PYCHALLENGE Colecciones: Listas</vt:lpstr>
      <vt:lpstr>PowerPoint Presentation</vt:lpstr>
      <vt:lpstr>PYCHALLENGE</vt:lpstr>
      <vt:lpstr>ME EQUIVOQUÉ … QUÉ HAGO?</vt:lpstr>
      <vt:lpstr>PYCHALLENGE:  Tuplas</vt:lpstr>
      <vt:lpstr>https://codigofacilito.com/cursos/Python  Code Academy: curso Python 2 https://www.codecademy.com/learn/learn-python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Python desde cero:</dc:title>
  <dc:creator>Usuario</dc:creator>
  <cp:lastModifiedBy>lina maria tobon restrepo</cp:lastModifiedBy>
  <cp:revision>21</cp:revision>
  <dcterms:modified xsi:type="dcterms:W3CDTF">2020-04-25T16:56:58Z</dcterms:modified>
</cp:coreProperties>
</file>