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Staatliches"/>
      <p:regular r:id="rId14"/>
    </p:embeddedFont>
    <p:embeddedFont>
      <p:font typeface="Bebas Neue"/>
      <p:regular r:id="rId15"/>
    </p:embeddedFont>
    <p:embeddedFont>
      <p:font typeface="Cairo"/>
      <p:regular r:id="rId16"/>
      <p:bold r:id="rId17"/>
    </p:embeddedFont>
    <p:embeddedFont>
      <p:font typeface="PT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1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font" Target="fonts/Staatliches-regular.fntdata"/><Relationship Id="rId17" Type="http://schemas.openxmlformats.org/officeDocument/2006/relationships/font" Target="fonts/Cairo-bold.fntdata"/><Relationship Id="rId16" Type="http://schemas.openxmlformats.org/officeDocument/2006/relationships/font" Target="fonts/Cairo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9d240c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d9d240c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7b349e6ee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7b349e6ee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7b2dad823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7b2dad82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7b349e6ee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7b349e6ee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b2dad8238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b2dad823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066f80de3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066f80de3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066f80de3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1066f80de3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066f80de30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066f80de30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7b2dad82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7b2dad82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2926700"/>
            <a:ext cx="42870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713125" y="988675"/>
            <a:ext cx="24930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23371" y="3705937"/>
            <a:ext cx="932693" cy="1513429"/>
            <a:chOff x="5252475" y="3372998"/>
            <a:chExt cx="758596" cy="1230930"/>
          </a:xfrm>
        </p:grpSpPr>
        <p:sp>
          <p:nvSpPr>
            <p:cNvPr id="13" name="Google Shape;13;p2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0" y="0"/>
            <a:ext cx="9169500" cy="15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 txBox="1"/>
          <p:nvPr>
            <p:ph hasCustomPrompt="1" type="title"/>
          </p:nvPr>
        </p:nvSpPr>
        <p:spPr>
          <a:xfrm>
            <a:off x="752175" y="2246925"/>
            <a:ext cx="7639800" cy="159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7" name="Google Shape;197;p11"/>
          <p:cNvSpPr txBox="1"/>
          <p:nvPr>
            <p:ph idx="1" type="subTitle"/>
          </p:nvPr>
        </p:nvSpPr>
        <p:spPr>
          <a:xfrm>
            <a:off x="1284000" y="3839175"/>
            <a:ext cx="6576000" cy="49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8" name="Google Shape;198;p11"/>
          <p:cNvGrpSpPr/>
          <p:nvPr/>
        </p:nvGrpSpPr>
        <p:grpSpPr>
          <a:xfrm rot="8309431">
            <a:off x="1377696" y="-592882"/>
            <a:ext cx="1067824" cy="1732697"/>
            <a:chOff x="5252475" y="3372998"/>
            <a:chExt cx="758596" cy="1230930"/>
          </a:xfrm>
        </p:grpSpPr>
        <p:sp>
          <p:nvSpPr>
            <p:cNvPr id="199" name="Google Shape;199;p1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 rot="-2979600">
            <a:off x="6162261" y="128563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 rot="-2979783">
            <a:off x="6926302" y="33393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1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213" name="Google Shape;213;p1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" name="Google Shape;217;p1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" name="Google Shape;218;p1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219" name="Google Shape;219;p1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1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11"/>
          <p:cNvSpPr/>
          <p:nvPr/>
        </p:nvSpPr>
        <p:spPr>
          <a:xfrm rot="-2979786">
            <a:off x="8118698" y="270695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 rot="-2979600">
            <a:off x="3629161" y="814801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 rot="-2979783">
            <a:off x="4597040" y="4246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/>
          <p:nvPr/>
        </p:nvSpPr>
        <p:spPr>
          <a:xfrm flipH="1">
            <a:off x="531503" y="837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 flipH="1">
            <a:off x="391788" y="9116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 flipH="1">
            <a:off x="86900" y="3091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 flipH="1" rot="-1576955">
            <a:off x="8807773" y="4109429"/>
            <a:ext cx="232313" cy="23230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 flipH="1" rot="-1576712">
            <a:off x="8586108" y="4582477"/>
            <a:ext cx="432392" cy="43237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13"/>
          <p:cNvSpPr txBox="1"/>
          <p:nvPr>
            <p:ph idx="2" type="title"/>
          </p:nvPr>
        </p:nvSpPr>
        <p:spPr>
          <a:xfrm>
            <a:off x="720000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720000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7" name="Google Shape;237;p13"/>
          <p:cNvSpPr txBox="1"/>
          <p:nvPr>
            <p:ph idx="3" type="title"/>
          </p:nvPr>
        </p:nvSpPr>
        <p:spPr>
          <a:xfrm>
            <a:off x="3419269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13"/>
          <p:cNvSpPr txBox="1"/>
          <p:nvPr>
            <p:ph idx="4" type="subTitle"/>
          </p:nvPr>
        </p:nvSpPr>
        <p:spPr>
          <a:xfrm>
            <a:off x="3419271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5" type="title"/>
          </p:nvPr>
        </p:nvSpPr>
        <p:spPr>
          <a:xfrm>
            <a:off x="720000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3"/>
          <p:cNvSpPr txBox="1"/>
          <p:nvPr>
            <p:ph idx="6" type="subTitle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13"/>
          <p:cNvSpPr txBox="1"/>
          <p:nvPr>
            <p:ph idx="7" type="title"/>
          </p:nvPr>
        </p:nvSpPr>
        <p:spPr>
          <a:xfrm>
            <a:off x="3419269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3"/>
          <p:cNvSpPr txBox="1"/>
          <p:nvPr>
            <p:ph idx="8" type="subTitle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9" type="title"/>
          </p:nvPr>
        </p:nvSpPr>
        <p:spPr>
          <a:xfrm>
            <a:off x="6118545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13"/>
          <p:cNvSpPr txBox="1"/>
          <p:nvPr>
            <p:ph idx="13" type="subTitle"/>
          </p:nvPr>
        </p:nvSpPr>
        <p:spPr>
          <a:xfrm>
            <a:off x="6118549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14" type="title"/>
          </p:nvPr>
        </p:nvSpPr>
        <p:spPr>
          <a:xfrm>
            <a:off x="6118545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13"/>
          <p:cNvSpPr txBox="1"/>
          <p:nvPr>
            <p:ph idx="15" type="subTitle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13"/>
          <p:cNvSpPr txBox="1"/>
          <p:nvPr>
            <p:ph hasCustomPrompt="1" idx="16" type="title"/>
          </p:nvPr>
        </p:nvSpPr>
        <p:spPr>
          <a:xfrm>
            <a:off x="159240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hasCustomPrompt="1" idx="17" type="title"/>
          </p:nvPr>
        </p:nvSpPr>
        <p:spPr>
          <a:xfrm>
            <a:off x="42916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hasCustomPrompt="1" idx="18" type="title"/>
          </p:nvPr>
        </p:nvSpPr>
        <p:spPr>
          <a:xfrm>
            <a:off x="69909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hasCustomPrompt="1" idx="19" type="title"/>
          </p:nvPr>
        </p:nvSpPr>
        <p:spPr>
          <a:xfrm>
            <a:off x="159240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/>
          <p:nvPr>
            <p:ph hasCustomPrompt="1" idx="20" type="title"/>
          </p:nvPr>
        </p:nvSpPr>
        <p:spPr>
          <a:xfrm>
            <a:off x="42916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hasCustomPrompt="1" idx="21" type="title"/>
          </p:nvPr>
        </p:nvSpPr>
        <p:spPr>
          <a:xfrm>
            <a:off x="69909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4572000" y="1715900"/>
            <a:ext cx="3858900" cy="73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5" name="Google Shape;255;p14"/>
          <p:cNvSpPr txBox="1"/>
          <p:nvPr>
            <p:ph idx="1" type="subTitle"/>
          </p:nvPr>
        </p:nvSpPr>
        <p:spPr>
          <a:xfrm>
            <a:off x="4572000" y="2454400"/>
            <a:ext cx="3858900" cy="97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56" name="Google Shape;256;p14"/>
          <p:cNvGrpSpPr/>
          <p:nvPr/>
        </p:nvGrpSpPr>
        <p:grpSpPr>
          <a:xfrm flipH="1">
            <a:off x="8318255" y="3705937"/>
            <a:ext cx="932693" cy="1513429"/>
            <a:chOff x="5252475" y="3372998"/>
            <a:chExt cx="758596" cy="1230930"/>
          </a:xfrm>
        </p:grpSpPr>
        <p:sp>
          <p:nvSpPr>
            <p:cNvPr id="257" name="Google Shape;257;p1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4"/>
          <p:cNvSpPr/>
          <p:nvPr/>
        </p:nvSpPr>
        <p:spPr>
          <a:xfrm flipH="1" rot="-5400000">
            <a:off x="105229" y="4110867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 flipH="1" rot="-5400000">
            <a:off x="330575" y="4437350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>
            <p:ph type="title"/>
          </p:nvPr>
        </p:nvSpPr>
        <p:spPr>
          <a:xfrm>
            <a:off x="1764450" y="2743089"/>
            <a:ext cx="5615100" cy="64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2" name="Google Shape;272;p15"/>
          <p:cNvSpPr txBox="1"/>
          <p:nvPr>
            <p:ph idx="1" type="subTitle"/>
          </p:nvPr>
        </p:nvSpPr>
        <p:spPr>
          <a:xfrm>
            <a:off x="1764450" y="1264688"/>
            <a:ext cx="5615100" cy="14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3" name="Google Shape;273;p15"/>
          <p:cNvGrpSpPr/>
          <p:nvPr/>
        </p:nvGrpSpPr>
        <p:grpSpPr>
          <a:xfrm rot="-5400000">
            <a:off x="7964564" y="-217322"/>
            <a:ext cx="932693" cy="1513429"/>
            <a:chOff x="5252475" y="3372998"/>
            <a:chExt cx="758596" cy="1230930"/>
          </a:xfrm>
        </p:grpSpPr>
        <p:sp>
          <p:nvSpPr>
            <p:cNvPr id="274" name="Google Shape;274;p1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15"/>
          <p:cNvSpPr/>
          <p:nvPr/>
        </p:nvSpPr>
        <p:spPr>
          <a:xfrm rot="-2979713">
            <a:off x="696904" y="250936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 rot="-2979637">
            <a:off x="270196" y="911424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 rot="-2979857">
            <a:off x="192124" y="533453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0" y="3962425"/>
            <a:ext cx="9169500" cy="118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>
            <p:ph type="title"/>
          </p:nvPr>
        </p:nvSpPr>
        <p:spPr>
          <a:xfrm>
            <a:off x="5537000" y="1642350"/>
            <a:ext cx="2894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6"/>
          <p:cNvSpPr txBox="1"/>
          <p:nvPr>
            <p:ph idx="1" type="subTitle"/>
          </p:nvPr>
        </p:nvSpPr>
        <p:spPr>
          <a:xfrm>
            <a:off x="5537000" y="2215050"/>
            <a:ext cx="28941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92" name="Google Shape;292;p16"/>
          <p:cNvGrpSpPr/>
          <p:nvPr/>
        </p:nvGrpSpPr>
        <p:grpSpPr>
          <a:xfrm rot="1800091">
            <a:off x="8225064" y="3768244"/>
            <a:ext cx="932727" cy="1513483"/>
            <a:chOff x="5252475" y="3372998"/>
            <a:chExt cx="758596" cy="1230930"/>
          </a:xfrm>
        </p:grpSpPr>
        <p:sp>
          <p:nvSpPr>
            <p:cNvPr id="293" name="Google Shape;293;p1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6"/>
          <p:cNvSpPr/>
          <p:nvPr/>
        </p:nvSpPr>
        <p:spPr>
          <a:xfrm flipH="1" rot="10800000">
            <a:off x="8206538" y="1292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 flipH="1" rot="10800000">
            <a:off x="8529800" y="581053"/>
            <a:ext cx="452876" cy="45287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7"/>
          <p:cNvGrpSpPr/>
          <p:nvPr/>
        </p:nvGrpSpPr>
        <p:grpSpPr>
          <a:xfrm rot="-8670637">
            <a:off x="8397450" y="-99677"/>
            <a:ext cx="680127" cy="1103603"/>
            <a:chOff x="5252475" y="3372998"/>
            <a:chExt cx="758596" cy="1230930"/>
          </a:xfrm>
        </p:grpSpPr>
        <p:sp>
          <p:nvSpPr>
            <p:cNvPr id="308" name="Google Shape;308;p1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7"/>
          <p:cNvSpPr/>
          <p:nvPr/>
        </p:nvSpPr>
        <p:spPr>
          <a:xfrm flipH="1" rot="10800000">
            <a:off x="7817013" y="1217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 flipH="1" rot="10800000">
            <a:off x="284929" y="164519"/>
            <a:ext cx="428168" cy="4282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 flipH="1" rot="10800000">
            <a:off x="111152" y="781317"/>
            <a:ext cx="236405" cy="2364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17"/>
          <p:cNvSpPr txBox="1"/>
          <p:nvPr>
            <p:ph idx="2" type="title"/>
          </p:nvPr>
        </p:nvSpPr>
        <p:spPr>
          <a:xfrm>
            <a:off x="4922400" y="1347250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4" name="Google Shape;324;p17"/>
          <p:cNvSpPr txBox="1"/>
          <p:nvPr>
            <p:ph idx="3" type="title"/>
          </p:nvPr>
        </p:nvSpPr>
        <p:spPr>
          <a:xfrm>
            <a:off x="720000" y="3101625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5" name="Google Shape;325;p17"/>
          <p:cNvSpPr txBox="1"/>
          <p:nvPr>
            <p:ph idx="1" type="subTitle"/>
          </p:nvPr>
        </p:nvSpPr>
        <p:spPr>
          <a:xfrm>
            <a:off x="720002" y="3660525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4922400" y="1906150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720000" y="1329325"/>
            <a:ext cx="3511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9" name="Google Shape;329;p18"/>
          <p:cNvSpPr txBox="1"/>
          <p:nvPr>
            <p:ph idx="2" type="body"/>
          </p:nvPr>
        </p:nvSpPr>
        <p:spPr>
          <a:xfrm>
            <a:off x="4292050" y="1329325"/>
            <a:ext cx="41319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18"/>
          <p:cNvSpPr/>
          <p:nvPr/>
        </p:nvSpPr>
        <p:spPr>
          <a:xfrm flipH="1" rot="-3599899">
            <a:off x="413977" y="220705"/>
            <a:ext cx="370805" cy="3708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 flipH="1" rot="-3600025">
            <a:off x="1178782" y="490621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 flipH="1" rot="-3599960">
            <a:off x="647849" y="637741"/>
            <a:ext cx="488945" cy="48891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 rot="8004877">
            <a:off x="8425597" y="884110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 rot="8004877">
            <a:off x="8512660" y="271062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9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343" name="Google Shape;343;p1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1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8" name="Google Shape;348;p19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349" name="Google Shape;349;p1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4" name="Google Shape;35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2" type="title"/>
          </p:nvPr>
        </p:nvSpPr>
        <p:spPr>
          <a:xfrm>
            <a:off x="720000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19"/>
          <p:cNvSpPr txBox="1"/>
          <p:nvPr>
            <p:ph idx="1" type="subTitle"/>
          </p:nvPr>
        </p:nvSpPr>
        <p:spPr>
          <a:xfrm>
            <a:off x="720000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7" name="Google Shape;357;p19"/>
          <p:cNvSpPr txBox="1"/>
          <p:nvPr>
            <p:ph idx="3" type="title"/>
          </p:nvPr>
        </p:nvSpPr>
        <p:spPr>
          <a:xfrm>
            <a:off x="3419221" y="1766419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" name="Google Shape;358;p19"/>
          <p:cNvSpPr txBox="1"/>
          <p:nvPr>
            <p:ph idx="4" type="subTitle"/>
          </p:nvPr>
        </p:nvSpPr>
        <p:spPr>
          <a:xfrm>
            <a:off x="3419221" y="2201194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5" type="title"/>
          </p:nvPr>
        </p:nvSpPr>
        <p:spPr>
          <a:xfrm>
            <a:off x="6118448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0" name="Google Shape;360;p19"/>
          <p:cNvSpPr txBox="1"/>
          <p:nvPr>
            <p:ph idx="6" type="subTitle"/>
          </p:nvPr>
        </p:nvSpPr>
        <p:spPr>
          <a:xfrm>
            <a:off x="6118449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/>
          <p:nvPr/>
        </p:nvSpPr>
        <p:spPr>
          <a:xfrm flipH="1" rot="10800000">
            <a:off x="108883" y="272339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 flipH="1" rot="10800000">
            <a:off x="342375" y="13630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 flipH="1" rot="10800000">
            <a:off x="1036325" y="118366"/>
            <a:ext cx="275618" cy="27565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0"/>
          <p:cNvGrpSpPr/>
          <p:nvPr/>
        </p:nvGrpSpPr>
        <p:grpSpPr>
          <a:xfrm flipH="1" rot="10800000">
            <a:off x="8175749" y="4229704"/>
            <a:ext cx="768540" cy="965842"/>
            <a:chOff x="-84151" y="785111"/>
            <a:chExt cx="490484" cy="616364"/>
          </a:xfrm>
        </p:grpSpPr>
        <p:sp>
          <p:nvSpPr>
            <p:cNvPr id="366" name="Google Shape;366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0" name="Google Shape;370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1" name="Google Shape;371;p20"/>
          <p:cNvGrpSpPr/>
          <p:nvPr/>
        </p:nvGrpSpPr>
        <p:grpSpPr>
          <a:xfrm rot="10800000">
            <a:off x="8720296" y="4494760"/>
            <a:ext cx="557730" cy="700867"/>
            <a:chOff x="-84151" y="785111"/>
            <a:chExt cx="490484" cy="616364"/>
          </a:xfrm>
        </p:grpSpPr>
        <p:sp>
          <p:nvSpPr>
            <p:cNvPr id="372" name="Google Shape;372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6" name="Google Shape;376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" name="Google Shape;377;p20"/>
          <p:cNvSpPr/>
          <p:nvPr/>
        </p:nvSpPr>
        <p:spPr>
          <a:xfrm flipH="1" rot="10800000">
            <a:off x="8566675" y="1617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 flipH="1" rot="10800000">
            <a:off x="8430900" y="917972"/>
            <a:ext cx="266133" cy="26615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>
            <p:ph idx="2" type="title"/>
          </p:nvPr>
        </p:nvSpPr>
        <p:spPr>
          <a:xfrm>
            <a:off x="5995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1" name="Google Shape;381;p20"/>
          <p:cNvSpPr txBox="1"/>
          <p:nvPr>
            <p:ph idx="1" type="subTitle"/>
          </p:nvPr>
        </p:nvSpPr>
        <p:spPr>
          <a:xfrm>
            <a:off x="5995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2" name="Google Shape;382;p20"/>
          <p:cNvSpPr txBox="1"/>
          <p:nvPr>
            <p:ph idx="3" type="title"/>
          </p:nvPr>
        </p:nvSpPr>
        <p:spPr>
          <a:xfrm>
            <a:off x="850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3" name="Google Shape;383;p20"/>
          <p:cNvSpPr txBox="1"/>
          <p:nvPr>
            <p:ph idx="4" type="subTitle"/>
          </p:nvPr>
        </p:nvSpPr>
        <p:spPr>
          <a:xfrm>
            <a:off x="850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4" name="Google Shape;384;p20"/>
          <p:cNvSpPr txBox="1"/>
          <p:nvPr>
            <p:ph idx="5" type="title"/>
          </p:nvPr>
        </p:nvSpPr>
        <p:spPr>
          <a:xfrm>
            <a:off x="34231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5" name="Google Shape;385;p20"/>
          <p:cNvSpPr txBox="1"/>
          <p:nvPr>
            <p:ph idx="6" type="subTitle"/>
          </p:nvPr>
        </p:nvSpPr>
        <p:spPr>
          <a:xfrm>
            <a:off x="34231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 flipH="1" rot="10800000">
            <a:off x="208529" y="-112438"/>
            <a:ext cx="932693" cy="1513429"/>
            <a:chOff x="5252475" y="3372998"/>
            <a:chExt cx="758596" cy="1230930"/>
          </a:xfrm>
        </p:grpSpPr>
        <p:sp>
          <p:nvSpPr>
            <p:cNvPr id="29" name="Google Shape;29;p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900065">
            <a:off x="8592165" y="250406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8" name="Google Shape;388;p21"/>
          <p:cNvSpPr txBox="1"/>
          <p:nvPr>
            <p:ph idx="2" type="title"/>
          </p:nvPr>
        </p:nvSpPr>
        <p:spPr>
          <a:xfrm>
            <a:off x="1015959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21"/>
          <p:cNvSpPr txBox="1"/>
          <p:nvPr>
            <p:ph idx="1" type="subTitle"/>
          </p:nvPr>
        </p:nvSpPr>
        <p:spPr>
          <a:xfrm>
            <a:off x="1015959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21"/>
          <p:cNvSpPr txBox="1"/>
          <p:nvPr>
            <p:ph idx="3" type="title"/>
          </p:nvPr>
        </p:nvSpPr>
        <p:spPr>
          <a:xfrm>
            <a:off x="6149841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21"/>
          <p:cNvSpPr txBox="1"/>
          <p:nvPr>
            <p:ph idx="4" type="subTitle"/>
          </p:nvPr>
        </p:nvSpPr>
        <p:spPr>
          <a:xfrm>
            <a:off x="6149837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21"/>
          <p:cNvSpPr txBox="1"/>
          <p:nvPr>
            <p:ph idx="5" type="title"/>
          </p:nvPr>
        </p:nvSpPr>
        <p:spPr>
          <a:xfrm>
            <a:off x="1015959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21"/>
          <p:cNvSpPr txBox="1"/>
          <p:nvPr>
            <p:ph idx="6" type="subTitle"/>
          </p:nvPr>
        </p:nvSpPr>
        <p:spPr>
          <a:xfrm>
            <a:off x="1015959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21"/>
          <p:cNvSpPr txBox="1"/>
          <p:nvPr>
            <p:ph idx="7" type="title"/>
          </p:nvPr>
        </p:nvSpPr>
        <p:spPr>
          <a:xfrm>
            <a:off x="6149841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21"/>
          <p:cNvSpPr txBox="1"/>
          <p:nvPr>
            <p:ph idx="8" type="subTitle"/>
          </p:nvPr>
        </p:nvSpPr>
        <p:spPr>
          <a:xfrm>
            <a:off x="6149837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21"/>
          <p:cNvSpPr/>
          <p:nvPr/>
        </p:nvSpPr>
        <p:spPr>
          <a:xfrm rot="900190">
            <a:off x="84527" y="176035"/>
            <a:ext cx="520591" cy="52059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 rot="900188">
            <a:off x="174887" y="900563"/>
            <a:ext cx="241461" cy="24144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1"/>
          <p:cNvGrpSpPr/>
          <p:nvPr/>
        </p:nvGrpSpPr>
        <p:grpSpPr>
          <a:xfrm flipH="1">
            <a:off x="8569659" y="-69491"/>
            <a:ext cx="656219" cy="824633"/>
            <a:chOff x="-84151" y="785111"/>
            <a:chExt cx="490484" cy="616364"/>
          </a:xfrm>
        </p:grpSpPr>
        <p:sp>
          <p:nvSpPr>
            <p:cNvPr id="399" name="Google Shape;399;p2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3" name="Google Shape;403;p2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4" name="Google Shape;404;p21"/>
          <p:cNvGrpSpPr/>
          <p:nvPr/>
        </p:nvGrpSpPr>
        <p:grpSpPr>
          <a:xfrm>
            <a:off x="8284716" y="-69521"/>
            <a:ext cx="476211" cy="598428"/>
            <a:chOff x="-84151" y="785111"/>
            <a:chExt cx="490484" cy="616364"/>
          </a:xfrm>
        </p:grpSpPr>
        <p:sp>
          <p:nvSpPr>
            <p:cNvPr id="405" name="Google Shape;405;p2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/>
          <p:nvPr/>
        </p:nvSpPr>
        <p:spPr>
          <a:xfrm rot="-1799975">
            <a:off x="1045287" y="12704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 rot="-1799975">
            <a:off x="295136" y="176511"/>
            <a:ext cx="520758" cy="520758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2"/>
          <p:cNvGrpSpPr/>
          <p:nvPr/>
        </p:nvGrpSpPr>
        <p:grpSpPr>
          <a:xfrm rot="8913288">
            <a:off x="8218007" y="-163440"/>
            <a:ext cx="843833" cy="1369240"/>
            <a:chOff x="5252475" y="3372998"/>
            <a:chExt cx="758596" cy="1230930"/>
          </a:xfrm>
        </p:grpSpPr>
        <p:sp>
          <p:nvSpPr>
            <p:cNvPr id="414" name="Google Shape;414;p22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2"/>
          <p:cNvSpPr/>
          <p:nvPr/>
        </p:nvSpPr>
        <p:spPr>
          <a:xfrm rot="-1799975">
            <a:off x="106962" y="92639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7" name="Google Shape;427;p22"/>
          <p:cNvSpPr txBox="1"/>
          <p:nvPr>
            <p:ph idx="2" type="title"/>
          </p:nvPr>
        </p:nvSpPr>
        <p:spPr>
          <a:xfrm>
            <a:off x="2210375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22"/>
          <p:cNvSpPr txBox="1"/>
          <p:nvPr>
            <p:ph idx="1" type="subTitle"/>
          </p:nvPr>
        </p:nvSpPr>
        <p:spPr>
          <a:xfrm>
            <a:off x="2210375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29" name="Google Shape;429;p22"/>
          <p:cNvSpPr txBox="1"/>
          <p:nvPr>
            <p:ph idx="3" type="title"/>
          </p:nvPr>
        </p:nvSpPr>
        <p:spPr>
          <a:xfrm>
            <a:off x="5851587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22"/>
          <p:cNvSpPr txBox="1"/>
          <p:nvPr>
            <p:ph idx="4" type="subTitle"/>
          </p:nvPr>
        </p:nvSpPr>
        <p:spPr>
          <a:xfrm>
            <a:off x="5851642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1" name="Google Shape;431;p22"/>
          <p:cNvSpPr txBox="1"/>
          <p:nvPr>
            <p:ph idx="5" type="title"/>
          </p:nvPr>
        </p:nvSpPr>
        <p:spPr>
          <a:xfrm>
            <a:off x="2210388" y="36344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22"/>
          <p:cNvSpPr txBox="1"/>
          <p:nvPr>
            <p:ph idx="6" type="subTitle"/>
          </p:nvPr>
        </p:nvSpPr>
        <p:spPr>
          <a:xfrm>
            <a:off x="2210388" y="41192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3" name="Google Shape;433;p22"/>
          <p:cNvSpPr txBox="1"/>
          <p:nvPr>
            <p:ph idx="7" type="title"/>
          </p:nvPr>
        </p:nvSpPr>
        <p:spPr>
          <a:xfrm>
            <a:off x="2210387" y="25003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22"/>
          <p:cNvSpPr txBox="1"/>
          <p:nvPr>
            <p:ph idx="8" type="subTitle"/>
          </p:nvPr>
        </p:nvSpPr>
        <p:spPr>
          <a:xfrm>
            <a:off x="2210388" y="29851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5" name="Google Shape;435;p22"/>
          <p:cNvSpPr txBox="1"/>
          <p:nvPr>
            <p:ph idx="9" type="title"/>
          </p:nvPr>
        </p:nvSpPr>
        <p:spPr>
          <a:xfrm>
            <a:off x="5851613" y="25365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22"/>
          <p:cNvSpPr txBox="1"/>
          <p:nvPr>
            <p:ph idx="13" type="subTitle"/>
          </p:nvPr>
        </p:nvSpPr>
        <p:spPr>
          <a:xfrm>
            <a:off x="5851612" y="302132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7" name="Google Shape;437;p22"/>
          <p:cNvSpPr txBox="1"/>
          <p:nvPr>
            <p:ph idx="14" type="title"/>
          </p:nvPr>
        </p:nvSpPr>
        <p:spPr>
          <a:xfrm>
            <a:off x="5851613" y="36345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22"/>
          <p:cNvSpPr txBox="1"/>
          <p:nvPr>
            <p:ph idx="15" type="subTitle"/>
          </p:nvPr>
        </p:nvSpPr>
        <p:spPr>
          <a:xfrm>
            <a:off x="5851614" y="41193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/>
          <p:nvPr>
            <p:ph type="title"/>
          </p:nvPr>
        </p:nvSpPr>
        <p:spPr>
          <a:xfrm>
            <a:off x="4572000" y="2291700"/>
            <a:ext cx="38664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23"/>
          <p:cNvSpPr txBox="1"/>
          <p:nvPr>
            <p:ph hasCustomPrompt="1" idx="2" type="title"/>
          </p:nvPr>
        </p:nvSpPr>
        <p:spPr>
          <a:xfrm>
            <a:off x="6084250" y="130895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2" name="Google Shape;442;p23"/>
          <p:cNvSpPr txBox="1"/>
          <p:nvPr>
            <p:ph idx="1" type="subTitle"/>
          </p:nvPr>
        </p:nvSpPr>
        <p:spPr>
          <a:xfrm>
            <a:off x="4572000" y="3628575"/>
            <a:ext cx="38664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43" name="Google Shape;443;p23"/>
          <p:cNvGrpSpPr/>
          <p:nvPr/>
        </p:nvGrpSpPr>
        <p:grpSpPr>
          <a:xfrm rot="-8670632">
            <a:off x="207587" y="-134177"/>
            <a:ext cx="932706" cy="1513449"/>
            <a:chOff x="5252475" y="3372998"/>
            <a:chExt cx="758596" cy="1230930"/>
          </a:xfrm>
        </p:grpSpPr>
        <p:sp>
          <p:nvSpPr>
            <p:cNvPr id="444" name="Google Shape;444;p2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 txBox="1"/>
          <p:nvPr>
            <p:ph type="title"/>
          </p:nvPr>
        </p:nvSpPr>
        <p:spPr>
          <a:xfrm flipH="1">
            <a:off x="2530175" y="2602375"/>
            <a:ext cx="30282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7" name="Google Shape;457;p24"/>
          <p:cNvSpPr txBox="1"/>
          <p:nvPr>
            <p:ph hasCustomPrompt="1" idx="2" type="title"/>
          </p:nvPr>
        </p:nvSpPr>
        <p:spPr>
          <a:xfrm flipH="1">
            <a:off x="4151150" y="1539475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24"/>
          <p:cNvSpPr txBox="1"/>
          <p:nvPr>
            <p:ph idx="1" type="subTitle"/>
          </p:nvPr>
        </p:nvSpPr>
        <p:spPr>
          <a:xfrm flipH="1">
            <a:off x="2529925" y="3195625"/>
            <a:ext cx="40839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59" name="Google Shape;459;p24"/>
          <p:cNvGrpSpPr/>
          <p:nvPr/>
        </p:nvGrpSpPr>
        <p:grpSpPr>
          <a:xfrm rot="1800091">
            <a:off x="7895377" y="3706319"/>
            <a:ext cx="932727" cy="1513483"/>
            <a:chOff x="5252475" y="3372998"/>
            <a:chExt cx="758596" cy="1230930"/>
          </a:xfrm>
        </p:grpSpPr>
        <p:sp>
          <p:nvSpPr>
            <p:cNvPr id="460" name="Google Shape;460;p2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4"/>
          <p:cNvSpPr/>
          <p:nvPr/>
        </p:nvSpPr>
        <p:spPr>
          <a:xfrm rot="900065">
            <a:off x="645240" y="443481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25"/>
          <p:cNvGrpSpPr/>
          <p:nvPr/>
        </p:nvGrpSpPr>
        <p:grpSpPr>
          <a:xfrm rot="-1722853">
            <a:off x="8315665" y="-302591"/>
            <a:ext cx="932689" cy="1513422"/>
            <a:chOff x="5252475" y="3372998"/>
            <a:chExt cx="758596" cy="1230930"/>
          </a:xfrm>
        </p:grpSpPr>
        <p:sp>
          <p:nvSpPr>
            <p:cNvPr id="474" name="Google Shape;474;p2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5"/>
          <p:cNvSpPr/>
          <p:nvPr/>
        </p:nvSpPr>
        <p:spPr>
          <a:xfrm flipH="1" rot="10800000">
            <a:off x="184201" y="353802"/>
            <a:ext cx="450049" cy="45004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 txBox="1"/>
          <p:nvPr>
            <p:ph type="title"/>
          </p:nvPr>
        </p:nvSpPr>
        <p:spPr>
          <a:xfrm flipH="1">
            <a:off x="468242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7" name="Google Shape;487;p25"/>
          <p:cNvSpPr txBox="1"/>
          <p:nvPr>
            <p:ph hasCustomPrompt="1" idx="2" type="title"/>
          </p:nvPr>
        </p:nvSpPr>
        <p:spPr>
          <a:xfrm flipH="1">
            <a:off x="75453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8" name="Google Shape;488;p25"/>
          <p:cNvSpPr txBox="1"/>
          <p:nvPr>
            <p:ph idx="1" type="subTitle"/>
          </p:nvPr>
        </p:nvSpPr>
        <p:spPr>
          <a:xfrm flipH="1">
            <a:off x="483152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6"/>
          <p:cNvGrpSpPr/>
          <p:nvPr/>
        </p:nvGrpSpPr>
        <p:grpSpPr>
          <a:xfrm flipH="1" rot="10800000">
            <a:off x="-123371" y="-112438"/>
            <a:ext cx="932693" cy="1513429"/>
            <a:chOff x="5252475" y="3372998"/>
            <a:chExt cx="758596" cy="1230930"/>
          </a:xfrm>
        </p:grpSpPr>
        <p:sp>
          <p:nvSpPr>
            <p:cNvPr id="491" name="Google Shape;491;p2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6"/>
          <p:cNvSpPr/>
          <p:nvPr/>
        </p:nvSpPr>
        <p:spPr>
          <a:xfrm rot="-2700000">
            <a:off x="8497840" y="4667544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 rot="-2700000">
            <a:off x="8783860" y="4202237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"/>
          <p:cNvSpPr/>
          <p:nvPr/>
        </p:nvSpPr>
        <p:spPr>
          <a:xfrm flipH="1" rot="-8100000">
            <a:off x="124720" y="1878597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7"/>
          <p:cNvSpPr/>
          <p:nvPr/>
        </p:nvSpPr>
        <p:spPr>
          <a:xfrm flipH="1" rot="-8100000">
            <a:off x="291496" y="11999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7"/>
          <p:cNvSpPr/>
          <p:nvPr/>
        </p:nvSpPr>
        <p:spPr>
          <a:xfrm flipH="1" rot="-8100000">
            <a:off x="175842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27"/>
          <p:cNvGrpSpPr/>
          <p:nvPr/>
        </p:nvGrpSpPr>
        <p:grpSpPr>
          <a:xfrm flipH="1">
            <a:off x="8574392" y="-69532"/>
            <a:ext cx="686433" cy="862601"/>
            <a:chOff x="-84151" y="785111"/>
            <a:chExt cx="490484" cy="616364"/>
          </a:xfrm>
        </p:grpSpPr>
        <p:sp>
          <p:nvSpPr>
            <p:cNvPr id="510" name="Google Shape;510;p27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4" name="Google Shape;514;p27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5" name="Google Shape;515;p27"/>
          <p:cNvGrpSpPr/>
          <p:nvPr/>
        </p:nvGrpSpPr>
        <p:grpSpPr>
          <a:xfrm>
            <a:off x="8276297" y="-69476"/>
            <a:ext cx="498185" cy="626041"/>
            <a:chOff x="-84151" y="785111"/>
            <a:chExt cx="490484" cy="616364"/>
          </a:xfrm>
        </p:grpSpPr>
        <p:sp>
          <p:nvSpPr>
            <p:cNvPr id="516" name="Google Shape;516;p27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0" name="Google Shape;520;p27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1" name="Google Shape;521;p27"/>
          <p:cNvSpPr/>
          <p:nvPr/>
        </p:nvSpPr>
        <p:spPr>
          <a:xfrm flipH="1" rot="-8100000">
            <a:off x="8420795" y="455462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7"/>
          <p:cNvSpPr/>
          <p:nvPr/>
        </p:nvSpPr>
        <p:spPr>
          <a:xfrm flipH="1" rot="-8100000">
            <a:off x="8639996" y="3980225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7"/>
          <p:cNvSpPr txBox="1"/>
          <p:nvPr>
            <p:ph hasCustomPrompt="1" type="title"/>
          </p:nvPr>
        </p:nvSpPr>
        <p:spPr>
          <a:xfrm>
            <a:off x="1223100" y="32312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4" name="Google Shape;524;p27"/>
          <p:cNvSpPr txBox="1"/>
          <p:nvPr>
            <p:ph idx="1" type="subTitle"/>
          </p:nvPr>
        </p:nvSpPr>
        <p:spPr>
          <a:xfrm>
            <a:off x="1223100" y="2462357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5" name="Google Shape;525;p27"/>
          <p:cNvSpPr txBox="1"/>
          <p:nvPr>
            <p:ph hasCustomPrompt="1" idx="2" type="title"/>
          </p:nvPr>
        </p:nvSpPr>
        <p:spPr>
          <a:xfrm>
            <a:off x="3800550" y="3231219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6" name="Google Shape;526;p27"/>
          <p:cNvSpPr txBox="1"/>
          <p:nvPr>
            <p:ph idx="3" type="subTitle"/>
          </p:nvPr>
        </p:nvSpPr>
        <p:spPr>
          <a:xfrm>
            <a:off x="380055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7" name="Google Shape;527;p27"/>
          <p:cNvSpPr txBox="1"/>
          <p:nvPr>
            <p:ph hasCustomPrompt="1" idx="4" type="title"/>
          </p:nvPr>
        </p:nvSpPr>
        <p:spPr>
          <a:xfrm>
            <a:off x="6378000" y="3231224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8" name="Google Shape;528;p27"/>
          <p:cNvSpPr txBox="1"/>
          <p:nvPr>
            <p:ph idx="5" type="subTitle"/>
          </p:nvPr>
        </p:nvSpPr>
        <p:spPr>
          <a:xfrm>
            <a:off x="637800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9" name="Google Shape;529;p2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0" name="Google Shape;530;p27"/>
          <p:cNvSpPr txBox="1"/>
          <p:nvPr>
            <p:ph idx="7" type="title"/>
          </p:nvPr>
        </p:nvSpPr>
        <p:spPr>
          <a:xfrm>
            <a:off x="12231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1" name="Google Shape;531;p27"/>
          <p:cNvSpPr txBox="1"/>
          <p:nvPr>
            <p:ph idx="8" type="title"/>
          </p:nvPr>
        </p:nvSpPr>
        <p:spPr>
          <a:xfrm>
            <a:off x="380055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2" name="Google Shape;532;p27"/>
          <p:cNvSpPr txBox="1"/>
          <p:nvPr>
            <p:ph idx="9" type="title"/>
          </p:nvPr>
        </p:nvSpPr>
        <p:spPr>
          <a:xfrm>
            <a:off x="63780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/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5" name="Google Shape;535;p28"/>
          <p:cNvSpPr txBox="1"/>
          <p:nvPr>
            <p:ph idx="1" type="subTitle"/>
          </p:nvPr>
        </p:nvSpPr>
        <p:spPr>
          <a:xfrm>
            <a:off x="720000" y="2489331"/>
            <a:ext cx="2729400" cy="79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36" name="Google Shape;536;p28"/>
          <p:cNvSpPr txBox="1"/>
          <p:nvPr>
            <p:ph idx="2" type="subTitle"/>
          </p:nvPr>
        </p:nvSpPr>
        <p:spPr>
          <a:xfrm>
            <a:off x="720000" y="2080400"/>
            <a:ext cx="2729400" cy="40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37" name="Google Shape;537;p28"/>
          <p:cNvGrpSpPr/>
          <p:nvPr/>
        </p:nvGrpSpPr>
        <p:grpSpPr>
          <a:xfrm rot="-9900044">
            <a:off x="8390289" y="-148690"/>
            <a:ext cx="932686" cy="1513416"/>
            <a:chOff x="5252475" y="3372998"/>
            <a:chExt cx="758596" cy="1230930"/>
          </a:xfrm>
        </p:grpSpPr>
        <p:sp>
          <p:nvSpPr>
            <p:cNvPr id="538" name="Google Shape;538;p2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28"/>
          <p:cNvSpPr txBox="1"/>
          <p:nvPr/>
        </p:nvSpPr>
        <p:spPr>
          <a:xfrm>
            <a:off x="720000" y="3519175"/>
            <a:ext cx="30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</a:t>
            </a:r>
            <a:r>
              <a:rPr lang="en" sz="1200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_1_1">
    <p:bg>
      <p:bgPr>
        <a:solidFill>
          <a:schemeClr val="dk2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_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0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0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558" name="Google Shape;558;p3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2" name="Google Shape;562;p3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3" name="Google Shape;563;p30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564" name="Google Shape;564;p3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8" name="Google Shape;568;p3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8231650" y="1354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91165" y="9633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558122" y="3608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 rot="8004877">
            <a:off x="49922" y="4150935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 rot="8004877">
            <a:off x="36585" y="4582287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1"/>
          <p:cNvGrpSpPr/>
          <p:nvPr/>
        </p:nvGrpSpPr>
        <p:grpSpPr>
          <a:xfrm rot="8309431">
            <a:off x="929321" y="-881944"/>
            <a:ext cx="1067824" cy="1732697"/>
            <a:chOff x="5252475" y="3372998"/>
            <a:chExt cx="758596" cy="1230930"/>
          </a:xfrm>
        </p:grpSpPr>
        <p:sp>
          <p:nvSpPr>
            <p:cNvPr id="571" name="Google Shape;571;p3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1"/>
          <p:cNvSpPr/>
          <p:nvPr/>
        </p:nvSpPr>
        <p:spPr>
          <a:xfrm rot="-2979600">
            <a:off x="6162261" y="72226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1"/>
          <p:cNvSpPr/>
          <p:nvPr/>
        </p:nvSpPr>
        <p:spPr>
          <a:xfrm rot="-2979783">
            <a:off x="6926277" y="1794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31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585" name="Google Shape;585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9" name="Google Shape;589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0" name="Google Shape;590;p3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591" name="Google Shape;591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5" name="Google Shape;595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6" name="Google Shape;596;p31"/>
          <p:cNvSpPr/>
          <p:nvPr/>
        </p:nvSpPr>
        <p:spPr>
          <a:xfrm rot="-2979786">
            <a:off x="8118698" y="128020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5979250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5"/>
          <p:cNvSpPr/>
          <p:nvPr/>
        </p:nvSpPr>
        <p:spPr>
          <a:xfrm rot="2700000">
            <a:off x="276569" y="5407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rot="2700000">
            <a:off x="100461" y="1996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rot="2700000">
            <a:off x="8508777" y="408376"/>
            <a:ext cx="470996" cy="47099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 rot="2700000">
            <a:off x="8840511" y="106951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1" name="Google Shape;61;p6"/>
          <p:cNvGrpSpPr/>
          <p:nvPr/>
        </p:nvGrpSpPr>
        <p:grpSpPr>
          <a:xfrm flipH="1">
            <a:off x="8639847" y="-69488"/>
            <a:ext cx="586031" cy="736432"/>
            <a:chOff x="-84151" y="785111"/>
            <a:chExt cx="490484" cy="616364"/>
          </a:xfrm>
        </p:grpSpPr>
        <p:sp>
          <p:nvSpPr>
            <p:cNvPr id="62" name="Google Shape;62;p6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" name="Google Shape;66;p6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" name="Google Shape;67;p6"/>
          <p:cNvGrpSpPr/>
          <p:nvPr/>
        </p:nvGrpSpPr>
        <p:grpSpPr>
          <a:xfrm>
            <a:off x="8385358" y="-69476"/>
            <a:ext cx="425299" cy="534449"/>
            <a:chOff x="-84151" y="785111"/>
            <a:chExt cx="490484" cy="616364"/>
          </a:xfrm>
        </p:grpSpPr>
        <p:sp>
          <p:nvSpPr>
            <p:cNvPr id="68" name="Google Shape;68;p6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6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6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idx="1" type="body"/>
          </p:nvPr>
        </p:nvSpPr>
        <p:spPr>
          <a:xfrm>
            <a:off x="720000" y="1802513"/>
            <a:ext cx="4423500" cy="261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7"/>
          <p:cNvSpPr/>
          <p:nvPr/>
        </p:nvSpPr>
        <p:spPr>
          <a:xfrm flipH="1" rot="10800000">
            <a:off x="8258533" y="4439451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 rot="10800000">
            <a:off x="7659323" y="4656947"/>
            <a:ext cx="368755" cy="36875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 flipH="1" rot="10800000">
            <a:off x="8697025" y="3861393"/>
            <a:ext cx="304157" cy="30415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 rot="-8670632">
            <a:off x="8278162" y="-134177"/>
            <a:ext cx="932706" cy="1513449"/>
            <a:chOff x="5252475" y="3372998"/>
            <a:chExt cx="758596" cy="1230930"/>
          </a:xfrm>
        </p:grpSpPr>
        <p:sp>
          <p:nvSpPr>
            <p:cNvPr id="82" name="Google Shape;82;p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8"/>
          <p:cNvGrpSpPr/>
          <p:nvPr/>
        </p:nvGrpSpPr>
        <p:grpSpPr>
          <a:xfrm rot="-5237107">
            <a:off x="3404990" y="-789541"/>
            <a:ext cx="1121097" cy="1819018"/>
            <a:chOff x="5252475" y="3372998"/>
            <a:chExt cx="758596" cy="1230930"/>
          </a:xfrm>
        </p:grpSpPr>
        <p:sp>
          <p:nvSpPr>
            <p:cNvPr id="95" name="Google Shape;95;p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 rot="-6529542">
            <a:off x="5500643" y="-63288"/>
            <a:ext cx="425292" cy="534440"/>
            <a:chOff x="-84151" y="785111"/>
            <a:chExt cx="490484" cy="616364"/>
          </a:xfrm>
        </p:grpSpPr>
        <p:sp>
          <p:nvSpPr>
            <p:cNvPr id="107" name="Google Shape;107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" name="Google Shape;112;p8"/>
          <p:cNvGrpSpPr/>
          <p:nvPr/>
        </p:nvGrpSpPr>
        <p:grpSpPr>
          <a:xfrm flipH="1" rot="-1944630">
            <a:off x="4899746" y="-227062"/>
            <a:ext cx="586039" cy="736442"/>
            <a:chOff x="-84151" y="785111"/>
            <a:chExt cx="490484" cy="616364"/>
          </a:xfrm>
        </p:grpSpPr>
        <p:sp>
          <p:nvSpPr>
            <p:cNvPr id="113" name="Google Shape;113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2317950" y="1373888"/>
            <a:ext cx="4508100" cy="140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9" name="Google Shape;119;p8"/>
          <p:cNvGrpSpPr/>
          <p:nvPr/>
        </p:nvGrpSpPr>
        <p:grpSpPr>
          <a:xfrm rot="2233686">
            <a:off x="8229102" y="3335367"/>
            <a:ext cx="1067820" cy="1732691"/>
            <a:chOff x="5252475" y="3372998"/>
            <a:chExt cx="758596" cy="1230930"/>
          </a:xfrm>
        </p:grpSpPr>
        <p:sp>
          <p:nvSpPr>
            <p:cNvPr id="120" name="Google Shape;120;p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8"/>
          <p:cNvGrpSpPr/>
          <p:nvPr/>
        </p:nvGrpSpPr>
        <p:grpSpPr>
          <a:xfrm flipH="1" rot="-1944630">
            <a:off x="53534" y="2567738"/>
            <a:ext cx="586039" cy="736442"/>
            <a:chOff x="-84151" y="785111"/>
            <a:chExt cx="490484" cy="616364"/>
          </a:xfrm>
        </p:grpSpPr>
        <p:sp>
          <p:nvSpPr>
            <p:cNvPr id="132" name="Google Shape;132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" name="Google Shape;137;p8"/>
          <p:cNvGrpSpPr/>
          <p:nvPr/>
        </p:nvGrpSpPr>
        <p:grpSpPr>
          <a:xfrm rot="-1944866">
            <a:off x="-202850" y="2762917"/>
            <a:ext cx="425299" cy="534449"/>
            <a:chOff x="-84151" y="785111"/>
            <a:chExt cx="490484" cy="616364"/>
          </a:xfrm>
        </p:grpSpPr>
        <p:sp>
          <p:nvSpPr>
            <p:cNvPr id="138" name="Google Shape;138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" name="Google Shape;142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8"/>
          <p:cNvSpPr/>
          <p:nvPr/>
        </p:nvSpPr>
        <p:spPr>
          <a:xfrm rot="-2979700">
            <a:off x="207253" y="4157678"/>
            <a:ext cx="741899" cy="74604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 rot="-2979637">
            <a:off x="1127246" y="4674499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 rot="-2979857">
            <a:off x="220224" y="3625178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3183150" y="2153625"/>
            <a:ext cx="9483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9"/>
          <p:cNvSpPr txBox="1"/>
          <p:nvPr>
            <p:ph idx="1" type="subTitle"/>
          </p:nvPr>
        </p:nvSpPr>
        <p:spPr>
          <a:xfrm>
            <a:off x="2088300" y="2995413"/>
            <a:ext cx="4967400" cy="129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9"/>
          <p:cNvSpPr/>
          <p:nvPr/>
        </p:nvSpPr>
        <p:spPr>
          <a:xfrm flipH="1" rot="10800000">
            <a:off x="411578" y="1257025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 flipH="1" rot="10800000">
            <a:off x="128742" y="484290"/>
            <a:ext cx="520751" cy="52075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 rot="-2700000">
            <a:off x="8462290" y="4353869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 rot="-2700000">
            <a:off x="8091860" y="4690662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 rot="900132">
            <a:off x="-247805" y="4049444"/>
            <a:ext cx="684288" cy="1110355"/>
            <a:chOff x="5252475" y="3372998"/>
            <a:chExt cx="758596" cy="1230930"/>
          </a:xfrm>
        </p:grpSpPr>
        <p:sp>
          <p:nvSpPr>
            <p:cNvPr id="154" name="Google Shape;154;p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 rot="-8670632">
            <a:off x="7751012" y="-134177"/>
            <a:ext cx="932706" cy="1513449"/>
            <a:chOff x="5252475" y="3372998"/>
            <a:chExt cx="758596" cy="1230930"/>
          </a:xfrm>
        </p:grpSpPr>
        <p:sp>
          <p:nvSpPr>
            <p:cNvPr id="166" name="Google Shape;166;p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9"/>
          <p:cNvSpPr/>
          <p:nvPr/>
        </p:nvSpPr>
        <p:spPr>
          <a:xfrm flipH="1" rot="10800000">
            <a:off x="791738" y="11054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0" name="Google Shape;180;p10"/>
          <p:cNvGrpSpPr/>
          <p:nvPr/>
        </p:nvGrpSpPr>
        <p:grpSpPr>
          <a:xfrm>
            <a:off x="-120701" y="3699591"/>
            <a:ext cx="932693" cy="1513429"/>
            <a:chOff x="5252475" y="3372998"/>
            <a:chExt cx="758596" cy="1230930"/>
          </a:xfrm>
        </p:grpSpPr>
        <p:sp>
          <p:nvSpPr>
            <p:cNvPr id="181" name="Google Shape;181;p10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0"/>
          <p:cNvSpPr/>
          <p:nvPr/>
        </p:nvSpPr>
        <p:spPr>
          <a:xfrm rot="-2979713">
            <a:off x="8569966" y="269511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 rot="-2979703">
            <a:off x="8548396" y="1042071"/>
            <a:ext cx="327601" cy="32943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32"/>
          <p:cNvGrpSpPr/>
          <p:nvPr/>
        </p:nvGrpSpPr>
        <p:grpSpPr>
          <a:xfrm>
            <a:off x="5065575" y="2591902"/>
            <a:ext cx="4086000" cy="2011835"/>
            <a:chOff x="5065575" y="2591902"/>
            <a:chExt cx="4086000" cy="2011835"/>
          </a:xfrm>
        </p:grpSpPr>
        <p:grpSp>
          <p:nvGrpSpPr>
            <p:cNvPr id="602" name="Google Shape;602;p32"/>
            <p:cNvGrpSpPr/>
            <p:nvPr/>
          </p:nvGrpSpPr>
          <p:grpSpPr>
            <a:xfrm>
              <a:off x="5463399" y="2591902"/>
              <a:ext cx="3275149" cy="2011835"/>
              <a:chOff x="5565749" y="2591902"/>
              <a:chExt cx="3275149" cy="2011835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8222923" y="3134384"/>
                <a:ext cx="617975" cy="1469351"/>
              </a:xfrm>
              <a:custGeom>
                <a:rect b="b" l="l" r="r" t="t"/>
                <a:pathLst>
                  <a:path extrusionOk="0" fill="none" h="23123" w="9725">
                    <a:moveTo>
                      <a:pt x="1" y="23122"/>
                    </a:moveTo>
                    <a:lnTo>
                      <a:pt x="9724" y="23122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6451940" y="2591902"/>
                <a:ext cx="617975" cy="2011835"/>
              </a:xfrm>
              <a:custGeom>
                <a:rect b="b" l="l" r="r" t="t"/>
                <a:pathLst>
                  <a:path extrusionOk="0" fill="none" h="31660" w="9725">
                    <a:moveTo>
                      <a:pt x="1" y="31659"/>
                    </a:moveTo>
                    <a:lnTo>
                      <a:pt x="9724" y="31659"/>
                    </a:lnTo>
                    <a:lnTo>
                      <a:pt x="9724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5565749" y="3159040"/>
                <a:ext cx="617975" cy="1444696"/>
              </a:xfrm>
              <a:custGeom>
                <a:rect b="b" l="l" r="r" t="t"/>
                <a:pathLst>
                  <a:path extrusionOk="0" fill="none" h="22735" w="9725">
                    <a:moveTo>
                      <a:pt x="1" y="22734"/>
                    </a:moveTo>
                    <a:lnTo>
                      <a:pt x="9724" y="22734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7336733" y="3568078"/>
                <a:ext cx="617912" cy="1035656"/>
              </a:xfrm>
              <a:custGeom>
                <a:rect b="b" l="l" r="r" t="t"/>
                <a:pathLst>
                  <a:path extrusionOk="0" fill="none" h="16298" w="9724">
                    <a:moveTo>
                      <a:pt x="0" y="16297"/>
                    </a:moveTo>
                    <a:lnTo>
                      <a:pt x="9724" y="16297"/>
                    </a:lnTo>
                    <a:lnTo>
                      <a:pt x="972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07" name="Google Shape;607;p32"/>
            <p:cNvCxnSpPr/>
            <p:nvPr/>
          </p:nvCxnSpPr>
          <p:spPr>
            <a:xfrm>
              <a:off x="5065575" y="4603533"/>
              <a:ext cx="408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8" name="Google Shape;608;p32"/>
          <p:cNvSpPr/>
          <p:nvPr/>
        </p:nvSpPr>
        <p:spPr>
          <a:xfrm>
            <a:off x="7175711" y="2860445"/>
            <a:ext cx="317725" cy="316263"/>
          </a:xfrm>
          <a:custGeom>
            <a:rect b="b" l="l" r="r" t="t"/>
            <a:pathLst>
              <a:path extrusionOk="0" fill="none" h="4977" w="5000">
                <a:moveTo>
                  <a:pt x="1598" y="2694"/>
                </a:moveTo>
                <a:cubicBezTo>
                  <a:pt x="1690" y="3173"/>
                  <a:pt x="2169" y="3470"/>
                  <a:pt x="2648" y="3356"/>
                </a:cubicBezTo>
                <a:cubicBezTo>
                  <a:pt x="3128" y="3264"/>
                  <a:pt x="3424" y="2785"/>
                  <a:pt x="3333" y="2306"/>
                </a:cubicBezTo>
                <a:cubicBezTo>
                  <a:pt x="3219" y="1826"/>
                  <a:pt x="2740" y="1530"/>
                  <a:pt x="2260" y="1621"/>
                </a:cubicBezTo>
                <a:cubicBezTo>
                  <a:pt x="1781" y="1735"/>
                  <a:pt x="1484" y="2214"/>
                  <a:pt x="1598" y="2694"/>
                </a:cubicBezTo>
                <a:close/>
                <a:moveTo>
                  <a:pt x="1553" y="685"/>
                </a:moveTo>
                <a:lnTo>
                  <a:pt x="1553" y="183"/>
                </a:lnTo>
                <a:lnTo>
                  <a:pt x="2352" y="0"/>
                </a:lnTo>
                <a:lnTo>
                  <a:pt x="2580" y="457"/>
                </a:lnTo>
                <a:cubicBezTo>
                  <a:pt x="2763" y="457"/>
                  <a:pt x="2945" y="480"/>
                  <a:pt x="3105" y="548"/>
                </a:cubicBezTo>
                <a:lnTo>
                  <a:pt x="3470" y="183"/>
                </a:lnTo>
                <a:lnTo>
                  <a:pt x="4155" y="640"/>
                </a:lnTo>
                <a:lnTo>
                  <a:pt x="3995" y="1096"/>
                </a:lnTo>
                <a:cubicBezTo>
                  <a:pt x="4109" y="1233"/>
                  <a:pt x="4223" y="1393"/>
                  <a:pt x="4315" y="1553"/>
                </a:cubicBezTo>
                <a:lnTo>
                  <a:pt x="4817" y="1553"/>
                </a:lnTo>
                <a:lnTo>
                  <a:pt x="4999" y="2351"/>
                </a:lnTo>
                <a:lnTo>
                  <a:pt x="4543" y="2580"/>
                </a:lnTo>
                <a:cubicBezTo>
                  <a:pt x="4520" y="2762"/>
                  <a:pt x="4497" y="2922"/>
                  <a:pt x="4452" y="3105"/>
                </a:cubicBezTo>
                <a:lnTo>
                  <a:pt x="4794" y="3447"/>
                </a:lnTo>
                <a:lnTo>
                  <a:pt x="4360" y="4155"/>
                </a:lnTo>
                <a:lnTo>
                  <a:pt x="3881" y="3995"/>
                </a:lnTo>
                <a:cubicBezTo>
                  <a:pt x="3744" y="4109"/>
                  <a:pt x="3607" y="4223"/>
                  <a:pt x="3447" y="4292"/>
                </a:cubicBezTo>
                <a:lnTo>
                  <a:pt x="3447" y="4794"/>
                </a:lnTo>
                <a:lnTo>
                  <a:pt x="2626" y="4976"/>
                </a:lnTo>
                <a:lnTo>
                  <a:pt x="2420" y="4543"/>
                </a:lnTo>
                <a:cubicBezTo>
                  <a:pt x="2238" y="4520"/>
                  <a:pt x="2055" y="4497"/>
                  <a:pt x="1872" y="4428"/>
                </a:cubicBezTo>
                <a:lnTo>
                  <a:pt x="1530" y="4794"/>
                </a:lnTo>
                <a:lnTo>
                  <a:pt x="822" y="4360"/>
                </a:lnTo>
                <a:lnTo>
                  <a:pt x="1005" y="3881"/>
                </a:lnTo>
                <a:cubicBezTo>
                  <a:pt x="868" y="3744"/>
                  <a:pt x="777" y="3607"/>
                  <a:pt x="685" y="3424"/>
                </a:cubicBezTo>
                <a:lnTo>
                  <a:pt x="183" y="3424"/>
                </a:lnTo>
                <a:lnTo>
                  <a:pt x="1" y="2625"/>
                </a:lnTo>
                <a:lnTo>
                  <a:pt x="457" y="2420"/>
                </a:lnTo>
                <a:cubicBezTo>
                  <a:pt x="457" y="2237"/>
                  <a:pt x="503" y="2055"/>
                  <a:pt x="548" y="1872"/>
                </a:cubicBezTo>
                <a:lnTo>
                  <a:pt x="183" y="1530"/>
                </a:lnTo>
                <a:lnTo>
                  <a:pt x="640" y="822"/>
                </a:lnTo>
                <a:lnTo>
                  <a:pt x="1119" y="982"/>
                </a:lnTo>
                <a:cubicBezTo>
                  <a:pt x="1233" y="868"/>
                  <a:pt x="1393" y="754"/>
                  <a:pt x="1553" y="685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2"/>
          <p:cNvSpPr txBox="1"/>
          <p:nvPr>
            <p:ph idx="1" type="subTitle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Lina María Tobòn R.</a:t>
            </a:r>
            <a:endParaRPr/>
          </a:p>
        </p:txBody>
      </p:sp>
      <p:grpSp>
        <p:nvGrpSpPr>
          <p:cNvPr id="610" name="Google Shape;610;p32"/>
          <p:cNvGrpSpPr/>
          <p:nvPr/>
        </p:nvGrpSpPr>
        <p:grpSpPr>
          <a:xfrm>
            <a:off x="6418579" y="1369428"/>
            <a:ext cx="2319329" cy="1649183"/>
            <a:chOff x="6418579" y="1369428"/>
            <a:chExt cx="2319329" cy="1649183"/>
          </a:xfrm>
        </p:grpSpPr>
        <p:sp>
          <p:nvSpPr>
            <p:cNvPr id="611" name="Google Shape;611;p32"/>
            <p:cNvSpPr/>
            <p:nvPr/>
          </p:nvSpPr>
          <p:spPr>
            <a:xfrm>
              <a:off x="6418579" y="1369428"/>
              <a:ext cx="2319329" cy="1649183"/>
            </a:xfrm>
            <a:custGeom>
              <a:rect b="b" l="l" r="r" t="t"/>
              <a:pathLst>
                <a:path extrusionOk="0" h="25953" w="36499">
                  <a:moveTo>
                    <a:pt x="1644" y="0"/>
                  </a:moveTo>
                  <a:cubicBezTo>
                    <a:pt x="731" y="0"/>
                    <a:pt x="1" y="730"/>
                    <a:pt x="1" y="1621"/>
                  </a:cubicBezTo>
                  <a:lnTo>
                    <a:pt x="1" y="24332"/>
                  </a:lnTo>
                  <a:cubicBezTo>
                    <a:pt x="1" y="25222"/>
                    <a:pt x="731" y="25952"/>
                    <a:pt x="1644" y="25952"/>
                  </a:cubicBezTo>
                  <a:lnTo>
                    <a:pt x="34855" y="25952"/>
                  </a:lnTo>
                  <a:cubicBezTo>
                    <a:pt x="35768" y="25952"/>
                    <a:pt x="36499" y="25222"/>
                    <a:pt x="36499" y="24332"/>
                  </a:cubicBezTo>
                  <a:lnTo>
                    <a:pt x="36499" y="1621"/>
                  </a:lnTo>
                  <a:cubicBezTo>
                    <a:pt x="36499" y="730"/>
                    <a:pt x="35768" y="0"/>
                    <a:pt x="34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418579" y="1369428"/>
              <a:ext cx="2319329" cy="1649183"/>
            </a:xfrm>
            <a:custGeom>
              <a:rect b="b" l="l" r="r" t="t"/>
              <a:pathLst>
                <a:path extrusionOk="0" fill="none" h="25953" w="36499">
                  <a:moveTo>
                    <a:pt x="34855" y="25952"/>
                  </a:moveTo>
                  <a:lnTo>
                    <a:pt x="1644" y="25952"/>
                  </a:lnTo>
                  <a:cubicBezTo>
                    <a:pt x="731" y="25952"/>
                    <a:pt x="1" y="25222"/>
                    <a:pt x="1" y="24332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44" y="0"/>
                  </a:cubicBezTo>
                  <a:lnTo>
                    <a:pt x="34855" y="0"/>
                  </a:lnTo>
                  <a:cubicBezTo>
                    <a:pt x="35768" y="0"/>
                    <a:pt x="36499" y="730"/>
                    <a:pt x="36499" y="1621"/>
                  </a:cubicBezTo>
                  <a:lnTo>
                    <a:pt x="36499" y="24332"/>
                  </a:lnTo>
                  <a:cubicBezTo>
                    <a:pt x="36499" y="25222"/>
                    <a:pt x="35768" y="25952"/>
                    <a:pt x="34855" y="259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6418579" y="1369428"/>
              <a:ext cx="2319329" cy="136368"/>
            </a:xfrm>
            <a:custGeom>
              <a:rect b="b" l="l" r="r" t="t"/>
              <a:pathLst>
                <a:path extrusionOk="0" h="2146" w="36499">
                  <a:moveTo>
                    <a:pt x="1279" y="0"/>
                  </a:move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6418579" y="1369428"/>
              <a:ext cx="2319329" cy="136368"/>
            </a:xfrm>
            <a:custGeom>
              <a:rect b="b" l="l" r="r" t="t"/>
              <a:pathLst>
                <a:path extrusionOk="0" fill="none" h="2146" w="36499">
                  <a:moveTo>
                    <a:pt x="35220" y="0"/>
                  </a:moveTo>
                  <a:lnTo>
                    <a:pt x="1279" y="0"/>
                  </a:ln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6478057" y="1408572"/>
              <a:ext cx="56619" cy="58080"/>
            </a:xfrm>
            <a:custGeom>
              <a:rect b="b" l="l" r="r" t="t"/>
              <a:pathLst>
                <a:path extrusionOk="0" fill="none" h="914" w="891">
                  <a:moveTo>
                    <a:pt x="891" y="457"/>
                  </a:moveTo>
                  <a:cubicBezTo>
                    <a:pt x="891" y="708"/>
                    <a:pt x="685" y="913"/>
                    <a:pt x="434" y="913"/>
                  </a:cubicBezTo>
                  <a:cubicBezTo>
                    <a:pt x="183" y="913"/>
                    <a:pt x="1" y="708"/>
                    <a:pt x="1" y="457"/>
                  </a:cubicBezTo>
                  <a:cubicBezTo>
                    <a:pt x="1" y="206"/>
                    <a:pt x="183" y="0"/>
                    <a:pt x="434" y="0"/>
                  </a:cubicBezTo>
                  <a:cubicBezTo>
                    <a:pt x="685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6585383" y="1408572"/>
              <a:ext cx="56619" cy="58080"/>
            </a:xfrm>
            <a:custGeom>
              <a:rect b="b" l="l" r="r" t="t"/>
              <a:pathLst>
                <a:path extrusionOk="0" fill="none" h="914" w="891">
                  <a:moveTo>
                    <a:pt x="891" y="457"/>
                  </a:moveTo>
                  <a:cubicBezTo>
                    <a:pt x="891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6692710" y="1408572"/>
              <a:ext cx="58080" cy="58080"/>
            </a:xfrm>
            <a:custGeom>
              <a:rect b="b" l="l" r="r" t="t"/>
              <a:pathLst>
                <a:path extrusionOk="0" fill="none" h="914" w="914">
                  <a:moveTo>
                    <a:pt x="914" y="457"/>
                  </a:moveTo>
                  <a:cubicBezTo>
                    <a:pt x="914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914" y="206"/>
                    <a:pt x="914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6585383" y="1605815"/>
              <a:ext cx="1143047" cy="42130"/>
            </a:xfrm>
            <a:custGeom>
              <a:rect b="b" l="l" r="r" t="t"/>
              <a:pathLst>
                <a:path extrusionOk="0" h="663" w="17988">
                  <a:moveTo>
                    <a:pt x="320" y="1"/>
                  </a:moveTo>
                  <a:cubicBezTo>
                    <a:pt x="138" y="1"/>
                    <a:pt x="1" y="137"/>
                    <a:pt x="1" y="320"/>
                  </a:cubicBezTo>
                  <a:cubicBezTo>
                    <a:pt x="1" y="503"/>
                    <a:pt x="138" y="662"/>
                    <a:pt x="320" y="662"/>
                  </a:cubicBezTo>
                  <a:lnTo>
                    <a:pt x="17668" y="662"/>
                  </a:lnTo>
                  <a:cubicBezTo>
                    <a:pt x="17850" y="662"/>
                    <a:pt x="17987" y="503"/>
                    <a:pt x="17987" y="320"/>
                  </a:cubicBezTo>
                  <a:cubicBezTo>
                    <a:pt x="17987" y="137"/>
                    <a:pt x="17850" y="1"/>
                    <a:pt x="1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6625988" y="1687026"/>
              <a:ext cx="799269" cy="20398"/>
            </a:xfrm>
            <a:custGeom>
              <a:rect b="b" l="l" r="r" t="t"/>
              <a:pathLst>
                <a:path extrusionOk="0" h="321" w="12578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52"/>
                    <a:pt x="69" y="320"/>
                    <a:pt x="161" y="320"/>
                  </a:cubicBezTo>
                  <a:lnTo>
                    <a:pt x="12441" y="320"/>
                  </a:lnTo>
                  <a:cubicBezTo>
                    <a:pt x="12509" y="320"/>
                    <a:pt x="12578" y="252"/>
                    <a:pt x="12578" y="161"/>
                  </a:cubicBezTo>
                  <a:cubicBezTo>
                    <a:pt x="12578" y="69"/>
                    <a:pt x="12509" y="1"/>
                    <a:pt x="1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6625988" y="1736336"/>
              <a:ext cx="932714" cy="20398"/>
            </a:xfrm>
            <a:custGeom>
              <a:rect b="b" l="l" r="r" t="t"/>
              <a:pathLst>
                <a:path extrusionOk="0" h="321" w="14678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29"/>
                    <a:pt x="69" y="320"/>
                    <a:pt x="161" y="320"/>
                  </a:cubicBezTo>
                  <a:lnTo>
                    <a:pt x="14518" y="320"/>
                  </a:lnTo>
                  <a:cubicBezTo>
                    <a:pt x="14609" y="320"/>
                    <a:pt x="14678" y="229"/>
                    <a:pt x="14678" y="161"/>
                  </a:cubicBezTo>
                  <a:cubicBezTo>
                    <a:pt x="14678" y="69"/>
                    <a:pt x="14609" y="1"/>
                    <a:pt x="1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6625988" y="1785647"/>
              <a:ext cx="530918" cy="18936"/>
            </a:xfrm>
            <a:custGeom>
              <a:rect b="b" l="l" r="r" t="t"/>
              <a:pathLst>
                <a:path extrusionOk="0" h="298" w="8355">
                  <a:moveTo>
                    <a:pt x="161" y="1"/>
                  </a:moveTo>
                  <a:cubicBezTo>
                    <a:pt x="69" y="1"/>
                    <a:pt x="1" y="69"/>
                    <a:pt x="1" y="138"/>
                  </a:cubicBezTo>
                  <a:cubicBezTo>
                    <a:pt x="1" y="229"/>
                    <a:pt x="69" y="298"/>
                    <a:pt x="161" y="298"/>
                  </a:cubicBezTo>
                  <a:lnTo>
                    <a:pt x="8195" y="298"/>
                  </a:lnTo>
                  <a:cubicBezTo>
                    <a:pt x="8286" y="298"/>
                    <a:pt x="8355" y="229"/>
                    <a:pt x="8355" y="138"/>
                  </a:cubicBezTo>
                  <a:cubicBezTo>
                    <a:pt x="8355" y="69"/>
                    <a:pt x="8286" y="1"/>
                    <a:pt x="8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8144573" y="1785647"/>
              <a:ext cx="351086" cy="222026"/>
            </a:xfrm>
            <a:custGeom>
              <a:rect b="b" l="l" r="r" t="t"/>
              <a:pathLst>
                <a:path extrusionOk="0" h="3494" w="5525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8144573" y="1785647"/>
              <a:ext cx="351086" cy="222026"/>
            </a:xfrm>
            <a:custGeom>
              <a:rect b="b" l="l" r="r" t="t"/>
              <a:pathLst>
                <a:path extrusionOk="0" fill="none" h="3494" w="5525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8146035" y="1863998"/>
              <a:ext cx="420731" cy="343842"/>
            </a:xfrm>
            <a:custGeom>
              <a:rect b="b" l="l" r="r" t="t"/>
              <a:pathLst>
                <a:path extrusionOk="0" h="5411" w="6621">
                  <a:moveTo>
                    <a:pt x="5867" y="0"/>
                  </a:move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lnTo>
                    <a:pt x="1" y="2557"/>
                  </a:lnTo>
                  <a:cubicBezTo>
                    <a:pt x="229" y="4177"/>
                    <a:pt x="1621" y="5410"/>
                    <a:pt x="3288" y="5410"/>
                  </a:cubicBez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8146035" y="1863998"/>
              <a:ext cx="420731" cy="343842"/>
            </a:xfrm>
            <a:custGeom>
              <a:rect b="b" l="l" r="r" t="t"/>
              <a:pathLst>
                <a:path extrusionOk="0" fill="none" h="5411" w="6621">
                  <a:moveTo>
                    <a:pt x="3288" y="5410"/>
                  </a:move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cubicBezTo>
                    <a:pt x="229" y="4177"/>
                    <a:pt x="1621" y="5410"/>
                    <a:pt x="3288" y="5410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8378099" y="2322347"/>
              <a:ext cx="188665" cy="211795"/>
            </a:xfrm>
            <a:custGeom>
              <a:rect b="b" l="l" r="r" t="t"/>
              <a:pathLst>
                <a:path extrusionOk="0" h="3333" w="2969">
                  <a:moveTo>
                    <a:pt x="320" y="0"/>
                  </a:move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lnTo>
                    <a:pt x="2968" y="3333"/>
                  </a:ln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8378099" y="2322347"/>
              <a:ext cx="188665" cy="211795"/>
            </a:xfrm>
            <a:custGeom>
              <a:rect b="b" l="l" r="r" t="t"/>
              <a:pathLst>
                <a:path extrusionOk="0" fill="none" h="3333" w="2969">
                  <a:moveTo>
                    <a:pt x="2968" y="3333"/>
                  </a:move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8144573" y="2317962"/>
              <a:ext cx="417808" cy="422129"/>
            </a:xfrm>
            <a:custGeom>
              <a:rect b="b" l="l" r="r" t="t"/>
              <a:pathLst>
                <a:path extrusionOk="0" h="6643" w="6575">
                  <a:moveTo>
                    <a:pt x="3311" y="1"/>
                  </a:move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8144573" y="2317962"/>
              <a:ext cx="417808" cy="422129"/>
            </a:xfrm>
            <a:custGeom>
              <a:rect b="b" l="l" r="r" t="t"/>
              <a:pathLst>
                <a:path extrusionOk="0" fill="none" h="6643" w="6575">
                  <a:moveTo>
                    <a:pt x="6575" y="3904"/>
                  </a:move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ubicBezTo>
                    <a:pt x="3470" y="1"/>
                    <a:pt x="3402" y="1"/>
                    <a:pt x="3311" y="1"/>
                  </a:cubicBez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6454863" y="2812596"/>
              <a:ext cx="1715906" cy="64"/>
            </a:xfrm>
            <a:custGeom>
              <a:rect b="b" l="l" r="r" t="t"/>
              <a:pathLst>
                <a:path extrusionOk="0" fill="none" h="1" w="27003">
                  <a:moveTo>
                    <a:pt x="1" y="0"/>
                  </a:moveTo>
                  <a:lnTo>
                    <a:pt x="27003" y="0"/>
                  </a:ln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7835684" y="1785647"/>
              <a:ext cx="190063" cy="1027014"/>
            </a:xfrm>
            <a:custGeom>
              <a:rect b="b" l="l" r="r" t="t"/>
              <a:pathLst>
                <a:path extrusionOk="0" h="16162" w="2991">
                  <a:moveTo>
                    <a:pt x="0" y="1"/>
                  </a:moveTo>
                  <a:lnTo>
                    <a:pt x="0" y="16161"/>
                  </a:lnTo>
                  <a:lnTo>
                    <a:pt x="2990" y="16161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7320783" y="2287524"/>
              <a:ext cx="188602" cy="525136"/>
            </a:xfrm>
            <a:custGeom>
              <a:rect b="b" l="l" r="r" t="t"/>
              <a:pathLst>
                <a:path extrusionOk="0" h="8264" w="2968">
                  <a:moveTo>
                    <a:pt x="0" y="0"/>
                  </a:moveTo>
                  <a:lnTo>
                    <a:pt x="0" y="8263"/>
                  </a:lnTo>
                  <a:lnTo>
                    <a:pt x="2968" y="8263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7578964" y="2104769"/>
              <a:ext cx="188602" cy="707891"/>
            </a:xfrm>
            <a:custGeom>
              <a:rect b="b" l="l" r="r" t="t"/>
              <a:pathLst>
                <a:path extrusionOk="0" h="11140" w="2968">
                  <a:moveTo>
                    <a:pt x="0" y="0"/>
                  </a:moveTo>
                  <a:lnTo>
                    <a:pt x="0" y="11139"/>
                  </a:lnTo>
                  <a:lnTo>
                    <a:pt x="2967" y="11139"/>
                  </a:ln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6804421" y="1971325"/>
              <a:ext cx="188602" cy="841336"/>
            </a:xfrm>
            <a:custGeom>
              <a:rect b="b" l="l" r="r" t="t"/>
              <a:pathLst>
                <a:path extrusionOk="0" h="13240" w="2968">
                  <a:moveTo>
                    <a:pt x="0" y="1"/>
                  </a:moveTo>
                  <a:lnTo>
                    <a:pt x="0" y="13239"/>
                  </a:lnTo>
                  <a:lnTo>
                    <a:pt x="2968" y="13239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546240" y="2596480"/>
              <a:ext cx="190063" cy="216180"/>
            </a:xfrm>
            <a:custGeom>
              <a:rect b="b" l="l" r="r" t="t"/>
              <a:pathLst>
                <a:path extrusionOk="0" h="3402" w="2991">
                  <a:moveTo>
                    <a:pt x="1" y="0"/>
                  </a:moveTo>
                  <a:lnTo>
                    <a:pt x="1" y="3401"/>
                  </a:lnTo>
                  <a:lnTo>
                    <a:pt x="2991" y="3401"/>
                  </a:lnTo>
                  <a:lnTo>
                    <a:pt x="2991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7062602" y="2416584"/>
              <a:ext cx="188602" cy="396076"/>
            </a:xfrm>
            <a:custGeom>
              <a:rect b="b" l="l" r="r" t="t"/>
              <a:pathLst>
                <a:path extrusionOk="0" h="6233" w="2968">
                  <a:moveTo>
                    <a:pt x="0" y="1"/>
                  </a:moveTo>
                  <a:lnTo>
                    <a:pt x="0" y="6232"/>
                  </a:lnTo>
                  <a:lnTo>
                    <a:pt x="2968" y="6232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585383" y="1808905"/>
              <a:ext cx="1151753" cy="512046"/>
            </a:xfrm>
            <a:custGeom>
              <a:rect b="b" l="l" r="r" t="t"/>
              <a:pathLst>
                <a:path extrusionOk="0" fill="none" h="8058" w="18125">
                  <a:moveTo>
                    <a:pt x="1" y="7395"/>
                  </a:moveTo>
                  <a:lnTo>
                    <a:pt x="3037" y="1621"/>
                  </a:lnTo>
                  <a:lnTo>
                    <a:pt x="6734" y="1621"/>
                  </a:lnTo>
                  <a:lnTo>
                    <a:pt x="9268" y="8057"/>
                  </a:lnTo>
                  <a:lnTo>
                    <a:pt x="11710" y="3310"/>
                  </a:lnTo>
                  <a:lnTo>
                    <a:pt x="13057" y="5273"/>
                  </a:lnTo>
                  <a:lnTo>
                    <a:pt x="1812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7306231" y="1995981"/>
              <a:ext cx="46515" cy="47913"/>
            </a:xfrm>
            <a:custGeom>
              <a:rect b="b" l="l" r="r" t="t"/>
              <a:pathLst>
                <a:path extrusionOk="0" h="754" w="732">
                  <a:moveTo>
                    <a:pt x="366" y="1"/>
                  </a:moveTo>
                  <a:cubicBezTo>
                    <a:pt x="161" y="1"/>
                    <a:pt x="1" y="160"/>
                    <a:pt x="1" y="366"/>
                  </a:cubicBezTo>
                  <a:cubicBezTo>
                    <a:pt x="1" y="571"/>
                    <a:pt x="161" y="754"/>
                    <a:pt x="366" y="754"/>
                  </a:cubicBezTo>
                  <a:cubicBezTo>
                    <a:pt x="572" y="754"/>
                    <a:pt x="731" y="571"/>
                    <a:pt x="731" y="366"/>
                  </a:cubicBezTo>
                  <a:cubicBezTo>
                    <a:pt x="731" y="160"/>
                    <a:pt x="572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7391826" y="2122181"/>
              <a:ext cx="46515" cy="47913"/>
            </a:xfrm>
            <a:custGeom>
              <a:rect b="b" l="l" r="r" t="t"/>
              <a:pathLst>
                <a:path extrusionOk="0" h="754" w="732">
                  <a:moveTo>
                    <a:pt x="366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4"/>
                    <a:pt x="160" y="754"/>
                    <a:pt x="366" y="754"/>
                  </a:cubicBezTo>
                  <a:cubicBezTo>
                    <a:pt x="571" y="754"/>
                    <a:pt x="731" y="594"/>
                    <a:pt x="731" y="388"/>
                  </a:cubicBezTo>
                  <a:cubicBezTo>
                    <a:pt x="731" y="183"/>
                    <a:pt x="57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7148196" y="2296230"/>
              <a:ext cx="47913" cy="47913"/>
            </a:xfrm>
            <a:custGeom>
              <a:rect b="b" l="l" r="r" t="t"/>
              <a:pathLst>
                <a:path extrusionOk="0" h="754" w="754">
                  <a:moveTo>
                    <a:pt x="365" y="0"/>
                  </a:moveTo>
                  <a:cubicBezTo>
                    <a:pt x="160" y="0"/>
                    <a:pt x="0" y="183"/>
                    <a:pt x="0" y="388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3" y="754"/>
                    <a:pt x="753" y="594"/>
                    <a:pt x="753" y="388"/>
                  </a:cubicBezTo>
                  <a:cubicBezTo>
                    <a:pt x="753" y="183"/>
                    <a:pt x="593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990098" y="1888653"/>
              <a:ext cx="47913" cy="46451"/>
            </a:xfrm>
            <a:custGeom>
              <a:rect b="b" l="l" r="r" t="t"/>
              <a:pathLst>
                <a:path extrusionOk="0" h="731" w="754">
                  <a:moveTo>
                    <a:pt x="388" y="0"/>
                  </a:moveTo>
                  <a:cubicBezTo>
                    <a:pt x="183" y="0"/>
                    <a:pt x="0" y="160"/>
                    <a:pt x="0" y="366"/>
                  </a:cubicBezTo>
                  <a:cubicBezTo>
                    <a:pt x="0" y="571"/>
                    <a:pt x="183" y="731"/>
                    <a:pt x="388" y="731"/>
                  </a:cubicBezTo>
                  <a:cubicBezTo>
                    <a:pt x="594" y="731"/>
                    <a:pt x="753" y="571"/>
                    <a:pt x="753" y="366"/>
                  </a:cubicBezTo>
                  <a:cubicBezTo>
                    <a:pt x="753" y="160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756572" y="1884269"/>
              <a:ext cx="47913" cy="47976"/>
            </a:xfrm>
            <a:custGeom>
              <a:rect b="b" l="l" r="r" t="t"/>
              <a:pathLst>
                <a:path extrusionOk="0" h="755" w="754">
                  <a:moveTo>
                    <a:pt x="365" y="1"/>
                  </a:moveTo>
                  <a:cubicBezTo>
                    <a:pt x="160" y="1"/>
                    <a:pt x="0" y="184"/>
                    <a:pt x="0" y="389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4" y="754"/>
                    <a:pt x="753" y="594"/>
                    <a:pt x="753" y="389"/>
                  </a:cubicBezTo>
                  <a:cubicBezTo>
                    <a:pt x="753" y="184"/>
                    <a:pt x="594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7706561" y="1713142"/>
              <a:ext cx="119020" cy="119020"/>
            </a:xfrm>
            <a:custGeom>
              <a:rect b="b" l="l" r="r" t="t"/>
              <a:pathLst>
                <a:path extrusionOk="0" h="1873" w="1873">
                  <a:moveTo>
                    <a:pt x="1872" y="1"/>
                  </a:moveTo>
                  <a:lnTo>
                    <a:pt x="1" y="1210"/>
                  </a:lnTo>
                  <a:lnTo>
                    <a:pt x="822" y="1872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990098" y="1911847"/>
              <a:ext cx="24719" cy="24719"/>
            </a:xfrm>
            <a:custGeom>
              <a:rect b="b" l="l" r="r" t="t"/>
              <a:pathLst>
                <a:path extrusionOk="0" h="389" w="389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7"/>
                    <a:pt x="91" y="389"/>
                    <a:pt x="205" y="389"/>
                  </a:cubicBezTo>
                  <a:cubicBezTo>
                    <a:pt x="297" y="366"/>
                    <a:pt x="388" y="297"/>
                    <a:pt x="388" y="183"/>
                  </a:cubicBezTo>
                  <a:cubicBezTo>
                    <a:pt x="365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422964" y="1878486"/>
              <a:ext cx="50836" cy="27706"/>
            </a:xfrm>
            <a:custGeom>
              <a:rect b="b" l="l" r="r" t="t"/>
              <a:pathLst>
                <a:path extrusionOk="0" h="436" w="800">
                  <a:moveTo>
                    <a:pt x="0" y="1"/>
                  </a:moveTo>
                  <a:lnTo>
                    <a:pt x="0" y="1"/>
                  </a:lnTo>
                  <a:cubicBezTo>
                    <a:pt x="22" y="197"/>
                    <a:pt x="211" y="436"/>
                    <a:pt x="428" y="436"/>
                  </a:cubicBezTo>
                  <a:cubicBezTo>
                    <a:pt x="437" y="436"/>
                    <a:pt x="447" y="435"/>
                    <a:pt x="457" y="434"/>
                  </a:cubicBezTo>
                  <a:cubicBezTo>
                    <a:pt x="708" y="389"/>
                    <a:pt x="799" y="46"/>
                    <a:pt x="799" y="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32"/>
          <p:cNvSpPr/>
          <p:nvPr/>
        </p:nvSpPr>
        <p:spPr>
          <a:xfrm>
            <a:off x="5748503" y="17773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32"/>
          <p:cNvGrpSpPr/>
          <p:nvPr/>
        </p:nvGrpSpPr>
        <p:grpSpPr>
          <a:xfrm>
            <a:off x="5325950" y="2920356"/>
            <a:ext cx="3843675" cy="1070750"/>
            <a:chOff x="5325950" y="2920356"/>
            <a:chExt cx="3843675" cy="1070750"/>
          </a:xfrm>
        </p:grpSpPr>
        <p:sp>
          <p:nvSpPr>
            <p:cNvPr id="648" name="Google Shape;648;p32"/>
            <p:cNvSpPr/>
            <p:nvPr/>
          </p:nvSpPr>
          <p:spPr>
            <a:xfrm>
              <a:off x="7644224" y="3194055"/>
              <a:ext cx="95762" cy="95762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43" y="0"/>
                    <a:pt x="0" y="343"/>
                    <a:pt x="0" y="753"/>
                  </a:cubicBezTo>
                  <a:cubicBezTo>
                    <a:pt x="0" y="1164"/>
                    <a:pt x="343" y="1507"/>
                    <a:pt x="753" y="1507"/>
                  </a:cubicBezTo>
                  <a:cubicBezTo>
                    <a:pt x="1164" y="1507"/>
                    <a:pt x="1507" y="1164"/>
                    <a:pt x="1507" y="753"/>
                  </a:cubicBezTo>
                  <a:cubicBezTo>
                    <a:pt x="1507" y="343"/>
                    <a:pt x="11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8170690" y="3534910"/>
              <a:ext cx="97287" cy="97224"/>
            </a:xfrm>
            <a:custGeom>
              <a:rect b="b" l="l" r="r" t="t"/>
              <a:pathLst>
                <a:path extrusionOk="0" h="1530" w="1531">
                  <a:moveTo>
                    <a:pt x="754" y="0"/>
                  </a:moveTo>
                  <a:cubicBezTo>
                    <a:pt x="343" y="0"/>
                    <a:pt x="1" y="343"/>
                    <a:pt x="1" y="776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76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8785673" y="3078023"/>
              <a:ext cx="97287" cy="97224"/>
            </a:xfrm>
            <a:custGeom>
              <a:rect b="b" l="l" r="r" t="t"/>
              <a:pathLst>
                <a:path extrusionOk="0" h="1530" w="1531">
                  <a:moveTo>
                    <a:pt x="754" y="0"/>
                  </a:moveTo>
                  <a:cubicBezTo>
                    <a:pt x="343" y="0"/>
                    <a:pt x="1" y="343"/>
                    <a:pt x="1" y="753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53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011830" y="3862674"/>
              <a:ext cx="95762" cy="97224"/>
            </a:xfrm>
            <a:custGeom>
              <a:rect b="b" l="l" r="r" t="t"/>
              <a:pathLst>
                <a:path extrusionOk="0" h="1530" w="1507">
                  <a:moveTo>
                    <a:pt x="754" y="1"/>
                  </a:moveTo>
                  <a:cubicBezTo>
                    <a:pt x="320" y="1"/>
                    <a:pt x="0" y="343"/>
                    <a:pt x="0" y="754"/>
                  </a:cubicBezTo>
                  <a:cubicBezTo>
                    <a:pt x="0" y="1188"/>
                    <a:pt x="320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7287422" y="3408710"/>
              <a:ext cx="97224" cy="97224"/>
            </a:xfrm>
            <a:custGeom>
              <a:rect b="b" l="l" r="r" t="t"/>
              <a:pathLst>
                <a:path extrusionOk="0" h="1530" w="1530">
                  <a:moveTo>
                    <a:pt x="776" y="0"/>
                  </a:moveTo>
                  <a:cubicBezTo>
                    <a:pt x="343" y="0"/>
                    <a:pt x="0" y="343"/>
                    <a:pt x="0" y="776"/>
                  </a:cubicBezTo>
                  <a:cubicBezTo>
                    <a:pt x="0" y="1187"/>
                    <a:pt x="343" y="1530"/>
                    <a:pt x="776" y="1530"/>
                  </a:cubicBezTo>
                  <a:cubicBezTo>
                    <a:pt x="1187" y="1530"/>
                    <a:pt x="1530" y="1187"/>
                    <a:pt x="1530" y="776"/>
                  </a:cubicBezTo>
                  <a:cubicBezTo>
                    <a:pt x="1530" y="343"/>
                    <a:pt x="1187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5645497" y="3096832"/>
              <a:ext cx="95826" cy="97287"/>
            </a:xfrm>
            <a:custGeom>
              <a:rect b="b" l="l" r="r" t="t"/>
              <a:pathLst>
                <a:path extrusionOk="0" h="1531" w="1508">
                  <a:moveTo>
                    <a:pt x="754" y="1"/>
                  </a:moveTo>
                  <a:cubicBezTo>
                    <a:pt x="343" y="1"/>
                    <a:pt x="1" y="343"/>
                    <a:pt x="1" y="754"/>
                  </a:cubicBezTo>
                  <a:cubicBezTo>
                    <a:pt x="1" y="1188"/>
                    <a:pt x="343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5325950" y="2920356"/>
              <a:ext cx="3843675" cy="1070750"/>
            </a:xfrm>
            <a:custGeom>
              <a:rect b="b" l="l" r="r" t="t"/>
              <a:pathLst>
                <a:path extrusionOk="0" h="42830" w="153747">
                  <a:moveTo>
                    <a:pt x="0" y="13859"/>
                  </a:moveTo>
                  <a:cubicBezTo>
                    <a:pt x="1332" y="13847"/>
                    <a:pt x="5387" y="14716"/>
                    <a:pt x="7993" y="13789"/>
                  </a:cubicBezTo>
                  <a:cubicBezTo>
                    <a:pt x="10600" y="12862"/>
                    <a:pt x="12743" y="10082"/>
                    <a:pt x="15639" y="8298"/>
                  </a:cubicBezTo>
                  <a:cubicBezTo>
                    <a:pt x="18535" y="6514"/>
                    <a:pt x="20794" y="2911"/>
                    <a:pt x="25370" y="3085"/>
                  </a:cubicBezTo>
                  <a:cubicBezTo>
                    <a:pt x="29946" y="3259"/>
                    <a:pt x="38055" y="3143"/>
                    <a:pt x="43094" y="9341"/>
                  </a:cubicBezTo>
                  <a:cubicBezTo>
                    <a:pt x="48133" y="15539"/>
                    <a:pt x="51088" y="35232"/>
                    <a:pt x="55606" y="40271"/>
                  </a:cubicBezTo>
                  <a:cubicBezTo>
                    <a:pt x="60124" y="45310"/>
                    <a:pt x="66437" y="41719"/>
                    <a:pt x="70202" y="39576"/>
                  </a:cubicBezTo>
                  <a:cubicBezTo>
                    <a:pt x="73967" y="37433"/>
                    <a:pt x="76226" y="30830"/>
                    <a:pt x="78195" y="27413"/>
                  </a:cubicBezTo>
                  <a:cubicBezTo>
                    <a:pt x="80164" y="23996"/>
                    <a:pt x="80396" y="21389"/>
                    <a:pt x="82018" y="19072"/>
                  </a:cubicBezTo>
                  <a:cubicBezTo>
                    <a:pt x="83640" y="16755"/>
                    <a:pt x="85766" y="14668"/>
                    <a:pt x="87926" y="13511"/>
                  </a:cubicBezTo>
                  <a:cubicBezTo>
                    <a:pt x="90086" y="12355"/>
                    <a:pt x="92418" y="11966"/>
                    <a:pt x="94976" y="12133"/>
                  </a:cubicBezTo>
                  <a:cubicBezTo>
                    <a:pt x="97534" y="12301"/>
                    <a:pt x="100788" y="12927"/>
                    <a:pt x="103274" y="14516"/>
                  </a:cubicBezTo>
                  <a:cubicBezTo>
                    <a:pt x="105760" y="16105"/>
                    <a:pt x="107820" y="19606"/>
                    <a:pt x="109894" y="21666"/>
                  </a:cubicBezTo>
                  <a:cubicBezTo>
                    <a:pt x="111968" y="23726"/>
                    <a:pt x="113001" y="25594"/>
                    <a:pt x="115720" y="26874"/>
                  </a:cubicBezTo>
                  <a:cubicBezTo>
                    <a:pt x="118439" y="28154"/>
                    <a:pt x="122737" y="30141"/>
                    <a:pt x="126206" y="29346"/>
                  </a:cubicBezTo>
                  <a:cubicBezTo>
                    <a:pt x="129675" y="28552"/>
                    <a:pt x="134168" y="25847"/>
                    <a:pt x="136534" y="22107"/>
                  </a:cubicBezTo>
                  <a:cubicBezTo>
                    <a:pt x="138900" y="18367"/>
                    <a:pt x="138742" y="10483"/>
                    <a:pt x="140404" y="6908"/>
                  </a:cubicBezTo>
                  <a:cubicBezTo>
                    <a:pt x="142067" y="3333"/>
                    <a:pt x="144285" y="1788"/>
                    <a:pt x="146509" y="658"/>
                  </a:cubicBezTo>
                  <a:cubicBezTo>
                    <a:pt x="148733" y="-472"/>
                    <a:pt x="152541" y="216"/>
                    <a:pt x="153747" y="1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55" name="Google Shape;655;p32"/>
          <p:cNvGrpSpPr/>
          <p:nvPr/>
        </p:nvGrpSpPr>
        <p:grpSpPr>
          <a:xfrm>
            <a:off x="5804156" y="1524148"/>
            <a:ext cx="1470802" cy="3078317"/>
            <a:chOff x="5847124" y="1524148"/>
            <a:chExt cx="1470802" cy="3078317"/>
          </a:xfrm>
        </p:grpSpPr>
        <p:sp>
          <p:nvSpPr>
            <p:cNvPr id="656" name="Google Shape;656;p32"/>
            <p:cNvSpPr/>
            <p:nvPr/>
          </p:nvSpPr>
          <p:spPr>
            <a:xfrm>
              <a:off x="7014753" y="1708440"/>
              <a:ext cx="303173" cy="316645"/>
            </a:xfrm>
            <a:custGeom>
              <a:rect b="b" l="l" r="r" t="t"/>
              <a:pathLst>
                <a:path extrusionOk="0" h="4983" w="4771">
                  <a:moveTo>
                    <a:pt x="3543" y="1"/>
                  </a:moveTo>
                  <a:cubicBezTo>
                    <a:pt x="3457" y="1"/>
                    <a:pt x="3304" y="54"/>
                    <a:pt x="3150" y="189"/>
                  </a:cubicBezTo>
                  <a:cubicBezTo>
                    <a:pt x="2967" y="326"/>
                    <a:pt x="2260" y="1330"/>
                    <a:pt x="2260" y="1330"/>
                  </a:cubicBezTo>
                  <a:cubicBezTo>
                    <a:pt x="2260" y="1330"/>
                    <a:pt x="2283" y="1239"/>
                    <a:pt x="2305" y="988"/>
                  </a:cubicBezTo>
                  <a:cubicBezTo>
                    <a:pt x="2305" y="759"/>
                    <a:pt x="2214" y="668"/>
                    <a:pt x="2123" y="622"/>
                  </a:cubicBezTo>
                  <a:cubicBezTo>
                    <a:pt x="2117" y="621"/>
                    <a:pt x="2111" y="620"/>
                    <a:pt x="2104" y="620"/>
                  </a:cubicBezTo>
                  <a:cubicBezTo>
                    <a:pt x="2003" y="620"/>
                    <a:pt x="1795" y="775"/>
                    <a:pt x="1666" y="1010"/>
                  </a:cubicBezTo>
                  <a:cubicBezTo>
                    <a:pt x="1507" y="1239"/>
                    <a:pt x="1187" y="2083"/>
                    <a:pt x="1187" y="2083"/>
                  </a:cubicBezTo>
                  <a:lnTo>
                    <a:pt x="0" y="3932"/>
                  </a:lnTo>
                  <a:lnTo>
                    <a:pt x="1940" y="4982"/>
                  </a:lnTo>
                  <a:lnTo>
                    <a:pt x="2305" y="4297"/>
                  </a:lnTo>
                  <a:cubicBezTo>
                    <a:pt x="2305" y="4297"/>
                    <a:pt x="3492" y="2608"/>
                    <a:pt x="3629" y="2426"/>
                  </a:cubicBezTo>
                  <a:cubicBezTo>
                    <a:pt x="3766" y="2243"/>
                    <a:pt x="4771" y="1056"/>
                    <a:pt x="4679" y="805"/>
                  </a:cubicBezTo>
                  <a:cubicBezTo>
                    <a:pt x="4649" y="721"/>
                    <a:pt x="4596" y="693"/>
                    <a:pt x="4538" y="693"/>
                  </a:cubicBezTo>
                  <a:cubicBezTo>
                    <a:pt x="4423" y="693"/>
                    <a:pt x="4291" y="805"/>
                    <a:pt x="4291" y="805"/>
                  </a:cubicBezTo>
                  <a:cubicBezTo>
                    <a:pt x="4291" y="805"/>
                    <a:pt x="4428" y="440"/>
                    <a:pt x="4383" y="280"/>
                  </a:cubicBezTo>
                  <a:cubicBezTo>
                    <a:pt x="4369" y="231"/>
                    <a:pt x="4336" y="215"/>
                    <a:pt x="4297" y="215"/>
                  </a:cubicBezTo>
                  <a:cubicBezTo>
                    <a:pt x="4207" y="215"/>
                    <a:pt x="4086" y="303"/>
                    <a:pt x="4086" y="303"/>
                  </a:cubicBezTo>
                  <a:cubicBezTo>
                    <a:pt x="4109" y="212"/>
                    <a:pt x="4017" y="75"/>
                    <a:pt x="3903" y="75"/>
                  </a:cubicBezTo>
                  <a:cubicBezTo>
                    <a:pt x="3766" y="97"/>
                    <a:pt x="3492" y="371"/>
                    <a:pt x="3492" y="371"/>
                  </a:cubicBezTo>
                  <a:cubicBezTo>
                    <a:pt x="3492" y="371"/>
                    <a:pt x="3652" y="52"/>
                    <a:pt x="3584" y="6"/>
                  </a:cubicBezTo>
                  <a:cubicBezTo>
                    <a:pt x="3573" y="3"/>
                    <a:pt x="3559" y="1"/>
                    <a:pt x="3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014753" y="1739259"/>
              <a:ext cx="298852" cy="285825"/>
            </a:xfrm>
            <a:custGeom>
              <a:rect b="b" l="l" r="r" t="t"/>
              <a:pathLst>
                <a:path extrusionOk="0" fill="none" h="4498" w="4703">
                  <a:moveTo>
                    <a:pt x="3606" y="1073"/>
                  </a:moveTo>
                  <a:cubicBezTo>
                    <a:pt x="4154" y="320"/>
                    <a:pt x="4656" y="0"/>
                    <a:pt x="4679" y="320"/>
                  </a:cubicBezTo>
                  <a:cubicBezTo>
                    <a:pt x="4702" y="640"/>
                    <a:pt x="3492" y="2100"/>
                    <a:pt x="3104" y="2580"/>
                  </a:cubicBezTo>
                  <a:cubicBezTo>
                    <a:pt x="2716" y="3082"/>
                    <a:pt x="1895" y="4497"/>
                    <a:pt x="1895" y="4497"/>
                  </a:cubicBezTo>
                  <a:lnTo>
                    <a:pt x="0" y="3401"/>
                  </a:lnTo>
                  <a:lnTo>
                    <a:pt x="137" y="3128"/>
                  </a:lnTo>
                  <a:cubicBezTo>
                    <a:pt x="137" y="3128"/>
                    <a:pt x="982" y="1963"/>
                    <a:pt x="1347" y="1165"/>
                  </a:cubicBezTo>
                  <a:cubicBezTo>
                    <a:pt x="1735" y="366"/>
                    <a:pt x="2009" y="23"/>
                    <a:pt x="2214" y="183"/>
                  </a:cubicBezTo>
                  <a:cubicBezTo>
                    <a:pt x="2442" y="366"/>
                    <a:pt x="1986" y="1096"/>
                    <a:pt x="2077" y="1507"/>
                  </a:cubicBezTo>
                  <a:cubicBezTo>
                    <a:pt x="2146" y="1895"/>
                    <a:pt x="2123" y="2192"/>
                    <a:pt x="2054" y="237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226483" y="1720387"/>
              <a:ext cx="79813" cy="69709"/>
            </a:xfrm>
            <a:custGeom>
              <a:rect b="b" l="l" r="r" t="t"/>
              <a:pathLst>
                <a:path extrusionOk="0" fill="none" h="1097" w="1256">
                  <a:moveTo>
                    <a:pt x="936" y="640"/>
                  </a:moveTo>
                  <a:cubicBezTo>
                    <a:pt x="936" y="640"/>
                    <a:pt x="1256" y="1"/>
                    <a:pt x="914" y="24"/>
                  </a:cubicBezTo>
                  <a:cubicBezTo>
                    <a:pt x="731" y="46"/>
                    <a:pt x="183" y="845"/>
                    <a:pt x="1" y="109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7209072" y="1711681"/>
              <a:ext cx="65324" cy="68247"/>
            </a:xfrm>
            <a:custGeom>
              <a:rect b="b" l="l" r="r" t="t"/>
              <a:pathLst>
                <a:path extrusionOk="0" fill="none" h="1074" w="1028">
                  <a:moveTo>
                    <a:pt x="982" y="298"/>
                  </a:moveTo>
                  <a:cubicBezTo>
                    <a:pt x="982" y="298"/>
                    <a:pt x="1028" y="69"/>
                    <a:pt x="891" y="46"/>
                  </a:cubicBezTo>
                  <a:cubicBezTo>
                    <a:pt x="777" y="1"/>
                    <a:pt x="548" y="115"/>
                    <a:pt x="366" y="434"/>
                  </a:cubicBezTo>
                  <a:cubicBezTo>
                    <a:pt x="46" y="1005"/>
                    <a:pt x="1" y="1074"/>
                    <a:pt x="1" y="107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7151056" y="1702975"/>
              <a:ext cx="98685" cy="97287"/>
            </a:xfrm>
            <a:custGeom>
              <a:rect b="b" l="l" r="r" t="t"/>
              <a:pathLst>
                <a:path extrusionOk="0" fill="none" h="1531" w="1553">
                  <a:moveTo>
                    <a:pt x="1461" y="320"/>
                  </a:moveTo>
                  <a:cubicBezTo>
                    <a:pt x="1461" y="320"/>
                    <a:pt x="1553" y="1"/>
                    <a:pt x="1256" y="69"/>
                  </a:cubicBezTo>
                  <a:cubicBezTo>
                    <a:pt x="982" y="138"/>
                    <a:pt x="1" y="1530"/>
                    <a:pt x="1" y="153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6479518" y="1887192"/>
              <a:ext cx="699186" cy="635768"/>
            </a:xfrm>
            <a:custGeom>
              <a:rect b="b" l="l" r="r" t="t"/>
              <a:pathLst>
                <a:path extrusionOk="0" h="10005" w="11003">
                  <a:moveTo>
                    <a:pt x="8172" y="1"/>
                  </a:moveTo>
                  <a:cubicBezTo>
                    <a:pt x="8172" y="1"/>
                    <a:pt x="5958" y="3105"/>
                    <a:pt x="4178" y="3881"/>
                  </a:cubicBezTo>
                  <a:cubicBezTo>
                    <a:pt x="3863" y="4014"/>
                    <a:pt x="3533" y="4069"/>
                    <a:pt x="3202" y="4069"/>
                  </a:cubicBezTo>
                  <a:cubicBezTo>
                    <a:pt x="1655" y="4069"/>
                    <a:pt x="92" y="2877"/>
                    <a:pt x="92" y="2877"/>
                  </a:cubicBezTo>
                  <a:lnTo>
                    <a:pt x="1" y="9062"/>
                  </a:lnTo>
                  <a:lnTo>
                    <a:pt x="1667" y="9633"/>
                  </a:lnTo>
                  <a:cubicBezTo>
                    <a:pt x="1667" y="9633"/>
                    <a:pt x="2038" y="10004"/>
                    <a:pt x="3231" y="10004"/>
                  </a:cubicBezTo>
                  <a:cubicBezTo>
                    <a:pt x="3956" y="10004"/>
                    <a:pt x="4983" y="9867"/>
                    <a:pt x="6414" y="9427"/>
                  </a:cubicBezTo>
                  <a:cubicBezTo>
                    <a:pt x="10203" y="8263"/>
                    <a:pt x="11002" y="1941"/>
                    <a:pt x="11002" y="1941"/>
                  </a:cubicBezTo>
                  <a:lnTo>
                    <a:pt x="81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6961058" y="1887192"/>
              <a:ext cx="217642" cy="191525"/>
            </a:xfrm>
            <a:custGeom>
              <a:rect b="b" l="l" r="r" t="t"/>
              <a:pathLst>
                <a:path extrusionOk="0" h="3014" w="3425">
                  <a:moveTo>
                    <a:pt x="594" y="1"/>
                  </a:moveTo>
                  <a:cubicBezTo>
                    <a:pt x="594" y="1"/>
                    <a:pt x="366" y="343"/>
                    <a:pt x="1" y="800"/>
                  </a:cubicBezTo>
                  <a:lnTo>
                    <a:pt x="3219" y="3014"/>
                  </a:lnTo>
                  <a:cubicBezTo>
                    <a:pt x="3379" y="2352"/>
                    <a:pt x="3424" y="1941"/>
                    <a:pt x="3424" y="1941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6961058" y="1887192"/>
              <a:ext cx="217642" cy="191525"/>
            </a:xfrm>
            <a:custGeom>
              <a:rect b="b" l="l" r="r" t="t"/>
              <a:pathLst>
                <a:path extrusionOk="0" fill="none" h="3014" w="3425">
                  <a:moveTo>
                    <a:pt x="594" y="1"/>
                  </a:moveTo>
                  <a:lnTo>
                    <a:pt x="3424" y="1941"/>
                  </a:lnTo>
                  <a:cubicBezTo>
                    <a:pt x="3424" y="1941"/>
                    <a:pt x="3379" y="2352"/>
                    <a:pt x="3219" y="3014"/>
                  </a:cubicBezTo>
                  <a:lnTo>
                    <a:pt x="1" y="800"/>
                  </a:lnTo>
                  <a:cubicBezTo>
                    <a:pt x="366" y="343"/>
                    <a:pt x="594" y="1"/>
                    <a:pt x="594" y="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6479518" y="1887192"/>
              <a:ext cx="699186" cy="673069"/>
            </a:xfrm>
            <a:custGeom>
              <a:rect b="b" l="l" r="r" t="t"/>
              <a:pathLst>
                <a:path extrusionOk="0" fill="none" h="10592" w="11003">
                  <a:moveTo>
                    <a:pt x="8172" y="1"/>
                  </a:moveTo>
                  <a:lnTo>
                    <a:pt x="11002" y="1941"/>
                  </a:lnTo>
                  <a:cubicBezTo>
                    <a:pt x="11002" y="1941"/>
                    <a:pt x="10203" y="8263"/>
                    <a:pt x="6414" y="9427"/>
                  </a:cubicBezTo>
                  <a:cubicBezTo>
                    <a:pt x="2625" y="10592"/>
                    <a:pt x="1667" y="9633"/>
                    <a:pt x="1667" y="9633"/>
                  </a:cubicBezTo>
                  <a:lnTo>
                    <a:pt x="1" y="9062"/>
                  </a:lnTo>
                  <a:lnTo>
                    <a:pt x="92" y="2877"/>
                  </a:lnTo>
                  <a:cubicBezTo>
                    <a:pt x="92" y="2877"/>
                    <a:pt x="1370" y="3858"/>
                    <a:pt x="2740" y="4041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5847124" y="2071408"/>
              <a:ext cx="419270" cy="749196"/>
            </a:xfrm>
            <a:custGeom>
              <a:rect b="b" l="l" r="r" t="t"/>
              <a:pathLst>
                <a:path extrusionOk="0" h="11790" w="6598">
                  <a:moveTo>
                    <a:pt x="6392" y="0"/>
                  </a:moveTo>
                  <a:cubicBezTo>
                    <a:pt x="6391" y="1"/>
                    <a:pt x="3812" y="640"/>
                    <a:pt x="2740" y="2603"/>
                  </a:cubicBezTo>
                  <a:cubicBezTo>
                    <a:pt x="1667" y="4566"/>
                    <a:pt x="1" y="8514"/>
                    <a:pt x="1713" y="10706"/>
                  </a:cubicBezTo>
                  <a:cubicBezTo>
                    <a:pt x="2274" y="11422"/>
                    <a:pt x="3123" y="11789"/>
                    <a:pt x="4048" y="11789"/>
                  </a:cubicBezTo>
                  <a:cubicBezTo>
                    <a:pt x="4889" y="11789"/>
                    <a:pt x="5792" y="11485"/>
                    <a:pt x="6597" y="10865"/>
                  </a:cubicBezTo>
                  <a:lnTo>
                    <a:pt x="4452" y="6300"/>
                  </a:lnTo>
                  <a:lnTo>
                    <a:pt x="4342" y="6355"/>
                  </a:lnTo>
                  <a:lnTo>
                    <a:pt x="4342" y="6355"/>
                  </a:lnTo>
                  <a:lnTo>
                    <a:pt x="4406" y="6323"/>
                  </a:lnTo>
                  <a:lnTo>
                    <a:pt x="4383" y="6163"/>
                  </a:lnTo>
                  <a:lnTo>
                    <a:pt x="4223" y="4680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6060379" y="2071408"/>
              <a:ext cx="192923" cy="111712"/>
            </a:xfrm>
            <a:custGeom>
              <a:rect b="b" l="l" r="r" t="t"/>
              <a:pathLst>
                <a:path extrusionOk="0" fill="none" h="1758" w="3036">
                  <a:moveTo>
                    <a:pt x="0" y="1758"/>
                  </a:moveTo>
                  <a:cubicBezTo>
                    <a:pt x="1233" y="457"/>
                    <a:pt x="3036" y="0"/>
                    <a:pt x="3036" y="0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5909525" y="2368735"/>
              <a:ext cx="356869" cy="480146"/>
            </a:xfrm>
            <a:custGeom>
              <a:rect b="b" l="l" r="r" t="t"/>
              <a:pathLst>
                <a:path extrusionOk="0" fill="none" h="7556" w="5616">
                  <a:moveTo>
                    <a:pt x="3241" y="1"/>
                  </a:moveTo>
                  <a:lnTo>
                    <a:pt x="3424" y="1644"/>
                  </a:lnTo>
                  <a:lnTo>
                    <a:pt x="5615" y="6186"/>
                  </a:lnTo>
                  <a:cubicBezTo>
                    <a:pt x="3903" y="7556"/>
                    <a:pt x="1826" y="7419"/>
                    <a:pt x="731" y="6027"/>
                  </a:cubicBezTo>
                  <a:cubicBezTo>
                    <a:pt x="251" y="5410"/>
                    <a:pt x="23" y="4634"/>
                    <a:pt x="0" y="3812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6578139" y="4126640"/>
              <a:ext cx="262631" cy="316263"/>
            </a:xfrm>
            <a:custGeom>
              <a:rect b="b" l="l" r="r" t="t"/>
              <a:pathLst>
                <a:path extrusionOk="0" h="4977" w="4133">
                  <a:moveTo>
                    <a:pt x="2968" y="1"/>
                  </a:moveTo>
                  <a:lnTo>
                    <a:pt x="1" y="343"/>
                  </a:lnTo>
                  <a:lnTo>
                    <a:pt x="1073" y="4977"/>
                  </a:lnTo>
                  <a:lnTo>
                    <a:pt x="4132" y="4680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578139" y="4126640"/>
              <a:ext cx="262631" cy="316263"/>
            </a:xfrm>
            <a:custGeom>
              <a:rect b="b" l="l" r="r" t="t"/>
              <a:pathLst>
                <a:path extrusionOk="0" fill="none" h="4977" w="4133">
                  <a:moveTo>
                    <a:pt x="2968" y="1"/>
                  </a:moveTo>
                  <a:lnTo>
                    <a:pt x="4132" y="4680"/>
                  </a:lnTo>
                  <a:lnTo>
                    <a:pt x="1073" y="4977"/>
                  </a:lnTo>
                  <a:lnTo>
                    <a:pt x="1" y="343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6572357" y="4366013"/>
              <a:ext cx="561357" cy="236451"/>
            </a:xfrm>
            <a:custGeom>
              <a:rect b="b" l="l" r="r" t="t"/>
              <a:pathLst>
                <a:path extrusionOk="0" h="3721" w="8834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6572357" y="4366013"/>
              <a:ext cx="561357" cy="236451"/>
            </a:xfrm>
            <a:custGeom>
              <a:rect b="b" l="l" r="r" t="t"/>
              <a:pathLst>
                <a:path extrusionOk="0" fill="none" h="3721" w="8834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6977008" y="4521190"/>
              <a:ext cx="45053" cy="30502"/>
            </a:xfrm>
            <a:custGeom>
              <a:rect b="b" l="l" r="r" t="t"/>
              <a:pathLst>
                <a:path extrusionOk="0" fill="none" h="480" w="709">
                  <a:moveTo>
                    <a:pt x="708" y="0"/>
                  </a:moveTo>
                  <a:lnTo>
                    <a:pt x="1" y="4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6940724" y="4492150"/>
              <a:ext cx="45053" cy="29104"/>
            </a:xfrm>
            <a:custGeom>
              <a:rect b="b" l="l" r="r" t="t"/>
              <a:pathLst>
                <a:path extrusionOk="0" fill="none" h="458" w="709">
                  <a:moveTo>
                    <a:pt x="709" y="1"/>
                  </a:moveTo>
                  <a:lnTo>
                    <a:pt x="1" y="4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6589768" y="4484906"/>
              <a:ext cx="168267" cy="117558"/>
            </a:xfrm>
            <a:custGeom>
              <a:rect b="b" l="l" r="r" t="t"/>
              <a:pathLst>
                <a:path extrusionOk="0" h="1850" w="2648">
                  <a:moveTo>
                    <a:pt x="411" y="1"/>
                  </a:moveTo>
                  <a:cubicBezTo>
                    <a:pt x="274" y="1"/>
                    <a:pt x="137" y="1"/>
                    <a:pt x="0" y="24"/>
                  </a:cubicBezTo>
                  <a:lnTo>
                    <a:pt x="320" y="1850"/>
                  </a:lnTo>
                  <a:lnTo>
                    <a:pt x="2648" y="1850"/>
                  </a:lnTo>
                  <a:cubicBezTo>
                    <a:pt x="2534" y="800"/>
                    <a:pt x="1575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6032801" y="4110690"/>
              <a:ext cx="194384" cy="329354"/>
            </a:xfrm>
            <a:custGeom>
              <a:rect b="b" l="l" r="r" t="t"/>
              <a:pathLst>
                <a:path extrusionOk="0" h="5183" w="3059">
                  <a:moveTo>
                    <a:pt x="23" y="1"/>
                  </a:moveTo>
                  <a:lnTo>
                    <a:pt x="0" y="4748"/>
                  </a:lnTo>
                  <a:lnTo>
                    <a:pt x="3059" y="5182"/>
                  </a:lnTo>
                  <a:lnTo>
                    <a:pt x="3013" y="34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6032801" y="4110690"/>
              <a:ext cx="194384" cy="329354"/>
            </a:xfrm>
            <a:custGeom>
              <a:rect b="b" l="l" r="r" t="t"/>
              <a:pathLst>
                <a:path extrusionOk="0" fill="none" h="5183" w="3059">
                  <a:moveTo>
                    <a:pt x="3013" y="343"/>
                  </a:moveTo>
                  <a:lnTo>
                    <a:pt x="3059" y="5182"/>
                  </a:lnTo>
                  <a:lnTo>
                    <a:pt x="0" y="4748"/>
                  </a:lnTo>
                  <a:lnTo>
                    <a:pt x="2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5964618" y="4376117"/>
              <a:ext cx="523674" cy="226347"/>
            </a:xfrm>
            <a:custGeom>
              <a:rect b="b" l="l" r="r" t="t"/>
              <a:pathLst>
                <a:path extrusionOk="0" h="3562" w="8241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5964618" y="4376117"/>
              <a:ext cx="523674" cy="226347"/>
            </a:xfrm>
            <a:custGeom>
              <a:rect b="b" l="l" r="r" t="t"/>
              <a:pathLst>
                <a:path extrusionOk="0" fill="none" h="3562" w="8241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6331587" y="4521190"/>
              <a:ext cx="44990" cy="30502"/>
            </a:xfrm>
            <a:custGeom>
              <a:rect b="b" l="l" r="r" t="t"/>
              <a:pathLst>
                <a:path extrusionOk="0" fill="none" h="480" w="708">
                  <a:moveTo>
                    <a:pt x="708" y="0"/>
                  </a:moveTo>
                  <a:lnTo>
                    <a:pt x="0" y="4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295303" y="4492150"/>
              <a:ext cx="45053" cy="29104"/>
            </a:xfrm>
            <a:custGeom>
              <a:rect b="b" l="l" r="r" t="t"/>
              <a:pathLst>
                <a:path extrusionOk="0" fill="none" h="458" w="709">
                  <a:moveTo>
                    <a:pt x="708" y="1"/>
                  </a:moveTo>
                  <a:lnTo>
                    <a:pt x="1" y="4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5964618" y="4489227"/>
              <a:ext cx="147996" cy="113237"/>
            </a:xfrm>
            <a:custGeom>
              <a:rect b="b" l="l" r="r" t="t"/>
              <a:pathLst>
                <a:path extrusionOk="0" h="1782" w="2329">
                  <a:moveTo>
                    <a:pt x="209" y="1"/>
                  </a:moveTo>
                  <a:cubicBezTo>
                    <a:pt x="192" y="1"/>
                    <a:pt x="183" y="1"/>
                    <a:pt x="183" y="1"/>
                  </a:cubicBezTo>
                  <a:lnTo>
                    <a:pt x="1" y="1782"/>
                  </a:lnTo>
                  <a:lnTo>
                    <a:pt x="2329" y="1782"/>
                  </a:lnTo>
                  <a:cubicBezTo>
                    <a:pt x="2116" y="60"/>
                    <a:pt x="440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6266327" y="2854662"/>
              <a:ext cx="659978" cy="1450478"/>
            </a:xfrm>
            <a:custGeom>
              <a:rect b="b" l="l" r="r" t="t"/>
              <a:pathLst>
                <a:path extrusionOk="0" h="22826" w="10386">
                  <a:moveTo>
                    <a:pt x="0" y="0"/>
                  </a:moveTo>
                  <a:lnTo>
                    <a:pt x="845" y="4131"/>
                  </a:lnTo>
                  <a:lnTo>
                    <a:pt x="3926" y="22825"/>
                  </a:lnTo>
                  <a:lnTo>
                    <a:pt x="10386" y="22300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6321420" y="3125872"/>
              <a:ext cx="604885" cy="1179268"/>
            </a:xfrm>
            <a:custGeom>
              <a:rect b="b" l="l" r="r" t="t"/>
              <a:pathLst>
                <a:path extrusionOk="0" fill="none" h="18558" w="9519">
                  <a:moveTo>
                    <a:pt x="1" y="0"/>
                  </a:moveTo>
                  <a:lnTo>
                    <a:pt x="3059" y="18557"/>
                  </a:lnTo>
                  <a:lnTo>
                    <a:pt x="9519" y="18032"/>
                  </a:ln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6343152" y="3078023"/>
              <a:ext cx="101608" cy="516367"/>
            </a:xfrm>
            <a:custGeom>
              <a:rect b="b" l="l" r="r" t="t"/>
              <a:pathLst>
                <a:path extrusionOk="0" fill="none" h="8126" w="1599">
                  <a:moveTo>
                    <a:pt x="1599" y="0"/>
                  </a:moveTo>
                  <a:lnTo>
                    <a:pt x="594" y="91"/>
                  </a:lnTo>
                  <a:lnTo>
                    <a:pt x="1" y="8126"/>
                  </a:lnTo>
                </a:path>
              </a:pathLst>
            </a:custGeom>
            <a:noFill/>
            <a:ln cap="flat" cmpd="sng" w="1150">
              <a:solidFill>
                <a:srgbClr val="3A4A36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5896434" y="2711051"/>
              <a:ext cx="633925" cy="1573755"/>
            </a:xfrm>
            <a:custGeom>
              <a:rect b="b" l="l" r="r" t="t"/>
              <a:pathLst>
                <a:path extrusionOk="0" h="24766" w="9976">
                  <a:moveTo>
                    <a:pt x="9975" y="0"/>
                  </a:moveTo>
                  <a:lnTo>
                    <a:pt x="3105" y="1895"/>
                  </a:lnTo>
                  <a:lnTo>
                    <a:pt x="2785" y="3858"/>
                  </a:lnTo>
                  <a:lnTo>
                    <a:pt x="1" y="24675"/>
                  </a:lnTo>
                  <a:lnTo>
                    <a:pt x="6689" y="24766"/>
                  </a:lnTo>
                  <a:lnTo>
                    <a:pt x="7624" y="5866"/>
                  </a:lnTo>
                  <a:lnTo>
                    <a:pt x="8629" y="5775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6254698" y="2018221"/>
              <a:ext cx="235053" cy="565233"/>
            </a:xfrm>
            <a:custGeom>
              <a:rect b="b" l="l" r="r" t="t"/>
              <a:pathLst>
                <a:path extrusionOk="0" h="8895" w="3699">
                  <a:moveTo>
                    <a:pt x="1398" y="1"/>
                  </a:moveTo>
                  <a:cubicBezTo>
                    <a:pt x="1245" y="1"/>
                    <a:pt x="1109" y="6"/>
                    <a:pt x="1005" y="16"/>
                  </a:cubicBezTo>
                  <a:cubicBezTo>
                    <a:pt x="503" y="39"/>
                    <a:pt x="183" y="701"/>
                    <a:pt x="92" y="1271"/>
                  </a:cubicBezTo>
                  <a:cubicBezTo>
                    <a:pt x="1" y="1842"/>
                    <a:pt x="229" y="3828"/>
                    <a:pt x="229" y="3828"/>
                  </a:cubicBezTo>
                  <a:lnTo>
                    <a:pt x="1210" y="8895"/>
                  </a:lnTo>
                  <a:lnTo>
                    <a:pt x="2123" y="8895"/>
                  </a:lnTo>
                  <a:lnTo>
                    <a:pt x="2648" y="7639"/>
                  </a:lnTo>
                  <a:cubicBezTo>
                    <a:pt x="2648" y="7639"/>
                    <a:pt x="3356" y="3417"/>
                    <a:pt x="3516" y="2253"/>
                  </a:cubicBezTo>
                  <a:cubicBezTo>
                    <a:pt x="3698" y="1111"/>
                    <a:pt x="3219" y="655"/>
                    <a:pt x="2991" y="335"/>
                  </a:cubicBezTo>
                  <a:cubicBezTo>
                    <a:pt x="2810" y="82"/>
                    <a:pt x="1983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6364948" y="2046753"/>
              <a:ext cx="4385" cy="717995"/>
            </a:xfrm>
            <a:custGeom>
              <a:rect b="b" l="l" r="r" t="t"/>
              <a:pathLst>
                <a:path extrusionOk="0" fill="none" h="11299" w="69">
                  <a:moveTo>
                    <a:pt x="69" y="0"/>
                  </a:moveTo>
                  <a:lnTo>
                    <a:pt x="0" y="112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6330125" y="2175813"/>
              <a:ext cx="21796" cy="21859"/>
            </a:xfrm>
            <a:custGeom>
              <a:rect b="b" l="l" r="r" t="t"/>
              <a:pathLst>
                <a:path extrusionOk="0" h="344" w="343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5"/>
                    <a:pt x="92" y="343"/>
                    <a:pt x="183" y="343"/>
                  </a:cubicBezTo>
                  <a:cubicBezTo>
                    <a:pt x="274" y="343"/>
                    <a:pt x="343" y="275"/>
                    <a:pt x="343" y="183"/>
                  </a:cubicBezTo>
                  <a:cubicBezTo>
                    <a:pt x="343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6327202" y="2278819"/>
              <a:ext cx="21859" cy="21796"/>
            </a:xfrm>
            <a:custGeom>
              <a:rect b="b" l="l" r="r" t="t"/>
              <a:pathLst>
                <a:path extrusionOk="0" h="343" w="344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2"/>
                    <a:pt x="69" y="343"/>
                    <a:pt x="161" y="343"/>
                  </a:cubicBezTo>
                  <a:cubicBezTo>
                    <a:pt x="252" y="343"/>
                    <a:pt x="343" y="252"/>
                    <a:pt x="343" y="160"/>
                  </a:cubicBezTo>
                  <a:cubicBezTo>
                    <a:pt x="343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330125" y="2380364"/>
              <a:ext cx="21796" cy="21796"/>
            </a:xfrm>
            <a:custGeom>
              <a:rect b="b" l="l" r="r" t="t"/>
              <a:pathLst>
                <a:path extrusionOk="0" h="343" w="343">
                  <a:moveTo>
                    <a:pt x="183" y="0"/>
                  </a:moveTo>
                  <a:cubicBezTo>
                    <a:pt x="92" y="0"/>
                    <a:pt x="1" y="69"/>
                    <a:pt x="1" y="183"/>
                  </a:cubicBezTo>
                  <a:cubicBezTo>
                    <a:pt x="1" y="274"/>
                    <a:pt x="92" y="343"/>
                    <a:pt x="183" y="343"/>
                  </a:cubicBezTo>
                  <a:cubicBezTo>
                    <a:pt x="274" y="343"/>
                    <a:pt x="343" y="274"/>
                    <a:pt x="343" y="183"/>
                  </a:cubicBezTo>
                  <a:cubicBezTo>
                    <a:pt x="343" y="69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6330125" y="2481908"/>
              <a:ext cx="21796" cy="21796"/>
            </a:xfrm>
            <a:custGeom>
              <a:rect b="b" l="l" r="r" t="t"/>
              <a:pathLst>
                <a:path extrusionOk="0" h="343" w="343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42"/>
                    <a:pt x="183" y="342"/>
                  </a:cubicBezTo>
                  <a:cubicBezTo>
                    <a:pt x="274" y="342"/>
                    <a:pt x="343" y="274"/>
                    <a:pt x="343" y="183"/>
                  </a:cubicBezTo>
                  <a:cubicBezTo>
                    <a:pt x="343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6156077" y="2001128"/>
              <a:ext cx="416347" cy="647587"/>
            </a:xfrm>
            <a:custGeom>
              <a:rect b="b" l="l" r="r" t="t"/>
              <a:pathLst>
                <a:path extrusionOk="0" h="10191" w="6552">
                  <a:moveTo>
                    <a:pt x="3276" y="1"/>
                  </a:moveTo>
                  <a:cubicBezTo>
                    <a:pt x="2783" y="1"/>
                    <a:pt x="2184" y="130"/>
                    <a:pt x="1690" y="581"/>
                  </a:cubicBezTo>
                  <a:cubicBezTo>
                    <a:pt x="868" y="1312"/>
                    <a:pt x="274" y="1837"/>
                    <a:pt x="206" y="2681"/>
                  </a:cubicBezTo>
                  <a:lnTo>
                    <a:pt x="754" y="2841"/>
                  </a:lnTo>
                  <a:lnTo>
                    <a:pt x="0" y="3480"/>
                  </a:lnTo>
                  <a:lnTo>
                    <a:pt x="1575" y="7269"/>
                  </a:lnTo>
                  <a:lnTo>
                    <a:pt x="2762" y="10008"/>
                  </a:lnTo>
                  <a:lnTo>
                    <a:pt x="3059" y="10077"/>
                  </a:lnTo>
                  <a:cubicBezTo>
                    <a:pt x="3059" y="10077"/>
                    <a:pt x="2306" y="5352"/>
                    <a:pt x="2215" y="4781"/>
                  </a:cubicBezTo>
                  <a:cubicBezTo>
                    <a:pt x="2100" y="4211"/>
                    <a:pt x="1849" y="810"/>
                    <a:pt x="2329" y="627"/>
                  </a:cubicBezTo>
                  <a:cubicBezTo>
                    <a:pt x="2568" y="536"/>
                    <a:pt x="3013" y="513"/>
                    <a:pt x="3399" y="513"/>
                  </a:cubicBezTo>
                  <a:cubicBezTo>
                    <a:pt x="3784" y="513"/>
                    <a:pt x="4109" y="536"/>
                    <a:pt x="4109" y="536"/>
                  </a:cubicBezTo>
                  <a:cubicBezTo>
                    <a:pt x="4109" y="536"/>
                    <a:pt x="4611" y="718"/>
                    <a:pt x="4680" y="1905"/>
                  </a:cubicBezTo>
                  <a:cubicBezTo>
                    <a:pt x="4725" y="3092"/>
                    <a:pt x="3265" y="10191"/>
                    <a:pt x="3265" y="10191"/>
                  </a:cubicBezTo>
                  <a:lnTo>
                    <a:pt x="3744" y="10100"/>
                  </a:lnTo>
                  <a:lnTo>
                    <a:pt x="6551" y="3480"/>
                  </a:lnTo>
                  <a:lnTo>
                    <a:pt x="5798" y="2841"/>
                  </a:lnTo>
                  <a:lnTo>
                    <a:pt x="6300" y="2681"/>
                  </a:lnTo>
                  <a:cubicBezTo>
                    <a:pt x="6300" y="2681"/>
                    <a:pt x="6141" y="1791"/>
                    <a:pt x="5707" y="1335"/>
                  </a:cubicBezTo>
                  <a:cubicBezTo>
                    <a:pt x="5250" y="878"/>
                    <a:pt x="4451" y="239"/>
                    <a:pt x="4018" y="102"/>
                  </a:cubicBezTo>
                  <a:cubicBezTo>
                    <a:pt x="3844" y="50"/>
                    <a:pt x="3580" y="1"/>
                    <a:pt x="32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6156077" y="2010469"/>
              <a:ext cx="416347" cy="638246"/>
            </a:xfrm>
            <a:custGeom>
              <a:rect b="b" l="l" r="r" t="t"/>
              <a:pathLst>
                <a:path extrusionOk="0" fill="none" h="10044" w="6552">
                  <a:moveTo>
                    <a:pt x="2854" y="10044"/>
                  </a:moveTo>
                  <a:cubicBezTo>
                    <a:pt x="2283" y="8857"/>
                    <a:pt x="0" y="3333"/>
                    <a:pt x="0" y="3333"/>
                  </a:cubicBezTo>
                  <a:lnTo>
                    <a:pt x="754" y="2694"/>
                  </a:lnTo>
                  <a:lnTo>
                    <a:pt x="206" y="2534"/>
                  </a:lnTo>
                  <a:cubicBezTo>
                    <a:pt x="525" y="800"/>
                    <a:pt x="2420" y="1"/>
                    <a:pt x="2420" y="1"/>
                  </a:cubicBezTo>
                  <a:lnTo>
                    <a:pt x="4132" y="1"/>
                  </a:lnTo>
                  <a:cubicBezTo>
                    <a:pt x="4132" y="1"/>
                    <a:pt x="6026" y="800"/>
                    <a:pt x="6346" y="2534"/>
                  </a:cubicBezTo>
                  <a:lnTo>
                    <a:pt x="5798" y="2694"/>
                  </a:lnTo>
                  <a:lnTo>
                    <a:pt x="6551" y="3333"/>
                  </a:lnTo>
                  <a:cubicBezTo>
                    <a:pt x="6551" y="3333"/>
                    <a:pt x="4269" y="8857"/>
                    <a:pt x="3698" y="1004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5941424" y="2660279"/>
              <a:ext cx="452567" cy="417935"/>
            </a:xfrm>
            <a:custGeom>
              <a:rect b="b" l="l" r="r" t="t"/>
              <a:pathLst>
                <a:path extrusionOk="0" h="6577" w="7122">
                  <a:moveTo>
                    <a:pt x="7122" y="1"/>
                  </a:moveTo>
                  <a:lnTo>
                    <a:pt x="1986" y="959"/>
                  </a:lnTo>
                  <a:cubicBezTo>
                    <a:pt x="1986" y="959"/>
                    <a:pt x="1187" y="2717"/>
                    <a:pt x="776" y="3904"/>
                  </a:cubicBezTo>
                  <a:cubicBezTo>
                    <a:pt x="571" y="4566"/>
                    <a:pt x="0" y="6414"/>
                    <a:pt x="0" y="6414"/>
                  </a:cubicBezTo>
                  <a:cubicBezTo>
                    <a:pt x="804" y="6527"/>
                    <a:pt x="1484" y="6576"/>
                    <a:pt x="2063" y="6576"/>
                  </a:cubicBezTo>
                  <a:cubicBezTo>
                    <a:pt x="3591" y="6576"/>
                    <a:pt x="4411" y="6235"/>
                    <a:pt x="4908" y="5821"/>
                  </a:cubicBezTo>
                  <a:cubicBezTo>
                    <a:pt x="5593" y="5273"/>
                    <a:pt x="7122" y="1"/>
                    <a:pt x="71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5941424" y="2660279"/>
              <a:ext cx="452567" cy="433758"/>
            </a:xfrm>
            <a:custGeom>
              <a:rect b="b" l="l" r="r" t="t"/>
              <a:pathLst>
                <a:path extrusionOk="0" fill="none" h="6826" w="7122">
                  <a:moveTo>
                    <a:pt x="7122" y="1"/>
                  </a:moveTo>
                  <a:cubicBezTo>
                    <a:pt x="7122" y="1"/>
                    <a:pt x="5593" y="5273"/>
                    <a:pt x="4908" y="5821"/>
                  </a:cubicBezTo>
                  <a:cubicBezTo>
                    <a:pt x="4223" y="6392"/>
                    <a:pt x="2922" y="6825"/>
                    <a:pt x="0" y="6414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6327202" y="2364414"/>
              <a:ext cx="439541" cy="713801"/>
            </a:xfrm>
            <a:custGeom>
              <a:rect b="b" l="l" r="r" t="t"/>
              <a:pathLst>
                <a:path extrusionOk="0" h="11233" w="6917">
                  <a:moveTo>
                    <a:pt x="4201" y="0"/>
                  </a:moveTo>
                  <a:lnTo>
                    <a:pt x="389" y="2100"/>
                  </a:lnTo>
                  <a:lnTo>
                    <a:pt x="92" y="4497"/>
                  </a:lnTo>
                  <a:lnTo>
                    <a:pt x="1" y="4520"/>
                  </a:lnTo>
                  <a:cubicBezTo>
                    <a:pt x="1" y="4520"/>
                    <a:pt x="1507" y="9929"/>
                    <a:pt x="2169" y="10477"/>
                  </a:cubicBezTo>
                  <a:cubicBezTo>
                    <a:pt x="2649" y="10891"/>
                    <a:pt x="3441" y="11232"/>
                    <a:pt x="4919" y="11232"/>
                  </a:cubicBezTo>
                  <a:cubicBezTo>
                    <a:pt x="5480" y="11232"/>
                    <a:pt x="6139" y="11183"/>
                    <a:pt x="6917" y="11070"/>
                  </a:cubicBezTo>
                  <a:cubicBezTo>
                    <a:pt x="6917" y="11070"/>
                    <a:pt x="6369" y="9222"/>
                    <a:pt x="6164" y="8560"/>
                  </a:cubicBezTo>
                  <a:cubicBezTo>
                    <a:pt x="5776" y="7373"/>
                    <a:pt x="4680" y="4337"/>
                    <a:pt x="4680" y="4337"/>
                  </a:cubicBezTo>
                  <a:lnTo>
                    <a:pt x="4657" y="4337"/>
                  </a:lnTo>
                  <a:lnTo>
                    <a:pt x="4155" y="2967"/>
                  </a:lnTo>
                  <a:lnTo>
                    <a:pt x="4977" y="36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327202" y="2397775"/>
              <a:ext cx="439541" cy="696263"/>
            </a:xfrm>
            <a:custGeom>
              <a:rect b="b" l="l" r="r" t="t"/>
              <a:pathLst>
                <a:path extrusionOk="0" fill="none" h="10957" w="6917">
                  <a:moveTo>
                    <a:pt x="1" y="3995"/>
                  </a:moveTo>
                  <a:cubicBezTo>
                    <a:pt x="1" y="3995"/>
                    <a:pt x="1507" y="9404"/>
                    <a:pt x="2169" y="9952"/>
                  </a:cubicBezTo>
                  <a:cubicBezTo>
                    <a:pt x="2831" y="10523"/>
                    <a:pt x="4087" y="10956"/>
                    <a:pt x="6917" y="10545"/>
                  </a:cubicBezTo>
                  <a:lnTo>
                    <a:pt x="6232" y="8309"/>
                  </a:lnTo>
                  <a:lnTo>
                    <a:pt x="4589" y="3584"/>
                  </a:lnTo>
                  <a:lnTo>
                    <a:pt x="4155" y="2442"/>
                  </a:lnTo>
                  <a:lnTo>
                    <a:pt x="495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6057456" y="2187632"/>
              <a:ext cx="494634" cy="552460"/>
            </a:xfrm>
            <a:custGeom>
              <a:rect b="b" l="l" r="r" t="t"/>
              <a:pathLst>
                <a:path extrusionOk="0" h="8694" w="7784">
                  <a:moveTo>
                    <a:pt x="4811" y="1"/>
                  </a:moveTo>
                  <a:cubicBezTo>
                    <a:pt x="4730" y="1"/>
                    <a:pt x="4647" y="14"/>
                    <a:pt x="4565" y="43"/>
                  </a:cubicBezTo>
                  <a:lnTo>
                    <a:pt x="571" y="1527"/>
                  </a:lnTo>
                  <a:cubicBezTo>
                    <a:pt x="183" y="1664"/>
                    <a:pt x="0" y="2097"/>
                    <a:pt x="137" y="2485"/>
                  </a:cubicBezTo>
                  <a:lnTo>
                    <a:pt x="2237" y="8215"/>
                  </a:lnTo>
                  <a:cubicBezTo>
                    <a:pt x="2361" y="8516"/>
                    <a:pt x="2637" y="8693"/>
                    <a:pt x="2936" y="8693"/>
                  </a:cubicBezTo>
                  <a:cubicBezTo>
                    <a:pt x="3022" y="8693"/>
                    <a:pt x="3109" y="8679"/>
                    <a:pt x="3196" y="8648"/>
                  </a:cubicBezTo>
                  <a:lnTo>
                    <a:pt x="7190" y="7187"/>
                  </a:lnTo>
                  <a:cubicBezTo>
                    <a:pt x="7578" y="7028"/>
                    <a:pt x="7784" y="6617"/>
                    <a:pt x="7624" y="6229"/>
                  </a:cubicBezTo>
                  <a:lnTo>
                    <a:pt x="5524" y="500"/>
                  </a:lnTo>
                  <a:cubicBezTo>
                    <a:pt x="5398" y="193"/>
                    <a:pt x="5115" y="1"/>
                    <a:pt x="4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135743" y="2201358"/>
              <a:ext cx="178498" cy="96207"/>
            </a:xfrm>
            <a:custGeom>
              <a:rect b="b" l="l" r="r" t="t"/>
              <a:pathLst>
                <a:path extrusionOk="0" h="1514" w="2809">
                  <a:moveTo>
                    <a:pt x="2363" y="1"/>
                  </a:moveTo>
                  <a:cubicBezTo>
                    <a:pt x="2314" y="1"/>
                    <a:pt x="2264" y="11"/>
                    <a:pt x="2215" y="33"/>
                  </a:cubicBezTo>
                  <a:lnTo>
                    <a:pt x="320" y="717"/>
                  </a:lnTo>
                  <a:cubicBezTo>
                    <a:pt x="92" y="809"/>
                    <a:pt x="1" y="1037"/>
                    <a:pt x="69" y="1242"/>
                  </a:cubicBezTo>
                  <a:cubicBezTo>
                    <a:pt x="143" y="1407"/>
                    <a:pt x="304" y="1513"/>
                    <a:pt x="471" y="1513"/>
                  </a:cubicBezTo>
                  <a:cubicBezTo>
                    <a:pt x="512" y="1513"/>
                    <a:pt x="554" y="1507"/>
                    <a:pt x="594" y="1493"/>
                  </a:cubicBezTo>
                  <a:lnTo>
                    <a:pt x="2489" y="786"/>
                  </a:lnTo>
                  <a:cubicBezTo>
                    <a:pt x="2694" y="717"/>
                    <a:pt x="2808" y="466"/>
                    <a:pt x="2740" y="261"/>
                  </a:cubicBezTo>
                  <a:cubicBezTo>
                    <a:pt x="2670" y="104"/>
                    <a:pt x="2521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182194" y="2270304"/>
              <a:ext cx="344223" cy="324778"/>
            </a:xfrm>
            <a:custGeom>
              <a:rect b="b" l="l" r="r" t="t"/>
              <a:pathLst>
                <a:path extrusionOk="0" h="5111" w="5417">
                  <a:moveTo>
                    <a:pt x="4372" y="0"/>
                  </a:moveTo>
                  <a:cubicBezTo>
                    <a:pt x="4062" y="0"/>
                    <a:pt x="3127" y="1253"/>
                    <a:pt x="3127" y="1253"/>
                  </a:cubicBezTo>
                  <a:cubicBezTo>
                    <a:pt x="3127" y="1253"/>
                    <a:pt x="3675" y="271"/>
                    <a:pt x="3447" y="203"/>
                  </a:cubicBezTo>
                  <a:cubicBezTo>
                    <a:pt x="3443" y="202"/>
                    <a:pt x="3439" y="201"/>
                    <a:pt x="3434" y="201"/>
                  </a:cubicBezTo>
                  <a:cubicBezTo>
                    <a:pt x="3163" y="201"/>
                    <a:pt x="2169" y="2231"/>
                    <a:pt x="799" y="3444"/>
                  </a:cubicBezTo>
                  <a:cubicBezTo>
                    <a:pt x="0" y="4129"/>
                    <a:pt x="2100" y="5110"/>
                    <a:pt x="2100" y="5110"/>
                  </a:cubicBezTo>
                  <a:cubicBezTo>
                    <a:pt x="2100" y="5110"/>
                    <a:pt x="5205" y="2052"/>
                    <a:pt x="5387" y="1184"/>
                  </a:cubicBezTo>
                  <a:cubicBezTo>
                    <a:pt x="5417" y="1046"/>
                    <a:pt x="5396" y="989"/>
                    <a:pt x="5344" y="989"/>
                  </a:cubicBezTo>
                  <a:cubicBezTo>
                    <a:pt x="5236" y="989"/>
                    <a:pt x="4990" y="1229"/>
                    <a:pt x="4759" y="1486"/>
                  </a:cubicBezTo>
                  <a:lnTo>
                    <a:pt x="4759" y="1486"/>
                  </a:lnTo>
                  <a:cubicBezTo>
                    <a:pt x="4984" y="1186"/>
                    <a:pt x="5179" y="861"/>
                    <a:pt x="5090" y="728"/>
                  </a:cubicBezTo>
                  <a:cubicBezTo>
                    <a:pt x="5077" y="707"/>
                    <a:pt x="5057" y="697"/>
                    <a:pt x="5031" y="697"/>
                  </a:cubicBezTo>
                  <a:cubicBezTo>
                    <a:pt x="4847" y="697"/>
                    <a:pt x="4384" y="1215"/>
                    <a:pt x="4104" y="1548"/>
                  </a:cubicBezTo>
                  <a:lnTo>
                    <a:pt x="4104" y="1548"/>
                  </a:lnTo>
                  <a:cubicBezTo>
                    <a:pt x="4419" y="1150"/>
                    <a:pt x="4939" y="447"/>
                    <a:pt x="4794" y="317"/>
                  </a:cubicBezTo>
                  <a:cubicBezTo>
                    <a:pt x="4783" y="308"/>
                    <a:pt x="4769" y="304"/>
                    <a:pt x="4753" y="304"/>
                  </a:cubicBezTo>
                  <a:cubicBezTo>
                    <a:pt x="4599" y="304"/>
                    <a:pt x="4235" y="687"/>
                    <a:pt x="3942" y="1029"/>
                  </a:cubicBezTo>
                  <a:lnTo>
                    <a:pt x="3942" y="1029"/>
                  </a:lnTo>
                  <a:cubicBezTo>
                    <a:pt x="4244" y="634"/>
                    <a:pt x="4574" y="139"/>
                    <a:pt x="4428" y="20"/>
                  </a:cubicBezTo>
                  <a:cubicBezTo>
                    <a:pt x="4413" y="7"/>
                    <a:pt x="4394" y="0"/>
                    <a:pt x="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210408" y="2267127"/>
              <a:ext cx="270638" cy="246237"/>
            </a:xfrm>
            <a:custGeom>
              <a:rect b="b" l="l" r="r" t="t"/>
              <a:pathLst>
                <a:path extrusionOk="0" h="3875" w="4259">
                  <a:moveTo>
                    <a:pt x="3903" y="1"/>
                  </a:moveTo>
                  <a:cubicBezTo>
                    <a:pt x="3819" y="1"/>
                    <a:pt x="3723" y="62"/>
                    <a:pt x="3642" y="116"/>
                  </a:cubicBezTo>
                  <a:cubicBezTo>
                    <a:pt x="3572" y="163"/>
                    <a:pt x="3305" y="400"/>
                    <a:pt x="3071" y="645"/>
                  </a:cubicBezTo>
                  <a:lnTo>
                    <a:pt x="3071" y="645"/>
                  </a:lnTo>
                  <a:cubicBezTo>
                    <a:pt x="3135" y="485"/>
                    <a:pt x="3166" y="381"/>
                    <a:pt x="3071" y="230"/>
                  </a:cubicBezTo>
                  <a:cubicBezTo>
                    <a:pt x="3058" y="203"/>
                    <a:pt x="3045" y="192"/>
                    <a:pt x="3031" y="192"/>
                  </a:cubicBezTo>
                  <a:cubicBezTo>
                    <a:pt x="3022" y="192"/>
                    <a:pt x="3012" y="198"/>
                    <a:pt x="3003" y="207"/>
                  </a:cubicBezTo>
                  <a:cubicBezTo>
                    <a:pt x="2364" y="481"/>
                    <a:pt x="1953" y="1531"/>
                    <a:pt x="1565" y="2056"/>
                  </a:cubicBezTo>
                  <a:cubicBezTo>
                    <a:pt x="1108" y="2672"/>
                    <a:pt x="583" y="3243"/>
                    <a:pt x="36" y="3791"/>
                  </a:cubicBezTo>
                  <a:cubicBezTo>
                    <a:pt x="1" y="3826"/>
                    <a:pt x="33" y="3874"/>
                    <a:pt x="70" y="3874"/>
                  </a:cubicBezTo>
                  <a:cubicBezTo>
                    <a:pt x="82" y="3874"/>
                    <a:pt x="94" y="3870"/>
                    <a:pt x="104" y="3859"/>
                  </a:cubicBezTo>
                  <a:cubicBezTo>
                    <a:pt x="652" y="3312"/>
                    <a:pt x="1200" y="2718"/>
                    <a:pt x="1656" y="2102"/>
                  </a:cubicBezTo>
                  <a:cubicBezTo>
                    <a:pt x="1930" y="1759"/>
                    <a:pt x="2158" y="1371"/>
                    <a:pt x="2410" y="1029"/>
                  </a:cubicBezTo>
                  <a:cubicBezTo>
                    <a:pt x="2494" y="894"/>
                    <a:pt x="2752" y="560"/>
                    <a:pt x="2863" y="560"/>
                  </a:cubicBezTo>
                  <a:cubicBezTo>
                    <a:pt x="2903" y="560"/>
                    <a:pt x="2924" y="602"/>
                    <a:pt x="2912" y="709"/>
                  </a:cubicBezTo>
                  <a:cubicBezTo>
                    <a:pt x="2912" y="755"/>
                    <a:pt x="2899" y="805"/>
                    <a:pt x="2878" y="858"/>
                  </a:cubicBezTo>
                  <a:lnTo>
                    <a:pt x="2878" y="858"/>
                  </a:lnTo>
                  <a:cubicBezTo>
                    <a:pt x="2753" y="1007"/>
                    <a:pt x="2667" y="1139"/>
                    <a:pt x="2681" y="1204"/>
                  </a:cubicBezTo>
                  <a:lnTo>
                    <a:pt x="2681" y="1204"/>
                  </a:lnTo>
                  <a:cubicBezTo>
                    <a:pt x="2674" y="1214"/>
                    <a:pt x="2667" y="1225"/>
                    <a:pt x="2661" y="1234"/>
                  </a:cubicBezTo>
                  <a:cubicBezTo>
                    <a:pt x="2646" y="1279"/>
                    <a:pt x="2670" y="1314"/>
                    <a:pt x="2701" y="1314"/>
                  </a:cubicBezTo>
                  <a:cubicBezTo>
                    <a:pt x="2717" y="1314"/>
                    <a:pt x="2736" y="1304"/>
                    <a:pt x="2752" y="1280"/>
                  </a:cubicBezTo>
                  <a:cubicBezTo>
                    <a:pt x="2957" y="983"/>
                    <a:pt x="3186" y="687"/>
                    <a:pt x="3437" y="436"/>
                  </a:cubicBezTo>
                  <a:cubicBezTo>
                    <a:pt x="3563" y="323"/>
                    <a:pt x="3725" y="176"/>
                    <a:pt x="3819" y="176"/>
                  </a:cubicBezTo>
                  <a:cubicBezTo>
                    <a:pt x="3878" y="176"/>
                    <a:pt x="3911" y="232"/>
                    <a:pt x="3893" y="390"/>
                  </a:cubicBezTo>
                  <a:cubicBezTo>
                    <a:pt x="3848" y="755"/>
                    <a:pt x="3345" y="1234"/>
                    <a:pt x="3117" y="1486"/>
                  </a:cubicBezTo>
                  <a:cubicBezTo>
                    <a:pt x="3082" y="1521"/>
                    <a:pt x="3128" y="1569"/>
                    <a:pt x="3171" y="1569"/>
                  </a:cubicBezTo>
                  <a:cubicBezTo>
                    <a:pt x="3185" y="1569"/>
                    <a:pt x="3198" y="1565"/>
                    <a:pt x="3208" y="1554"/>
                  </a:cubicBezTo>
                  <a:cubicBezTo>
                    <a:pt x="3414" y="1303"/>
                    <a:pt x="4258" y="481"/>
                    <a:pt x="4053" y="116"/>
                  </a:cubicBezTo>
                  <a:cubicBezTo>
                    <a:pt x="4015" y="31"/>
                    <a:pt x="3962" y="1"/>
                    <a:pt x="3903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6427984" y="2284093"/>
              <a:ext cx="69010" cy="100147"/>
            </a:xfrm>
            <a:custGeom>
              <a:rect b="b" l="l" r="r" t="t"/>
              <a:pathLst>
                <a:path extrusionOk="0" h="1576" w="1086">
                  <a:moveTo>
                    <a:pt x="860" y="1"/>
                  </a:moveTo>
                  <a:cubicBezTo>
                    <a:pt x="609" y="1"/>
                    <a:pt x="369" y="343"/>
                    <a:pt x="264" y="511"/>
                  </a:cubicBezTo>
                  <a:cubicBezTo>
                    <a:pt x="231" y="543"/>
                    <a:pt x="268" y="575"/>
                    <a:pt x="300" y="575"/>
                  </a:cubicBezTo>
                  <a:cubicBezTo>
                    <a:pt x="313" y="575"/>
                    <a:pt x="326" y="570"/>
                    <a:pt x="332" y="557"/>
                  </a:cubicBezTo>
                  <a:cubicBezTo>
                    <a:pt x="446" y="420"/>
                    <a:pt x="560" y="260"/>
                    <a:pt x="720" y="169"/>
                  </a:cubicBezTo>
                  <a:cubicBezTo>
                    <a:pt x="769" y="139"/>
                    <a:pt x="822" y="118"/>
                    <a:pt x="865" y="118"/>
                  </a:cubicBezTo>
                  <a:cubicBezTo>
                    <a:pt x="922" y="118"/>
                    <a:pt x="962" y="156"/>
                    <a:pt x="948" y="260"/>
                  </a:cubicBezTo>
                  <a:cubicBezTo>
                    <a:pt x="926" y="420"/>
                    <a:pt x="743" y="579"/>
                    <a:pt x="652" y="716"/>
                  </a:cubicBezTo>
                  <a:cubicBezTo>
                    <a:pt x="469" y="990"/>
                    <a:pt x="241" y="1241"/>
                    <a:pt x="35" y="1492"/>
                  </a:cubicBezTo>
                  <a:cubicBezTo>
                    <a:pt x="0" y="1527"/>
                    <a:pt x="33" y="1576"/>
                    <a:pt x="70" y="1576"/>
                  </a:cubicBezTo>
                  <a:cubicBezTo>
                    <a:pt x="82" y="1576"/>
                    <a:pt x="93" y="1571"/>
                    <a:pt x="104" y="1561"/>
                  </a:cubicBezTo>
                  <a:cubicBezTo>
                    <a:pt x="424" y="1196"/>
                    <a:pt x="834" y="808"/>
                    <a:pt x="1017" y="351"/>
                  </a:cubicBezTo>
                  <a:cubicBezTo>
                    <a:pt x="1063" y="237"/>
                    <a:pt x="1085" y="54"/>
                    <a:pt x="926" y="9"/>
                  </a:cubicBezTo>
                  <a:cubicBezTo>
                    <a:pt x="904" y="3"/>
                    <a:pt x="882" y="1"/>
                    <a:pt x="860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6455562" y="2309003"/>
              <a:ext cx="58843" cy="88328"/>
            </a:xfrm>
            <a:custGeom>
              <a:rect b="b" l="l" r="r" t="t"/>
              <a:pathLst>
                <a:path extrusionOk="0" h="1390" w="926">
                  <a:moveTo>
                    <a:pt x="745" y="1"/>
                  </a:moveTo>
                  <a:cubicBezTo>
                    <a:pt x="523" y="1"/>
                    <a:pt x="134" y="436"/>
                    <a:pt x="81" y="507"/>
                  </a:cubicBezTo>
                  <a:cubicBezTo>
                    <a:pt x="46" y="542"/>
                    <a:pt x="78" y="590"/>
                    <a:pt x="115" y="590"/>
                  </a:cubicBezTo>
                  <a:cubicBezTo>
                    <a:pt x="127" y="590"/>
                    <a:pt x="139" y="586"/>
                    <a:pt x="149" y="575"/>
                  </a:cubicBezTo>
                  <a:cubicBezTo>
                    <a:pt x="286" y="438"/>
                    <a:pt x="423" y="256"/>
                    <a:pt x="606" y="165"/>
                  </a:cubicBezTo>
                  <a:cubicBezTo>
                    <a:pt x="648" y="143"/>
                    <a:pt x="682" y="133"/>
                    <a:pt x="707" y="133"/>
                  </a:cubicBezTo>
                  <a:cubicBezTo>
                    <a:pt x="762" y="133"/>
                    <a:pt x="774" y="184"/>
                    <a:pt x="743" y="279"/>
                  </a:cubicBezTo>
                  <a:cubicBezTo>
                    <a:pt x="674" y="507"/>
                    <a:pt x="514" y="690"/>
                    <a:pt x="378" y="872"/>
                  </a:cubicBezTo>
                  <a:cubicBezTo>
                    <a:pt x="263" y="1032"/>
                    <a:pt x="149" y="1169"/>
                    <a:pt x="35" y="1306"/>
                  </a:cubicBezTo>
                  <a:cubicBezTo>
                    <a:pt x="0" y="1341"/>
                    <a:pt x="32" y="1389"/>
                    <a:pt x="70" y="1389"/>
                  </a:cubicBezTo>
                  <a:cubicBezTo>
                    <a:pt x="81" y="1389"/>
                    <a:pt x="93" y="1385"/>
                    <a:pt x="104" y="1374"/>
                  </a:cubicBezTo>
                  <a:cubicBezTo>
                    <a:pt x="286" y="1169"/>
                    <a:pt x="469" y="941"/>
                    <a:pt x="629" y="712"/>
                  </a:cubicBezTo>
                  <a:cubicBezTo>
                    <a:pt x="720" y="575"/>
                    <a:pt x="925" y="324"/>
                    <a:pt x="880" y="119"/>
                  </a:cubicBezTo>
                  <a:cubicBezTo>
                    <a:pt x="855" y="34"/>
                    <a:pt x="806" y="1"/>
                    <a:pt x="745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6310490" y="2327049"/>
              <a:ext cx="235815" cy="270448"/>
            </a:xfrm>
            <a:custGeom>
              <a:rect b="b" l="l" r="r" t="t"/>
              <a:pathLst>
                <a:path extrusionOk="0" h="4256" w="3711">
                  <a:moveTo>
                    <a:pt x="3282" y="1"/>
                  </a:moveTo>
                  <a:cubicBezTo>
                    <a:pt x="3071" y="1"/>
                    <a:pt x="2829" y="377"/>
                    <a:pt x="2752" y="474"/>
                  </a:cubicBezTo>
                  <a:cubicBezTo>
                    <a:pt x="2716" y="527"/>
                    <a:pt x="2750" y="580"/>
                    <a:pt x="2788" y="580"/>
                  </a:cubicBezTo>
                  <a:cubicBezTo>
                    <a:pt x="2799" y="580"/>
                    <a:pt x="2810" y="576"/>
                    <a:pt x="2820" y="565"/>
                  </a:cubicBezTo>
                  <a:cubicBezTo>
                    <a:pt x="2887" y="476"/>
                    <a:pt x="3148" y="85"/>
                    <a:pt x="3288" y="85"/>
                  </a:cubicBezTo>
                  <a:cubicBezTo>
                    <a:pt x="3292" y="85"/>
                    <a:pt x="3296" y="85"/>
                    <a:pt x="3300" y="86"/>
                  </a:cubicBezTo>
                  <a:cubicBezTo>
                    <a:pt x="3551" y="154"/>
                    <a:pt x="3071" y="862"/>
                    <a:pt x="3026" y="931"/>
                  </a:cubicBezTo>
                  <a:cubicBezTo>
                    <a:pt x="2775" y="1341"/>
                    <a:pt x="2455" y="1661"/>
                    <a:pt x="2158" y="2003"/>
                  </a:cubicBezTo>
                  <a:cubicBezTo>
                    <a:pt x="1474" y="2734"/>
                    <a:pt x="835" y="3555"/>
                    <a:pt x="36" y="4172"/>
                  </a:cubicBezTo>
                  <a:cubicBezTo>
                    <a:pt x="1" y="4207"/>
                    <a:pt x="33" y="4255"/>
                    <a:pt x="81" y="4255"/>
                  </a:cubicBezTo>
                  <a:cubicBezTo>
                    <a:pt x="95" y="4255"/>
                    <a:pt x="111" y="4251"/>
                    <a:pt x="127" y="4240"/>
                  </a:cubicBezTo>
                  <a:cubicBezTo>
                    <a:pt x="698" y="3784"/>
                    <a:pt x="1177" y="3190"/>
                    <a:pt x="1679" y="2665"/>
                  </a:cubicBezTo>
                  <a:cubicBezTo>
                    <a:pt x="2113" y="2186"/>
                    <a:pt x="2592" y="1729"/>
                    <a:pt x="2980" y="1182"/>
                  </a:cubicBezTo>
                  <a:cubicBezTo>
                    <a:pt x="3094" y="1045"/>
                    <a:pt x="3711" y="291"/>
                    <a:pt x="3391" y="40"/>
                  </a:cubicBezTo>
                  <a:cubicBezTo>
                    <a:pt x="3356" y="13"/>
                    <a:pt x="3320" y="1"/>
                    <a:pt x="3282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5971862" y="2397775"/>
              <a:ext cx="443925" cy="425497"/>
            </a:xfrm>
            <a:custGeom>
              <a:rect b="b" l="l" r="r" t="t"/>
              <a:pathLst>
                <a:path extrusionOk="0" h="6696" w="6986">
                  <a:moveTo>
                    <a:pt x="4794" y="0"/>
                  </a:moveTo>
                  <a:lnTo>
                    <a:pt x="2443" y="1183"/>
                  </a:lnTo>
                  <a:lnTo>
                    <a:pt x="2443" y="1119"/>
                  </a:lnTo>
                  <a:lnTo>
                    <a:pt x="2329" y="1233"/>
                  </a:lnTo>
                  <a:lnTo>
                    <a:pt x="434" y="2169"/>
                  </a:lnTo>
                  <a:lnTo>
                    <a:pt x="1" y="5843"/>
                  </a:lnTo>
                  <a:cubicBezTo>
                    <a:pt x="561" y="6404"/>
                    <a:pt x="1304" y="6695"/>
                    <a:pt x="2105" y="6695"/>
                  </a:cubicBezTo>
                  <a:cubicBezTo>
                    <a:pt x="3914" y="6695"/>
                    <a:pt x="6020" y="5207"/>
                    <a:pt x="6985" y="1963"/>
                  </a:cubicBezTo>
                  <a:lnTo>
                    <a:pt x="4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5955912" y="2397775"/>
              <a:ext cx="459875" cy="493173"/>
            </a:xfrm>
            <a:custGeom>
              <a:rect b="b" l="l" r="r" t="t"/>
              <a:pathLst>
                <a:path extrusionOk="0" fill="none" h="7761" w="7237">
                  <a:moveTo>
                    <a:pt x="1" y="5570"/>
                  </a:moveTo>
                  <a:cubicBezTo>
                    <a:pt x="1713" y="7761"/>
                    <a:pt x="5775" y="6848"/>
                    <a:pt x="7236" y="1963"/>
                  </a:cubicBezTo>
                  <a:lnTo>
                    <a:pt x="5045" y="0"/>
                  </a:lnTo>
                  <a:lnTo>
                    <a:pt x="1324" y="1872"/>
                  </a:ln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6212632" y="2429674"/>
              <a:ext cx="169792" cy="181357"/>
            </a:xfrm>
            <a:custGeom>
              <a:rect b="b" l="l" r="r" t="t"/>
              <a:pathLst>
                <a:path extrusionOk="0" fill="none" h="2854" w="2672">
                  <a:moveTo>
                    <a:pt x="1" y="0"/>
                  </a:moveTo>
                  <a:lnTo>
                    <a:pt x="2671" y="2853"/>
                  </a:ln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6251775" y="2425290"/>
              <a:ext cx="26181" cy="26181"/>
            </a:xfrm>
            <a:custGeom>
              <a:rect b="b" l="l" r="r" t="t"/>
              <a:pathLst>
                <a:path extrusionOk="0" h="412" w="412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1" y="412"/>
                    <a:pt x="412" y="320"/>
                    <a:pt x="412" y="206"/>
                  </a:cubicBezTo>
                  <a:cubicBezTo>
                    <a:pt x="412" y="92"/>
                    <a:pt x="321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6240210" y="1982954"/>
              <a:ext cx="272735" cy="142468"/>
            </a:xfrm>
            <a:custGeom>
              <a:rect b="b" l="l" r="r" t="t"/>
              <a:pathLst>
                <a:path extrusionOk="0" h="2242" w="4292">
                  <a:moveTo>
                    <a:pt x="1995" y="0"/>
                  </a:moveTo>
                  <a:cubicBezTo>
                    <a:pt x="1623" y="0"/>
                    <a:pt x="1370" y="183"/>
                    <a:pt x="1370" y="183"/>
                  </a:cubicBezTo>
                  <a:cubicBezTo>
                    <a:pt x="1370" y="183"/>
                    <a:pt x="0" y="1027"/>
                    <a:pt x="183" y="1712"/>
                  </a:cubicBezTo>
                  <a:cubicBezTo>
                    <a:pt x="277" y="2075"/>
                    <a:pt x="624" y="2240"/>
                    <a:pt x="1016" y="2240"/>
                  </a:cubicBezTo>
                  <a:cubicBezTo>
                    <a:pt x="1387" y="2240"/>
                    <a:pt x="1800" y="2093"/>
                    <a:pt x="2077" y="1826"/>
                  </a:cubicBezTo>
                  <a:cubicBezTo>
                    <a:pt x="2077" y="1826"/>
                    <a:pt x="2563" y="2242"/>
                    <a:pt x="3058" y="2242"/>
                  </a:cubicBezTo>
                  <a:cubicBezTo>
                    <a:pt x="3198" y="2242"/>
                    <a:pt x="3339" y="2209"/>
                    <a:pt x="3470" y="2123"/>
                  </a:cubicBezTo>
                  <a:cubicBezTo>
                    <a:pt x="4292" y="1621"/>
                    <a:pt x="3310" y="616"/>
                    <a:pt x="2625" y="183"/>
                  </a:cubicBezTo>
                  <a:cubicBezTo>
                    <a:pt x="2397" y="46"/>
                    <a:pt x="218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6240210" y="1968402"/>
              <a:ext cx="272735" cy="174113"/>
            </a:xfrm>
            <a:custGeom>
              <a:rect b="b" l="l" r="r" t="t"/>
              <a:pathLst>
                <a:path extrusionOk="0" fill="none" h="2740" w="4292">
                  <a:moveTo>
                    <a:pt x="2077" y="2055"/>
                  </a:moveTo>
                  <a:cubicBezTo>
                    <a:pt x="2077" y="2055"/>
                    <a:pt x="2876" y="2740"/>
                    <a:pt x="3470" y="2352"/>
                  </a:cubicBezTo>
                  <a:cubicBezTo>
                    <a:pt x="4292" y="1850"/>
                    <a:pt x="3310" y="845"/>
                    <a:pt x="2625" y="412"/>
                  </a:cubicBezTo>
                  <a:cubicBezTo>
                    <a:pt x="1941" y="1"/>
                    <a:pt x="1370" y="412"/>
                    <a:pt x="1370" y="412"/>
                  </a:cubicBezTo>
                  <a:cubicBezTo>
                    <a:pt x="1370" y="412"/>
                    <a:pt x="0" y="1256"/>
                    <a:pt x="183" y="1941"/>
                  </a:cubicBezTo>
                  <a:cubicBezTo>
                    <a:pt x="366" y="2649"/>
                    <a:pt x="1507" y="2603"/>
                    <a:pt x="2077" y="2055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150294" y="1624434"/>
              <a:ext cx="467056" cy="390675"/>
            </a:xfrm>
            <a:custGeom>
              <a:rect b="b" l="l" r="r" t="t"/>
              <a:pathLst>
                <a:path extrusionOk="0" h="6148" w="7350">
                  <a:moveTo>
                    <a:pt x="3755" y="0"/>
                  </a:moveTo>
                  <a:cubicBezTo>
                    <a:pt x="3013" y="0"/>
                    <a:pt x="1776" y="281"/>
                    <a:pt x="959" y="1944"/>
                  </a:cubicBezTo>
                  <a:cubicBezTo>
                    <a:pt x="0" y="3885"/>
                    <a:pt x="297" y="5231"/>
                    <a:pt x="480" y="5756"/>
                  </a:cubicBezTo>
                  <a:cubicBezTo>
                    <a:pt x="525" y="5916"/>
                    <a:pt x="662" y="6007"/>
                    <a:pt x="799" y="6007"/>
                  </a:cubicBezTo>
                  <a:lnTo>
                    <a:pt x="5935" y="6144"/>
                  </a:lnTo>
                  <a:cubicBezTo>
                    <a:pt x="5948" y="6146"/>
                    <a:pt x="5962" y="6147"/>
                    <a:pt x="5975" y="6147"/>
                  </a:cubicBezTo>
                  <a:cubicBezTo>
                    <a:pt x="6117" y="6147"/>
                    <a:pt x="6235" y="6037"/>
                    <a:pt x="6277" y="5870"/>
                  </a:cubicBezTo>
                  <a:cubicBezTo>
                    <a:pt x="6574" y="4798"/>
                    <a:pt x="7350" y="1009"/>
                    <a:pt x="4383" y="73"/>
                  </a:cubicBezTo>
                  <a:cubicBezTo>
                    <a:pt x="4383" y="73"/>
                    <a:pt x="4133" y="0"/>
                    <a:pt x="3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6295303" y="1705771"/>
              <a:ext cx="229270" cy="374471"/>
            </a:xfrm>
            <a:custGeom>
              <a:rect b="b" l="l" r="r" t="t"/>
              <a:pathLst>
                <a:path extrusionOk="0" h="5893" w="3608">
                  <a:moveTo>
                    <a:pt x="2266" y="0"/>
                  </a:moveTo>
                  <a:cubicBezTo>
                    <a:pt x="2241" y="0"/>
                    <a:pt x="2217" y="1"/>
                    <a:pt x="2192" y="2"/>
                  </a:cubicBezTo>
                  <a:lnTo>
                    <a:pt x="1188" y="48"/>
                  </a:lnTo>
                  <a:cubicBezTo>
                    <a:pt x="526" y="71"/>
                    <a:pt x="1" y="733"/>
                    <a:pt x="46" y="1509"/>
                  </a:cubicBezTo>
                  <a:lnTo>
                    <a:pt x="115" y="3061"/>
                  </a:lnTo>
                  <a:cubicBezTo>
                    <a:pt x="115" y="3107"/>
                    <a:pt x="115" y="3152"/>
                    <a:pt x="138" y="3198"/>
                  </a:cubicBezTo>
                  <a:cubicBezTo>
                    <a:pt x="115" y="3244"/>
                    <a:pt x="115" y="3289"/>
                    <a:pt x="115" y="3335"/>
                  </a:cubicBezTo>
                  <a:lnTo>
                    <a:pt x="161" y="4294"/>
                  </a:lnTo>
                  <a:lnTo>
                    <a:pt x="161" y="4339"/>
                  </a:lnTo>
                  <a:lnTo>
                    <a:pt x="229" y="5298"/>
                  </a:lnTo>
                  <a:cubicBezTo>
                    <a:pt x="229" y="5627"/>
                    <a:pt x="503" y="5893"/>
                    <a:pt x="828" y="5893"/>
                  </a:cubicBezTo>
                  <a:cubicBezTo>
                    <a:pt x="841" y="5893"/>
                    <a:pt x="855" y="5892"/>
                    <a:pt x="868" y="5891"/>
                  </a:cubicBezTo>
                  <a:lnTo>
                    <a:pt x="1279" y="5869"/>
                  </a:lnTo>
                  <a:cubicBezTo>
                    <a:pt x="1621" y="5869"/>
                    <a:pt x="1895" y="5572"/>
                    <a:pt x="1872" y="5207"/>
                  </a:cubicBezTo>
                  <a:lnTo>
                    <a:pt x="1827" y="4385"/>
                  </a:lnTo>
                  <a:lnTo>
                    <a:pt x="2420" y="4339"/>
                  </a:lnTo>
                  <a:cubicBezTo>
                    <a:pt x="3082" y="4316"/>
                    <a:pt x="3607" y="3655"/>
                    <a:pt x="3561" y="2901"/>
                  </a:cubicBezTo>
                  <a:lnTo>
                    <a:pt x="3493" y="1326"/>
                  </a:lnTo>
                  <a:cubicBezTo>
                    <a:pt x="3449" y="578"/>
                    <a:pt x="2917" y="0"/>
                    <a:pt x="2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6295303" y="1702975"/>
              <a:ext cx="229270" cy="378665"/>
            </a:xfrm>
            <a:custGeom>
              <a:rect b="b" l="l" r="r" t="t"/>
              <a:pathLst>
                <a:path extrusionOk="0" fill="none" h="5959" w="3608">
                  <a:moveTo>
                    <a:pt x="2192" y="46"/>
                  </a:moveTo>
                  <a:lnTo>
                    <a:pt x="1188" y="92"/>
                  </a:lnTo>
                  <a:cubicBezTo>
                    <a:pt x="526" y="115"/>
                    <a:pt x="1" y="777"/>
                    <a:pt x="46" y="1553"/>
                  </a:cubicBezTo>
                  <a:lnTo>
                    <a:pt x="115" y="3105"/>
                  </a:lnTo>
                  <a:cubicBezTo>
                    <a:pt x="115" y="3151"/>
                    <a:pt x="115" y="3196"/>
                    <a:pt x="138" y="3242"/>
                  </a:cubicBezTo>
                  <a:cubicBezTo>
                    <a:pt x="115" y="3288"/>
                    <a:pt x="115" y="3333"/>
                    <a:pt x="115" y="3379"/>
                  </a:cubicBezTo>
                  <a:lnTo>
                    <a:pt x="161" y="4338"/>
                  </a:lnTo>
                  <a:lnTo>
                    <a:pt x="161" y="4383"/>
                  </a:lnTo>
                  <a:lnTo>
                    <a:pt x="229" y="5342"/>
                  </a:lnTo>
                  <a:cubicBezTo>
                    <a:pt x="229" y="5684"/>
                    <a:pt x="526" y="5958"/>
                    <a:pt x="868" y="5935"/>
                  </a:cubicBezTo>
                  <a:lnTo>
                    <a:pt x="1279" y="5913"/>
                  </a:lnTo>
                  <a:cubicBezTo>
                    <a:pt x="1621" y="5913"/>
                    <a:pt x="1895" y="5616"/>
                    <a:pt x="1872" y="5251"/>
                  </a:cubicBezTo>
                  <a:lnTo>
                    <a:pt x="1827" y="4429"/>
                  </a:lnTo>
                  <a:lnTo>
                    <a:pt x="2420" y="4383"/>
                  </a:lnTo>
                  <a:cubicBezTo>
                    <a:pt x="3082" y="4360"/>
                    <a:pt x="3607" y="3699"/>
                    <a:pt x="3561" y="2945"/>
                  </a:cubicBezTo>
                  <a:lnTo>
                    <a:pt x="3493" y="1370"/>
                  </a:lnTo>
                  <a:cubicBezTo>
                    <a:pt x="3447" y="594"/>
                    <a:pt x="2877" y="1"/>
                    <a:pt x="2192" y="46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6389603" y="1813226"/>
              <a:ext cx="30502" cy="29231"/>
            </a:xfrm>
            <a:custGeom>
              <a:rect b="b" l="l" r="r" t="t"/>
              <a:pathLst>
                <a:path extrusionOk="0" h="460" w="480">
                  <a:moveTo>
                    <a:pt x="229" y="1"/>
                  </a:moveTo>
                  <a:cubicBezTo>
                    <a:pt x="92" y="23"/>
                    <a:pt x="0" y="115"/>
                    <a:pt x="0" y="252"/>
                  </a:cubicBezTo>
                  <a:cubicBezTo>
                    <a:pt x="21" y="356"/>
                    <a:pt x="99" y="460"/>
                    <a:pt x="217" y="460"/>
                  </a:cubicBezTo>
                  <a:cubicBezTo>
                    <a:pt x="228" y="460"/>
                    <a:pt x="240" y="459"/>
                    <a:pt x="251" y="457"/>
                  </a:cubicBezTo>
                  <a:cubicBezTo>
                    <a:pt x="366" y="457"/>
                    <a:pt x="480" y="343"/>
                    <a:pt x="457" y="229"/>
                  </a:cubicBezTo>
                  <a:cubicBezTo>
                    <a:pt x="457" y="92"/>
                    <a:pt x="34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6483903" y="1808905"/>
              <a:ext cx="26117" cy="24719"/>
            </a:xfrm>
            <a:custGeom>
              <a:rect b="b" l="l" r="r" t="t"/>
              <a:pathLst>
                <a:path extrusionOk="0" h="389" w="411">
                  <a:moveTo>
                    <a:pt x="205" y="0"/>
                  </a:moveTo>
                  <a:cubicBezTo>
                    <a:pt x="91" y="0"/>
                    <a:pt x="0" y="91"/>
                    <a:pt x="23" y="206"/>
                  </a:cubicBezTo>
                  <a:cubicBezTo>
                    <a:pt x="23" y="320"/>
                    <a:pt x="114" y="388"/>
                    <a:pt x="228" y="388"/>
                  </a:cubicBezTo>
                  <a:cubicBezTo>
                    <a:pt x="320" y="388"/>
                    <a:pt x="411" y="297"/>
                    <a:pt x="411" y="183"/>
                  </a:cubicBezTo>
                  <a:cubicBezTo>
                    <a:pt x="411" y="69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418579" y="1874165"/>
              <a:ext cx="59986" cy="36920"/>
            </a:xfrm>
            <a:custGeom>
              <a:rect b="b" l="l" r="r" t="t"/>
              <a:pathLst>
                <a:path extrusionOk="0" h="581" w="944">
                  <a:moveTo>
                    <a:pt x="171" y="146"/>
                  </a:moveTo>
                  <a:cubicBezTo>
                    <a:pt x="373" y="163"/>
                    <a:pt x="566" y="180"/>
                    <a:pt x="767" y="197"/>
                  </a:cubicBezTo>
                  <a:lnTo>
                    <a:pt x="767" y="197"/>
                  </a:lnTo>
                  <a:cubicBezTo>
                    <a:pt x="735" y="259"/>
                    <a:pt x="688" y="318"/>
                    <a:pt x="640" y="365"/>
                  </a:cubicBezTo>
                  <a:cubicBezTo>
                    <a:pt x="590" y="405"/>
                    <a:pt x="540" y="422"/>
                    <a:pt x="492" y="422"/>
                  </a:cubicBezTo>
                  <a:cubicBezTo>
                    <a:pt x="354" y="422"/>
                    <a:pt x="233" y="284"/>
                    <a:pt x="171" y="146"/>
                  </a:cubicBezTo>
                  <a:close/>
                  <a:moveTo>
                    <a:pt x="69" y="0"/>
                  </a:moveTo>
                  <a:cubicBezTo>
                    <a:pt x="24" y="0"/>
                    <a:pt x="1" y="46"/>
                    <a:pt x="1" y="92"/>
                  </a:cubicBezTo>
                  <a:cubicBezTo>
                    <a:pt x="42" y="318"/>
                    <a:pt x="231" y="581"/>
                    <a:pt x="485" y="581"/>
                  </a:cubicBezTo>
                  <a:cubicBezTo>
                    <a:pt x="513" y="581"/>
                    <a:pt x="542" y="578"/>
                    <a:pt x="572" y="571"/>
                  </a:cubicBezTo>
                  <a:cubicBezTo>
                    <a:pt x="768" y="527"/>
                    <a:pt x="881" y="337"/>
                    <a:pt x="930" y="161"/>
                  </a:cubicBezTo>
                  <a:lnTo>
                    <a:pt x="930" y="161"/>
                  </a:lnTo>
                  <a:cubicBezTo>
                    <a:pt x="933" y="155"/>
                    <a:pt x="934" y="149"/>
                    <a:pt x="935" y="143"/>
                  </a:cubicBezTo>
                  <a:lnTo>
                    <a:pt x="935" y="143"/>
                  </a:lnTo>
                  <a:cubicBezTo>
                    <a:pt x="936" y="141"/>
                    <a:pt x="936" y="139"/>
                    <a:pt x="937" y="137"/>
                  </a:cubicBezTo>
                  <a:cubicBezTo>
                    <a:pt x="943" y="111"/>
                    <a:pt x="937" y="91"/>
                    <a:pt x="924" y="77"/>
                  </a:cubicBezTo>
                  <a:lnTo>
                    <a:pt x="924" y="77"/>
                  </a:lnTo>
                  <a:cubicBezTo>
                    <a:pt x="913" y="59"/>
                    <a:pt x="894" y="46"/>
                    <a:pt x="868" y="46"/>
                  </a:cubicBezTo>
                  <a:cubicBezTo>
                    <a:pt x="594" y="23"/>
                    <a:pt x="343" y="23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6218859" y="1668343"/>
              <a:ext cx="310036" cy="183010"/>
            </a:xfrm>
            <a:custGeom>
              <a:rect b="b" l="l" r="r" t="t"/>
              <a:pathLst>
                <a:path extrusionOk="0" h="2880" w="4879">
                  <a:moveTo>
                    <a:pt x="2883" y="1"/>
                  </a:moveTo>
                  <a:cubicBezTo>
                    <a:pt x="2155" y="1"/>
                    <a:pt x="1454" y="310"/>
                    <a:pt x="1204" y="591"/>
                  </a:cubicBezTo>
                  <a:cubicBezTo>
                    <a:pt x="758" y="1095"/>
                    <a:pt x="1" y="2880"/>
                    <a:pt x="952" y="2880"/>
                  </a:cubicBezTo>
                  <a:cubicBezTo>
                    <a:pt x="1122" y="2880"/>
                    <a:pt x="1347" y="2823"/>
                    <a:pt x="1637" y="2691"/>
                  </a:cubicBezTo>
                  <a:cubicBezTo>
                    <a:pt x="3098" y="2029"/>
                    <a:pt x="3555" y="843"/>
                    <a:pt x="3555" y="843"/>
                  </a:cubicBezTo>
                  <a:cubicBezTo>
                    <a:pt x="4057" y="1641"/>
                    <a:pt x="4879" y="1893"/>
                    <a:pt x="4879" y="1893"/>
                  </a:cubicBezTo>
                  <a:cubicBezTo>
                    <a:pt x="4655" y="440"/>
                    <a:pt x="3750" y="1"/>
                    <a:pt x="2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6218414" y="1820406"/>
              <a:ext cx="105993" cy="101736"/>
            </a:xfrm>
            <a:custGeom>
              <a:rect b="b" l="l" r="r" t="t"/>
              <a:pathLst>
                <a:path extrusionOk="0" h="1601" w="1668">
                  <a:moveTo>
                    <a:pt x="841" y="1"/>
                  </a:moveTo>
                  <a:cubicBezTo>
                    <a:pt x="827" y="1"/>
                    <a:pt x="814" y="1"/>
                    <a:pt x="800" y="2"/>
                  </a:cubicBezTo>
                  <a:cubicBezTo>
                    <a:pt x="343" y="25"/>
                    <a:pt x="1" y="413"/>
                    <a:pt x="24" y="846"/>
                  </a:cubicBezTo>
                  <a:cubicBezTo>
                    <a:pt x="46" y="1266"/>
                    <a:pt x="410" y="1601"/>
                    <a:pt x="827" y="1601"/>
                  </a:cubicBezTo>
                  <a:cubicBezTo>
                    <a:pt x="841" y="1601"/>
                    <a:pt x="855" y="1600"/>
                    <a:pt x="868" y="1599"/>
                  </a:cubicBezTo>
                  <a:cubicBezTo>
                    <a:pt x="1325" y="1577"/>
                    <a:pt x="1667" y="1211"/>
                    <a:pt x="1644" y="755"/>
                  </a:cubicBezTo>
                  <a:cubicBezTo>
                    <a:pt x="1622" y="335"/>
                    <a:pt x="1258" y="1"/>
                    <a:pt x="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6257621" y="1841884"/>
              <a:ext cx="47913" cy="40669"/>
            </a:xfrm>
            <a:custGeom>
              <a:rect b="b" l="l" r="r" t="t"/>
              <a:pathLst>
                <a:path extrusionOk="0" h="640" w="754">
                  <a:moveTo>
                    <a:pt x="201" y="0"/>
                  </a:moveTo>
                  <a:cubicBezTo>
                    <a:pt x="172" y="0"/>
                    <a:pt x="144" y="2"/>
                    <a:pt x="114" y="6"/>
                  </a:cubicBezTo>
                  <a:cubicBezTo>
                    <a:pt x="0" y="29"/>
                    <a:pt x="0" y="189"/>
                    <a:pt x="114" y="189"/>
                  </a:cubicBezTo>
                  <a:cubicBezTo>
                    <a:pt x="146" y="183"/>
                    <a:pt x="177" y="180"/>
                    <a:pt x="208" y="180"/>
                  </a:cubicBezTo>
                  <a:cubicBezTo>
                    <a:pt x="414" y="180"/>
                    <a:pt x="571" y="315"/>
                    <a:pt x="571" y="554"/>
                  </a:cubicBezTo>
                  <a:cubicBezTo>
                    <a:pt x="571" y="611"/>
                    <a:pt x="617" y="639"/>
                    <a:pt x="662" y="639"/>
                  </a:cubicBezTo>
                  <a:cubicBezTo>
                    <a:pt x="708" y="639"/>
                    <a:pt x="754" y="611"/>
                    <a:pt x="754" y="554"/>
                  </a:cubicBezTo>
                  <a:cubicBezTo>
                    <a:pt x="754" y="220"/>
                    <a:pt x="505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6476659" y="1787998"/>
              <a:ext cx="37301" cy="12391"/>
            </a:xfrm>
            <a:custGeom>
              <a:rect b="b" l="l" r="r" t="t"/>
              <a:pathLst>
                <a:path extrusionOk="0" h="195" w="587">
                  <a:moveTo>
                    <a:pt x="201" y="1"/>
                  </a:moveTo>
                  <a:cubicBezTo>
                    <a:pt x="165" y="1"/>
                    <a:pt x="128" y="3"/>
                    <a:pt x="91" y="10"/>
                  </a:cubicBezTo>
                  <a:cubicBezTo>
                    <a:pt x="6" y="10"/>
                    <a:pt x="0" y="149"/>
                    <a:pt x="74" y="149"/>
                  </a:cubicBezTo>
                  <a:cubicBezTo>
                    <a:pt x="79" y="149"/>
                    <a:pt x="85" y="148"/>
                    <a:pt x="91" y="146"/>
                  </a:cubicBezTo>
                  <a:cubicBezTo>
                    <a:pt x="228" y="146"/>
                    <a:pt x="342" y="146"/>
                    <a:pt x="456" y="192"/>
                  </a:cubicBezTo>
                  <a:cubicBezTo>
                    <a:pt x="463" y="194"/>
                    <a:pt x="470" y="195"/>
                    <a:pt x="476" y="195"/>
                  </a:cubicBezTo>
                  <a:cubicBezTo>
                    <a:pt x="554" y="195"/>
                    <a:pt x="586" y="76"/>
                    <a:pt x="502" y="55"/>
                  </a:cubicBezTo>
                  <a:cubicBezTo>
                    <a:pt x="402" y="22"/>
                    <a:pt x="302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6381723" y="1789841"/>
              <a:ext cx="37936" cy="23194"/>
            </a:xfrm>
            <a:custGeom>
              <a:rect b="b" l="l" r="r" t="t"/>
              <a:pathLst>
                <a:path extrusionOk="0" h="365" w="597">
                  <a:moveTo>
                    <a:pt x="509" y="1"/>
                  </a:moveTo>
                  <a:cubicBezTo>
                    <a:pt x="503" y="1"/>
                    <a:pt x="497" y="2"/>
                    <a:pt x="490" y="3"/>
                  </a:cubicBezTo>
                  <a:cubicBezTo>
                    <a:pt x="330" y="49"/>
                    <a:pt x="193" y="140"/>
                    <a:pt x="56" y="232"/>
                  </a:cubicBezTo>
                  <a:cubicBezTo>
                    <a:pt x="1" y="268"/>
                    <a:pt x="34" y="365"/>
                    <a:pt x="86" y="365"/>
                  </a:cubicBezTo>
                  <a:cubicBezTo>
                    <a:pt x="98" y="365"/>
                    <a:pt x="111" y="359"/>
                    <a:pt x="124" y="346"/>
                  </a:cubicBezTo>
                  <a:cubicBezTo>
                    <a:pt x="261" y="254"/>
                    <a:pt x="375" y="186"/>
                    <a:pt x="512" y="140"/>
                  </a:cubicBezTo>
                  <a:cubicBezTo>
                    <a:pt x="597" y="119"/>
                    <a:pt x="584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6448445" y="1807125"/>
              <a:ext cx="31137" cy="48421"/>
            </a:xfrm>
            <a:custGeom>
              <a:rect b="b" l="l" r="r" t="t"/>
              <a:pathLst>
                <a:path extrusionOk="0" h="762" w="490">
                  <a:moveTo>
                    <a:pt x="107" y="0"/>
                  </a:moveTo>
                  <a:cubicBezTo>
                    <a:pt x="61" y="0"/>
                    <a:pt x="0" y="54"/>
                    <a:pt x="33" y="119"/>
                  </a:cubicBezTo>
                  <a:cubicBezTo>
                    <a:pt x="113" y="279"/>
                    <a:pt x="193" y="439"/>
                    <a:pt x="304" y="584"/>
                  </a:cubicBezTo>
                  <a:lnTo>
                    <a:pt x="304" y="584"/>
                  </a:lnTo>
                  <a:cubicBezTo>
                    <a:pt x="236" y="609"/>
                    <a:pt x="169" y="622"/>
                    <a:pt x="102" y="622"/>
                  </a:cubicBezTo>
                  <a:cubicBezTo>
                    <a:pt x="17" y="643"/>
                    <a:pt x="50" y="761"/>
                    <a:pt x="127" y="761"/>
                  </a:cubicBezTo>
                  <a:cubicBezTo>
                    <a:pt x="133" y="761"/>
                    <a:pt x="140" y="760"/>
                    <a:pt x="147" y="758"/>
                  </a:cubicBezTo>
                  <a:cubicBezTo>
                    <a:pt x="238" y="758"/>
                    <a:pt x="353" y="713"/>
                    <a:pt x="444" y="667"/>
                  </a:cubicBezTo>
                  <a:cubicBezTo>
                    <a:pt x="467" y="644"/>
                    <a:pt x="490" y="599"/>
                    <a:pt x="467" y="576"/>
                  </a:cubicBezTo>
                  <a:cubicBezTo>
                    <a:pt x="353" y="393"/>
                    <a:pt x="238" y="234"/>
                    <a:pt x="147" y="28"/>
                  </a:cubicBezTo>
                  <a:cubicBezTo>
                    <a:pt x="141" y="9"/>
                    <a:pt x="125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6129528" y="1524148"/>
              <a:ext cx="188602" cy="188665"/>
            </a:xfrm>
            <a:custGeom>
              <a:rect b="b" l="l" r="r" t="t"/>
              <a:pathLst>
                <a:path extrusionOk="0" h="2969" w="2968">
                  <a:moveTo>
                    <a:pt x="1484" y="1"/>
                  </a:moveTo>
                  <a:cubicBezTo>
                    <a:pt x="662" y="1"/>
                    <a:pt x="0" y="663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67" y="2306"/>
                    <a:pt x="2967" y="1484"/>
                  </a:cubicBezTo>
                  <a:cubicBezTo>
                    <a:pt x="2967" y="663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2"/>
          <p:cNvSpPr/>
          <p:nvPr/>
        </p:nvSpPr>
        <p:spPr>
          <a:xfrm>
            <a:off x="369884" y="607263"/>
            <a:ext cx="5309535" cy="7621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Staatliches"/>
              </a:rPr>
              <a:t>SEGMENTACION</a:t>
            </a:r>
          </a:p>
        </p:txBody>
      </p:sp>
      <p:sp>
        <p:nvSpPr>
          <p:cNvPr id="725" name="Google Shape;725;p32"/>
          <p:cNvSpPr txBox="1"/>
          <p:nvPr>
            <p:ph idx="2" type="ctrTitle"/>
          </p:nvPr>
        </p:nvSpPr>
        <p:spPr>
          <a:xfrm>
            <a:off x="778475" y="2060875"/>
            <a:ext cx="34221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100"/>
              <a:t>empleados</a:t>
            </a:r>
            <a:endParaRPr sz="6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33"/>
          <p:cNvGrpSpPr/>
          <p:nvPr/>
        </p:nvGrpSpPr>
        <p:grpSpPr>
          <a:xfrm>
            <a:off x="719165" y="1523213"/>
            <a:ext cx="7715400" cy="2844200"/>
            <a:chOff x="719165" y="1523213"/>
            <a:chExt cx="7715400" cy="2844200"/>
          </a:xfrm>
        </p:grpSpPr>
        <p:cxnSp>
          <p:nvCxnSpPr>
            <p:cNvPr id="731" name="Google Shape;731;p33"/>
            <p:cNvCxnSpPr>
              <a:stCxn id="732" idx="0"/>
              <a:endCxn id="733" idx="2"/>
            </p:cNvCxnSpPr>
            <p:nvPr/>
          </p:nvCxnSpPr>
          <p:spPr>
            <a:xfrm rot="10800000">
              <a:off x="5566765" y="2316313"/>
              <a:ext cx="0" cy="139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4" name="Google Shape;734;p33"/>
            <p:cNvCxnSpPr>
              <a:stCxn id="735" idx="0"/>
              <a:endCxn id="736" idx="2"/>
            </p:cNvCxnSpPr>
            <p:nvPr/>
          </p:nvCxnSpPr>
          <p:spPr>
            <a:xfrm rot="10800000">
              <a:off x="7577440" y="2316313"/>
              <a:ext cx="0" cy="139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7" name="Google Shape;737;p33"/>
            <p:cNvCxnSpPr>
              <a:stCxn id="738" idx="1"/>
            </p:cNvCxnSpPr>
            <p:nvPr/>
          </p:nvCxnSpPr>
          <p:spPr>
            <a:xfrm rot="10800000">
              <a:off x="719165" y="2927900"/>
              <a:ext cx="2488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39" name="Google Shape;739;p33"/>
            <p:cNvCxnSpPr>
              <a:endCxn id="738" idx="3"/>
            </p:cNvCxnSpPr>
            <p:nvPr/>
          </p:nvCxnSpPr>
          <p:spPr>
            <a:xfrm rot="10800000">
              <a:off x="5915165" y="2927900"/>
              <a:ext cx="251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740" name="Google Shape;740;p33"/>
            <p:cNvSpPr/>
            <p:nvPr/>
          </p:nvSpPr>
          <p:spPr>
            <a:xfrm>
              <a:off x="1215240" y="1523213"/>
              <a:ext cx="660300" cy="660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3225915" y="1523213"/>
              <a:ext cx="660300" cy="660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5236615" y="3707113"/>
              <a:ext cx="660300" cy="660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7247290" y="3707113"/>
              <a:ext cx="660300" cy="660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2" name="Google Shape;742;p33"/>
            <p:cNvCxnSpPr>
              <a:stCxn id="740" idx="4"/>
              <a:endCxn id="743" idx="0"/>
            </p:cNvCxnSpPr>
            <p:nvPr/>
          </p:nvCxnSpPr>
          <p:spPr>
            <a:xfrm>
              <a:off x="1545390" y="2183513"/>
              <a:ext cx="0" cy="130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4" name="Google Shape;744;p33"/>
            <p:cNvCxnSpPr>
              <a:stCxn id="741" idx="4"/>
              <a:endCxn id="745" idx="0"/>
            </p:cNvCxnSpPr>
            <p:nvPr/>
          </p:nvCxnSpPr>
          <p:spPr>
            <a:xfrm>
              <a:off x="3556065" y="2183513"/>
              <a:ext cx="0" cy="130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8" name="Google Shape;738;p33"/>
            <p:cNvSpPr/>
            <p:nvPr/>
          </p:nvSpPr>
          <p:spPr>
            <a:xfrm>
              <a:off x="3207665" y="2641550"/>
              <a:ext cx="27075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latin typeface="Staatliches"/>
                  <a:ea typeface="Staatliches"/>
                  <a:cs typeface="Staatliches"/>
                  <a:sym typeface="Staatliches"/>
                </a:rPr>
                <a:t>etapas</a:t>
              </a:r>
              <a:endParaRPr sz="2500"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sp>
        <p:nvSpPr>
          <p:cNvPr id="743" name="Google Shape;743;p33"/>
          <p:cNvSpPr txBox="1"/>
          <p:nvPr/>
        </p:nvSpPr>
        <p:spPr>
          <a:xfrm>
            <a:off x="709435" y="3487575"/>
            <a:ext cx="1671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Entendimiento de datos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5" name="Google Shape;745;p33"/>
          <p:cNvSpPr txBox="1"/>
          <p:nvPr/>
        </p:nvSpPr>
        <p:spPr>
          <a:xfrm>
            <a:off x="2720122" y="3487575"/>
            <a:ext cx="1671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Preparación de datos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6" name="Google Shape;746;p33"/>
          <p:cNvSpPr txBox="1"/>
          <p:nvPr/>
        </p:nvSpPr>
        <p:spPr>
          <a:xfrm>
            <a:off x="4228672" y="1303682"/>
            <a:ext cx="2174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ingeniería de características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7" name="Google Shape;747;p33"/>
          <p:cNvSpPr txBox="1"/>
          <p:nvPr/>
        </p:nvSpPr>
        <p:spPr>
          <a:xfrm>
            <a:off x="6741483" y="1422763"/>
            <a:ext cx="1671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modelamiento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748" name="Google Shape;748;p33"/>
          <p:cNvGrpSpPr/>
          <p:nvPr/>
        </p:nvGrpSpPr>
        <p:grpSpPr>
          <a:xfrm>
            <a:off x="7373827" y="3847267"/>
            <a:ext cx="407209" cy="380008"/>
            <a:chOff x="2189674" y="2439816"/>
            <a:chExt cx="376627" cy="351501"/>
          </a:xfrm>
        </p:grpSpPr>
        <p:sp>
          <p:nvSpPr>
            <p:cNvPr id="749" name="Google Shape;749;p33"/>
            <p:cNvSpPr/>
            <p:nvPr/>
          </p:nvSpPr>
          <p:spPr>
            <a:xfrm>
              <a:off x="2370538" y="2539638"/>
              <a:ext cx="15028" cy="13035"/>
            </a:xfrm>
            <a:custGeom>
              <a:rect b="b" l="l" r="r" t="t"/>
              <a:pathLst>
                <a:path extrusionOk="0" h="497" w="573">
                  <a:moveTo>
                    <a:pt x="0" y="1"/>
                  </a:moveTo>
                  <a:lnTo>
                    <a:pt x="0" y="222"/>
                  </a:lnTo>
                  <a:lnTo>
                    <a:pt x="279" y="497"/>
                  </a:lnTo>
                  <a:lnTo>
                    <a:pt x="573" y="193"/>
                  </a:lnTo>
                  <a:lnTo>
                    <a:pt x="573" y="1"/>
                  </a:lnTo>
                  <a:lnTo>
                    <a:pt x="525" y="6"/>
                  </a:lnTo>
                  <a:cubicBezTo>
                    <a:pt x="476" y="11"/>
                    <a:pt x="433" y="15"/>
                    <a:pt x="390" y="15"/>
                  </a:cubicBezTo>
                  <a:lnTo>
                    <a:pt x="183" y="15"/>
                  </a:lnTo>
                  <a:cubicBezTo>
                    <a:pt x="140" y="15"/>
                    <a:pt x="91" y="11"/>
                    <a:pt x="48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2341374" y="2496992"/>
              <a:ext cx="4328" cy="12642"/>
            </a:xfrm>
            <a:custGeom>
              <a:rect b="b" l="l" r="r" t="t"/>
              <a:pathLst>
                <a:path extrusionOk="0" h="482" w="165">
                  <a:moveTo>
                    <a:pt x="164" y="1"/>
                  </a:moveTo>
                  <a:lnTo>
                    <a:pt x="87" y="78"/>
                  </a:lnTo>
                  <a:cubicBezTo>
                    <a:pt x="1" y="169"/>
                    <a:pt x="1" y="313"/>
                    <a:pt x="87" y="400"/>
                  </a:cubicBezTo>
                  <a:lnTo>
                    <a:pt x="164" y="48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2230326" y="2662304"/>
              <a:ext cx="45715" cy="49754"/>
            </a:xfrm>
            <a:custGeom>
              <a:rect b="b" l="l" r="r" t="t"/>
              <a:pathLst>
                <a:path extrusionOk="0" h="1897" w="1743">
                  <a:moveTo>
                    <a:pt x="1271" y="1"/>
                  </a:moveTo>
                  <a:lnTo>
                    <a:pt x="1232" y="35"/>
                  </a:lnTo>
                  <a:cubicBezTo>
                    <a:pt x="837" y="362"/>
                    <a:pt x="318" y="463"/>
                    <a:pt x="44" y="492"/>
                  </a:cubicBezTo>
                  <a:lnTo>
                    <a:pt x="0" y="497"/>
                  </a:lnTo>
                  <a:lnTo>
                    <a:pt x="0" y="1132"/>
                  </a:lnTo>
                  <a:cubicBezTo>
                    <a:pt x="0" y="1555"/>
                    <a:pt x="347" y="1897"/>
                    <a:pt x="770" y="1897"/>
                  </a:cubicBezTo>
                  <a:lnTo>
                    <a:pt x="972" y="1897"/>
                  </a:lnTo>
                  <a:cubicBezTo>
                    <a:pt x="1396" y="1897"/>
                    <a:pt x="1742" y="1555"/>
                    <a:pt x="1742" y="1132"/>
                  </a:cubicBezTo>
                  <a:lnTo>
                    <a:pt x="1742" y="458"/>
                  </a:lnTo>
                  <a:lnTo>
                    <a:pt x="1713" y="444"/>
                  </a:lnTo>
                  <a:cubicBezTo>
                    <a:pt x="1540" y="357"/>
                    <a:pt x="1396" y="217"/>
                    <a:pt x="1299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2285588" y="2679850"/>
              <a:ext cx="4328" cy="11383"/>
            </a:xfrm>
            <a:custGeom>
              <a:rect b="b" l="l" r="r" t="t"/>
              <a:pathLst>
                <a:path extrusionOk="0" h="434" w="165">
                  <a:moveTo>
                    <a:pt x="1" y="1"/>
                  </a:moveTo>
                  <a:lnTo>
                    <a:pt x="1" y="434"/>
                  </a:lnTo>
                  <a:lnTo>
                    <a:pt x="73" y="381"/>
                  </a:lnTo>
                  <a:cubicBezTo>
                    <a:pt x="131" y="338"/>
                    <a:pt x="164" y="265"/>
                    <a:pt x="164" y="193"/>
                  </a:cubicBezTo>
                  <a:cubicBezTo>
                    <a:pt x="164" y="135"/>
                    <a:pt x="140" y="78"/>
                    <a:pt x="102" y="34"/>
                  </a:cubicBezTo>
                  <a:lnTo>
                    <a:pt x="92" y="25"/>
                  </a:lnTo>
                  <a:lnTo>
                    <a:pt x="78" y="25"/>
                  </a:lnTo>
                  <a:lnTo>
                    <a:pt x="58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2245591" y="2721263"/>
              <a:ext cx="15159" cy="13009"/>
            </a:xfrm>
            <a:custGeom>
              <a:rect b="b" l="l" r="r" t="t"/>
              <a:pathLst>
                <a:path extrusionOk="0" h="496" w="578">
                  <a:moveTo>
                    <a:pt x="0" y="0"/>
                  </a:moveTo>
                  <a:lnTo>
                    <a:pt x="0" y="221"/>
                  </a:lnTo>
                  <a:lnTo>
                    <a:pt x="284" y="496"/>
                  </a:lnTo>
                  <a:lnTo>
                    <a:pt x="578" y="188"/>
                  </a:lnTo>
                  <a:lnTo>
                    <a:pt x="578" y="0"/>
                  </a:lnTo>
                  <a:lnTo>
                    <a:pt x="525" y="5"/>
                  </a:lnTo>
                  <a:cubicBezTo>
                    <a:pt x="482" y="10"/>
                    <a:pt x="438" y="10"/>
                    <a:pt x="390" y="14"/>
                  </a:cubicBezTo>
                  <a:lnTo>
                    <a:pt x="188" y="14"/>
                  </a:lnTo>
                  <a:cubicBezTo>
                    <a:pt x="140" y="14"/>
                    <a:pt x="97" y="10"/>
                    <a:pt x="53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2355248" y="2480704"/>
              <a:ext cx="45583" cy="49885"/>
            </a:xfrm>
            <a:custGeom>
              <a:rect b="b" l="l" r="r" t="t"/>
              <a:pathLst>
                <a:path extrusionOk="0" h="1902" w="1738">
                  <a:moveTo>
                    <a:pt x="1271" y="1"/>
                  </a:moveTo>
                  <a:lnTo>
                    <a:pt x="1228" y="35"/>
                  </a:lnTo>
                  <a:cubicBezTo>
                    <a:pt x="833" y="362"/>
                    <a:pt x="314" y="463"/>
                    <a:pt x="39" y="492"/>
                  </a:cubicBezTo>
                  <a:lnTo>
                    <a:pt x="1" y="496"/>
                  </a:lnTo>
                  <a:lnTo>
                    <a:pt x="1" y="1132"/>
                  </a:lnTo>
                  <a:cubicBezTo>
                    <a:pt x="1" y="1555"/>
                    <a:pt x="342" y="1901"/>
                    <a:pt x="766" y="1901"/>
                  </a:cubicBezTo>
                  <a:lnTo>
                    <a:pt x="973" y="1901"/>
                  </a:lnTo>
                  <a:cubicBezTo>
                    <a:pt x="1396" y="1901"/>
                    <a:pt x="1738" y="1555"/>
                    <a:pt x="1738" y="1132"/>
                  </a:cubicBezTo>
                  <a:lnTo>
                    <a:pt x="1738" y="458"/>
                  </a:lnTo>
                  <a:lnTo>
                    <a:pt x="1714" y="444"/>
                  </a:lnTo>
                  <a:cubicBezTo>
                    <a:pt x="1536" y="357"/>
                    <a:pt x="1391" y="217"/>
                    <a:pt x="1300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410273" y="2498119"/>
              <a:ext cx="4459" cy="11383"/>
            </a:xfrm>
            <a:custGeom>
              <a:rect b="b" l="l" r="r" t="t"/>
              <a:pathLst>
                <a:path extrusionOk="0" h="434" w="170">
                  <a:moveTo>
                    <a:pt x="1" y="1"/>
                  </a:moveTo>
                  <a:lnTo>
                    <a:pt x="1" y="434"/>
                  </a:lnTo>
                  <a:lnTo>
                    <a:pt x="73" y="381"/>
                  </a:lnTo>
                  <a:cubicBezTo>
                    <a:pt x="135" y="338"/>
                    <a:pt x="169" y="270"/>
                    <a:pt x="169" y="198"/>
                  </a:cubicBezTo>
                  <a:cubicBezTo>
                    <a:pt x="169" y="136"/>
                    <a:pt x="150" y="83"/>
                    <a:pt x="111" y="39"/>
                  </a:cubicBezTo>
                  <a:lnTo>
                    <a:pt x="97" y="25"/>
                  </a:lnTo>
                  <a:lnTo>
                    <a:pt x="83" y="25"/>
                  </a:lnTo>
                  <a:lnTo>
                    <a:pt x="63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2480065" y="2662304"/>
              <a:ext cx="45715" cy="49754"/>
            </a:xfrm>
            <a:custGeom>
              <a:rect b="b" l="l" r="r" t="t"/>
              <a:pathLst>
                <a:path extrusionOk="0" h="1897" w="1743">
                  <a:moveTo>
                    <a:pt x="1271" y="1"/>
                  </a:moveTo>
                  <a:lnTo>
                    <a:pt x="1232" y="35"/>
                  </a:lnTo>
                  <a:cubicBezTo>
                    <a:pt x="838" y="362"/>
                    <a:pt x="318" y="463"/>
                    <a:pt x="44" y="492"/>
                  </a:cubicBezTo>
                  <a:lnTo>
                    <a:pt x="1" y="497"/>
                  </a:lnTo>
                  <a:lnTo>
                    <a:pt x="1" y="1132"/>
                  </a:lnTo>
                  <a:cubicBezTo>
                    <a:pt x="1" y="1555"/>
                    <a:pt x="347" y="1897"/>
                    <a:pt x="771" y="1897"/>
                  </a:cubicBezTo>
                  <a:lnTo>
                    <a:pt x="973" y="1897"/>
                  </a:lnTo>
                  <a:cubicBezTo>
                    <a:pt x="1396" y="1897"/>
                    <a:pt x="1743" y="1555"/>
                    <a:pt x="1743" y="1132"/>
                  </a:cubicBezTo>
                  <a:lnTo>
                    <a:pt x="1743" y="458"/>
                  </a:lnTo>
                  <a:lnTo>
                    <a:pt x="1714" y="444"/>
                  </a:lnTo>
                  <a:cubicBezTo>
                    <a:pt x="1540" y="357"/>
                    <a:pt x="1396" y="217"/>
                    <a:pt x="1300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2466190" y="2678591"/>
              <a:ext cx="4432" cy="12642"/>
            </a:xfrm>
            <a:custGeom>
              <a:rect b="b" l="l" r="r" t="t"/>
              <a:pathLst>
                <a:path extrusionOk="0" h="482" w="169">
                  <a:moveTo>
                    <a:pt x="169" y="1"/>
                  </a:moveTo>
                  <a:lnTo>
                    <a:pt x="92" y="82"/>
                  </a:lnTo>
                  <a:cubicBezTo>
                    <a:pt x="0" y="169"/>
                    <a:pt x="0" y="313"/>
                    <a:pt x="92" y="405"/>
                  </a:cubicBezTo>
                  <a:lnTo>
                    <a:pt x="169" y="482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2535221" y="2679719"/>
              <a:ext cx="4432" cy="11514"/>
            </a:xfrm>
            <a:custGeom>
              <a:rect b="b" l="l" r="r" t="t"/>
              <a:pathLst>
                <a:path extrusionOk="0" h="439" w="169">
                  <a:moveTo>
                    <a:pt x="0" y="1"/>
                  </a:moveTo>
                  <a:lnTo>
                    <a:pt x="0" y="439"/>
                  </a:lnTo>
                  <a:lnTo>
                    <a:pt x="73" y="386"/>
                  </a:lnTo>
                  <a:cubicBezTo>
                    <a:pt x="130" y="343"/>
                    <a:pt x="169" y="270"/>
                    <a:pt x="169" y="198"/>
                  </a:cubicBezTo>
                  <a:cubicBezTo>
                    <a:pt x="169" y="140"/>
                    <a:pt x="145" y="83"/>
                    <a:pt x="106" y="39"/>
                  </a:cubicBezTo>
                  <a:lnTo>
                    <a:pt x="97" y="25"/>
                  </a:lnTo>
                  <a:lnTo>
                    <a:pt x="82" y="25"/>
                  </a:lnTo>
                  <a:lnTo>
                    <a:pt x="63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2495329" y="2721263"/>
              <a:ext cx="15186" cy="13009"/>
            </a:xfrm>
            <a:custGeom>
              <a:rect b="b" l="l" r="r" t="t"/>
              <a:pathLst>
                <a:path extrusionOk="0" h="496" w="579">
                  <a:moveTo>
                    <a:pt x="1" y="0"/>
                  </a:moveTo>
                  <a:lnTo>
                    <a:pt x="1" y="221"/>
                  </a:lnTo>
                  <a:lnTo>
                    <a:pt x="285" y="496"/>
                  </a:lnTo>
                  <a:lnTo>
                    <a:pt x="578" y="188"/>
                  </a:lnTo>
                  <a:lnTo>
                    <a:pt x="578" y="0"/>
                  </a:lnTo>
                  <a:lnTo>
                    <a:pt x="525" y="5"/>
                  </a:lnTo>
                  <a:cubicBezTo>
                    <a:pt x="482" y="10"/>
                    <a:pt x="439" y="10"/>
                    <a:pt x="391" y="14"/>
                  </a:cubicBezTo>
                  <a:lnTo>
                    <a:pt x="189" y="14"/>
                  </a:lnTo>
                  <a:cubicBezTo>
                    <a:pt x="140" y="10"/>
                    <a:pt x="97" y="10"/>
                    <a:pt x="54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2201555" y="2733616"/>
              <a:ext cx="103363" cy="52009"/>
            </a:xfrm>
            <a:custGeom>
              <a:rect b="b" l="l" r="r" t="t"/>
              <a:pathLst>
                <a:path extrusionOk="0" h="1983" w="3941">
                  <a:moveTo>
                    <a:pt x="2570" y="1"/>
                  </a:moveTo>
                  <a:lnTo>
                    <a:pt x="2141" y="443"/>
                  </a:lnTo>
                  <a:cubicBezTo>
                    <a:pt x="2103" y="487"/>
                    <a:pt x="2045" y="511"/>
                    <a:pt x="1983" y="511"/>
                  </a:cubicBezTo>
                  <a:cubicBezTo>
                    <a:pt x="1920" y="511"/>
                    <a:pt x="1862" y="487"/>
                    <a:pt x="1824" y="448"/>
                  </a:cubicBezTo>
                  <a:lnTo>
                    <a:pt x="1371" y="10"/>
                  </a:lnTo>
                  <a:lnTo>
                    <a:pt x="520" y="342"/>
                  </a:lnTo>
                  <a:lnTo>
                    <a:pt x="510" y="342"/>
                  </a:lnTo>
                  <a:cubicBezTo>
                    <a:pt x="491" y="352"/>
                    <a:pt x="0" y="535"/>
                    <a:pt x="0" y="1160"/>
                  </a:cubicBezTo>
                  <a:lnTo>
                    <a:pt x="0" y="1983"/>
                  </a:lnTo>
                  <a:lnTo>
                    <a:pt x="3941" y="1983"/>
                  </a:lnTo>
                  <a:lnTo>
                    <a:pt x="3941" y="1160"/>
                  </a:lnTo>
                  <a:cubicBezTo>
                    <a:pt x="3941" y="535"/>
                    <a:pt x="3450" y="352"/>
                    <a:pt x="3426" y="342"/>
                  </a:cubicBezTo>
                  <a:lnTo>
                    <a:pt x="3416" y="33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2326345" y="2551886"/>
              <a:ext cx="103258" cy="52035"/>
            </a:xfrm>
            <a:custGeom>
              <a:rect b="b" l="l" r="r" t="t"/>
              <a:pathLst>
                <a:path extrusionOk="0" h="1984" w="3937">
                  <a:moveTo>
                    <a:pt x="2570" y="1"/>
                  </a:moveTo>
                  <a:lnTo>
                    <a:pt x="2142" y="443"/>
                  </a:lnTo>
                  <a:cubicBezTo>
                    <a:pt x="2099" y="487"/>
                    <a:pt x="2041" y="511"/>
                    <a:pt x="1983" y="511"/>
                  </a:cubicBezTo>
                  <a:lnTo>
                    <a:pt x="1979" y="511"/>
                  </a:lnTo>
                  <a:cubicBezTo>
                    <a:pt x="1921" y="511"/>
                    <a:pt x="1863" y="487"/>
                    <a:pt x="1820" y="448"/>
                  </a:cubicBezTo>
                  <a:lnTo>
                    <a:pt x="1367" y="5"/>
                  </a:lnTo>
                  <a:lnTo>
                    <a:pt x="521" y="337"/>
                  </a:lnTo>
                  <a:lnTo>
                    <a:pt x="511" y="342"/>
                  </a:lnTo>
                  <a:cubicBezTo>
                    <a:pt x="492" y="347"/>
                    <a:pt x="1" y="530"/>
                    <a:pt x="1" y="1160"/>
                  </a:cubicBezTo>
                  <a:lnTo>
                    <a:pt x="1" y="1983"/>
                  </a:lnTo>
                  <a:lnTo>
                    <a:pt x="3937" y="1983"/>
                  </a:lnTo>
                  <a:lnTo>
                    <a:pt x="3937" y="1165"/>
                  </a:lnTo>
                  <a:cubicBezTo>
                    <a:pt x="3937" y="535"/>
                    <a:pt x="3446" y="352"/>
                    <a:pt x="3427" y="347"/>
                  </a:cubicBezTo>
                  <a:lnTo>
                    <a:pt x="3417" y="342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2450926" y="2733616"/>
              <a:ext cx="103363" cy="52009"/>
            </a:xfrm>
            <a:custGeom>
              <a:rect b="b" l="l" r="r" t="t"/>
              <a:pathLst>
                <a:path extrusionOk="0" h="1983" w="3941">
                  <a:moveTo>
                    <a:pt x="2570" y="1"/>
                  </a:moveTo>
                  <a:lnTo>
                    <a:pt x="2141" y="443"/>
                  </a:lnTo>
                  <a:cubicBezTo>
                    <a:pt x="2103" y="487"/>
                    <a:pt x="2045" y="511"/>
                    <a:pt x="1983" y="511"/>
                  </a:cubicBezTo>
                  <a:lnTo>
                    <a:pt x="1978" y="511"/>
                  </a:lnTo>
                  <a:cubicBezTo>
                    <a:pt x="1920" y="511"/>
                    <a:pt x="1862" y="487"/>
                    <a:pt x="1824" y="448"/>
                  </a:cubicBezTo>
                  <a:lnTo>
                    <a:pt x="1371" y="5"/>
                  </a:lnTo>
                  <a:lnTo>
                    <a:pt x="520" y="342"/>
                  </a:lnTo>
                  <a:lnTo>
                    <a:pt x="510" y="342"/>
                  </a:lnTo>
                  <a:cubicBezTo>
                    <a:pt x="491" y="352"/>
                    <a:pt x="0" y="535"/>
                    <a:pt x="0" y="1160"/>
                  </a:cubicBezTo>
                  <a:lnTo>
                    <a:pt x="0" y="1983"/>
                  </a:lnTo>
                  <a:lnTo>
                    <a:pt x="3941" y="1983"/>
                  </a:lnTo>
                  <a:lnTo>
                    <a:pt x="3941" y="1160"/>
                  </a:lnTo>
                  <a:cubicBezTo>
                    <a:pt x="3941" y="535"/>
                    <a:pt x="3450" y="352"/>
                    <a:pt x="3426" y="342"/>
                  </a:cubicBezTo>
                  <a:lnTo>
                    <a:pt x="3416" y="33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2347301" y="2450543"/>
              <a:ext cx="61372" cy="34751"/>
            </a:xfrm>
            <a:custGeom>
              <a:rect b="b" l="l" r="r" t="t"/>
              <a:pathLst>
                <a:path extrusionOk="0" h="1325" w="2340">
                  <a:moveTo>
                    <a:pt x="1117" y="1"/>
                  </a:moveTo>
                  <a:cubicBezTo>
                    <a:pt x="501" y="6"/>
                    <a:pt x="1" y="501"/>
                    <a:pt x="1" y="1117"/>
                  </a:cubicBezTo>
                  <a:lnTo>
                    <a:pt x="1" y="1324"/>
                  </a:lnTo>
                  <a:lnTo>
                    <a:pt x="63" y="1305"/>
                  </a:lnTo>
                  <a:lnTo>
                    <a:pt x="73" y="1305"/>
                  </a:lnTo>
                  <a:lnTo>
                    <a:pt x="83" y="1300"/>
                  </a:lnTo>
                  <a:lnTo>
                    <a:pt x="121" y="1300"/>
                  </a:lnTo>
                  <a:cubicBezTo>
                    <a:pt x="131" y="1300"/>
                    <a:pt x="1069" y="1295"/>
                    <a:pt x="1488" y="713"/>
                  </a:cubicBezTo>
                  <a:cubicBezTo>
                    <a:pt x="1525" y="660"/>
                    <a:pt x="1580" y="636"/>
                    <a:pt x="1634" y="636"/>
                  </a:cubicBezTo>
                  <a:cubicBezTo>
                    <a:pt x="1715" y="636"/>
                    <a:pt x="1795" y="689"/>
                    <a:pt x="1815" y="780"/>
                  </a:cubicBezTo>
                  <a:cubicBezTo>
                    <a:pt x="1820" y="800"/>
                    <a:pt x="1925" y="1228"/>
                    <a:pt x="2262" y="1305"/>
                  </a:cubicBezTo>
                  <a:lnTo>
                    <a:pt x="2277" y="1305"/>
                  </a:lnTo>
                  <a:lnTo>
                    <a:pt x="2339" y="1324"/>
                  </a:lnTo>
                  <a:lnTo>
                    <a:pt x="2339" y="1117"/>
                  </a:lnTo>
                  <a:cubicBezTo>
                    <a:pt x="2339" y="501"/>
                    <a:pt x="1839" y="1"/>
                    <a:pt x="1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2222484" y="2632142"/>
              <a:ext cx="61372" cy="34751"/>
            </a:xfrm>
            <a:custGeom>
              <a:rect b="b" l="l" r="r" t="t"/>
              <a:pathLst>
                <a:path extrusionOk="0" h="1325" w="2340">
                  <a:moveTo>
                    <a:pt x="1112" y="1"/>
                  </a:moveTo>
                  <a:cubicBezTo>
                    <a:pt x="501" y="1"/>
                    <a:pt x="1" y="501"/>
                    <a:pt x="1" y="1117"/>
                  </a:cubicBezTo>
                  <a:lnTo>
                    <a:pt x="1" y="1324"/>
                  </a:lnTo>
                  <a:lnTo>
                    <a:pt x="63" y="1305"/>
                  </a:lnTo>
                  <a:lnTo>
                    <a:pt x="121" y="1305"/>
                  </a:lnTo>
                  <a:cubicBezTo>
                    <a:pt x="131" y="1305"/>
                    <a:pt x="1064" y="1295"/>
                    <a:pt x="1488" y="713"/>
                  </a:cubicBezTo>
                  <a:cubicBezTo>
                    <a:pt x="1523" y="661"/>
                    <a:pt x="1577" y="636"/>
                    <a:pt x="1631" y="636"/>
                  </a:cubicBezTo>
                  <a:cubicBezTo>
                    <a:pt x="1710" y="636"/>
                    <a:pt x="1790" y="689"/>
                    <a:pt x="1810" y="780"/>
                  </a:cubicBezTo>
                  <a:cubicBezTo>
                    <a:pt x="1815" y="800"/>
                    <a:pt x="1921" y="1233"/>
                    <a:pt x="2262" y="1310"/>
                  </a:cubicBezTo>
                  <a:lnTo>
                    <a:pt x="2277" y="1310"/>
                  </a:lnTo>
                  <a:lnTo>
                    <a:pt x="2335" y="1324"/>
                  </a:lnTo>
                  <a:lnTo>
                    <a:pt x="2335" y="1122"/>
                  </a:lnTo>
                  <a:cubicBezTo>
                    <a:pt x="2339" y="506"/>
                    <a:pt x="1839" y="1"/>
                    <a:pt x="1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2472249" y="2632142"/>
              <a:ext cx="61346" cy="34751"/>
            </a:xfrm>
            <a:custGeom>
              <a:rect b="b" l="l" r="r" t="t"/>
              <a:pathLst>
                <a:path extrusionOk="0" h="1325" w="2339">
                  <a:moveTo>
                    <a:pt x="1117" y="1"/>
                  </a:moveTo>
                  <a:cubicBezTo>
                    <a:pt x="501" y="1"/>
                    <a:pt x="5" y="501"/>
                    <a:pt x="0" y="1117"/>
                  </a:cubicBezTo>
                  <a:lnTo>
                    <a:pt x="0" y="1324"/>
                  </a:lnTo>
                  <a:lnTo>
                    <a:pt x="63" y="1305"/>
                  </a:lnTo>
                  <a:lnTo>
                    <a:pt x="121" y="1305"/>
                  </a:lnTo>
                  <a:cubicBezTo>
                    <a:pt x="130" y="1305"/>
                    <a:pt x="1069" y="1295"/>
                    <a:pt x="1487" y="713"/>
                  </a:cubicBezTo>
                  <a:cubicBezTo>
                    <a:pt x="1524" y="661"/>
                    <a:pt x="1579" y="636"/>
                    <a:pt x="1634" y="636"/>
                  </a:cubicBezTo>
                  <a:cubicBezTo>
                    <a:pt x="1715" y="636"/>
                    <a:pt x="1794" y="689"/>
                    <a:pt x="1814" y="780"/>
                  </a:cubicBezTo>
                  <a:cubicBezTo>
                    <a:pt x="1819" y="800"/>
                    <a:pt x="1925" y="1233"/>
                    <a:pt x="2267" y="1310"/>
                  </a:cubicBezTo>
                  <a:lnTo>
                    <a:pt x="2276" y="1310"/>
                  </a:lnTo>
                  <a:lnTo>
                    <a:pt x="2339" y="1324"/>
                  </a:lnTo>
                  <a:lnTo>
                    <a:pt x="2339" y="1122"/>
                  </a:lnTo>
                  <a:cubicBezTo>
                    <a:pt x="2339" y="501"/>
                    <a:pt x="1838" y="1"/>
                    <a:pt x="1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2326109" y="2552148"/>
              <a:ext cx="37505" cy="45583"/>
            </a:xfrm>
            <a:custGeom>
              <a:rect b="b" l="l" r="r" t="t"/>
              <a:pathLst>
                <a:path extrusionOk="0" h="1738" w="1430">
                  <a:moveTo>
                    <a:pt x="1367" y="0"/>
                  </a:moveTo>
                  <a:lnTo>
                    <a:pt x="520" y="337"/>
                  </a:lnTo>
                  <a:lnTo>
                    <a:pt x="510" y="337"/>
                  </a:lnTo>
                  <a:cubicBezTo>
                    <a:pt x="491" y="347"/>
                    <a:pt x="0" y="530"/>
                    <a:pt x="0" y="1155"/>
                  </a:cubicBezTo>
                  <a:lnTo>
                    <a:pt x="0" y="1737"/>
                  </a:lnTo>
                  <a:lnTo>
                    <a:pt x="212" y="1737"/>
                  </a:lnTo>
                  <a:lnTo>
                    <a:pt x="212" y="1155"/>
                  </a:lnTo>
                  <a:cubicBezTo>
                    <a:pt x="207" y="530"/>
                    <a:pt x="698" y="347"/>
                    <a:pt x="722" y="342"/>
                  </a:cubicBezTo>
                  <a:lnTo>
                    <a:pt x="732" y="337"/>
                  </a:lnTo>
                  <a:lnTo>
                    <a:pt x="1429" y="63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2450926" y="2733747"/>
              <a:ext cx="37505" cy="45583"/>
            </a:xfrm>
            <a:custGeom>
              <a:rect b="b" l="l" r="r" t="t"/>
              <a:pathLst>
                <a:path extrusionOk="0" h="1738" w="1430">
                  <a:moveTo>
                    <a:pt x="1371" y="0"/>
                  </a:moveTo>
                  <a:lnTo>
                    <a:pt x="520" y="332"/>
                  </a:lnTo>
                  <a:lnTo>
                    <a:pt x="510" y="337"/>
                  </a:lnTo>
                  <a:cubicBezTo>
                    <a:pt x="491" y="342"/>
                    <a:pt x="0" y="525"/>
                    <a:pt x="0" y="1155"/>
                  </a:cubicBezTo>
                  <a:lnTo>
                    <a:pt x="0" y="1737"/>
                  </a:lnTo>
                  <a:lnTo>
                    <a:pt x="212" y="1737"/>
                  </a:lnTo>
                  <a:lnTo>
                    <a:pt x="212" y="1155"/>
                  </a:lnTo>
                  <a:cubicBezTo>
                    <a:pt x="212" y="530"/>
                    <a:pt x="703" y="347"/>
                    <a:pt x="722" y="337"/>
                  </a:cubicBezTo>
                  <a:lnTo>
                    <a:pt x="732" y="337"/>
                  </a:lnTo>
                  <a:lnTo>
                    <a:pt x="1429" y="6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2355248" y="2480704"/>
              <a:ext cx="35879" cy="49885"/>
            </a:xfrm>
            <a:custGeom>
              <a:rect b="b" l="l" r="r" t="t"/>
              <a:pathLst>
                <a:path extrusionOk="0" h="1902" w="1368">
                  <a:moveTo>
                    <a:pt x="1271" y="1"/>
                  </a:moveTo>
                  <a:lnTo>
                    <a:pt x="1228" y="35"/>
                  </a:lnTo>
                  <a:cubicBezTo>
                    <a:pt x="833" y="367"/>
                    <a:pt x="314" y="463"/>
                    <a:pt x="39" y="492"/>
                  </a:cubicBezTo>
                  <a:lnTo>
                    <a:pt x="1" y="496"/>
                  </a:lnTo>
                  <a:lnTo>
                    <a:pt x="1" y="1132"/>
                  </a:lnTo>
                  <a:cubicBezTo>
                    <a:pt x="1" y="1555"/>
                    <a:pt x="342" y="1901"/>
                    <a:pt x="766" y="1901"/>
                  </a:cubicBezTo>
                  <a:lnTo>
                    <a:pt x="1021" y="1901"/>
                  </a:lnTo>
                  <a:cubicBezTo>
                    <a:pt x="617" y="1873"/>
                    <a:pt x="299" y="1536"/>
                    <a:pt x="304" y="1132"/>
                  </a:cubicBezTo>
                  <a:lnTo>
                    <a:pt x="304" y="496"/>
                  </a:lnTo>
                  <a:lnTo>
                    <a:pt x="342" y="492"/>
                  </a:lnTo>
                  <a:cubicBezTo>
                    <a:pt x="583" y="468"/>
                    <a:pt x="1002" y="391"/>
                    <a:pt x="1367" y="155"/>
                  </a:cubicBezTo>
                  <a:cubicBezTo>
                    <a:pt x="1343" y="121"/>
                    <a:pt x="1319" y="83"/>
                    <a:pt x="1295" y="49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347301" y="2450674"/>
              <a:ext cx="33466" cy="34620"/>
            </a:xfrm>
            <a:custGeom>
              <a:rect b="b" l="l" r="r" t="t"/>
              <a:pathLst>
                <a:path extrusionOk="0" h="1320" w="1276">
                  <a:moveTo>
                    <a:pt x="1117" y="1"/>
                  </a:moveTo>
                  <a:cubicBezTo>
                    <a:pt x="501" y="1"/>
                    <a:pt x="6" y="501"/>
                    <a:pt x="1" y="1112"/>
                  </a:cubicBezTo>
                  <a:lnTo>
                    <a:pt x="1" y="1319"/>
                  </a:lnTo>
                  <a:lnTo>
                    <a:pt x="63" y="1300"/>
                  </a:lnTo>
                  <a:lnTo>
                    <a:pt x="121" y="1300"/>
                  </a:lnTo>
                  <a:cubicBezTo>
                    <a:pt x="121" y="1300"/>
                    <a:pt x="159" y="1300"/>
                    <a:pt x="217" y="1295"/>
                  </a:cubicBezTo>
                  <a:lnTo>
                    <a:pt x="217" y="1112"/>
                  </a:lnTo>
                  <a:lnTo>
                    <a:pt x="212" y="1112"/>
                  </a:lnTo>
                  <a:cubicBezTo>
                    <a:pt x="212" y="520"/>
                    <a:pt x="679" y="30"/>
                    <a:pt x="1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230326" y="2662304"/>
              <a:ext cx="35984" cy="49885"/>
            </a:xfrm>
            <a:custGeom>
              <a:rect b="b" l="l" r="r" t="t"/>
              <a:pathLst>
                <a:path extrusionOk="0" h="1902" w="1372">
                  <a:moveTo>
                    <a:pt x="1271" y="1"/>
                  </a:moveTo>
                  <a:lnTo>
                    <a:pt x="1232" y="35"/>
                  </a:lnTo>
                  <a:cubicBezTo>
                    <a:pt x="837" y="362"/>
                    <a:pt x="318" y="463"/>
                    <a:pt x="44" y="492"/>
                  </a:cubicBezTo>
                  <a:lnTo>
                    <a:pt x="0" y="497"/>
                  </a:lnTo>
                  <a:lnTo>
                    <a:pt x="0" y="1132"/>
                  </a:lnTo>
                  <a:cubicBezTo>
                    <a:pt x="0" y="1555"/>
                    <a:pt x="347" y="1897"/>
                    <a:pt x="770" y="1902"/>
                  </a:cubicBezTo>
                  <a:lnTo>
                    <a:pt x="1020" y="1902"/>
                  </a:lnTo>
                  <a:cubicBezTo>
                    <a:pt x="616" y="1873"/>
                    <a:pt x="303" y="1536"/>
                    <a:pt x="303" y="1132"/>
                  </a:cubicBezTo>
                  <a:lnTo>
                    <a:pt x="303" y="497"/>
                  </a:lnTo>
                  <a:lnTo>
                    <a:pt x="342" y="492"/>
                  </a:lnTo>
                  <a:cubicBezTo>
                    <a:pt x="582" y="468"/>
                    <a:pt x="1006" y="386"/>
                    <a:pt x="1372" y="155"/>
                  </a:cubicBezTo>
                  <a:cubicBezTo>
                    <a:pt x="1343" y="116"/>
                    <a:pt x="1319" y="83"/>
                    <a:pt x="1299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222484" y="2632142"/>
              <a:ext cx="33361" cy="34751"/>
            </a:xfrm>
            <a:custGeom>
              <a:rect b="b" l="l" r="r" t="t"/>
              <a:pathLst>
                <a:path extrusionOk="0" h="1325" w="1272">
                  <a:moveTo>
                    <a:pt x="1112" y="1"/>
                  </a:moveTo>
                  <a:cubicBezTo>
                    <a:pt x="501" y="6"/>
                    <a:pt x="1" y="501"/>
                    <a:pt x="1" y="1117"/>
                  </a:cubicBezTo>
                  <a:lnTo>
                    <a:pt x="1" y="1324"/>
                  </a:lnTo>
                  <a:lnTo>
                    <a:pt x="63" y="1305"/>
                  </a:lnTo>
                  <a:lnTo>
                    <a:pt x="121" y="1305"/>
                  </a:lnTo>
                  <a:cubicBezTo>
                    <a:pt x="121" y="1305"/>
                    <a:pt x="155" y="1305"/>
                    <a:pt x="213" y="1300"/>
                  </a:cubicBezTo>
                  <a:lnTo>
                    <a:pt x="213" y="1127"/>
                  </a:lnTo>
                  <a:lnTo>
                    <a:pt x="213" y="1112"/>
                  </a:lnTo>
                  <a:cubicBezTo>
                    <a:pt x="213" y="521"/>
                    <a:pt x="679" y="30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480065" y="2662304"/>
              <a:ext cx="35984" cy="49885"/>
            </a:xfrm>
            <a:custGeom>
              <a:rect b="b" l="l" r="r" t="t"/>
              <a:pathLst>
                <a:path extrusionOk="0" h="1902" w="1372">
                  <a:moveTo>
                    <a:pt x="1271" y="1"/>
                  </a:moveTo>
                  <a:lnTo>
                    <a:pt x="1232" y="35"/>
                  </a:lnTo>
                  <a:cubicBezTo>
                    <a:pt x="838" y="362"/>
                    <a:pt x="318" y="463"/>
                    <a:pt x="44" y="492"/>
                  </a:cubicBezTo>
                  <a:lnTo>
                    <a:pt x="1" y="497"/>
                  </a:lnTo>
                  <a:lnTo>
                    <a:pt x="1" y="1132"/>
                  </a:lnTo>
                  <a:cubicBezTo>
                    <a:pt x="1" y="1555"/>
                    <a:pt x="347" y="1897"/>
                    <a:pt x="771" y="1902"/>
                  </a:cubicBezTo>
                  <a:lnTo>
                    <a:pt x="1021" y="1902"/>
                  </a:lnTo>
                  <a:cubicBezTo>
                    <a:pt x="617" y="1873"/>
                    <a:pt x="304" y="1536"/>
                    <a:pt x="304" y="1132"/>
                  </a:cubicBezTo>
                  <a:lnTo>
                    <a:pt x="304" y="497"/>
                  </a:lnTo>
                  <a:lnTo>
                    <a:pt x="347" y="492"/>
                  </a:lnTo>
                  <a:cubicBezTo>
                    <a:pt x="588" y="468"/>
                    <a:pt x="1006" y="386"/>
                    <a:pt x="1372" y="155"/>
                  </a:cubicBezTo>
                  <a:cubicBezTo>
                    <a:pt x="1343" y="116"/>
                    <a:pt x="1324" y="83"/>
                    <a:pt x="1300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2472249" y="2632142"/>
              <a:ext cx="33335" cy="34751"/>
            </a:xfrm>
            <a:custGeom>
              <a:rect b="b" l="l" r="r" t="t"/>
              <a:pathLst>
                <a:path extrusionOk="0" h="1325" w="1271">
                  <a:moveTo>
                    <a:pt x="1112" y="1"/>
                  </a:moveTo>
                  <a:cubicBezTo>
                    <a:pt x="501" y="6"/>
                    <a:pt x="0" y="501"/>
                    <a:pt x="0" y="1117"/>
                  </a:cubicBezTo>
                  <a:lnTo>
                    <a:pt x="0" y="1324"/>
                  </a:lnTo>
                  <a:lnTo>
                    <a:pt x="63" y="1305"/>
                  </a:lnTo>
                  <a:lnTo>
                    <a:pt x="121" y="1305"/>
                  </a:lnTo>
                  <a:cubicBezTo>
                    <a:pt x="121" y="1305"/>
                    <a:pt x="159" y="1305"/>
                    <a:pt x="212" y="1300"/>
                  </a:cubicBezTo>
                  <a:lnTo>
                    <a:pt x="212" y="1127"/>
                  </a:lnTo>
                  <a:lnTo>
                    <a:pt x="212" y="1112"/>
                  </a:lnTo>
                  <a:cubicBezTo>
                    <a:pt x="212" y="521"/>
                    <a:pt x="679" y="30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2313835" y="2622648"/>
              <a:ext cx="121774" cy="102313"/>
            </a:xfrm>
            <a:custGeom>
              <a:rect b="b" l="l" r="r" t="t"/>
              <a:pathLst>
                <a:path extrusionOk="0" h="3901" w="4643">
                  <a:moveTo>
                    <a:pt x="2321" y="1"/>
                  </a:moveTo>
                  <a:cubicBezTo>
                    <a:pt x="2208" y="1"/>
                    <a:pt x="2095" y="77"/>
                    <a:pt x="2095" y="228"/>
                  </a:cubicBezTo>
                  <a:lnTo>
                    <a:pt x="2095" y="2393"/>
                  </a:lnTo>
                  <a:lnTo>
                    <a:pt x="223" y="3476"/>
                  </a:lnTo>
                  <a:cubicBezTo>
                    <a:pt x="0" y="3602"/>
                    <a:pt x="125" y="3901"/>
                    <a:pt x="328" y="3901"/>
                  </a:cubicBezTo>
                  <a:cubicBezTo>
                    <a:pt x="366" y="3901"/>
                    <a:pt x="407" y="3890"/>
                    <a:pt x="449" y="3866"/>
                  </a:cubicBezTo>
                  <a:lnTo>
                    <a:pt x="2321" y="2783"/>
                  </a:lnTo>
                  <a:lnTo>
                    <a:pt x="4197" y="3866"/>
                  </a:lnTo>
                  <a:cubicBezTo>
                    <a:pt x="4239" y="3890"/>
                    <a:pt x="4279" y="3901"/>
                    <a:pt x="4317" y="3901"/>
                  </a:cubicBezTo>
                  <a:cubicBezTo>
                    <a:pt x="4517" y="3901"/>
                    <a:pt x="4642" y="3602"/>
                    <a:pt x="4424" y="3476"/>
                  </a:cubicBezTo>
                  <a:lnTo>
                    <a:pt x="2547" y="2393"/>
                  </a:lnTo>
                  <a:lnTo>
                    <a:pt x="2547" y="228"/>
                  </a:lnTo>
                  <a:cubicBezTo>
                    <a:pt x="2547" y="77"/>
                    <a:pt x="2434" y="1"/>
                    <a:pt x="2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2314490" y="2439816"/>
              <a:ext cx="127125" cy="169771"/>
            </a:xfrm>
            <a:custGeom>
              <a:rect b="b" l="l" r="r" t="t"/>
              <a:pathLst>
                <a:path extrusionOk="0" h="6473" w="4847">
                  <a:moveTo>
                    <a:pt x="2378" y="453"/>
                  </a:moveTo>
                  <a:lnTo>
                    <a:pt x="2378" y="458"/>
                  </a:lnTo>
                  <a:lnTo>
                    <a:pt x="2488" y="458"/>
                  </a:lnTo>
                  <a:cubicBezTo>
                    <a:pt x="3075" y="458"/>
                    <a:pt x="3552" y="934"/>
                    <a:pt x="3552" y="1526"/>
                  </a:cubicBezTo>
                  <a:lnTo>
                    <a:pt x="3552" y="1666"/>
                  </a:lnTo>
                  <a:lnTo>
                    <a:pt x="3537" y="1666"/>
                  </a:lnTo>
                  <a:cubicBezTo>
                    <a:pt x="3220" y="1594"/>
                    <a:pt x="3119" y="1175"/>
                    <a:pt x="3119" y="1170"/>
                  </a:cubicBezTo>
                  <a:cubicBezTo>
                    <a:pt x="3093" y="1058"/>
                    <a:pt x="2996" y="994"/>
                    <a:pt x="2897" y="994"/>
                  </a:cubicBezTo>
                  <a:cubicBezTo>
                    <a:pt x="2829" y="994"/>
                    <a:pt x="2761" y="1024"/>
                    <a:pt x="2714" y="1088"/>
                  </a:cubicBezTo>
                  <a:cubicBezTo>
                    <a:pt x="2305" y="1651"/>
                    <a:pt x="1396" y="1661"/>
                    <a:pt x="1382" y="1661"/>
                  </a:cubicBezTo>
                  <a:lnTo>
                    <a:pt x="1309" y="1661"/>
                  </a:lnTo>
                  <a:lnTo>
                    <a:pt x="1309" y="1517"/>
                  </a:lnTo>
                  <a:cubicBezTo>
                    <a:pt x="1314" y="930"/>
                    <a:pt x="1791" y="458"/>
                    <a:pt x="2378" y="453"/>
                  </a:cubicBezTo>
                  <a:close/>
                  <a:moveTo>
                    <a:pt x="3711" y="2286"/>
                  </a:moveTo>
                  <a:lnTo>
                    <a:pt x="3739" y="2291"/>
                  </a:lnTo>
                  <a:cubicBezTo>
                    <a:pt x="3812" y="2373"/>
                    <a:pt x="3802" y="2503"/>
                    <a:pt x="3711" y="2570"/>
                  </a:cubicBezTo>
                  <a:lnTo>
                    <a:pt x="3711" y="2286"/>
                  </a:lnTo>
                  <a:close/>
                  <a:moveTo>
                    <a:pt x="1155" y="2291"/>
                  </a:moveTo>
                  <a:lnTo>
                    <a:pt x="1155" y="2575"/>
                  </a:lnTo>
                  <a:cubicBezTo>
                    <a:pt x="1103" y="2541"/>
                    <a:pt x="1069" y="2479"/>
                    <a:pt x="1074" y="2416"/>
                  </a:cubicBezTo>
                  <a:lnTo>
                    <a:pt x="1074" y="2416"/>
                  </a:lnTo>
                  <a:lnTo>
                    <a:pt x="1074" y="2421"/>
                  </a:lnTo>
                  <a:cubicBezTo>
                    <a:pt x="1074" y="2373"/>
                    <a:pt x="1088" y="2335"/>
                    <a:pt x="1117" y="2301"/>
                  </a:cubicBezTo>
                  <a:cubicBezTo>
                    <a:pt x="1131" y="2296"/>
                    <a:pt x="1141" y="2296"/>
                    <a:pt x="1155" y="2291"/>
                  </a:cubicBezTo>
                  <a:close/>
                  <a:moveTo>
                    <a:pt x="2820" y="1627"/>
                  </a:moveTo>
                  <a:cubicBezTo>
                    <a:pt x="2921" y="1805"/>
                    <a:pt x="3075" y="1954"/>
                    <a:pt x="3258" y="2046"/>
                  </a:cubicBezTo>
                  <a:lnTo>
                    <a:pt x="3258" y="2691"/>
                  </a:lnTo>
                  <a:cubicBezTo>
                    <a:pt x="3258" y="3090"/>
                    <a:pt x="2936" y="3412"/>
                    <a:pt x="2536" y="3412"/>
                  </a:cubicBezTo>
                  <a:lnTo>
                    <a:pt x="2330" y="3412"/>
                  </a:lnTo>
                  <a:cubicBezTo>
                    <a:pt x="1930" y="3412"/>
                    <a:pt x="1608" y="3090"/>
                    <a:pt x="1608" y="2691"/>
                  </a:cubicBezTo>
                  <a:lnTo>
                    <a:pt x="1608" y="2099"/>
                  </a:lnTo>
                  <a:cubicBezTo>
                    <a:pt x="1901" y="2065"/>
                    <a:pt x="2421" y="1964"/>
                    <a:pt x="2820" y="1627"/>
                  </a:cubicBezTo>
                  <a:close/>
                  <a:moveTo>
                    <a:pt x="2676" y="3855"/>
                  </a:moveTo>
                  <a:lnTo>
                    <a:pt x="2676" y="3975"/>
                  </a:lnTo>
                  <a:lnTo>
                    <a:pt x="2426" y="4240"/>
                  </a:lnTo>
                  <a:lnTo>
                    <a:pt x="2190" y="4009"/>
                  </a:lnTo>
                  <a:lnTo>
                    <a:pt x="2190" y="3855"/>
                  </a:lnTo>
                  <a:cubicBezTo>
                    <a:pt x="2238" y="3865"/>
                    <a:pt x="2286" y="3865"/>
                    <a:pt x="2330" y="3865"/>
                  </a:cubicBezTo>
                  <a:lnTo>
                    <a:pt x="2536" y="3865"/>
                  </a:lnTo>
                  <a:cubicBezTo>
                    <a:pt x="2585" y="3865"/>
                    <a:pt x="2628" y="3865"/>
                    <a:pt x="2676" y="3855"/>
                  </a:cubicBezTo>
                  <a:close/>
                  <a:moveTo>
                    <a:pt x="2378" y="1"/>
                  </a:moveTo>
                  <a:cubicBezTo>
                    <a:pt x="1540" y="1"/>
                    <a:pt x="857" y="684"/>
                    <a:pt x="857" y="1521"/>
                  </a:cubicBezTo>
                  <a:lnTo>
                    <a:pt x="857" y="1921"/>
                  </a:lnTo>
                  <a:cubicBezTo>
                    <a:pt x="405" y="2286"/>
                    <a:pt x="636" y="3018"/>
                    <a:pt x="1213" y="3056"/>
                  </a:cubicBezTo>
                  <a:cubicBezTo>
                    <a:pt x="1305" y="3326"/>
                    <a:pt x="1492" y="3557"/>
                    <a:pt x="1738" y="3706"/>
                  </a:cubicBezTo>
                  <a:lnTo>
                    <a:pt x="1738" y="3831"/>
                  </a:lnTo>
                  <a:lnTo>
                    <a:pt x="809" y="4192"/>
                  </a:lnTo>
                  <a:cubicBezTo>
                    <a:pt x="727" y="4221"/>
                    <a:pt x="1" y="4509"/>
                    <a:pt x="1" y="5433"/>
                  </a:cubicBezTo>
                  <a:lnTo>
                    <a:pt x="1" y="6242"/>
                  </a:lnTo>
                  <a:cubicBezTo>
                    <a:pt x="1" y="6367"/>
                    <a:pt x="102" y="6468"/>
                    <a:pt x="227" y="6473"/>
                  </a:cubicBezTo>
                  <a:lnTo>
                    <a:pt x="804" y="6473"/>
                  </a:lnTo>
                  <a:cubicBezTo>
                    <a:pt x="1103" y="6473"/>
                    <a:pt x="1103" y="6016"/>
                    <a:pt x="804" y="6016"/>
                  </a:cubicBezTo>
                  <a:lnTo>
                    <a:pt x="453" y="6016"/>
                  </a:lnTo>
                  <a:lnTo>
                    <a:pt x="453" y="5438"/>
                  </a:lnTo>
                  <a:cubicBezTo>
                    <a:pt x="453" y="4808"/>
                    <a:pt x="944" y="4625"/>
                    <a:pt x="963" y="4620"/>
                  </a:cubicBezTo>
                  <a:lnTo>
                    <a:pt x="973" y="4615"/>
                  </a:lnTo>
                  <a:lnTo>
                    <a:pt x="1824" y="4283"/>
                  </a:lnTo>
                  <a:lnTo>
                    <a:pt x="2277" y="4721"/>
                  </a:lnTo>
                  <a:cubicBezTo>
                    <a:pt x="2315" y="4764"/>
                    <a:pt x="2373" y="4789"/>
                    <a:pt x="2431" y="4789"/>
                  </a:cubicBezTo>
                  <a:lnTo>
                    <a:pt x="2435" y="4789"/>
                  </a:lnTo>
                  <a:cubicBezTo>
                    <a:pt x="2498" y="4784"/>
                    <a:pt x="2556" y="4760"/>
                    <a:pt x="2594" y="4716"/>
                  </a:cubicBezTo>
                  <a:lnTo>
                    <a:pt x="3022" y="4274"/>
                  </a:lnTo>
                  <a:lnTo>
                    <a:pt x="3869" y="4615"/>
                  </a:lnTo>
                  <a:lnTo>
                    <a:pt x="3879" y="4620"/>
                  </a:lnTo>
                  <a:cubicBezTo>
                    <a:pt x="3903" y="4625"/>
                    <a:pt x="4394" y="4808"/>
                    <a:pt x="4394" y="5438"/>
                  </a:cubicBezTo>
                  <a:lnTo>
                    <a:pt x="4394" y="6016"/>
                  </a:lnTo>
                  <a:lnTo>
                    <a:pt x="1526" y="6016"/>
                  </a:lnTo>
                  <a:cubicBezTo>
                    <a:pt x="1223" y="6016"/>
                    <a:pt x="1223" y="6473"/>
                    <a:pt x="1526" y="6473"/>
                  </a:cubicBezTo>
                  <a:lnTo>
                    <a:pt x="4620" y="6473"/>
                  </a:lnTo>
                  <a:cubicBezTo>
                    <a:pt x="4745" y="6468"/>
                    <a:pt x="4846" y="6367"/>
                    <a:pt x="4846" y="6242"/>
                  </a:cubicBezTo>
                  <a:lnTo>
                    <a:pt x="4846" y="5438"/>
                  </a:lnTo>
                  <a:cubicBezTo>
                    <a:pt x="4846" y="4519"/>
                    <a:pt x="4124" y="4226"/>
                    <a:pt x="4033" y="4192"/>
                  </a:cubicBezTo>
                  <a:lnTo>
                    <a:pt x="3133" y="3831"/>
                  </a:lnTo>
                  <a:lnTo>
                    <a:pt x="3133" y="3706"/>
                  </a:lnTo>
                  <a:cubicBezTo>
                    <a:pt x="3378" y="3562"/>
                    <a:pt x="3566" y="3331"/>
                    <a:pt x="3658" y="3056"/>
                  </a:cubicBezTo>
                  <a:cubicBezTo>
                    <a:pt x="4230" y="3008"/>
                    <a:pt x="4452" y="2286"/>
                    <a:pt x="4009" y="1926"/>
                  </a:cubicBezTo>
                  <a:lnTo>
                    <a:pt x="4009" y="1526"/>
                  </a:lnTo>
                  <a:cubicBezTo>
                    <a:pt x="4009" y="684"/>
                    <a:pt x="3326" y="1"/>
                    <a:pt x="2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2439045" y="2621546"/>
              <a:ext cx="127256" cy="169639"/>
            </a:xfrm>
            <a:custGeom>
              <a:rect b="b" l="l" r="r" t="t"/>
              <a:pathLst>
                <a:path extrusionOk="0" h="6468" w="4852">
                  <a:moveTo>
                    <a:pt x="2378" y="453"/>
                  </a:moveTo>
                  <a:lnTo>
                    <a:pt x="2378" y="458"/>
                  </a:lnTo>
                  <a:lnTo>
                    <a:pt x="2489" y="458"/>
                  </a:lnTo>
                  <a:cubicBezTo>
                    <a:pt x="3076" y="458"/>
                    <a:pt x="3557" y="934"/>
                    <a:pt x="3557" y="1521"/>
                  </a:cubicBezTo>
                  <a:lnTo>
                    <a:pt x="3557" y="1666"/>
                  </a:lnTo>
                  <a:lnTo>
                    <a:pt x="3537" y="1666"/>
                  </a:lnTo>
                  <a:cubicBezTo>
                    <a:pt x="3225" y="1593"/>
                    <a:pt x="3124" y="1175"/>
                    <a:pt x="3124" y="1175"/>
                  </a:cubicBezTo>
                  <a:cubicBezTo>
                    <a:pt x="3098" y="1060"/>
                    <a:pt x="2998" y="995"/>
                    <a:pt x="2897" y="995"/>
                  </a:cubicBezTo>
                  <a:cubicBezTo>
                    <a:pt x="2829" y="995"/>
                    <a:pt x="2761" y="1024"/>
                    <a:pt x="2715" y="1088"/>
                  </a:cubicBezTo>
                  <a:cubicBezTo>
                    <a:pt x="2310" y="1656"/>
                    <a:pt x="1396" y="1661"/>
                    <a:pt x="1387" y="1661"/>
                  </a:cubicBezTo>
                  <a:lnTo>
                    <a:pt x="1334" y="1661"/>
                  </a:lnTo>
                  <a:lnTo>
                    <a:pt x="1319" y="1666"/>
                  </a:lnTo>
                  <a:lnTo>
                    <a:pt x="1314" y="1666"/>
                  </a:lnTo>
                  <a:lnTo>
                    <a:pt x="1314" y="1521"/>
                  </a:lnTo>
                  <a:cubicBezTo>
                    <a:pt x="1314" y="929"/>
                    <a:pt x="1791" y="453"/>
                    <a:pt x="2378" y="453"/>
                  </a:cubicBezTo>
                  <a:close/>
                  <a:moveTo>
                    <a:pt x="3715" y="2286"/>
                  </a:moveTo>
                  <a:lnTo>
                    <a:pt x="3740" y="2291"/>
                  </a:lnTo>
                  <a:cubicBezTo>
                    <a:pt x="3817" y="2373"/>
                    <a:pt x="3802" y="2503"/>
                    <a:pt x="3715" y="2565"/>
                  </a:cubicBezTo>
                  <a:lnTo>
                    <a:pt x="3715" y="2286"/>
                  </a:lnTo>
                  <a:close/>
                  <a:moveTo>
                    <a:pt x="1156" y="2286"/>
                  </a:moveTo>
                  <a:lnTo>
                    <a:pt x="1156" y="2575"/>
                  </a:lnTo>
                  <a:cubicBezTo>
                    <a:pt x="1103" y="2537"/>
                    <a:pt x="1074" y="2479"/>
                    <a:pt x="1074" y="2416"/>
                  </a:cubicBezTo>
                  <a:cubicBezTo>
                    <a:pt x="1074" y="2373"/>
                    <a:pt x="1088" y="2330"/>
                    <a:pt x="1122" y="2296"/>
                  </a:cubicBezTo>
                  <a:cubicBezTo>
                    <a:pt x="1132" y="2296"/>
                    <a:pt x="1146" y="2291"/>
                    <a:pt x="1156" y="2286"/>
                  </a:cubicBezTo>
                  <a:close/>
                  <a:moveTo>
                    <a:pt x="2825" y="1627"/>
                  </a:moveTo>
                  <a:cubicBezTo>
                    <a:pt x="2926" y="1805"/>
                    <a:pt x="3076" y="1949"/>
                    <a:pt x="3258" y="2041"/>
                  </a:cubicBezTo>
                  <a:lnTo>
                    <a:pt x="3258" y="2690"/>
                  </a:lnTo>
                  <a:cubicBezTo>
                    <a:pt x="3258" y="3085"/>
                    <a:pt x="2936" y="3412"/>
                    <a:pt x="2537" y="3412"/>
                  </a:cubicBezTo>
                  <a:lnTo>
                    <a:pt x="2335" y="3412"/>
                  </a:lnTo>
                  <a:cubicBezTo>
                    <a:pt x="1935" y="3412"/>
                    <a:pt x="1613" y="3085"/>
                    <a:pt x="1613" y="2690"/>
                  </a:cubicBezTo>
                  <a:lnTo>
                    <a:pt x="1613" y="2094"/>
                  </a:lnTo>
                  <a:cubicBezTo>
                    <a:pt x="1906" y="2060"/>
                    <a:pt x="2426" y="1959"/>
                    <a:pt x="2825" y="1627"/>
                  </a:cubicBezTo>
                  <a:close/>
                  <a:moveTo>
                    <a:pt x="2676" y="3855"/>
                  </a:moveTo>
                  <a:lnTo>
                    <a:pt x="2676" y="3975"/>
                  </a:lnTo>
                  <a:lnTo>
                    <a:pt x="2431" y="4240"/>
                  </a:lnTo>
                  <a:lnTo>
                    <a:pt x="2195" y="4009"/>
                  </a:lnTo>
                  <a:lnTo>
                    <a:pt x="2195" y="3855"/>
                  </a:lnTo>
                  <a:cubicBezTo>
                    <a:pt x="2238" y="3860"/>
                    <a:pt x="2286" y="3865"/>
                    <a:pt x="2335" y="3865"/>
                  </a:cubicBezTo>
                  <a:lnTo>
                    <a:pt x="2537" y="3865"/>
                  </a:lnTo>
                  <a:cubicBezTo>
                    <a:pt x="2585" y="3865"/>
                    <a:pt x="2633" y="3860"/>
                    <a:pt x="2676" y="3855"/>
                  </a:cubicBezTo>
                  <a:close/>
                  <a:moveTo>
                    <a:pt x="2383" y="1"/>
                  </a:moveTo>
                  <a:cubicBezTo>
                    <a:pt x="1541" y="1"/>
                    <a:pt x="862" y="679"/>
                    <a:pt x="862" y="1521"/>
                  </a:cubicBezTo>
                  <a:lnTo>
                    <a:pt x="862" y="1921"/>
                  </a:lnTo>
                  <a:cubicBezTo>
                    <a:pt x="405" y="2286"/>
                    <a:pt x="636" y="3013"/>
                    <a:pt x="1218" y="3051"/>
                  </a:cubicBezTo>
                  <a:cubicBezTo>
                    <a:pt x="1310" y="3326"/>
                    <a:pt x="1492" y="3557"/>
                    <a:pt x="1743" y="3701"/>
                  </a:cubicBezTo>
                  <a:lnTo>
                    <a:pt x="1743" y="3826"/>
                  </a:lnTo>
                  <a:lnTo>
                    <a:pt x="814" y="4187"/>
                  </a:lnTo>
                  <a:cubicBezTo>
                    <a:pt x="727" y="4221"/>
                    <a:pt x="1" y="4509"/>
                    <a:pt x="1" y="5433"/>
                  </a:cubicBezTo>
                  <a:lnTo>
                    <a:pt x="1" y="6242"/>
                  </a:lnTo>
                  <a:cubicBezTo>
                    <a:pt x="1" y="6367"/>
                    <a:pt x="102" y="6468"/>
                    <a:pt x="227" y="6468"/>
                  </a:cubicBezTo>
                  <a:lnTo>
                    <a:pt x="804" y="6468"/>
                  </a:lnTo>
                  <a:cubicBezTo>
                    <a:pt x="1108" y="6468"/>
                    <a:pt x="1108" y="6015"/>
                    <a:pt x="804" y="6015"/>
                  </a:cubicBezTo>
                  <a:lnTo>
                    <a:pt x="453" y="6015"/>
                  </a:lnTo>
                  <a:lnTo>
                    <a:pt x="453" y="5433"/>
                  </a:lnTo>
                  <a:cubicBezTo>
                    <a:pt x="453" y="4808"/>
                    <a:pt x="944" y="4625"/>
                    <a:pt x="963" y="4615"/>
                  </a:cubicBezTo>
                  <a:lnTo>
                    <a:pt x="978" y="4615"/>
                  </a:lnTo>
                  <a:lnTo>
                    <a:pt x="1824" y="4283"/>
                  </a:lnTo>
                  <a:lnTo>
                    <a:pt x="2277" y="4721"/>
                  </a:lnTo>
                  <a:cubicBezTo>
                    <a:pt x="2320" y="4760"/>
                    <a:pt x="2378" y="4784"/>
                    <a:pt x="2436" y="4784"/>
                  </a:cubicBezTo>
                  <a:lnTo>
                    <a:pt x="2440" y="4784"/>
                  </a:lnTo>
                  <a:cubicBezTo>
                    <a:pt x="2498" y="4784"/>
                    <a:pt x="2556" y="4760"/>
                    <a:pt x="2599" y="4716"/>
                  </a:cubicBezTo>
                  <a:lnTo>
                    <a:pt x="3027" y="4274"/>
                  </a:lnTo>
                  <a:lnTo>
                    <a:pt x="3874" y="4615"/>
                  </a:lnTo>
                  <a:lnTo>
                    <a:pt x="3884" y="4615"/>
                  </a:lnTo>
                  <a:cubicBezTo>
                    <a:pt x="3903" y="4625"/>
                    <a:pt x="4394" y="4808"/>
                    <a:pt x="4394" y="5433"/>
                  </a:cubicBezTo>
                  <a:lnTo>
                    <a:pt x="4394" y="6015"/>
                  </a:lnTo>
                  <a:lnTo>
                    <a:pt x="1526" y="6015"/>
                  </a:lnTo>
                  <a:cubicBezTo>
                    <a:pt x="1223" y="6015"/>
                    <a:pt x="1223" y="6468"/>
                    <a:pt x="1526" y="6468"/>
                  </a:cubicBezTo>
                  <a:lnTo>
                    <a:pt x="4625" y="6468"/>
                  </a:lnTo>
                  <a:cubicBezTo>
                    <a:pt x="4750" y="6468"/>
                    <a:pt x="4851" y="6367"/>
                    <a:pt x="4851" y="6242"/>
                  </a:cubicBezTo>
                  <a:lnTo>
                    <a:pt x="4851" y="5433"/>
                  </a:lnTo>
                  <a:cubicBezTo>
                    <a:pt x="4846" y="4514"/>
                    <a:pt x="4124" y="4225"/>
                    <a:pt x="4038" y="4192"/>
                  </a:cubicBezTo>
                  <a:lnTo>
                    <a:pt x="3133" y="3831"/>
                  </a:lnTo>
                  <a:lnTo>
                    <a:pt x="3133" y="3706"/>
                  </a:lnTo>
                  <a:cubicBezTo>
                    <a:pt x="3383" y="3557"/>
                    <a:pt x="3566" y="3326"/>
                    <a:pt x="3658" y="3056"/>
                  </a:cubicBezTo>
                  <a:cubicBezTo>
                    <a:pt x="4230" y="3008"/>
                    <a:pt x="4457" y="2286"/>
                    <a:pt x="4009" y="1925"/>
                  </a:cubicBezTo>
                  <a:lnTo>
                    <a:pt x="4009" y="1521"/>
                  </a:lnTo>
                  <a:cubicBezTo>
                    <a:pt x="4009" y="684"/>
                    <a:pt x="3331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2189674" y="2621546"/>
              <a:ext cx="127125" cy="169771"/>
            </a:xfrm>
            <a:custGeom>
              <a:rect b="b" l="l" r="r" t="t"/>
              <a:pathLst>
                <a:path extrusionOk="0" h="6473" w="4847">
                  <a:moveTo>
                    <a:pt x="2378" y="453"/>
                  </a:moveTo>
                  <a:lnTo>
                    <a:pt x="2378" y="458"/>
                  </a:lnTo>
                  <a:lnTo>
                    <a:pt x="2484" y="458"/>
                  </a:lnTo>
                  <a:cubicBezTo>
                    <a:pt x="3076" y="458"/>
                    <a:pt x="3552" y="934"/>
                    <a:pt x="3552" y="1521"/>
                  </a:cubicBezTo>
                  <a:lnTo>
                    <a:pt x="3552" y="1666"/>
                  </a:lnTo>
                  <a:lnTo>
                    <a:pt x="3533" y="1666"/>
                  </a:lnTo>
                  <a:cubicBezTo>
                    <a:pt x="3220" y="1593"/>
                    <a:pt x="3119" y="1175"/>
                    <a:pt x="3119" y="1175"/>
                  </a:cubicBezTo>
                  <a:cubicBezTo>
                    <a:pt x="3093" y="1060"/>
                    <a:pt x="2993" y="995"/>
                    <a:pt x="2894" y="995"/>
                  </a:cubicBezTo>
                  <a:cubicBezTo>
                    <a:pt x="2826" y="995"/>
                    <a:pt x="2759" y="1024"/>
                    <a:pt x="2715" y="1088"/>
                  </a:cubicBezTo>
                  <a:cubicBezTo>
                    <a:pt x="2306" y="1656"/>
                    <a:pt x="1396" y="1661"/>
                    <a:pt x="1382" y="1661"/>
                  </a:cubicBezTo>
                  <a:lnTo>
                    <a:pt x="1329" y="1661"/>
                  </a:lnTo>
                  <a:lnTo>
                    <a:pt x="1314" y="1666"/>
                  </a:lnTo>
                  <a:lnTo>
                    <a:pt x="1310" y="1666"/>
                  </a:lnTo>
                  <a:lnTo>
                    <a:pt x="1310" y="1521"/>
                  </a:lnTo>
                  <a:cubicBezTo>
                    <a:pt x="1314" y="929"/>
                    <a:pt x="1791" y="453"/>
                    <a:pt x="2378" y="453"/>
                  </a:cubicBezTo>
                  <a:close/>
                  <a:moveTo>
                    <a:pt x="3711" y="2286"/>
                  </a:moveTo>
                  <a:lnTo>
                    <a:pt x="3740" y="2291"/>
                  </a:lnTo>
                  <a:cubicBezTo>
                    <a:pt x="3812" y="2373"/>
                    <a:pt x="3802" y="2503"/>
                    <a:pt x="3711" y="2565"/>
                  </a:cubicBezTo>
                  <a:lnTo>
                    <a:pt x="3711" y="2286"/>
                  </a:lnTo>
                  <a:close/>
                  <a:moveTo>
                    <a:pt x="1156" y="2286"/>
                  </a:moveTo>
                  <a:lnTo>
                    <a:pt x="1156" y="2575"/>
                  </a:lnTo>
                  <a:cubicBezTo>
                    <a:pt x="1103" y="2537"/>
                    <a:pt x="1069" y="2479"/>
                    <a:pt x="1074" y="2416"/>
                  </a:cubicBezTo>
                  <a:cubicBezTo>
                    <a:pt x="1074" y="2373"/>
                    <a:pt x="1088" y="2330"/>
                    <a:pt x="1117" y="2296"/>
                  </a:cubicBezTo>
                  <a:cubicBezTo>
                    <a:pt x="1132" y="2296"/>
                    <a:pt x="1141" y="2291"/>
                    <a:pt x="1156" y="2286"/>
                  </a:cubicBezTo>
                  <a:close/>
                  <a:moveTo>
                    <a:pt x="2821" y="1627"/>
                  </a:moveTo>
                  <a:cubicBezTo>
                    <a:pt x="2922" y="1805"/>
                    <a:pt x="3076" y="1949"/>
                    <a:pt x="3258" y="2041"/>
                  </a:cubicBezTo>
                  <a:lnTo>
                    <a:pt x="3258" y="2690"/>
                  </a:lnTo>
                  <a:cubicBezTo>
                    <a:pt x="3258" y="3085"/>
                    <a:pt x="2936" y="3412"/>
                    <a:pt x="2537" y="3412"/>
                  </a:cubicBezTo>
                  <a:lnTo>
                    <a:pt x="2330" y="3412"/>
                  </a:lnTo>
                  <a:cubicBezTo>
                    <a:pt x="1930" y="3412"/>
                    <a:pt x="1608" y="3085"/>
                    <a:pt x="1608" y="2690"/>
                  </a:cubicBezTo>
                  <a:lnTo>
                    <a:pt x="1608" y="2094"/>
                  </a:lnTo>
                  <a:cubicBezTo>
                    <a:pt x="1901" y="2060"/>
                    <a:pt x="2421" y="1959"/>
                    <a:pt x="2821" y="1627"/>
                  </a:cubicBezTo>
                  <a:close/>
                  <a:moveTo>
                    <a:pt x="2676" y="3855"/>
                  </a:moveTo>
                  <a:lnTo>
                    <a:pt x="2676" y="3975"/>
                  </a:lnTo>
                  <a:lnTo>
                    <a:pt x="2426" y="4240"/>
                  </a:lnTo>
                  <a:lnTo>
                    <a:pt x="2190" y="4009"/>
                  </a:lnTo>
                  <a:lnTo>
                    <a:pt x="2190" y="3855"/>
                  </a:lnTo>
                  <a:cubicBezTo>
                    <a:pt x="2238" y="3860"/>
                    <a:pt x="2286" y="3865"/>
                    <a:pt x="2330" y="3865"/>
                  </a:cubicBezTo>
                  <a:lnTo>
                    <a:pt x="2537" y="3865"/>
                  </a:lnTo>
                  <a:cubicBezTo>
                    <a:pt x="2585" y="3865"/>
                    <a:pt x="2628" y="3860"/>
                    <a:pt x="2676" y="3855"/>
                  </a:cubicBezTo>
                  <a:close/>
                  <a:moveTo>
                    <a:pt x="2378" y="1"/>
                  </a:moveTo>
                  <a:cubicBezTo>
                    <a:pt x="1541" y="1"/>
                    <a:pt x="857" y="684"/>
                    <a:pt x="857" y="1521"/>
                  </a:cubicBezTo>
                  <a:lnTo>
                    <a:pt x="857" y="1921"/>
                  </a:lnTo>
                  <a:cubicBezTo>
                    <a:pt x="405" y="2286"/>
                    <a:pt x="636" y="3018"/>
                    <a:pt x="1218" y="3056"/>
                  </a:cubicBezTo>
                  <a:cubicBezTo>
                    <a:pt x="1305" y="3330"/>
                    <a:pt x="1492" y="3561"/>
                    <a:pt x="1743" y="3706"/>
                  </a:cubicBezTo>
                  <a:lnTo>
                    <a:pt x="1743" y="3831"/>
                  </a:lnTo>
                  <a:lnTo>
                    <a:pt x="814" y="4192"/>
                  </a:lnTo>
                  <a:cubicBezTo>
                    <a:pt x="727" y="4221"/>
                    <a:pt x="1" y="4514"/>
                    <a:pt x="1" y="5433"/>
                  </a:cubicBezTo>
                  <a:lnTo>
                    <a:pt x="1" y="6242"/>
                  </a:lnTo>
                  <a:cubicBezTo>
                    <a:pt x="1" y="6367"/>
                    <a:pt x="102" y="6473"/>
                    <a:pt x="227" y="6473"/>
                  </a:cubicBezTo>
                  <a:lnTo>
                    <a:pt x="804" y="6473"/>
                  </a:lnTo>
                  <a:cubicBezTo>
                    <a:pt x="1108" y="6473"/>
                    <a:pt x="1108" y="6015"/>
                    <a:pt x="804" y="6015"/>
                  </a:cubicBezTo>
                  <a:lnTo>
                    <a:pt x="448" y="6015"/>
                  </a:lnTo>
                  <a:lnTo>
                    <a:pt x="448" y="5438"/>
                  </a:lnTo>
                  <a:cubicBezTo>
                    <a:pt x="448" y="4808"/>
                    <a:pt x="939" y="4625"/>
                    <a:pt x="958" y="4620"/>
                  </a:cubicBezTo>
                  <a:lnTo>
                    <a:pt x="968" y="4615"/>
                  </a:lnTo>
                  <a:lnTo>
                    <a:pt x="1820" y="4283"/>
                  </a:lnTo>
                  <a:lnTo>
                    <a:pt x="2272" y="4721"/>
                  </a:lnTo>
                  <a:cubicBezTo>
                    <a:pt x="2315" y="4764"/>
                    <a:pt x="2373" y="4788"/>
                    <a:pt x="2436" y="4788"/>
                  </a:cubicBezTo>
                  <a:cubicBezTo>
                    <a:pt x="2493" y="4784"/>
                    <a:pt x="2551" y="4760"/>
                    <a:pt x="2594" y="4716"/>
                  </a:cubicBezTo>
                  <a:lnTo>
                    <a:pt x="3018" y="4274"/>
                  </a:lnTo>
                  <a:lnTo>
                    <a:pt x="3869" y="4615"/>
                  </a:lnTo>
                  <a:lnTo>
                    <a:pt x="3879" y="4615"/>
                  </a:lnTo>
                  <a:cubicBezTo>
                    <a:pt x="3898" y="4625"/>
                    <a:pt x="4389" y="4808"/>
                    <a:pt x="4389" y="5433"/>
                  </a:cubicBezTo>
                  <a:lnTo>
                    <a:pt x="4389" y="6015"/>
                  </a:lnTo>
                  <a:lnTo>
                    <a:pt x="1521" y="6015"/>
                  </a:lnTo>
                  <a:cubicBezTo>
                    <a:pt x="1220" y="6015"/>
                    <a:pt x="1218" y="6468"/>
                    <a:pt x="1517" y="6468"/>
                  </a:cubicBezTo>
                  <a:cubicBezTo>
                    <a:pt x="1518" y="6468"/>
                    <a:pt x="1520" y="6468"/>
                    <a:pt x="1521" y="6468"/>
                  </a:cubicBezTo>
                  <a:lnTo>
                    <a:pt x="4615" y="6468"/>
                  </a:lnTo>
                  <a:cubicBezTo>
                    <a:pt x="4740" y="6468"/>
                    <a:pt x="4846" y="6367"/>
                    <a:pt x="4846" y="6242"/>
                  </a:cubicBezTo>
                  <a:lnTo>
                    <a:pt x="4846" y="5433"/>
                  </a:lnTo>
                  <a:cubicBezTo>
                    <a:pt x="4846" y="4514"/>
                    <a:pt x="4124" y="4225"/>
                    <a:pt x="4033" y="4192"/>
                  </a:cubicBezTo>
                  <a:lnTo>
                    <a:pt x="3133" y="3831"/>
                  </a:lnTo>
                  <a:lnTo>
                    <a:pt x="3133" y="3706"/>
                  </a:lnTo>
                  <a:cubicBezTo>
                    <a:pt x="3379" y="3557"/>
                    <a:pt x="3566" y="3326"/>
                    <a:pt x="3658" y="3056"/>
                  </a:cubicBezTo>
                  <a:cubicBezTo>
                    <a:pt x="4230" y="3008"/>
                    <a:pt x="4452" y="2286"/>
                    <a:pt x="4009" y="1925"/>
                  </a:cubicBezTo>
                  <a:lnTo>
                    <a:pt x="4009" y="1521"/>
                  </a:lnTo>
                  <a:cubicBezTo>
                    <a:pt x="4009" y="684"/>
                    <a:pt x="3326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3"/>
          <p:cNvGrpSpPr/>
          <p:nvPr/>
        </p:nvGrpSpPr>
        <p:grpSpPr>
          <a:xfrm>
            <a:off x="3382296" y="1680334"/>
            <a:ext cx="347567" cy="346334"/>
            <a:chOff x="3547471" y="2442334"/>
            <a:chExt cx="347567" cy="346334"/>
          </a:xfrm>
        </p:grpSpPr>
        <p:sp>
          <p:nvSpPr>
            <p:cNvPr id="779" name="Google Shape;779;p33"/>
            <p:cNvSpPr/>
            <p:nvPr/>
          </p:nvSpPr>
          <p:spPr>
            <a:xfrm>
              <a:off x="3552507" y="2645518"/>
              <a:ext cx="60979" cy="138088"/>
            </a:xfrm>
            <a:custGeom>
              <a:rect b="b" l="l" r="r" t="t"/>
              <a:pathLst>
                <a:path extrusionOk="0" h="5265" w="2325">
                  <a:moveTo>
                    <a:pt x="2001" y="1"/>
                  </a:moveTo>
                  <a:cubicBezTo>
                    <a:pt x="1999" y="1"/>
                    <a:pt x="1996" y="1"/>
                    <a:pt x="1993" y="1"/>
                  </a:cubicBezTo>
                  <a:lnTo>
                    <a:pt x="333" y="1"/>
                  </a:lnTo>
                  <a:cubicBezTo>
                    <a:pt x="150" y="1"/>
                    <a:pt x="1" y="145"/>
                    <a:pt x="1" y="333"/>
                  </a:cubicBezTo>
                  <a:lnTo>
                    <a:pt x="1" y="5265"/>
                  </a:lnTo>
                  <a:lnTo>
                    <a:pt x="2325" y="5265"/>
                  </a:lnTo>
                  <a:lnTo>
                    <a:pt x="2325" y="333"/>
                  </a:lnTo>
                  <a:cubicBezTo>
                    <a:pt x="2325" y="148"/>
                    <a:pt x="2180" y="1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552507" y="2645518"/>
              <a:ext cx="29060" cy="138088"/>
            </a:xfrm>
            <a:custGeom>
              <a:rect b="b" l="l" r="r" t="t"/>
              <a:pathLst>
                <a:path extrusionOk="0" h="5265" w="1108">
                  <a:moveTo>
                    <a:pt x="333" y="1"/>
                  </a:moveTo>
                  <a:cubicBezTo>
                    <a:pt x="150" y="1"/>
                    <a:pt x="1" y="145"/>
                    <a:pt x="1" y="333"/>
                  </a:cubicBezTo>
                  <a:lnTo>
                    <a:pt x="1" y="5265"/>
                  </a:lnTo>
                  <a:lnTo>
                    <a:pt x="776" y="5265"/>
                  </a:lnTo>
                  <a:lnTo>
                    <a:pt x="776" y="333"/>
                  </a:lnTo>
                  <a:cubicBezTo>
                    <a:pt x="776" y="150"/>
                    <a:pt x="92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644644" y="2611212"/>
              <a:ext cx="60979" cy="172393"/>
            </a:xfrm>
            <a:custGeom>
              <a:rect b="b" l="l" r="r" t="t"/>
              <a:pathLst>
                <a:path extrusionOk="0" h="6573" w="2325">
                  <a:moveTo>
                    <a:pt x="332" y="0"/>
                  </a:moveTo>
                  <a:cubicBezTo>
                    <a:pt x="150" y="0"/>
                    <a:pt x="0" y="149"/>
                    <a:pt x="0" y="332"/>
                  </a:cubicBezTo>
                  <a:lnTo>
                    <a:pt x="0" y="6573"/>
                  </a:lnTo>
                  <a:lnTo>
                    <a:pt x="2324" y="6573"/>
                  </a:lnTo>
                  <a:lnTo>
                    <a:pt x="2324" y="337"/>
                  </a:lnTo>
                  <a:cubicBezTo>
                    <a:pt x="2324" y="149"/>
                    <a:pt x="2175" y="0"/>
                    <a:pt x="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3644644" y="2611212"/>
              <a:ext cx="29060" cy="172393"/>
            </a:xfrm>
            <a:custGeom>
              <a:rect b="b" l="l" r="r" t="t"/>
              <a:pathLst>
                <a:path extrusionOk="0" h="6573" w="1108">
                  <a:moveTo>
                    <a:pt x="332" y="0"/>
                  </a:moveTo>
                  <a:cubicBezTo>
                    <a:pt x="150" y="0"/>
                    <a:pt x="0" y="149"/>
                    <a:pt x="0" y="332"/>
                  </a:cubicBezTo>
                  <a:lnTo>
                    <a:pt x="0" y="6573"/>
                  </a:lnTo>
                  <a:lnTo>
                    <a:pt x="775" y="6573"/>
                  </a:lnTo>
                  <a:lnTo>
                    <a:pt x="775" y="337"/>
                  </a:lnTo>
                  <a:cubicBezTo>
                    <a:pt x="775" y="149"/>
                    <a:pt x="924" y="0"/>
                    <a:pt x="1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3736755" y="2577143"/>
              <a:ext cx="61005" cy="206463"/>
            </a:xfrm>
            <a:custGeom>
              <a:rect b="b" l="l" r="r" t="t"/>
              <a:pathLst>
                <a:path extrusionOk="0" h="7872" w="2326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7872"/>
                  </a:lnTo>
                  <a:lnTo>
                    <a:pt x="2325" y="7872"/>
                  </a:lnTo>
                  <a:lnTo>
                    <a:pt x="2325" y="332"/>
                  </a:lnTo>
                  <a:cubicBezTo>
                    <a:pt x="2325" y="149"/>
                    <a:pt x="2176" y="0"/>
                    <a:pt x="1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3736755" y="2577143"/>
              <a:ext cx="29060" cy="206463"/>
            </a:xfrm>
            <a:custGeom>
              <a:rect b="b" l="l" r="r" t="t"/>
              <a:pathLst>
                <a:path extrusionOk="0" h="7872" w="1108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7872"/>
                  </a:lnTo>
                  <a:lnTo>
                    <a:pt x="776" y="7872"/>
                  </a:lnTo>
                  <a:lnTo>
                    <a:pt x="776" y="332"/>
                  </a:lnTo>
                  <a:cubicBezTo>
                    <a:pt x="776" y="149"/>
                    <a:pt x="925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3828892" y="2542942"/>
              <a:ext cx="60979" cy="240664"/>
            </a:xfrm>
            <a:custGeom>
              <a:rect b="b" l="l" r="r" t="t"/>
              <a:pathLst>
                <a:path extrusionOk="0" h="9176" w="2325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9176"/>
                  </a:lnTo>
                  <a:lnTo>
                    <a:pt x="2325" y="9176"/>
                  </a:lnTo>
                  <a:lnTo>
                    <a:pt x="2325" y="332"/>
                  </a:lnTo>
                  <a:cubicBezTo>
                    <a:pt x="2325" y="149"/>
                    <a:pt x="2175" y="0"/>
                    <a:pt x="1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3828892" y="2542942"/>
              <a:ext cx="29191" cy="240664"/>
            </a:xfrm>
            <a:custGeom>
              <a:rect b="b" l="l" r="r" t="t"/>
              <a:pathLst>
                <a:path extrusionOk="0" h="9176" w="1113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9176"/>
                  </a:lnTo>
                  <a:lnTo>
                    <a:pt x="775" y="9176"/>
                  </a:lnTo>
                  <a:lnTo>
                    <a:pt x="775" y="332"/>
                  </a:lnTo>
                  <a:cubicBezTo>
                    <a:pt x="775" y="149"/>
                    <a:pt x="924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3567142" y="2447527"/>
              <a:ext cx="313130" cy="126338"/>
            </a:xfrm>
            <a:custGeom>
              <a:rect b="b" l="l" r="r" t="t"/>
              <a:pathLst>
                <a:path extrusionOk="0" h="4817" w="11939">
                  <a:moveTo>
                    <a:pt x="9603" y="0"/>
                  </a:moveTo>
                  <a:cubicBezTo>
                    <a:pt x="9429" y="0"/>
                    <a:pt x="9327" y="190"/>
                    <a:pt x="9427" y="332"/>
                  </a:cubicBezTo>
                  <a:lnTo>
                    <a:pt x="9764" y="818"/>
                  </a:lnTo>
                  <a:cubicBezTo>
                    <a:pt x="8624" y="1502"/>
                    <a:pt x="4976" y="3426"/>
                    <a:pt x="1" y="3426"/>
                  </a:cubicBezTo>
                  <a:lnTo>
                    <a:pt x="1" y="4817"/>
                  </a:lnTo>
                  <a:cubicBezTo>
                    <a:pt x="2705" y="4812"/>
                    <a:pt x="5385" y="4288"/>
                    <a:pt x="7897" y="3282"/>
                  </a:cubicBezTo>
                  <a:cubicBezTo>
                    <a:pt x="8816" y="2916"/>
                    <a:pt x="9711" y="2478"/>
                    <a:pt x="10563" y="1968"/>
                  </a:cubicBezTo>
                  <a:lnTo>
                    <a:pt x="10861" y="2401"/>
                  </a:lnTo>
                  <a:cubicBezTo>
                    <a:pt x="10905" y="2462"/>
                    <a:pt x="10970" y="2491"/>
                    <a:pt x="11035" y="2491"/>
                  </a:cubicBezTo>
                  <a:cubicBezTo>
                    <a:pt x="11120" y="2491"/>
                    <a:pt x="11204" y="2441"/>
                    <a:pt x="11236" y="2348"/>
                  </a:cubicBezTo>
                  <a:lnTo>
                    <a:pt x="11896" y="352"/>
                  </a:lnTo>
                  <a:cubicBezTo>
                    <a:pt x="11939" y="222"/>
                    <a:pt x="11847" y="82"/>
                    <a:pt x="11708" y="73"/>
                  </a:cubicBezTo>
                  <a:lnTo>
                    <a:pt x="9610" y="0"/>
                  </a:lnTo>
                  <a:cubicBezTo>
                    <a:pt x="9608" y="0"/>
                    <a:pt x="9606" y="0"/>
                    <a:pt x="9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3547471" y="2640351"/>
              <a:ext cx="71077" cy="148317"/>
            </a:xfrm>
            <a:custGeom>
              <a:rect b="b" l="l" r="r" t="t"/>
              <a:pathLst>
                <a:path extrusionOk="0" h="5655" w="2710">
                  <a:moveTo>
                    <a:pt x="2185" y="386"/>
                  </a:moveTo>
                  <a:cubicBezTo>
                    <a:pt x="2262" y="386"/>
                    <a:pt x="2320" y="448"/>
                    <a:pt x="2320" y="525"/>
                  </a:cubicBezTo>
                  <a:lnTo>
                    <a:pt x="2320" y="5265"/>
                  </a:lnTo>
                  <a:lnTo>
                    <a:pt x="385" y="5265"/>
                  </a:lnTo>
                  <a:lnTo>
                    <a:pt x="385" y="525"/>
                  </a:lnTo>
                  <a:cubicBezTo>
                    <a:pt x="385" y="448"/>
                    <a:pt x="448" y="386"/>
                    <a:pt x="525" y="386"/>
                  </a:cubicBezTo>
                  <a:close/>
                  <a:moveTo>
                    <a:pt x="525" y="1"/>
                  </a:moveTo>
                  <a:cubicBezTo>
                    <a:pt x="236" y="1"/>
                    <a:pt x="0" y="236"/>
                    <a:pt x="0" y="530"/>
                  </a:cubicBezTo>
                  <a:lnTo>
                    <a:pt x="0" y="5462"/>
                  </a:lnTo>
                  <a:cubicBezTo>
                    <a:pt x="0" y="5568"/>
                    <a:pt x="87" y="5654"/>
                    <a:pt x="193" y="5654"/>
                  </a:cubicBezTo>
                  <a:lnTo>
                    <a:pt x="2517" y="5654"/>
                  </a:lnTo>
                  <a:cubicBezTo>
                    <a:pt x="2623" y="5654"/>
                    <a:pt x="2709" y="5568"/>
                    <a:pt x="2709" y="5462"/>
                  </a:cubicBezTo>
                  <a:lnTo>
                    <a:pt x="2709" y="530"/>
                  </a:lnTo>
                  <a:cubicBezTo>
                    <a:pt x="2709" y="236"/>
                    <a:pt x="2474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3639477" y="2606151"/>
              <a:ext cx="71181" cy="182517"/>
            </a:xfrm>
            <a:custGeom>
              <a:rect b="b" l="l" r="r" t="t"/>
              <a:pathLst>
                <a:path extrusionOk="0" h="6959" w="2714">
                  <a:moveTo>
                    <a:pt x="2189" y="390"/>
                  </a:moveTo>
                  <a:cubicBezTo>
                    <a:pt x="2266" y="390"/>
                    <a:pt x="2329" y="453"/>
                    <a:pt x="2329" y="530"/>
                  </a:cubicBezTo>
                  <a:lnTo>
                    <a:pt x="2329" y="6569"/>
                  </a:lnTo>
                  <a:lnTo>
                    <a:pt x="390" y="6569"/>
                  </a:lnTo>
                  <a:lnTo>
                    <a:pt x="390" y="530"/>
                  </a:lnTo>
                  <a:cubicBezTo>
                    <a:pt x="390" y="453"/>
                    <a:pt x="452" y="390"/>
                    <a:pt x="529" y="390"/>
                  </a:cubicBezTo>
                  <a:close/>
                  <a:moveTo>
                    <a:pt x="529" y="1"/>
                  </a:moveTo>
                  <a:cubicBezTo>
                    <a:pt x="236" y="1"/>
                    <a:pt x="0" y="236"/>
                    <a:pt x="0" y="530"/>
                  </a:cubicBezTo>
                  <a:lnTo>
                    <a:pt x="0" y="6766"/>
                  </a:lnTo>
                  <a:cubicBezTo>
                    <a:pt x="0" y="6872"/>
                    <a:pt x="87" y="6958"/>
                    <a:pt x="197" y="6958"/>
                  </a:cubicBezTo>
                  <a:lnTo>
                    <a:pt x="2521" y="6958"/>
                  </a:lnTo>
                  <a:cubicBezTo>
                    <a:pt x="2627" y="6958"/>
                    <a:pt x="2714" y="6872"/>
                    <a:pt x="2714" y="6766"/>
                  </a:cubicBezTo>
                  <a:lnTo>
                    <a:pt x="2714" y="530"/>
                  </a:lnTo>
                  <a:cubicBezTo>
                    <a:pt x="2714" y="236"/>
                    <a:pt x="2478" y="1"/>
                    <a:pt x="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3731588" y="2572081"/>
              <a:ext cx="71208" cy="216587"/>
            </a:xfrm>
            <a:custGeom>
              <a:rect b="b" l="l" r="r" t="t"/>
              <a:pathLst>
                <a:path extrusionOk="0" h="8258" w="2715">
                  <a:moveTo>
                    <a:pt x="2190" y="385"/>
                  </a:moveTo>
                  <a:cubicBezTo>
                    <a:pt x="2267" y="385"/>
                    <a:pt x="2330" y="448"/>
                    <a:pt x="2330" y="525"/>
                  </a:cubicBezTo>
                  <a:lnTo>
                    <a:pt x="2330" y="7868"/>
                  </a:lnTo>
                  <a:lnTo>
                    <a:pt x="390" y="7868"/>
                  </a:lnTo>
                  <a:lnTo>
                    <a:pt x="390" y="525"/>
                  </a:lnTo>
                  <a:cubicBezTo>
                    <a:pt x="390" y="448"/>
                    <a:pt x="453" y="385"/>
                    <a:pt x="530" y="385"/>
                  </a:cubicBezTo>
                  <a:close/>
                  <a:moveTo>
                    <a:pt x="530" y="1"/>
                  </a:moveTo>
                  <a:cubicBezTo>
                    <a:pt x="236" y="1"/>
                    <a:pt x="1" y="236"/>
                    <a:pt x="1" y="525"/>
                  </a:cubicBezTo>
                  <a:lnTo>
                    <a:pt x="1" y="8065"/>
                  </a:lnTo>
                  <a:cubicBezTo>
                    <a:pt x="1" y="8171"/>
                    <a:pt x="87" y="8257"/>
                    <a:pt x="198" y="8257"/>
                  </a:cubicBezTo>
                  <a:lnTo>
                    <a:pt x="2522" y="8257"/>
                  </a:lnTo>
                  <a:cubicBezTo>
                    <a:pt x="2628" y="8257"/>
                    <a:pt x="2715" y="8171"/>
                    <a:pt x="2715" y="8065"/>
                  </a:cubicBezTo>
                  <a:lnTo>
                    <a:pt x="2715" y="525"/>
                  </a:lnTo>
                  <a:cubicBezTo>
                    <a:pt x="2715" y="236"/>
                    <a:pt x="2479" y="1"/>
                    <a:pt x="2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3823857" y="2537880"/>
              <a:ext cx="71181" cy="250787"/>
            </a:xfrm>
            <a:custGeom>
              <a:rect b="b" l="l" r="r" t="t"/>
              <a:pathLst>
                <a:path extrusionOk="0" h="9562" w="2714">
                  <a:moveTo>
                    <a:pt x="2185" y="390"/>
                  </a:moveTo>
                  <a:cubicBezTo>
                    <a:pt x="2262" y="390"/>
                    <a:pt x="2324" y="448"/>
                    <a:pt x="2324" y="525"/>
                  </a:cubicBezTo>
                  <a:lnTo>
                    <a:pt x="2324" y="9172"/>
                  </a:lnTo>
                  <a:lnTo>
                    <a:pt x="385" y="9172"/>
                  </a:lnTo>
                  <a:lnTo>
                    <a:pt x="390" y="525"/>
                  </a:lnTo>
                  <a:cubicBezTo>
                    <a:pt x="390" y="448"/>
                    <a:pt x="448" y="390"/>
                    <a:pt x="525" y="390"/>
                  </a:cubicBezTo>
                  <a:close/>
                  <a:moveTo>
                    <a:pt x="525" y="1"/>
                  </a:moveTo>
                  <a:cubicBezTo>
                    <a:pt x="236" y="1"/>
                    <a:pt x="0" y="236"/>
                    <a:pt x="0" y="525"/>
                  </a:cubicBezTo>
                  <a:lnTo>
                    <a:pt x="0" y="9369"/>
                  </a:lnTo>
                  <a:cubicBezTo>
                    <a:pt x="0" y="9475"/>
                    <a:pt x="87" y="9561"/>
                    <a:pt x="193" y="9561"/>
                  </a:cubicBezTo>
                  <a:lnTo>
                    <a:pt x="2517" y="9561"/>
                  </a:lnTo>
                  <a:cubicBezTo>
                    <a:pt x="2627" y="9561"/>
                    <a:pt x="2714" y="9475"/>
                    <a:pt x="2714" y="9369"/>
                  </a:cubicBezTo>
                  <a:lnTo>
                    <a:pt x="2714" y="525"/>
                  </a:lnTo>
                  <a:cubicBezTo>
                    <a:pt x="2714" y="236"/>
                    <a:pt x="2478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3613984" y="2442334"/>
              <a:ext cx="272346" cy="97225"/>
            </a:xfrm>
            <a:custGeom>
              <a:rect b="b" l="l" r="r" t="t"/>
              <a:pathLst>
                <a:path extrusionOk="0" h="3707" w="10384">
                  <a:moveTo>
                    <a:pt x="7816" y="1"/>
                  </a:moveTo>
                  <a:cubicBezTo>
                    <a:pt x="7487" y="1"/>
                    <a:pt x="7292" y="370"/>
                    <a:pt x="7478" y="641"/>
                  </a:cubicBezTo>
                  <a:lnTo>
                    <a:pt x="7699" y="954"/>
                  </a:lnTo>
                  <a:cubicBezTo>
                    <a:pt x="6563" y="1608"/>
                    <a:pt x="3888" y="2931"/>
                    <a:pt x="246" y="3316"/>
                  </a:cubicBezTo>
                  <a:cubicBezTo>
                    <a:pt x="0" y="3345"/>
                    <a:pt x="19" y="3706"/>
                    <a:pt x="265" y="3706"/>
                  </a:cubicBezTo>
                  <a:lnTo>
                    <a:pt x="284" y="3706"/>
                  </a:lnTo>
                  <a:cubicBezTo>
                    <a:pt x="4215" y="3288"/>
                    <a:pt x="7045" y="1801"/>
                    <a:pt x="8079" y="1185"/>
                  </a:cubicBezTo>
                  <a:cubicBezTo>
                    <a:pt x="8170" y="1127"/>
                    <a:pt x="8199" y="997"/>
                    <a:pt x="8137" y="906"/>
                  </a:cubicBezTo>
                  <a:lnTo>
                    <a:pt x="7800" y="420"/>
                  </a:lnTo>
                  <a:cubicBezTo>
                    <a:pt x="7790" y="405"/>
                    <a:pt x="7800" y="391"/>
                    <a:pt x="7814" y="391"/>
                  </a:cubicBezTo>
                  <a:lnTo>
                    <a:pt x="9912" y="468"/>
                  </a:lnTo>
                  <a:cubicBezTo>
                    <a:pt x="9927" y="468"/>
                    <a:pt x="9932" y="477"/>
                    <a:pt x="9927" y="487"/>
                  </a:cubicBezTo>
                  <a:lnTo>
                    <a:pt x="9268" y="2484"/>
                  </a:lnTo>
                  <a:cubicBezTo>
                    <a:pt x="9265" y="2490"/>
                    <a:pt x="9256" y="2494"/>
                    <a:pt x="9249" y="2494"/>
                  </a:cubicBezTo>
                  <a:cubicBezTo>
                    <a:pt x="9244" y="2494"/>
                    <a:pt x="9241" y="2492"/>
                    <a:pt x="9239" y="2489"/>
                  </a:cubicBezTo>
                  <a:lnTo>
                    <a:pt x="8936" y="2056"/>
                  </a:lnTo>
                  <a:cubicBezTo>
                    <a:pt x="8898" y="2000"/>
                    <a:pt x="8837" y="1970"/>
                    <a:pt x="8775" y="1970"/>
                  </a:cubicBezTo>
                  <a:cubicBezTo>
                    <a:pt x="8741" y="1970"/>
                    <a:pt x="8707" y="1979"/>
                    <a:pt x="8676" y="1998"/>
                  </a:cubicBezTo>
                  <a:cubicBezTo>
                    <a:pt x="7954" y="2436"/>
                    <a:pt x="7203" y="2816"/>
                    <a:pt x="6429" y="3143"/>
                  </a:cubicBezTo>
                  <a:cubicBezTo>
                    <a:pt x="6229" y="3237"/>
                    <a:pt x="6318" y="3515"/>
                    <a:pt x="6505" y="3515"/>
                  </a:cubicBezTo>
                  <a:cubicBezTo>
                    <a:pt x="6529" y="3515"/>
                    <a:pt x="6555" y="3510"/>
                    <a:pt x="6583" y="3499"/>
                  </a:cubicBezTo>
                  <a:cubicBezTo>
                    <a:pt x="7319" y="3186"/>
                    <a:pt x="8031" y="2830"/>
                    <a:pt x="8719" y="2426"/>
                  </a:cubicBezTo>
                  <a:lnTo>
                    <a:pt x="8916" y="2710"/>
                  </a:lnTo>
                  <a:cubicBezTo>
                    <a:pt x="8999" y="2826"/>
                    <a:pt x="9124" y="2882"/>
                    <a:pt x="9248" y="2882"/>
                  </a:cubicBezTo>
                  <a:cubicBezTo>
                    <a:pt x="9411" y="2882"/>
                    <a:pt x="9573" y="2785"/>
                    <a:pt x="9633" y="2604"/>
                  </a:cubicBezTo>
                  <a:lnTo>
                    <a:pt x="10297" y="612"/>
                  </a:lnTo>
                  <a:cubicBezTo>
                    <a:pt x="10384" y="352"/>
                    <a:pt x="10196" y="88"/>
                    <a:pt x="9927" y="78"/>
                  </a:cubicBezTo>
                  <a:lnTo>
                    <a:pt x="7829" y="1"/>
                  </a:lnTo>
                  <a:cubicBezTo>
                    <a:pt x="7825" y="1"/>
                    <a:pt x="7820" y="1"/>
                    <a:pt x="7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3561975" y="2531166"/>
              <a:ext cx="210292" cy="47891"/>
            </a:xfrm>
            <a:custGeom>
              <a:rect b="b" l="l" r="r" t="t"/>
              <a:pathLst>
                <a:path extrusionOk="0" h="1826" w="8018">
                  <a:moveTo>
                    <a:pt x="1485" y="0"/>
                  </a:moveTo>
                  <a:cubicBezTo>
                    <a:pt x="1477" y="0"/>
                    <a:pt x="1468" y="1"/>
                    <a:pt x="1459" y="2"/>
                  </a:cubicBezTo>
                  <a:cubicBezTo>
                    <a:pt x="1040" y="30"/>
                    <a:pt x="612" y="45"/>
                    <a:pt x="198" y="45"/>
                  </a:cubicBezTo>
                  <a:cubicBezTo>
                    <a:pt x="87" y="45"/>
                    <a:pt x="1" y="131"/>
                    <a:pt x="1" y="237"/>
                  </a:cubicBezTo>
                  <a:lnTo>
                    <a:pt x="1" y="1633"/>
                  </a:lnTo>
                  <a:cubicBezTo>
                    <a:pt x="1" y="1739"/>
                    <a:pt x="87" y="1825"/>
                    <a:pt x="198" y="1825"/>
                  </a:cubicBezTo>
                  <a:cubicBezTo>
                    <a:pt x="2787" y="1816"/>
                    <a:pt x="5351" y="1344"/>
                    <a:pt x="7776" y="430"/>
                  </a:cubicBezTo>
                  <a:cubicBezTo>
                    <a:pt x="8018" y="367"/>
                    <a:pt x="7932" y="43"/>
                    <a:pt x="7736" y="43"/>
                  </a:cubicBezTo>
                  <a:cubicBezTo>
                    <a:pt x="7706" y="43"/>
                    <a:pt x="7672" y="51"/>
                    <a:pt x="7637" y="69"/>
                  </a:cubicBezTo>
                  <a:cubicBezTo>
                    <a:pt x="5322" y="940"/>
                    <a:pt x="2868" y="1402"/>
                    <a:pt x="395" y="1435"/>
                  </a:cubicBezTo>
                  <a:lnTo>
                    <a:pt x="395" y="430"/>
                  </a:lnTo>
                  <a:cubicBezTo>
                    <a:pt x="756" y="425"/>
                    <a:pt x="1122" y="411"/>
                    <a:pt x="1488" y="391"/>
                  </a:cubicBezTo>
                  <a:cubicBezTo>
                    <a:pt x="1748" y="382"/>
                    <a:pt x="1730" y="0"/>
                    <a:pt x="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33"/>
          <p:cNvGrpSpPr/>
          <p:nvPr/>
        </p:nvGrpSpPr>
        <p:grpSpPr>
          <a:xfrm>
            <a:off x="5383319" y="3882608"/>
            <a:ext cx="366896" cy="309327"/>
            <a:chOff x="7092669" y="3411571"/>
            <a:chExt cx="366896" cy="309327"/>
          </a:xfrm>
        </p:grpSpPr>
        <p:sp>
          <p:nvSpPr>
            <p:cNvPr id="795" name="Google Shape;795;p33"/>
            <p:cNvSpPr/>
            <p:nvPr/>
          </p:nvSpPr>
          <p:spPr>
            <a:xfrm>
              <a:off x="7098098" y="3416869"/>
              <a:ext cx="356038" cy="298600"/>
            </a:xfrm>
            <a:custGeom>
              <a:rect b="b" l="l" r="r" t="t"/>
              <a:pathLst>
                <a:path extrusionOk="0" h="11385" w="13575">
                  <a:moveTo>
                    <a:pt x="660" y="0"/>
                  </a:moveTo>
                  <a:cubicBezTo>
                    <a:pt x="294" y="0"/>
                    <a:pt x="1" y="294"/>
                    <a:pt x="1" y="659"/>
                  </a:cubicBezTo>
                  <a:lnTo>
                    <a:pt x="1" y="10730"/>
                  </a:lnTo>
                  <a:cubicBezTo>
                    <a:pt x="1" y="11091"/>
                    <a:pt x="294" y="11385"/>
                    <a:pt x="660" y="11385"/>
                  </a:cubicBezTo>
                  <a:lnTo>
                    <a:pt x="12920" y="11385"/>
                  </a:lnTo>
                  <a:cubicBezTo>
                    <a:pt x="13281" y="11385"/>
                    <a:pt x="13575" y="11091"/>
                    <a:pt x="13575" y="10730"/>
                  </a:cubicBezTo>
                  <a:lnTo>
                    <a:pt x="13575" y="1973"/>
                  </a:lnTo>
                  <a:cubicBezTo>
                    <a:pt x="13575" y="1607"/>
                    <a:pt x="13281" y="1314"/>
                    <a:pt x="12920" y="1314"/>
                  </a:cubicBezTo>
                  <a:lnTo>
                    <a:pt x="8979" y="1314"/>
                  </a:lnTo>
                  <a:lnTo>
                    <a:pt x="7921" y="260"/>
                  </a:lnTo>
                  <a:cubicBezTo>
                    <a:pt x="7757" y="92"/>
                    <a:pt x="7531" y="0"/>
                    <a:pt x="7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7184308" y="3491565"/>
              <a:ext cx="183750" cy="183776"/>
            </a:xfrm>
            <a:custGeom>
              <a:rect b="b" l="l" r="r" t="t"/>
              <a:pathLst>
                <a:path extrusionOk="0" h="7007" w="7006">
                  <a:moveTo>
                    <a:pt x="3503" y="1"/>
                  </a:moveTo>
                  <a:cubicBezTo>
                    <a:pt x="1569" y="1"/>
                    <a:pt x="0" y="1569"/>
                    <a:pt x="0" y="3504"/>
                  </a:cubicBezTo>
                  <a:cubicBezTo>
                    <a:pt x="0" y="5438"/>
                    <a:pt x="1569" y="7007"/>
                    <a:pt x="3503" y="7007"/>
                  </a:cubicBezTo>
                  <a:cubicBezTo>
                    <a:pt x="5437" y="7007"/>
                    <a:pt x="7006" y="5438"/>
                    <a:pt x="7006" y="3504"/>
                  </a:cubicBezTo>
                  <a:cubicBezTo>
                    <a:pt x="7006" y="1569"/>
                    <a:pt x="5437" y="1"/>
                    <a:pt x="3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7207257" y="3514540"/>
              <a:ext cx="137852" cy="137826"/>
            </a:xfrm>
            <a:custGeom>
              <a:rect b="b" l="l" r="r" t="t"/>
              <a:pathLst>
                <a:path extrusionOk="0" h="5255" w="5256">
                  <a:moveTo>
                    <a:pt x="2628" y="1"/>
                  </a:moveTo>
                  <a:cubicBezTo>
                    <a:pt x="1175" y="1"/>
                    <a:pt x="1" y="1175"/>
                    <a:pt x="1" y="2628"/>
                  </a:cubicBezTo>
                  <a:cubicBezTo>
                    <a:pt x="1" y="4076"/>
                    <a:pt x="1175" y="5255"/>
                    <a:pt x="2628" y="5255"/>
                  </a:cubicBezTo>
                  <a:cubicBezTo>
                    <a:pt x="4076" y="5255"/>
                    <a:pt x="5255" y="4076"/>
                    <a:pt x="5255" y="2628"/>
                  </a:cubicBezTo>
                  <a:cubicBezTo>
                    <a:pt x="5255" y="1175"/>
                    <a:pt x="4076" y="1"/>
                    <a:pt x="2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7241720" y="3589131"/>
              <a:ext cx="68926" cy="63182"/>
            </a:xfrm>
            <a:custGeom>
              <a:rect b="b" l="l" r="r" t="t"/>
              <a:pathLst>
                <a:path extrusionOk="0" h="2409" w="2628">
                  <a:moveTo>
                    <a:pt x="876" y="0"/>
                  </a:moveTo>
                  <a:lnTo>
                    <a:pt x="876" y="438"/>
                  </a:lnTo>
                  <a:cubicBezTo>
                    <a:pt x="876" y="520"/>
                    <a:pt x="828" y="597"/>
                    <a:pt x="756" y="635"/>
                  </a:cubicBezTo>
                  <a:lnTo>
                    <a:pt x="241" y="890"/>
                  </a:lnTo>
                  <a:cubicBezTo>
                    <a:pt x="97" y="963"/>
                    <a:pt x="0" y="1117"/>
                    <a:pt x="0" y="1280"/>
                  </a:cubicBezTo>
                  <a:lnTo>
                    <a:pt x="0" y="2055"/>
                  </a:lnTo>
                  <a:cubicBezTo>
                    <a:pt x="407" y="2291"/>
                    <a:pt x="861" y="2409"/>
                    <a:pt x="1314" y="2409"/>
                  </a:cubicBezTo>
                  <a:cubicBezTo>
                    <a:pt x="1768" y="2409"/>
                    <a:pt x="2221" y="2291"/>
                    <a:pt x="2628" y="2055"/>
                  </a:cubicBezTo>
                  <a:lnTo>
                    <a:pt x="2628" y="1280"/>
                  </a:lnTo>
                  <a:cubicBezTo>
                    <a:pt x="2628" y="1117"/>
                    <a:pt x="2531" y="963"/>
                    <a:pt x="2382" y="890"/>
                  </a:cubicBezTo>
                  <a:lnTo>
                    <a:pt x="1872" y="635"/>
                  </a:lnTo>
                  <a:cubicBezTo>
                    <a:pt x="1795" y="597"/>
                    <a:pt x="1752" y="520"/>
                    <a:pt x="1752" y="438"/>
                  </a:cubicBezTo>
                  <a:lnTo>
                    <a:pt x="1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7203480" y="3416869"/>
              <a:ext cx="130141" cy="34463"/>
            </a:xfrm>
            <a:custGeom>
              <a:rect b="b" l="l" r="r" t="t"/>
              <a:pathLst>
                <a:path extrusionOk="0" h="1314" w="4962">
                  <a:moveTo>
                    <a:pt x="0" y="0"/>
                  </a:moveTo>
                  <a:cubicBezTo>
                    <a:pt x="231" y="0"/>
                    <a:pt x="453" y="92"/>
                    <a:pt x="616" y="260"/>
                  </a:cubicBezTo>
                  <a:lnTo>
                    <a:pt x="1482" y="1121"/>
                  </a:lnTo>
                  <a:cubicBezTo>
                    <a:pt x="1608" y="1246"/>
                    <a:pt x="1771" y="1314"/>
                    <a:pt x="1949" y="1314"/>
                  </a:cubicBezTo>
                  <a:lnTo>
                    <a:pt x="4961" y="1314"/>
                  </a:lnTo>
                  <a:lnTo>
                    <a:pt x="3903" y="260"/>
                  </a:lnTo>
                  <a:cubicBezTo>
                    <a:pt x="3739" y="92"/>
                    <a:pt x="3513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7247385" y="3416869"/>
              <a:ext cx="86236" cy="34463"/>
            </a:xfrm>
            <a:custGeom>
              <a:rect b="b" l="l" r="r" t="t"/>
              <a:pathLst>
                <a:path extrusionOk="0" h="1314" w="3288">
                  <a:moveTo>
                    <a:pt x="1" y="0"/>
                  </a:moveTo>
                  <a:cubicBezTo>
                    <a:pt x="232" y="0"/>
                    <a:pt x="458" y="92"/>
                    <a:pt x="622" y="255"/>
                  </a:cubicBezTo>
                  <a:lnTo>
                    <a:pt x="1488" y="1121"/>
                  </a:lnTo>
                  <a:cubicBezTo>
                    <a:pt x="1608" y="1246"/>
                    <a:pt x="1776" y="1314"/>
                    <a:pt x="1950" y="1314"/>
                  </a:cubicBezTo>
                  <a:lnTo>
                    <a:pt x="3287" y="1314"/>
                  </a:lnTo>
                  <a:lnTo>
                    <a:pt x="2229" y="255"/>
                  </a:lnTo>
                  <a:cubicBezTo>
                    <a:pt x="2065" y="92"/>
                    <a:pt x="1844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7098098" y="3686802"/>
              <a:ext cx="356038" cy="28667"/>
            </a:xfrm>
            <a:custGeom>
              <a:rect b="b" l="l" r="r" t="t"/>
              <a:pathLst>
                <a:path extrusionOk="0" h="1093" w="13575">
                  <a:moveTo>
                    <a:pt x="1" y="1"/>
                  </a:moveTo>
                  <a:lnTo>
                    <a:pt x="1" y="438"/>
                  </a:lnTo>
                  <a:cubicBezTo>
                    <a:pt x="1" y="799"/>
                    <a:pt x="294" y="1093"/>
                    <a:pt x="660" y="1093"/>
                  </a:cubicBezTo>
                  <a:lnTo>
                    <a:pt x="12920" y="1093"/>
                  </a:lnTo>
                  <a:cubicBezTo>
                    <a:pt x="13281" y="1093"/>
                    <a:pt x="13575" y="799"/>
                    <a:pt x="13575" y="438"/>
                  </a:cubicBezTo>
                  <a:lnTo>
                    <a:pt x="13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7241720" y="3607307"/>
              <a:ext cx="68926" cy="45006"/>
            </a:xfrm>
            <a:custGeom>
              <a:rect b="b" l="l" r="r" t="t"/>
              <a:pathLst>
                <a:path extrusionOk="0" h="1716" w="2628">
                  <a:moveTo>
                    <a:pt x="640" y="0"/>
                  </a:moveTo>
                  <a:lnTo>
                    <a:pt x="241" y="197"/>
                  </a:lnTo>
                  <a:cubicBezTo>
                    <a:pt x="92" y="270"/>
                    <a:pt x="0" y="424"/>
                    <a:pt x="0" y="587"/>
                  </a:cubicBezTo>
                  <a:lnTo>
                    <a:pt x="0" y="1362"/>
                  </a:lnTo>
                  <a:cubicBezTo>
                    <a:pt x="407" y="1598"/>
                    <a:pt x="861" y="1716"/>
                    <a:pt x="1314" y="1716"/>
                  </a:cubicBezTo>
                  <a:cubicBezTo>
                    <a:pt x="1768" y="1716"/>
                    <a:pt x="2221" y="1598"/>
                    <a:pt x="2628" y="1362"/>
                  </a:cubicBezTo>
                  <a:lnTo>
                    <a:pt x="2628" y="587"/>
                  </a:lnTo>
                  <a:cubicBezTo>
                    <a:pt x="2628" y="424"/>
                    <a:pt x="2531" y="270"/>
                    <a:pt x="2382" y="197"/>
                  </a:cubicBezTo>
                  <a:lnTo>
                    <a:pt x="1983" y="0"/>
                  </a:lnTo>
                  <a:cubicBezTo>
                    <a:pt x="1810" y="212"/>
                    <a:pt x="1561" y="318"/>
                    <a:pt x="1312" y="318"/>
                  </a:cubicBezTo>
                  <a:cubicBezTo>
                    <a:pt x="1063" y="318"/>
                    <a:pt x="814" y="212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7253207" y="3543180"/>
              <a:ext cx="45951" cy="51773"/>
            </a:xfrm>
            <a:custGeom>
              <a:rect b="b" l="l" r="r" t="t"/>
              <a:pathLst>
                <a:path extrusionOk="0" h="1974" w="1752">
                  <a:moveTo>
                    <a:pt x="655" y="1"/>
                  </a:moveTo>
                  <a:cubicBezTo>
                    <a:pt x="294" y="1"/>
                    <a:pt x="0" y="294"/>
                    <a:pt x="0" y="660"/>
                  </a:cubicBezTo>
                  <a:lnTo>
                    <a:pt x="0" y="1098"/>
                  </a:lnTo>
                  <a:cubicBezTo>
                    <a:pt x="0" y="1579"/>
                    <a:pt x="390" y="1974"/>
                    <a:pt x="876" y="1974"/>
                  </a:cubicBezTo>
                  <a:cubicBezTo>
                    <a:pt x="1357" y="1974"/>
                    <a:pt x="1752" y="1579"/>
                    <a:pt x="1752" y="1098"/>
                  </a:cubicBezTo>
                  <a:lnTo>
                    <a:pt x="1752" y="660"/>
                  </a:lnTo>
                  <a:cubicBezTo>
                    <a:pt x="1752" y="294"/>
                    <a:pt x="1458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7253102" y="3543180"/>
              <a:ext cx="31683" cy="51747"/>
            </a:xfrm>
            <a:custGeom>
              <a:rect b="b" l="l" r="r" t="t"/>
              <a:pathLst>
                <a:path extrusionOk="0" h="1973" w="1208">
                  <a:moveTo>
                    <a:pt x="659" y="1"/>
                  </a:moveTo>
                  <a:cubicBezTo>
                    <a:pt x="298" y="1"/>
                    <a:pt x="4" y="294"/>
                    <a:pt x="4" y="660"/>
                  </a:cubicBezTo>
                  <a:lnTo>
                    <a:pt x="4" y="1098"/>
                  </a:lnTo>
                  <a:cubicBezTo>
                    <a:pt x="0" y="1600"/>
                    <a:pt x="411" y="1972"/>
                    <a:pt x="874" y="1972"/>
                  </a:cubicBezTo>
                  <a:cubicBezTo>
                    <a:pt x="984" y="1972"/>
                    <a:pt x="1097" y="1951"/>
                    <a:pt x="1207" y="1906"/>
                  </a:cubicBezTo>
                  <a:cubicBezTo>
                    <a:pt x="875" y="1771"/>
                    <a:pt x="659" y="1454"/>
                    <a:pt x="659" y="1098"/>
                  </a:cubicBezTo>
                  <a:lnTo>
                    <a:pt x="659" y="660"/>
                  </a:lnTo>
                  <a:cubicBezTo>
                    <a:pt x="659" y="338"/>
                    <a:pt x="890" y="63"/>
                    <a:pt x="1207" y="10"/>
                  </a:cubicBezTo>
                  <a:cubicBezTo>
                    <a:pt x="1169" y="6"/>
                    <a:pt x="1135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7253207" y="3543180"/>
              <a:ext cx="45951" cy="23002"/>
            </a:xfrm>
            <a:custGeom>
              <a:rect b="b" l="l" r="r" t="t"/>
              <a:pathLst>
                <a:path extrusionOk="0" h="877" w="1752">
                  <a:moveTo>
                    <a:pt x="655" y="1"/>
                  </a:moveTo>
                  <a:cubicBezTo>
                    <a:pt x="294" y="1"/>
                    <a:pt x="0" y="294"/>
                    <a:pt x="0" y="660"/>
                  </a:cubicBezTo>
                  <a:cubicBezTo>
                    <a:pt x="0" y="660"/>
                    <a:pt x="655" y="877"/>
                    <a:pt x="1752" y="877"/>
                  </a:cubicBezTo>
                  <a:lnTo>
                    <a:pt x="1752" y="660"/>
                  </a:lnTo>
                  <a:cubicBezTo>
                    <a:pt x="1752" y="294"/>
                    <a:pt x="1458" y="1"/>
                    <a:pt x="1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7253207" y="3543180"/>
              <a:ext cx="31578" cy="20982"/>
            </a:xfrm>
            <a:custGeom>
              <a:rect b="b" l="l" r="r" t="t"/>
              <a:pathLst>
                <a:path extrusionOk="0" h="800" w="1204">
                  <a:moveTo>
                    <a:pt x="655" y="1"/>
                  </a:moveTo>
                  <a:cubicBezTo>
                    <a:pt x="294" y="1"/>
                    <a:pt x="0" y="294"/>
                    <a:pt x="0" y="660"/>
                  </a:cubicBezTo>
                  <a:cubicBezTo>
                    <a:pt x="212" y="723"/>
                    <a:pt x="433" y="771"/>
                    <a:pt x="655" y="800"/>
                  </a:cubicBezTo>
                  <a:lnTo>
                    <a:pt x="655" y="660"/>
                  </a:lnTo>
                  <a:cubicBezTo>
                    <a:pt x="655" y="338"/>
                    <a:pt x="886" y="63"/>
                    <a:pt x="1203" y="10"/>
                  </a:cubicBezTo>
                  <a:cubicBezTo>
                    <a:pt x="1165" y="6"/>
                    <a:pt x="1131" y="1"/>
                    <a:pt x="1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7241720" y="3617509"/>
              <a:ext cx="17179" cy="32601"/>
            </a:xfrm>
            <a:custGeom>
              <a:rect b="b" l="l" r="r" t="t"/>
              <a:pathLst>
                <a:path extrusionOk="0" h="1243" w="655">
                  <a:moveTo>
                    <a:pt x="53" y="1"/>
                  </a:moveTo>
                  <a:cubicBezTo>
                    <a:pt x="20" y="63"/>
                    <a:pt x="0" y="131"/>
                    <a:pt x="0" y="203"/>
                  </a:cubicBezTo>
                  <a:lnTo>
                    <a:pt x="0" y="973"/>
                  </a:lnTo>
                  <a:cubicBezTo>
                    <a:pt x="203" y="1093"/>
                    <a:pt x="424" y="1185"/>
                    <a:pt x="655" y="1242"/>
                  </a:cubicBezTo>
                  <a:lnTo>
                    <a:pt x="655" y="670"/>
                  </a:lnTo>
                  <a:cubicBezTo>
                    <a:pt x="655" y="535"/>
                    <a:pt x="592" y="405"/>
                    <a:pt x="482" y="323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7293335" y="3617509"/>
              <a:ext cx="17310" cy="32601"/>
            </a:xfrm>
            <a:custGeom>
              <a:rect b="b" l="l" r="r" t="t"/>
              <a:pathLst>
                <a:path extrusionOk="0" h="1243" w="660">
                  <a:moveTo>
                    <a:pt x="607" y="1"/>
                  </a:moveTo>
                  <a:lnTo>
                    <a:pt x="178" y="323"/>
                  </a:lnTo>
                  <a:cubicBezTo>
                    <a:pt x="68" y="405"/>
                    <a:pt x="0" y="535"/>
                    <a:pt x="0" y="670"/>
                  </a:cubicBezTo>
                  <a:lnTo>
                    <a:pt x="0" y="1242"/>
                  </a:lnTo>
                  <a:cubicBezTo>
                    <a:pt x="231" y="1185"/>
                    <a:pt x="453" y="1093"/>
                    <a:pt x="660" y="973"/>
                  </a:cubicBezTo>
                  <a:lnTo>
                    <a:pt x="660" y="203"/>
                  </a:lnTo>
                  <a:cubicBezTo>
                    <a:pt x="655" y="131"/>
                    <a:pt x="640" y="63"/>
                    <a:pt x="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7092669" y="3411571"/>
              <a:ext cx="366896" cy="309327"/>
            </a:xfrm>
            <a:custGeom>
              <a:rect b="b" l="l" r="r" t="t"/>
              <a:pathLst>
                <a:path extrusionOk="0" h="11794" w="13989">
                  <a:moveTo>
                    <a:pt x="5900" y="409"/>
                  </a:moveTo>
                  <a:cubicBezTo>
                    <a:pt x="6078" y="409"/>
                    <a:pt x="6251" y="481"/>
                    <a:pt x="6376" y="606"/>
                  </a:cubicBezTo>
                  <a:lnTo>
                    <a:pt x="7084" y="1314"/>
                  </a:lnTo>
                  <a:lnTo>
                    <a:pt x="6174" y="1314"/>
                  </a:lnTo>
                  <a:cubicBezTo>
                    <a:pt x="6054" y="1314"/>
                    <a:pt x="5938" y="1266"/>
                    <a:pt x="5852" y="1179"/>
                  </a:cubicBezTo>
                  <a:lnTo>
                    <a:pt x="5082" y="409"/>
                  </a:lnTo>
                  <a:close/>
                  <a:moveTo>
                    <a:pt x="7512" y="409"/>
                  </a:moveTo>
                  <a:cubicBezTo>
                    <a:pt x="7690" y="409"/>
                    <a:pt x="7858" y="481"/>
                    <a:pt x="7983" y="606"/>
                  </a:cubicBezTo>
                  <a:lnTo>
                    <a:pt x="8691" y="1314"/>
                  </a:lnTo>
                  <a:lnTo>
                    <a:pt x="8527" y="1314"/>
                  </a:lnTo>
                  <a:cubicBezTo>
                    <a:pt x="8523" y="1314"/>
                    <a:pt x="8518" y="1313"/>
                    <a:pt x="8514" y="1313"/>
                  </a:cubicBezTo>
                  <a:cubicBezTo>
                    <a:pt x="8249" y="1313"/>
                    <a:pt x="8248" y="1723"/>
                    <a:pt x="8509" y="1723"/>
                  </a:cubicBezTo>
                  <a:cubicBezTo>
                    <a:pt x="8515" y="1723"/>
                    <a:pt x="8521" y="1723"/>
                    <a:pt x="8527" y="1723"/>
                  </a:cubicBezTo>
                  <a:lnTo>
                    <a:pt x="13127" y="1723"/>
                  </a:lnTo>
                  <a:cubicBezTo>
                    <a:pt x="13377" y="1723"/>
                    <a:pt x="13579" y="1925"/>
                    <a:pt x="13579" y="2175"/>
                  </a:cubicBezTo>
                  <a:lnTo>
                    <a:pt x="13579" y="10932"/>
                  </a:lnTo>
                  <a:cubicBezTo>
                    <a:pt x="13579" y="11183"/>
                    <a:pt x="13377" y="11385"/>
                    <a:pt x="13127" y="11385"/>
                  </a:cubicBezTo>
                  <a:lnTo>
                    <a:pt x="867" y="11385"/>
                  </a:lnTo>
                  <a:cubicBezTo>
                    <a:pt x="617" y="11385"/>
                    <a:pt x="415" y="11183"/>
                    <a:pt x="415" y="10932"/>
                  </a:cubicBezTo>
                  <a:lnTo>
                    <a:pt x="415" y="861"/>
                  </a:lnTo>
                  <a:cubicBezTo>
                    <a:pt x="415" y="611"/>
                    <a:pt x="617" y="409"/>
                    <a:pt x="867" y="409"/>
                  </a:cubicBezTo>
                  <a:lnTo>
                    <a:pt x="4225" y="409"/>
                  </a:lnTo>
                  <a:cubicBezTo>
                    <a:pt x="4404" y="409"/>
                    <a:pt x="4572" y="477"/>
                    <a:pt x="4697" y="606"/>
                  </a:cubicBezTo>
                  <a:lnTo>
                    <a:pt x="5563" y="1473"/>
                  </a:lnTo>
                  <a:cubicBezTo>
                    <a:pt x="5722" y="1631"/>
                    <a:pt x="5943" y="1723"/>
                    <a:pt x="6174" y="1723"/>
                  </a:cubicBezTo>
                  <a:lnTo>
                    <a:pt x="7579" y="1723"/>
                  </a:lnTo>
                  <a:cubicBezTo>
                    <a:pt x="7757" y="1723"/>
                    <a:pt x="7849" y="1501"/>
                    <a:pt x="7724" y="1371"/>
                  </a:cubicBezTo>
                  <a:lnTo>
                    <a:pt x="6761" y="409"/>
                  </a:lnTo>
                  <a:close/>
                  <a:moveTo>
                    <a:pt x="867" y="0"/>
                  </a:moveTo>
                  <a:cubicBezTo>
                    <a:pt x="391" y="0"/>
                    <a:pt x="1" y="385"/>
                    <a:pt x="1" y="861"/>
                  </a:cubicBezTo>
                  <a:lnTo>
                    <a:pt x="1" y="10932"/>
                  </a:lnTo>
                  <a:cubicBezTo>
                    <a:pt x="1" y="11409"/>
                    <a:pt x="391" y="11794"/>
                    <a:pt x="867" y="11794"/>
                  </a:cubicBezTo>
                  <a:lnTo>
                    <a:pt x="13127" y="11794"/>
                  </a:lnTo>
                  <a:cubicBezTo>
                    <a:pt x="13599" y="11794"/>
                    <a:pt x="13988" y="11409"/>
                    <a:pt x="13988" y="10932"/>
                  </a:cubicBezTo>
                  <a:lnTo>
                    <a:pt x="13988" y="2175"/>
                  </a:lnTo>
                  <a:cubicBezTo>
                    <a:pt x="13988" y="1699"/>
                    <a:pt x="13599" y="1314"/>
                    <a:pt x="13127" y="1314"/>
                  </a:cubicBezTo>
                  <a:lnTo>
                    <a:pt x="9268" y="1314"/>
                  </a:lnTo>
                  <a:lnTo>
                    <a:pt x="8272" y="318"/>
                  </a:lnTo>
                  <a:cubicBezTo>
                    <a:pt x="8070" y="111"/>
                    <a:pt x="7796" y="0"/>
                    <a:pt x="7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7196031" y="3509111"/>
              <a:ext cx="154375" cy="148631"/>
            </a:xfrm>
            <a:custGeom>
              <a:rect b="b" l="l" r="r" t="t"/>
              <a:pathLst>
                <a:path extrusionOk="0" h="5667" w="5886">
                  <a:moveTo>
                    <a:pt x="3273" y="1507"/>
                  </a:moveTo>
                  <a:cubicBezTo>
                    <a:pt x="3523" y="1507"/>
                    <a:pt x="3725" y="1709"/>
                    <a:pt x="3725" y="1959"/>
                  </a:cubicBezTo>
                  <a:lnTo>
                    <a:pt x="3725" y="2397"/>
                  </a:lnTo>
                  <a:cubicBezTo>
                    <a:pt x="3725" y="2767"/>
                    <a:pt x="3427" y="3066"/>
                    <a:pt x="3056" y="3066"/>
                  </a:cubicBezTo>
                  <a:cubicBezTo>
                    <a:pt x="2686" y="3066"/>
                    <a:pt x="2382" y="2767"/>
                    <a:pt x="2382" y="2397"/>
                  </a:cubicBezTo>
                  <a:lnTo>
                    <a:pt x="2382" y="1959"/>
                  </a:lnTo>
                  <a:cubicBezTo>
                    <a:pt x="2382" y="1709"/>
                    <a:pt x="2584" y="1507"/>
                    <a:pt x="2835" y="1507"/>
                  </a:cubicBezTo>
                  <a:close/>
                  <a:moveTo>
                    <a:pt x="3287" y="3451"/>
                  </a:moveTo>
                  <a:lnTo>
                    <a:pt x="3287" y="3571"/>
                  </a:lnTo>
                  <a:cubicBezTo>
                    <a:pt x="3287" y="3648"/>
                    <a:pt x="3306" y="3720"/>
                    <a:pt x="3345" y="3783"/>
                  </a:cubicBezTo>
                  <a:lnTo>
                    <a:pt x="3066" y="4062"/>
                  </a:lnTo>
                  <a:cubicBezTo>
                    <a:pt x="3061" y="4067"/>
                    <a:pt x="3057" y="4069"/>
                    <a:pt x="3054" y="4069"/>
                  </a:cubicBezTo>
                  <a:cubicBezTo>
                    <a:pt x="3051" y="4069"/>
                    <a:pt x="3049" y="4067"/>
                    <a:pt x="3046" y="4062"/>
                  </a:cubicBezTo>
                  <a:lnTo>
                    <a:pt x="2763" y="3783"/>
                  </a:lnTo>
                  <a:cubicBezTo>
                    <a:pt x="2801" y="3720"/>
                    <a:pt x="2820" y="3648"/>
                    <a:pt x="2820" y="3571"/>
                  </a:cubicBezTo>
                  <a:lnTo>
                    <a:pt x="2820" y="3451"/>
                  </a:lnTo>
                  <a:cubicBezTo>
                    <a:pt x="2897" y="3470"/>
                    <a:pt x="2974" y="3475"/>
                    <a:pt x="3056" y="3475"/>
                  </a:cubicBezTo>
                  <a:cubicBezTo>
                    <a:pt x="3133" y="3475"/>
                    <a:pt x="3210" y="3470"/>
                    <a:pt x="3287" y="3451"/>
                  </a:cubicBezTo>
                  <a:close/>
                  <a:moveTo>
                    <a:pt x="3056" y="410"/>
                  </a:moveTo>
                  <a:cubicBezTo>
                    <a:pt x="4086" y="410"/>
                    <a:pt x="5000" y="1054"/>
                    <a:pt x="5342" y="2026"/>
                  </a:cubicBezTo>
                  <a:cubicBezTo>
                    <a:pt x="5683" y="2994"/>
                    <a:pt x="5375" y="4071"/>
                    <a:pt x="4577" y="4716"/>
                  </a:cubicBezTo>
                  <a:lnTo>
                    <a:pt x="4572" y="4721"/>
                  </a:lnTo>
                  <a:lnTo>
                    <a:pt x="4572" y="4418"/>
                  </a:lnTo>
                  <a:cubicBezTo>
                    <a:pt x="4572" y="4177"/>
                    <a:pt x="4437" y="3951"/>
                    <a:pt x="4216" y="3845"/>
                  </a:cubicBezTo>
                  <a:lnTo>
                    <a:pt x="3706" y="3590"/>
                  </a:lnTo>
                  <a:cubicBezTo>
                    <a:pt x="3701" y="3585"/>
                    <a:pt x="3696" y="3581"/>
                    <a:pt x="3696" y="3576"/>
                  </a:cubicBezTo>
                  <a:lnTo>
                    <a:pt x="3696" y="3263"/>
                  </a:lnTo>
                  <a:cubicBezTo>
                    <a:pt x="3970" y="3061"/>
                    <a:pt x="4134" y="2738"/>
                    <a:pt x="4134" y="2397"/>
                  </a:cubicBezTo>
                  <a:lnTo>
                    <a:pt x="4134" y="1959"/>
                  </a:lnTo>
                  <a:cubicBezTo>
                    <a:pt x="4134" y="1483"/>
                    <a:pt x="3749" y="1093"/>
                    <a:pt x="3273" y="1093"/>
                  </a:cubicBezTo>
                  <a:lnTo>
                    <a:pt x="2835" y="1093"/>
                  </a:lnTo>
                  <a:cubicBezTo>
                    <a:pt x="2358" y="1098"/>
                    <a:pt x="1978" y="1483"/>
                    <a:pt x="1978" y="1959"/>
                  </a:cubicBezTo>
                  <a:lnTo>
                    <a:pt x="1978" y="2397"/>
                  </a:lnTo>
                  <a:cubicBezTo>
                    <a:pt x="1978" y="2738"/>
                    <a:pt x="2137" y="3061"/>
                    <a:pt x="2416" y="3263"/>
                  </a:cubicBezTo>
                  <a:lnTo>
                    <a:pt x="2416" y="3571"/>
                  </a:lnTo>
                  <a:cubicBezTo>
                    <a:pt x="2416" y="3576"/>
                    <a:pt x="2411" y="3585"/>
                    <a:pt x="2406" y="3585"/>
                  </a:cubicBezTo>
                  <a:lnTo>
                    <a:pt x="1892" y="3840"/>
                  </a:lnTo>
                  <a:cubicBezTo>
                    <a:pt x="1675" y="3951"/>
                    <a:pt x="1536" y="4172"/>
                    <a:pt x="1540" y="4418"/>
                  </a:cubicBezTo>
                  <a:lnTo>
                    <a:pt x="1540" y="4716"/>
                  </a:lnTo>
                  <a:cubicBezTo>
                    <a:pt x="737" y="4071"/>
                    <a:pt x="429" y="2994"/>
                    <a:pt x="770" y="2026"/>
                  </a:cubicBezTo>
                  <a:cubicBezTo>
                    <a:pt x="1112" y="1054"/>
                    <a:pt x="2031" y="410"/>
                    <a:pt x="3056" y="410"/>
                  </a:cubicBezTo>
                  <a:close/>
                  <a:moveTo>
                    <a:pt x="3682" y="4028"/>
                  </a:moveTo>
                  <a:lnTo>
                    <a:pt x="4038" y="4211"/>
                  </a:lnTo>
                  <a:cubicBezTo>
                    <a:pt x="4115" y="4249"/>
                    <a:pt x="4168" y="4331"/>
                    <a:pt x="4163" y="4418"/>
                  </a:cubicBezTo>
                  <a:lnTo>
                    <a:pt x="4163" y="4986"/>
                  </a:lnTo>
                  <a:cubicBezTo>
                    <a:pt x="3816" y="5166"/>
                    <a:pt x="3436" y="5256"/>
                    <a:pt x="3056" y="5256"/>
                  </a:cubicBezTo>
                  <a:cubicBezTo>
                    <a:pt x="2676" y="5256"/>
                    <a:pt x="2296" y="5166"/>
                    <a:pt x="1949" y="4986"/>
                  </a:cubicBezTo>
                  <a:lnTo>
                    <a:pt x="1945" y="4986"/>
                  </a:lnTo>
                  <a:lnTo>
                    <a:pt x="1945" y="4418"/>
                  </a:lnTo>
                  <a:cubicBezTo>
                    <a:pt x="1945" y="4331"/>
                    <a:pt x="1997" y="4249"/>
                    <a:pt x="2074" y="4211"/>
                  </a:cubicBezTo>
                  <a:lnTo>
                    <a:pt x="2431" y="4028"/>
                  </a:lnTo>
                  <a:lnTo>
                    <a:pt x="2753" y="4355"/>
                  </a:lnTo>
                  <a:cubicBezTo>
                    <a:pt x="2837" y="4439"/>
                    <a:pt x="2947" y="4482"/>
                    <a:pt x="3055" y="4482"/>
                  </a:cubicBezTo>
                  <a:cubicBezTo>
                    <a:pt x="3164" y="4482"/>
                    <a:pt x="3273" y="4439"/>
                    <a:pt x="3354" y="4355"/>
                  </a:cubicBezTo>
                  <a:lnTo>
                    <a:pt x="3682" y="4028"/>
                  </a:lnTo>
                  <a:close/>
                  <a:moveTo>
                    <a:pt x="3056" y="1"/>
                  </a:moveTo>
                  <a:cubicBezTo>
                    <a:pt x="1911" y="1"/>
                    <a:pt x="876" y="694"/>
                    <a:pt x="438" y="1752"/>
                  </a:cubicBezTo>
                  <a:cubicBezTo>
                    <a:pt x="1" y="2811"/>
                    <a:pt x="241" y="4028"/>
                    <a:pt x="1050" y="4836"/>
                  </a:cubicBezTo>
                  <a:cubicBezTo>
                    <a:pt x="1594" y="5378"/>
                    <a:pt x="2321" y="5667"/>
                    <a:pt x="3059" y="5667"/>
                  </a:cubicBezTo>
                  <a:cubicBezTo>
                    <a:pt x="3423" y="5667"/>
                    <a:pt x="3789" y="5597"/>
                    <a:pt x="4139" y="5452"/>
                  </a:cubicBezTo>
                  <a:cubicBezTo>
                    <a:pt x="5197" y="5014"/>
                    <a:pt x="5885" y="3980"/>
                    <a:pt x="5885" y="2835"/>
                  </a:cubicBezTo>
                  <a:cubicBezTo>
                    <a:pt x="5885" y="1271"/>
                    <a:pt x="4620" y="5"/>
                    <a:pt x="3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7169279" y="3486162"/>
              <a:ext cx="170662" cy="158886"/>
            </a:xfrm>
            <a:custGeom>
              <a:rect b="b" l="l" r="r" t="t"/>
              <a:pathLst>
                <a:path extrusionOk="0" h="6058" w="6507">
                  <a:moveTo>
                    <a:pt x="4073" y="0"/>
                  </a:moveTo>
                  <a:cubicBezTo>
                    <a:pt x="3120" y="0"/>
                    <a:pt x="2171" y="367"/>
                    <a:pt x="1454" y="1087"/>
                  </a:cubicBezTo>
                  <a:cubicBezTo>
                    <a:pt x="130" y="2406"/>
                    <a:pt x="0" y="4504"/>
                    <a:pt x="1146" y="5981"/>
                  </a:cubicBezTo>
                  <a:cubicBezTo>
                    <a:pt x="1190" y="6035"/>
                    <a:pt x="1245" y="6057"/>
                    <a:pt x="1298" y="6057"/>
                  </a:cubicBezTo>
                  <a:cubicBezTo>
                    <a:pt x="1443" y="6057"/>
                    <a:pt x="1578" y="5886"/>
                    <a:pt x="1468" y="5731"/>
                  </a:cubicBezTo>
                  <a:cubicBezTo>
                    <a:pt x="453" y="4417"/>
                    <a:pt x="568" y="2550"/>
                    <a:pt x="1742" y="1376"/>
                  </a:cubicBezTo>
                  <a:cubicBezTo>
                    <a:pt x="2382" y="737"/>
                    <a:pt x="3226" y="411"/>
                    <a:pt x="4075" y="411"/>
                  </a:cubicBezTo>
                  <a:cubicBezTo>
                    <a:pt x="4785" y="411"/>
                    <a:pt x="5499" y="639"/>
                    <a:pt x="6097" y="1102"/>
                  </a:cubicBezTo>
                  <a:cubicBezTo>
                    <a:pt x="6137" y="1131"/>
                    <a:pt x="6178" y="1144"/>
                    <a:pt x="6217" y="1144"/>
                  </a:cubicBezTo>
                  <a:cubicBezTo>
                    <a:pt x="6383" y="1144"/>
                    <a:pt x="6507" y="916"/>
                    <a:pt x="6347" y="779"/>
                  </a:cubicBezTo>
                  <a:cubicBezTo>
                    <a:pt x="5674" y="257"/>
                    <a:pt x="4872" y="0"/>
                    <a:pt x="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7211532" y="3521700"/>
              <a:ext cx="171554" cy="159070"/>
            </a:xfrm>
            <a:custGeom>
              <a:rect b="b" l="l" r="r" t="t"/>
              <a:pathLst>
                <a:path extrusionOk="0" h="6065" w="6541">
                  <a:moveTo>
                    <a:pt x="5230" y="1"/>
                  </a:moveTo>
                  <a:cubicBezTo>
                    <a:pt x="5187" y="1"/>
                    <a:pt x="5143" y="15"/>
                    <a:pt x="5107" y="45"/>
                  </a:cubicBezTo>
                  <a:cubicBezTo>
                    <a:pt x="5015" y="112"/>
                    <a:pt x="5001" y="242"/>
                    <a:pt x="5068" y="334"/>
                  </a:cubicBezTo>
                  <a:cubicBezTo>
                    <a:pt x="6088" y="1643"/>
                    <a:pt x="5973" y="3510"/>
                    <a:pt x="4794" y="4688"/>
                  </a:cubicBezTo>
                  <a:cubicBezTo>
                    <a:pt x="4155" y="5327"/>
                    <a:pt x="3312" y="5652"/>
                    <a:pt x="2464" y="5652"/>
                  </a:cubicBezTo>
                  <a:cubicBezTo>
                    <a:pt x="1753" y="5652"/>
                    <a:pt x="1039" y="5423"/>
                    <a:pt x="439" y="4958"/>
                  </a:cubicBezTo>
                  <a:cubicBezTo>
                    <a:pt x="396" y="4921"/>
                    <a:pt x="350" y="4906"/>
                    <a:pt x="307" y="4906"/>
                  </a:cubicBezTo>
                  <a:cubicBezTo>
                    <a:pt x="135" y="4906"/>
                    <a:pt x="1" y="5151"/>
                    <a:pt x="189" y="5285"/>
                  </a:cubicBezTo>
                  <a:cubicBezTo>
                    <a:pt x="862" y="5807"/>
                    <a:pt x="1664" y="6064"/>
                    <a:pt x="2463" y="6064"/>
                  </a:cubicBezTo>
                  <a:cubicBezTo>
                    <a:pt x="3418" y="6064"/>
                    <a:pt x="4367" y="5697"/>
                    <a:pt x="5087" y="4977"/>
                  </a:cubicBezTo>
                  <a:cubicBezTo>
                    <a:pt x="6411" y="3654"/>
                    <a:pt x="6541" y="1556"/>
                    <a:pt x="5391" y="79"/>
                  </a:cubicBezTo>
                  <a:cubicBezTo>
                    <a:pt x="5351" y="28"/>
                    <a:pt x="5291" y="1"/>
                    <a:pt x="5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3"/>
          <p:cNvGrpSpPr/>
          <p:nvPr/>
        </p:nvGrpSpPr>
        <p:grpSpPr>
          <a:xfrm>
            <a:off x="1366035" y="1680303"/>
            <a:ext cx="358682" cy="346386"/>
            <a:chOff x="3985322" y="3387403"/>
            <a:chExt cx="358682" cy="346386"/>
          </a:xfrm>
        </p:grpSpPr>
        <p:sp>
          <p:nvSpPr>
            <p:cNvPr id="814" name="Google Shape;814;p33"/>
            <p:cNvSpPr/>
            <p:nvPr/>
          </p:nvSpPr>
          <p:spPr>
            <a:xfrm>
              <a:off x="4049319" y="3512906"/>
              <a:ext cx="33270" cy="33244"/>
            </a:xfrm>
            <a:custGeom>
              <a:rect b="b" l="l" r="r" t="t"/>
              <a:pathLst>
                <a:path extrusionOk="0" h="1268" w="1269">
                  <a:moveTo>
                    <a:pt x="635" y="0"/>
                  </a:moveTo>
                  <a:cubicBezTo>
                    <a:pt x="283" y="0"/>
                    <a:pt x="1" y="286"/>
                    <a:pt x="1" y="634"/>
                  </a:cubicBezTo>
                  <a:cubicBezTo>
                    <a:pt x="1" y="985"/>
                    <a:pt x="283" y="1268"/>
                    <a:pt x="635" y="1268"/>
                  </a:cubicBezTo>
                  <a:cubicBezTo>
                    <a:pt x="986" y="1268"/>
                    <a:pt x="1268" y="985"/>
                    <a:pt x="1268" y="634"/>
                  </a:cubicBezTo>
                  <a:cubicBezTo>
                    <a:pt x="1268" y="286"/>
                    <a:pt x="986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4156444" y="3512906"/>
              <a:ext cx="33244" cy="33244"/>
            </a:xfrm>
            <a:custGeom>
              <a:rect b="b" l="l" r="r" t="t"/>
              <a:pathLst>
                <a:path extrusionOk="0" h="1268" w="1268">
                  <a:moveTo>
                    <a:pt x="634" y="0"/>
                  </a:moveTo>
                  <a:cubicBezTo>
                    <a:pt x="283" y="0"/>
                    <a:pt x="0" y="286"/>
                    <a:pt x="0" y="634"/>
                  </a:cubicBezTo>
                  <a:cubicBezTo>
                    <a:pt x="0" y="985"/>
                    <a:pt x="283" y="1268"/>
                    <a:pt x="634" y="1268"/>
                  </a:cubicBezTo>
                  <a:cubicBezTo>
                    <a:pt x="985" y="1268"/>
                    <a:pt x="1268" y="985"/>
                    <a:pt x="1268" y="634"/>
                  </a:cubicBezTo>
                  <a:cubicBezTo>
                    <a:pt x="1268" y="286"/>
                    <a:pt x="985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4199152" y="3392620"/>
              <a:ext cx="143593" cy="149728"/>
            </a:xfrm>
            <a:custGeom>
              <a:rect b="b" l="l" r="r" t="t"/>
              <a:pathLst>
                <a:path extrusionOk="0" h="5711" w="5477">
                  <a:moveTo>
                    <a:pt x="2754" y="1"/>
                  </a:moveTo>
                  <a:cubicBezTo>
                    <a:pt x="2719" y="1"/>
                    <a:pt x="2684" y="1"/>
                    <a:pt x="2648" y="3"/>
                  </a:cubicBezTo>
                  <a:cubicBezTo>
                    <a:pt x="1678" y="43"/>
                    <a:pt x="809" y="622"/>
                    <a:pt x="407" y="1506"/>
                  </a:cubicBezTo>
                  <a:cubicBezTo>
                    <a:pt x="1" y="2390"/>
                    <a:pt x="128" y="3425"/>
                    <a:pt x="729" y="4186"/>
                  </a:cubicBezTo>
                  <a:lnTo>
                    <a:pt x="660" y="5711"/>
                  </a:lnTo>
                  <a:lnTo>
                    <a:pt x="2044" y="5066"/>
                  </a:lnTo>
                  <a:cubicBezTo>
                    <a:pt x="2277" y="5132"/>
                    <a:pt x="2514" y="5164"/>
                    <a:pt x="2748" y="5164"/>
                  </a:cubicBezTo>
                  <a:cubicBezTo>
                    <a:pt x="3594" y="5164"/>
                    <a:pt x="4406" y="4748"/>
                    <a:pt x="4894" y="4019"/>
                  </a:cubicBezTo>
                  <a:cubicBezTo>
                    <a:pt x="5437" y="3212"/>
                    <a:pt x="5477" y="2169"/>
                    <a:pt x="5003" y="1321"/>
                  </a:cubicBezTo>
                  <a:cubicBezTo>
                    <a:pt x="4545" y="505"/>
                    <a:pt x="3685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4094230" y="3561802"/>
              <a:ext cx="50547" cy="91080"/>
            </a:xfrm>
            <a:custGeom>
              <a:rect b="b" l="l" r="r" t="t"/>
              <a:pathLst>
                <a:path extrusionOk="0" h="3474" w="1928">
                  <a:moveTo>
                    <a:pt x="1" y="0"/>
                  </a:moveTo>
                  <a:lnTo>
                    <a:pt x="1" y="2644"/>
                  </a:lnTo>
                  <a:lnTo>
                    <a:pt x="964" y="3473"/>
                  </a:lnTo>
                  <a:lnTo>
                    <a:pt x="968" y="3473"/>
                  </a:lnTo>
                  <a:lnTo>
                    <a:pt x="1928" y="2644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3990645" y="3618379"/>
              <a:ext cx="257718" cy="110166"/>
            </a:xfrm>
            <a:custGeom>
              <a:rect b="b" l="l" r="r" t="t"/>
              <a:pathLst>
                <a:path extrusionOk="0" h="4202" w="9830">
                  <a:moveTo>
                    <a:pt x="3952" y="1"/>
                  </a:moveTo>
                  <a:lnTo>
                    <a:pt x="1761" y="703"/>
                  </a:lnTo>
                  <a:cubicBezTo>
                    <a:pt x="714" y="1037"/>
                    <a:pt x="1" y="2014"/>
                    <a:pt x="1" y="3115"/>
                  </a:cubicBezTo>
                  <a:lnTo>
                    <a:pt x="1" y="4202"/>
                  </a:lnTo>
                  <a:lnTo>
                    <a:pt x="9830" y="4202"/>
                  </a:lnTo>
                  <a:lnTo>
                    <a:pt x="9830" y="3115"/>
                  </a:lnTo>
                  <a:cubicBezTo>
                    <a:pt x="9830" y="2014"/>
                    <a:pt x="9120" y="1037"/>
                    <a:pt x="8070" y="703"/>
                  </a:cubicBezTo>
                  <a:lnTo>
                    <a:pt x="5879" y="1"/>
                  </a:lnTo>
                  <a:lnTo>
                    <a:pt x="4915" y="674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4065941" y="3443115"/>
              <a:ext cx="107125" cy="147185"/>
            </a:xfrm>
            <a:custGeom>
              <a:rect b="b" l="l" r="r" t="t"/>
              <a:pathLst>
                <a:path extrusionOk="0" h="5614" w="4086">
                  <a:moveTo>
                    <a:pt x="1594" y="0"/>
                  </a:moveTo>
                  <a:cubicBezTo>
                    <a:pt x="1533" y="0"/>
                    <a:pt x="1471" y="4"/>
                    <a:pt x="1410" y="11"/>
                  </a:cubicBezTo>
                  <a:cubicBezTo>
                    <a:pt x="606" y="105"/>
                    <a:pt x="1" y="782"/>
                    <a:pt x="1" y="1594"/>
                  </a:cubicBezTo>
                  <a:lnTo>
                    <a:pt x="1" y="3220"/>
                  </a:lnTo>
                  <a:cubicBezTo>
                    <a:pt x="1" y="4067"/>
                    <a:pt x="450" y="4853"/>
                    <a:pt x="1185" y="5288"/>
                  </a:cubicBezTo>
                  <a:lnTo>
                    <a:pt x="1482" y="5462"/>
                  </a:lnTo>
                  <a:cubicBezTo>
                    <a:pt x="1656" y="5563"/>
                    <a:pt x="1850" y="5614"/>
                    <a:pt x="2043" y="5614"/>
                  </a:cubicBezTo>
                  <a:cubicBezTo>
                    <a:pt x="2236" y="5614"/>
                    <a:pt x="2429" y="5563"/>
                    <a:pt x="2601" y="5462"/>
                  </a:cubicBezTo>
                  <a:lnTo>
                    <a:pt x="2905" y="5284"/>
                  </a:lnTo>
                  <a:cubicBezTo>
                    <a:pt x="3637" y="4853"/>
                    <a:pt x="4086" y="4067"/>
                    <a:pt x="4086" y="3216"/>
                  </a:cubicBezTo>
                  <a:lnTo>
                    <a:pt x="4086" y="1594"/>
                  </a:lnTo>
                  <a:cubicBezTo>
                    <a:pt x="4086" y="714"/>
                    <a:pt x="3372" y="0"/>
                    <a:pt x="2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4065941" y="3443377"/>
              <a:ext cx="36967" cy="48371"/>
            </a:xfrm>
            <a:custGeom>
              <a:rect b="b" l="l" r="r" t="t"/>
              <a:pathLst>
                <a:path extrusionOk="0" h="1845" w="1410">
                  <a:moveTo>
                    <a:pt x="1410" y="1"/>
                  </a:moveTo>
                  <a:cubicBezTo>
                    <a:pt x="606" y="95"/>
                    <a:pt x="1" y="776"/>
                    <a:pt x="1" y="1584"/>
                  </a:cubicBezTo>
                  <a:lnTo>
                    <a:pt x="1" y="1844"/>
                  </a:lnTo>
                  <a:cubicBezTo>
                    <a:pt x="1" y="1844"/>
                    <a:pt x="1033" y="1529"/>
                    <a:pt x="1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4102882" y="3443115"/>
              <a:ext cx="70184" cy="69791"/>
            </a:xfrm>
            <a:custGeom>
              <a:rect b="b" l="l" r="r" t="t"/>
              <a:pathLst>
                <a:path extrusionOk="0" h="2662" w="2677">
                  <a:moveTo>
                    <a:pt x="185" y="0"/>
                  </a:moveTo>
                  <a:cubicBezTo>
                    <a:pt x="124" y="0"/>
                    <a:pt x="62" y="4"/>
                    <a:pt x="1" y="11"/>
                  </a:cubicBezTo>
                  <a:cubicBezTo>
                    <a:pt x="1" y="11"/>
                    <a:pt x="279" y="2662"/>
                    <a:pt x="2677" y="2662"/>
                  </a:cubicBezTo>
                  <a:lnTo>
                    <a:pt x="2677" y="1594"/>
                  </a:lnTo>
                  <a:cubicBezTo>
                    <a:pt x="2677" y="714"/>
                    <a:pt x="1963" y="0"/>
                    <a:pt x="1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4101545" y="3636129"/>
              <a:ext cx="36023" cy="92417"/>
            </a:xfrm>
            <a:custGeom>
              <a:rect b="b" l="l" r="r" t="t"/>
              <a:pathLst>
                <a:path extrusionOk="0" h="3525" w="1374">
                  <a:moveTo>
                    <a:pt x="1" y="1"/>
                  </a:moveTo>
                  <a:lnTo>
                    <a:pt x="1" y="830"/>
                  </a:lnTo>
                  <a:lnTo>
                    <a:pt x="222" y="1424"/>
                  </a:lnTo>
                  <a:lnTo>
                    <a:pt x="1" y="3525"/>
                  </a:lnTo>
                  <a:lnTo>
                    <a:pt x="1373" y="3525"/>
                  </a:lnTo>
                  <a:lnTo>
                    <a:pt x="1153" y="1424"/>
                  </a:lnTo>
                  <a:lnTo>
                    <a:pt x="1373" y="830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4094230" y="3618379"/>
              <a:ext cx="25379" cy="47690"/>
            </a:xfrm>
            <a:custGeom>
              <a:rect b="b" l="l" r="r" t="t"/>
              <a:pathLst>
                <a:path extrusionOk="0" h="1819" w="968">
                  <a:moveTo>
                    <a:pt x="1" y="1"/>
                  </a:moveTo>
                  <a:lnTo>
                    <a:pt x="1" y="1819"/>
                  </a:lnTo>
                  <a:lnTo>
                    <a:pt x="968" y="6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4119504" y="3618379"/>
              <a:ext cx="25274" cy="47690"/>
            </a:xfrm>
            <a:custGeom>
              <a:rect b="b" l="l" r="r" t="t"/>
              <a:pathLst>
                <a:path extrusionOk="0" h="1819" w="964">
                  <a:moveTo>
                    <a:pt x="964" y="1"/>
                  </a:moveTo>
                  <a:lnTo>
                    <a:pt x="0" y="678"/>
                  </a:lnTo>
                  <a:lnTo>
                    <a:pt x="964" y="1819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3990645" y="3618379"/>
              <a:ext cx="103612" cy="110166"/>
            </a:xfrm>
            <a:custGeom>
              <a:rect b="b" l="l" r="r" t="t"/>
              <a:pathLst>
                <a:path extrusionOk="0" h="4202" w="3952">
                  <a:moveTo>
                    <a:pt x="3952" y="1"/>
                  </a:moveTo>
                  <a:lnTo>
                    <a:pt x="2500" y="464"/>
                  </a:lnTo>
                  <a:lnTo>
                    <a:pt x="1761" y="703"/>
                  </a:lnTo>
                  <a:cubicBezTo>
                    <a:pt x="714" y="1037"/>
                    <a:pt x="1" y="2014"/>
                    <a:pt x="1" y="3115"/>
                  </a:cubicBezTo>
                  <a:lnTo>
                    <a:pt x="1" y="4202"/>
                  </a:lnTo>
                  <a:lnTo>
                    <a:pt x="3952" y="4202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3990645" y="3630544"/>
              <a:ext cx="65544" cy="98001"/>
            </a:xfrm>
            <a:custGeom>
              <a:rect b="b" l="l" r="r" t="t"/>
              <a:pathLst>
                <a:path extrusionOk="0" h="3738" w="2500">
                  <a:moveTo>
                    <a:pt x="2500" y="0"/>
                  </a:moveTo>
                  <a:lnTo>
                    <a:pt x="1761" y="239"/>
                  </a:lnTo>
                  <a:cubicBezTo>
                    <a:pt x="714" y="576"/>
                    <a:pt x="1" y="1550"/>
                    <a:pt x="1" y="2651"/>
                  </a:cubicBezTo>
                  <a:lnTo>
                    <a:pt x="1" y="3738"/>
                  </a:lnTo>
                  <a:lnTo>
                    <a:pt x="580" y="3738"/>
                  </a:lnTo>
                  <a:lnTo>
                    <a:pt x="580" y="2651"/>
                  </a:lnTo>
                  <a:cubicBezTo>
                    <a:pt x="580" y="1550"/>
                    <a:pt x="1127" y="576"/>
                    <a:pt x="1931" y="239"/>
                  </a:cubicBezTo>
                  <a:lnTo>
                    <a:pt x="2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144751" y="3618379"/>
              <a:ext cx="103612" cy="110166"/>
            </a:xfrm>
            <a:custGeom>
              <a:rect b="b" l="l" r="r" t="t"/>
              <a:pathLst>
                <a:path extrusionOk="0" h="4202" w="3952">
                  <a:moveTo>
                    <a:pt x="1" y="1"/>
                  </a:moveTo>
                  <a:lnTo>
                    <a:pt x="1" y="4202"/>
                  </a:lnTo>
                  <a:lnTo>
                    <a:pt x="3952" y="4202"/>
                  </a:lnTo>
                  <a:lnTo>
                    <a:pt x="3952" y="3115"/>
                  </a:lnTo>
                  <a:cubicBezTo>
                    <a:pt x="3952" y="2014"/>
                    <a:pt x="3239" y="1040"/>
                    <a:pt x="2192" y="703"/>
                  </a:cubicBezTo>
                  <a:lnTo>
                    <a:pt x="1453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4182845" y="3630544"/>
              <a:ext cx="65518" cy="98001"/>
            </a:xfrm>
            <a:custGeom>
              <a:rect b="b" l="l" r="r" t="t"/>
              <a:pathLst>
                <a:path extrusionOk="0" h="3738" w="2499">
                  <a:moveTo>
                    <a:pt x="0" y="0"/>
                  </a:moveTo>
                  <a:lnTo>
                    <a:pt x="569" y="239"/>
                  </a:lnTo>
                  <a:cubicBezTo>
                    <a:pt x="1373" y="573"/>
                    <a:pt x="1920" y="1550"/>
                    <a:pt x="1920" y="2651"/>
                  </a:cubicBezTo>
                  <a:lnTo>
                    <a:pt x="1920" y="3738"/>
                  </a:lnTo>
                  <a:lnTo>
                    <a:pt x="2499" y="3738"/>
                  </a:lnTo>
                  <a:lnTo>
                    <a:pt x="2499" y="2651"/>
                  </a:lnTo>
                  <a:cubicBezTo>
                    <a:pt x="2499" y="1550"/>
                    <a:pt x="1789" y="573"/>
                    <a:pt x="739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4184838" y="3387403"/>
              <a:ext cx="159166" cy="160110"/>
            </a:xfrm>
            <a:custGeom>
              <a:rect b="b" l="l" r="r" t="t"/>
              <a:pathLst>
                <a:path extrusionOk="0" h="6107" w="6071">
                  <a:moveTo>
                    <a:pt x="3295" y="0"/>
                  </a:moveTo>
                  <a:cubicBezTo>
                    <a:pt x="2920" y="0"/>
                    <a:pt x="2536" y="77"/>
                    <a:pt x="2166" y="242"/>
                  </a:cubicBezTo>
                  <a:cubicBezTo>
                    <a:pt x="536" y="970"/>
                    <a:pt x="0" y="3020"/>
                    <a:pt x="1072" y="4450"/>
                  </a:cubicBezTo>
                  <a:lnTo>
                    <a:pt x="1007" y="5899"/>
                  </a:lnTo>
                  <a:cubicBezTo>
                    <a:pt x="1001" y="6017"/>
                    <a:pt x="1098" y="6107"/>
                    <a:pt x="1205" y="6107"/>
                  </a:cubicBezTo>
                  <a:cubicBezTo>
                    <a:pt x="1233" y="6107"/>
                    <a:pt x="1262" y="6101"/>
                    <a:pt x="1289" y="6087"/>
                  </a:cubicBezTo>
                  <a:lnTo>
                    <a:pt x="2604" y="5472"/>
                  </a:lnTo>
                  <a:cubicBezTo>
                    <a:pt x="2838" y="5531"/>
                    <a:pt x="3071" y="5560"/>
                    <a:pt x="3300" y="5560"/>
                  </a:cubicBezTo>
                  <a:cubicBezTo>
                    <a:pt x="4676" y="5560"/>
                    <a:pt x="5895" y="4530"/>
                    <a:pt x="6059" y="3092"/>
                  </a:cubicBezTo>
                  <a:cubicBezTo>
                    <a:pt x="6070" y="2983"/>
                    <a:pt x="5990" y="2889"/>
                    <a:pt x="5882" y="2875"/>
                  </a:cubicBezTo>
                  <a:cubicBezTo>
                    <a:pt x="5875" y="2874"/>
                    <a:pt x="5868" y="2874"/>
                    <a:pt x="5861" y="2874"/>
                  </a:cubicBezTo>
                  <a:cubicBezTo>
                    <a:pt x="5761" y="2874"/>
                    <a:pt x="5674" y="2947"/>
                    <a:pt x="5661" y="3052"/>
                  </a:cubicBezTo>
                  <a:cubicBezTo>
                    <a:pt x="5520" y="4286"/>
                    <a:pt x="4471" y="5165"/>
                    <a:pt x="3297" y="5165"/>
                  </a:cubicBezTo>
                  <a:cubicBezTo>
                    <a:pt x="3082" y="5165"/>
                    <a:pt x="2863" y="5135"/>
                    <a:pt x="2644" y="5073"/>
                  </a:cubicBezTo>
                  <a:cubicBezTo>
                    <a:pt x="2625" y="5067"/>
                    <a:pt x="2606" y="5064"/>
                    <a:pt x="2586" y="5064"/>
                  </a:cubicBezTo>
                  <a:cubicBezTo>
                    <a:pt x="2557" y="5064"/>
                    <a:pt x="2529" y="5071"/>
                    <a:pt x="2503" y="5084"/>
                  </a:cubicBezTo>
                  <a:lnTo>
                    <a:pt x="1423" y="5587"/>
                  </a:lnTo>
                  <a:lnTo>
                    <a:pt x="1478" y="4396"/>
                  </a:lnTo>
                  <a:cubicBezTo>
                    <a:pt x="1478" y="4345"/>
                    <a:pt x="1463" y="4298"/>
                    <a:pt x="1431" y="4262"/>
                  </a:cubicBezTo>
                  <a:cubicBezTo>
                    <a:pt x="475" y="3052"/>
                    <a:pt x="902" y="1270"/>
                    <a:pt x="2300" y="626"/>
                  </a:cubicBezTo>
                  <a:cubicBezTo>
                    <a:pt x="2626" y="474"/>
                    <a:pt x="2966" y="404"/>
                    <a:pt x="3298" y="404"/>
                  </a:cubicBezTo>
                  <a:cubicBezTo>
                    <a:pt x="4388" y="404"/>
                    <a:pt x="5401" y="1163"/>
                    <a:pt x="5628" y="2321"/>
                  </a:cubicBezTo>
                  <a:cubicBezTo>
                    <a:pt x="5653" y="2431"/>
                    <a:pt x="5737" y="2480"/>
                    <a:pt x="5822" y="2480"/>
                  </a:cubicBezTo>
                  <a:cubicBezTo>
                    <a:pt x="5936" y="2480"/>
                    <a:pt x="6050" y="2392"/>
                    <a:pt x="6023" y="2245"/>
                  </a:cubicBezTo>
                  <a:cubicBezTo>
                    <a:pt x="5757" y="890"/>
                    <a:pt x="4572" y="0"/>
                    <a:pt x="3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4108020" y="3511491"/>
              <a:ext cx="23753" cy="36180"/>
            </a:xfrm>
            <a:custGeom>
              <a:rect b="b" l="l" r="r" t="t"/>
              <a:pathLst>
                <a:path extrusionOk="0" h="1380" w="906">
                  <a:moveTo>
                    <a:pt x="203" y="1"/>
                  </a:moveTo>
                  <a:cubicBezTo>
                    <a:pt x="103" y="1"/>
                    <a:pt x="4" y="67"/>
                    <a:pt x="4" y="199"/>
                  </a:cubicBezTo>
                  <a:lnTo>
                    <a:pt x="4" y="1180"/>
                  </a:lnTo>
                  <a:cubicBezTo>
                    <a:pt x="0" y="1293"/>
                    <a:pt x="91" y="1380"/>
                    <a:pt x="203" y="1380"/>
                  </a:cubicBezTo>
                  <a:lnTo>
                    <a:pt x="638" y="1380"/>
                  </a:lnTo>
                  <a:cubicBezTo>
                    <a:pt x="906" y="1380"/>
                    <a:pt x="906" y="981"/>
                    <a:pt x="638" y="981"/>
                  </a:cubicBezTo>
                  <a:lnTo>
                    <a:pt x="402" y="981"/>
                  </a:lnTo>
                  <a:lnTo>
                    <a:pt x="402" y="199"/>
                  </a:lnTo>
                  <a:cubicBezTo>
                    <a:pt x="402" y="67"/>
                    <a:pt x="303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3985322" y="3437793"/>
              <a:ext cx="268284" cy="295996"/>
            </a:xfrm>
            <a:custGeom>
              <a:rect b="b" l="l" r="r" t="t"/>
              <a:pathLst>
                <a:path extrusionOk="0" h="11290" w="10233">
                  <a:moveTo>
                    <a:pt x="4195" y="486"/>
                  </a:moveTo>
                  <a:lnTo>
                    <a:pt x="4195" y="486"/>
                  </a:lnTo>
                  <a:cubicBezTo>
                    <a:pt x="3941" y="1206"/>
                    <a:pt x="3539" y="1565"/>
                    <a:pt x="3278" y="1731"/>
                  </a:cubicBezTo>
                  <a:cubicBezTo>
                    <a:pt x="3304" y="1170"/>
                    <a:pt x="3662" y="677"/>
                    <a:pt x="4195" y="486"/>
                  </a:cubicBezTo>
                  <a:close/>
                  <a:moveTo>
                    <a:pt x="5567" y="402"/>
                  </a:moveTo>
                  <a:cubicBezTo>
                    <a:pt x="6339" y="402"/>
                    <a:pt x="6962" y="1025"/>
                    <a:pt x="6962" y="1797"/>
                  </a:cubicBezTo>
                  <a:lnTo>
                    <a:pt x="6962" y="2655"/>
                  </a:lnTo>
                  <a:cubicBezTo>
                    <a:pt x="5310" y="2539"/>
                    <a:pt x="4839" y="1000"/>
                    <a:pt x="4720" y="402"/>
                  </a:cubicBezTo>
                  <a:close/>
                  <a:moveTo>
                    <a:pt x="2873" y="3115"/>
                  </a:moveTo>
                  <a:lnTo>
                    <a:pt x="2873" y="3423"/>
                  </a:lnTo>
                  <a:cubicBezTo>
                    <a:pt x="2873" y="3586"/>
                    <a:pt x="2891" y="3745"/>
                    <a:pt x="2920" y="3904"/>
                  </a:cubicBezTo>
                  <a:cubicBezTo>
                    <a:pt x="2753" y="3839"/>
                    <a:pt x="2641" y="3680"/>
                    <a:pt x="2641" y="3499"/>
                  </a:cubicBezTo>
                  <a:cubicBezTo>
                    <a:pt x="2641" y="3339"/>
                    <a:pt x="2732" y="3191"/>
                    <a:pt x="2873" y="3115"/>
                  </a:cubicBezTo>
                  <a:close/>
                  <a:moveTo>
                    <a:pt x="7360" y="3115"/>
                  </a:moveTo>
                  <a:cubicBezTo>
                    <a:pt x="7505" y="3187"/>
                    <a:pt x="7596" y="3339"/>
                    <a:pt x="7596" y="3499"/>
                  </a:cubicBezTo>
                  <a:cubicBezTo>
                    <a:pt x="7596" y="3676"/>
                    <a:pt x="7483" y="3839"/>
                    <a:pt x="7317" y="3904"/>
                  </a:cubicBezTo>
                  <a:cubicBezTo>
                    <a:pt x="7346" y="3745"/>
                    <a:pt x="7360" y="3582"/>
                    <a:pt x="7360" y="3419"/>
                  </a:cubicBezTo>
                  <a:lnTo>
                    <a:pt x="7360" y="3115"/>
                  </a:lnTo>
                  <a:close/>
                  <a:moveTo>
                    <a:pt x="4445" y="935"/>
                  </a:moveTo>
                  <a:cubicBezTo>
                    <a:pt x="4542" y="1246"/>
                    <a:pt x="4680" y="1543"/>
                    <a:pt x="4854" y="1818"/>
                  </a:cubicBezTo>
                  <a:cubicBezTo>
                    <a:pt x="5343" y="2579"/>
                    <a:pt x="6067" y="3006"/>
                    <a:pt x="6958" y="3061"/>
                  </a:cubicBezTo>
                  <a:lnTo>
                    <a:pt x="6958" y="3423"/>
                  </a:lnTo>
                  <a:cubicBezTo>
                    <a:pt x="6958" y="4201"/>
                    <a:pt x="6545" y="4922"/>
                    <a:pt x="5875" y="5317"/>
                  </a:cubicBezTo>
                  <a:lnTo>
                    <a:pt x="5575" y="5494"/>
                  </a:lnTo>
                  <a:cubicBezTo>
                    <a:pt x="5433" y="5578"/>
                    <a:pt x="5275" y="5619"/>
                    <a:pt x="5117" y="5619"/>
                  </a:cubicBezTo>
                  <a:cubicBezTo>
                    <a:pt x="4958" y="5619"/>
                    <a:pt x="4800" y="5578"/>
                    <a:pt x="4658" y="5494"/>
                  </a:cubicBezTo>
                  <a:lnTo>
                    <a:pt x="4358" y="5317"/>
                  </a:lnTo>
                  <a:cubicBezTo>
                    <a:pt x="3688" y="4922"/>
                    <a:pt x="3278" y="4201"/>
                    <a:pt x="3275" y="3423"/>
                  </a:cubicBezTo>
                  <a:lnTo>
                    <a:pt x="3275" y="2869"/>
                  </a:lnTo>
                  <a:lnTo>
                    <a:pt x="3275" y="2865"/>
                  </a:lnTo>
                  <a:lnTo>
                    <a:pt x="3275" y="2188"/>
                  </a:lnTo>
                  <a:cubicBezTo>
                    <a:pt x="3532" y="2068"/>
                    <a:pt x="4075" y="1731"/>
                    <a:pt x="4445" y="935"/>
                  </a:cubicBezTo>
                  <a:close/>
                  <a:moveTo>
                    <a:pt x="5883" y="5777"/>
                  </a:moveTo>
                  <a:lnTo>
                    <a:pt x="5883" y="6784"/>
                  </a:lnTo>
                  <a:lnTo>
                    <a:pt x="5850" y="6805"/>
                  </a:lnTo>
                  <a:lnTo>
                    <a:pt x="5118" y="7316"/>
                  </a:lnTo>
                  <a:lnTo>
                    <a:pt x="4354" y="6784"/>
                  </a:lnTo>
                  <a:lnTo>
                    <a:pt x="4354" y="5780"/>
                  </a:lnTo>
                  <a:lnTo>
                    <a:pt x="4456" y="5838"/>
                  </a:lnTo>
                  <a:cubicBezTo>
                    <a:pt x="4660" y="5958"/>
                    <a:pt x="4889" y="6018"/>
                    <a:pt x="5118" y="6018"/>
                  </a:cubicBezTo>
                  <a:cubicBezTo>
                    <a:pt x="5347" y="6018"/>
                    <a:pt x="5576" y="5958"/>
                    <a:pt x="5781" y="5838"/>
                  </a:cubicBezTo>
                  <a:lnTo>
                    <a:pt x="5883" y="5777"/>
                  </a:lnTo>
                  <a:close/>
                  <a:moveTo>
                    <a:pt x="4354" y="7273"/>
                  </a:moveTo>
                  <a:lnTo>
                    <a:pt x="4825" y="7602"/>
                  </a:lnTo>
                  <a:lnTo>
                    <a:pt x="4354" y="8156"/>
                  </a:lnTo>
                  <a:lnTo>
                    <a:pt x="4354" y="7374"/>
                  </a:lnTo>
                  <a:lnTo>
                    <a:pt x="4354" y="7273"/>
                  </a:lnTo>
                  <a:close/>
                  <a:moveTo>
                    <a:pt x="5883" y="7273"/>
                  </a:moveTo>
                  <a:lnTo>
                    <a:pt x="5883" y="7374"/>
                  </a:lnTo>
                  <a:lnTo>
                    <a:pt x="5883" y="8156"/>
                  </a:lnTo>
                  <a:lnTo>
                    <a:pt x="5412" y="7602"/>
                  </a:lnTo>
                  <a:lnTo>
                    <a:pt x="5883" y="7273"/>
                  </a:lnTo>
                  <a:close/>
                  <a:moveTo>
                    <a:pt x="5879" y="8772"/>
                  </a:moveTo>
                  <a:lnTo>
                    <a:pt x="5883" y="8779"/>
                  </a:lnTo>
                  <a:lnTo>
                    <a:pt x="5883" y="9891"/>
                  </a:lnTo>
                  <a:lnTo>
                    <a:pt x="5792" y="9011"/>
                  </a:lnTo>
                  <a:lnTo>
                    <a:pt x="5879" y="8772"/>
                  </a:lnTo>
                  <a:close/>
                  <a:moveTo>
                    <a:pt x="4361" y="8772"/>
                  </a:moveTo>
                  <a:lnTo>
                    <a:pt x="4452" y="9011"/>
                  </a:lnTo>
                  <a:lnTo>
                    <a:pt x="4354" y="9920"/>
                  </a:lnTo>
                  <a:lnTo>
                    <a:pt x="4354" y="8779"/>
                  </a:lnTo>
                  <a:lnTo>
                    <a:pt x="4361" y="8772"/>
                  </a:lnTo>
                  <a:close/>
                  <a:moveTo>
                    <a:pt x="5118" y="7877"/>
                  </a:moveTo>
                  <a:lnTo>
                    <a:pt x="5582" y="8424"/>
                  </a:lnTo>
                  <a:lnTo>
                    <a:pt x="5397" y="8917"/>
                  </a:lnTo>
                  <a:cubicBezTo>
                    <a:pt x="5386" y="8946"/>
                    <a:pt x="5383" y="8978"/>
                    <a:pt x="5386" y="9011"/>
                  </a:cubicBezTo>
                  <a:lnTo>
                    <a:pt x="5386" y="9007"/>
                  </a:lnTo>
                  <a:lnTo>
                    <a:pt x="5586" y="10887"/>
                  </a:lnTo>
                  <a:lnTo>
                    <a:pt x="4658" y="10887"/>
                  </a:lnTo>
                  <a:lnTo>
                    <a:pt x="4854" y="9007"/>
                  </a:lnTo>
                  <a:cubicBezTo>
                    <a:pt x="4858" y="8978"/>
                    <a:pt x="4854" y="8946"/>
                    <a:pt x="4843" y="8917"/>
                  </a:cubicBezTo>
                  <a:lnTo>
                    <a:pt x="4658" y="8421"/>
                  </a:lnTo>
                  <a:lnTo>
                    <a:pt x="5118" y="7877"/>
                  </a:lnTo>
                  <a:close/>
                  <a:moveTo>
                    <a:pt x="4669" y="0"/>
                  </a:moveTo>
                  <a:cubicBezTo>
                    <a:pt x="4600" y="0"/>
                    <a:pt x="4528" y="4"/>
                    <a:pt x="4459" y="15"/>
                  </a:cubicBezTo>
                  <a:cubicBezTo>
                    <a:pt x="3557" y="120"/>
                    <a:pt x="2876" y="884"/>
                    <a:pt x="2876" y="1797"/>
                  </a:cubicBezTo>
                  <a:lnTo>
                    <a:pt x="2876" y="2688"/>
                  </a:lnTo>
                  <a:cubicBezTo>
                    <a:pt x="2474" y="2789"/>
                    <a:pt x="2206" y="3169"/>
                    <a:pt x="2246" y="3582"/>
                  </a:cubicBezTo>
                  <a:cubicBezTo>
                    <a:pt x="2290" y="3995"/>
                    <a:pt x="2627" y="4314"/>
                    <a:pt x="3043" y="4332"/>
                  </a:cubicBezTo>
                  <a:cubicBezTo>
                    <a:pt x="3224" y="4813"/>
                    <a:pt x="3539" y="5226"/>
                    <a:pt x="3956" y="5527"/>
                  </a:cubicBezTo>
                  <a:lnTo>
                    <a:pt x="3956" y="6740"/>
                  </a:lnTo>
                  <a:lnTo>
                    <a:pt x="1902" y="7399"/>
                  </a:lnTo>
                  <a:cubicBezTo>
                    <a:pt x="769" y="7758"/>
                    <a:pt x="1" y="8812"/>
                    <a:pt x="1" y="10000"/>
                  </a:cubicBezTo>
                  <a:lnTo>
                    <a:pt x="1" y="11086"/>
                  </a:lnTo>
                  <a:cubicBezTo>
                    <a:pt x="1" y="11199"/>
                    <a:pt x="91" y="11289"/>
                    <a:pt x="204" y="11289"/>
                  </a:cubicBezTo>
                  <a:lnTo>
                    <a:pt x="2163" y="11289"/>
                  </a:lnTo>
                  <a:cubicBezTo>
                    <a:pt x="2431" y="11289"/>
                    <a:pt x="2431" y="10887"/>
                    <a:pt x="2163" y="10887"/>
                  </a:cubicBezTo>
                  <a:lnTo>
                    <a:pt x="403" y="10887"/>
                  </a:lnTo>
                  <a:lnTo>
                    <a:pt x="403" y="10003"/>
                  </a:lnTo>
                  <a:cubicBezTo>
                    <a:pt x="403" y="9782"/>
                    <a:pt x="435" y="9565"/>
                    <a:pt x="493" y="9355"/>
                  </a:cubicBezTo>
                  <a:cubicBezTo>
                    <a:pt x="511" y="9297"/>
                    <a:pt x="530" y="9239"/>
                    <a:pt x="551" y="9181"/>
                  </a:cubicBezTo>
                  <a:cubicBezTo>
                    <a:pt x="573" y="9127"/>
                    <a:pt x="595" y="9069"/>
                    <a:pt x="620" y="9015"/>
                  </a:cubicBezTo>
                  <a:cubicBezTo>
                    <a:pt x="895" y="8424"/>
                    <a:pt x="1406" y="7975"/>
                    <a:pt x="2025" y="7780"/>
                  </a:cubicBezTo>
                  <a:lnTo>
                    <a:pt x="3188" y="7407"/>
                  </a:lnTo>
                  <a:lnTo>
                    <a:pt x="3952" y="7160"/>
                  </a:lnTo>
                  <a:lnTo>
                    <a:pt x="3952" y="10887"/>
                  </a:lnTo>
                  <a:lnTo>
                    <a:pt x="2953" y="10887"/>
                  </a:lnTo>
                  <a:cubicBezTo>
                    <a:pt x="2688" y="10887"/>
                    <a:pt x="2688" y="11289"/>
                    <a:pt x="2953" y="11289"/>
                  </a:cubicBezTo>
                  <a:lnTo>
                    <a:pt x="10033" y="11289"/>
                  </a:lnTo>
                  <a:cubicBezTo>
                    <a:pt x="10145" y="11289"/>
                    <a:pt x="10232" y="11199"/>
                    <a:pt x="10232" y="11086"/>
                  </a:cubicBezTo>
                  <a:lnTo>
                    <a:pt x="10232" y="10000"/>
                  </a:lnTo>
                  <a:cubicBezTo>
                    <a:pt x="10232" y="9323"/>
                    <a:pt x="9982" y="8671"/>
                    <a:pt x="9530" y="8167"/>
                  </a:cubicBezTo>
                  <a:cubicBezTo>
                    <a:pt x="9489" y="8125"/>
                    <a:pt x="9435" y="8103"/>
                    <a:pt x="9381" y="8103"/>
                  </a:cubicBezTo>
                  <a:cubicBezTo>
                    <a:pt x="9333" y="8103"/>
                    <a:pt x="9285" y="8121"/>
                    <a:pt x="9247" y="8156"/>
                  </a:cubicBezTo>
                  <a:cubicBezTo>
                    <a:pt x="9164" y="8229"/>
                    <a:pt x="9157" y="8356"/>
                    <a:pt x="9233" y="8439"/>
                  </a:cubicBezTo>
                  <a:cubicBezTo>
                    <a:pt x="9620" y="8866"/>
                    <a:pt x="9834" y="9424"/>
                    <a:pt x="9834" y="10003"/>
                  </a:cubicBezTo>
                  <a:lnTo>
                    <a:pt x="9834" y="10887"/>
                  </a:lnTo>
                  <a:lnTo>
                    <a:pt x="6285" y="10887"/>
                  </a:lnTo>
                  <a:lnTo>
                    <a:pt x="6285" y="7164"/>
                  </a:lnTo>
                  <a:lnTo>
                    <a:pt x="8211" y="7780"/>
                  </a:lnTo>
                  <a:cubicBezTo>
                    <a:pt x="8367" y="7830"/>
                    <a:pt x="8519" y="7899"/>
                    <a:pt x="8664" y="7979"/>
                  </a:cubicBezTo>
                  <a:cubicBezTo>
                    <a:pt x="8702" y="8002"/>
                    <a:pt x="8739" y="8012"/>
                    <a:pt x="8773" y="8012"/>
                  </a:cubicBezTo>
                  <a:cubicBezTo>
                    <a:pt x="8952" y="8012"/>
                    <a:pt x="9067" y="7740"/>
                    <a:pt x="8863" y="7631"/>
                  </a:cubicBezTo>
                  <a:cubicBezTo>
                    <a:pt x="8693" y="7537"/>
                    <a:pt x="8519" y="7457"/>
                    <a:pt x="8334" y="7399"/>
                  </a:cubicBezTo>
                  <a:lnTo>
                    <a:pt x="6285" y="6740"/>
                  </a:lnTo>
                  <a:lnTo>
                    <a:pt x="6285" y="5531"/>
                  </a:lnTo>
                  <a:cubicBezTo>
                    <a:pt x="6697" y="5230"/>
                    <a:pt x="7016" y="4813"/>
                    <a:pt x="7197" y="4335"/>
                  </a:cubicBezTo>
                  <a:cubicBezTo>
                    <a:pt x="7610" y="4317"/>
                    <a:pt x="7951" y="3999"/>
                    <a:pt x="7990" y="3586"/>
                  </a:cubicBezTo>
                  <a:cubicBezTo>
                    <a:pt x="8034" y="3173"/>
                    <a:pt x="7766" y="2789"/>
                    <a:pt x="7360" y="2691"/>
                  </a:cubicBezTo>
                  <a:lnTo>
                    <a:pt x="7360" y="1797"/>
                  </a:lnTo>
                  <a:cubicBezTo>
                    <a:pt x="7360" y="804"/>
                    <a:pt x="6560" y="4"/>
                    <a:pt x="5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4250250" y="3417711"/>
              <a:ext cx="43809" cy="63289"/>
            </a:xfrm>
            <a:custGeom>
              <a:rect b="b" l="l" r="r" t="t"/>
              <a:pathLst>
                <a:path extrusionOk="0" h="2414" w="1671">
                  <a:moveTo>
                    <a:pt x="829" y="1"/>
                  </a:moveTo>
                  <a:cubicBezTo>
                    <a:pt x="504" y="1"/>
                    <a:pt x="205" y="191"/>
                    <a:pt x="69" y="495"/>
                  </a:cubicBezTo>
                  <a:cubicBezTo>
                    <a:pt x="1" y="651"/>
                    <a:pt x="130" y="775"/>
                    <a:pt x="260" y="775"/>
                  </a:cubicBezTo>
                  <a:cubicBezTo>
                    <a:pt x="328" y="775"/>
                    <a:pt x="396" y="740"/>
                    <a:pt x="435" y="658"/>
                  </a:cubicBezTo>
                  <a:cubicBezTo>
                    <a:pt x="507" y="488"/>
                    <a:pt x="669" y="395"/>
                    <a:pt x="833" y="395"/>
                  </a:cubicBezTo>
                  <a:cubicBezTo>
                    <a:pt x="949" y="395"/>
                    <a:pt x="1065" y="441"/>
                    <a:pt x="1152" y="538"/>
                  </a:cubicBezTo>
                  <a:cubicBezTo>
                    <a:pt x="1362" y="773"/>
                    <a:pt x="1257" y="1147"/>
                    <a:pt x="957" y="1237"/>
                  </a:cubicBezTo>
                  <a:cubicBezTo>
                    <a:pt x="670" y="1328"/>
                    <a:pt x="489" y="1418"/>
                    <a:pt x="489" y="1599"/>
                  </a:cubicBezTo>
                  <a:lnTo>
                    <a:pt x="489" y="2215"/>
                  </a:lnTo>
                  <a:cubicBezTo>
                    <a:pt x="489" y="2347"/>
                    <a:pt x="590" y="2413"/>
                    <a:pt x="690" y="2413"/>
                  </a:cubicBezTo>
                  <a:cubicBezTo>
                    <a:pt x="791" y="2413"/>
                    <a:pt x="891" y="2347"/>
                    <a:pt x="891" y="2215"/>
                  </a:cubicBezTo>
                  <a:lnTo>
                    <a:pt x="891" y="1690"/>
                  </a:lnTo>
                  <a:cubicBezTo>
                    <a:pt x="953" y="1664"/>
                    <a:pt x="1015" y="1639"/>
                    <a:pt x="1076" y="1621"/>
                  </a:cubicBezTo>
                  <a:cubicBezTo>
                    <a:pt x="1261" y="1563"/>
                    <a:pt x="1420" y="1443"/>
                    <a:pt x="1529" y="1284"/>
                  </a:cubicBezTo>
                  <a:cubicBezTo>
                    <a:pt x="1627" y="1128"/>
                    <a:pt x="1670" y="951"/>
                    <a:pt x="1659" y="770"/>
                  </a:cubicBezTo>
                  <a:cubicBezTo>
                    <a:pt x="1630" y="390"/>
                    <a:pt x="1344" y="78"/>
                    <a:pt x="971" y="13"/>
                  </a:cubicBezTo>
                  <a:cubicBezTo>
                    <a:pt x="923" y="5"/>
                    <a:pt x="876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4261655" y="3486112"/>
              <a:ext cx="16438" cy="14105"/>
            </a:xfrm>
            <a:custGeom>
              <a:rect b="b" l="l" r="r" t="t"/>
              <a:pathLst>
                <a:path extrusionOk="0" h="538" w="627">
                  <a:moveTo>
                    <a:pt x="268" y="1"/>
                  </a:moveTo>
                  <a:cubicBezTo>
                    <a:pt x="120" y="1"/>
                    <a:pt x="0" y="120"/>
                    <a:pt x="0" y="269"/>
                  </a:cubicBezTo>
                  <a:cubicBezTo>
                    <a:pt x="0" y="430"/>
                    <a:pt x="132" y="537"/>
                    <a:pt x="269" y="537"/>
                  </a:cubicBezTo>
                  <a:cubicBezTo>
                    <a:pt x="335" y="537"/>
                    <a:pt x="402" y="512"/>
                    <a:pt x="456" y="457"/>
                  </a:cubicBezTo>
                  <a:cubicBezTo>
                    <a:pt x="627" y="290"/>
                    <a:pt x="507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4"/>
          <p:cNvSpPr txBox="1"/>
          <p:nvPr>
            <p:ph idx="9" type="title"/>
          </p:nvPr>
        </p:nvSpPr>
        <p:spPr>
          <a:xfrm>
            <a:off x="5851626" y="3450875"/>
            <a:ext cx="22884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Estandarizar nombres  regionales</a:t>
            </a:r>
            <a:endParaRPr sz="2400"/>
          </a:p>
        </p:txBody>
      </p:sp>
      <p:sp>
        <p:nvSpPr>
          <p:cNvPr id="839" name="Google Shape;83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Entendimiento de datos</a:t>
            </a:r>
            <a:endParaRPr/>
          </a:p>
        </p:txBody>
      </p:sp>
      <p:sp>
        <p:nvSpPr>
          <p:cNvPr id="840" name="Google Shape;840;p34"/>
          <p:cNvSpPr txBox="1"/>
          <p:nvPr>
            <p:ph idx="2" type="title"/>
          </p:nvPr>
        </p:nvSpPr>
        <p:spPr>
          <a:xfrm>
            <a:off x="2084975" y="1876600"/>
            <a:ext cx="2326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validar</a:t>
            </a:r>
            <a:r>
              <a:rPr lang="en" sz="2200"/>
              <a:t> unicidad de datos</a:t>
            </a:r>
            <a:endParaRPr sz="2100"/>
          </a:p>
        </p:txBody>
      </p:sp>
      <p:sp>
        <p:nvSpPr>
          <p:cNvPr id="841" name="Google Shape;841;p34"/>
          <p:cNvSpPr txBox="1"/>
          <p:nvPr>
            <p:ph idx="3" type="title"/>
          </p:nvPr>
        </p:nvSpPr>
        <p:spPr>
          <a:xfrm>
            <a:off x="5711562" y="18766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Estandarizar nombres  canales</a:t>
            </a:r>
            <a:endParaRPr sz="2300"/>
          </a:p>
        </p:txBody>
      </p:sp>
      <p:sp>
        <p:nvSpPr>
          <p:cNvPr id="842" name="Google Shape;842;p34"/>
          <p:cNvSpPr txBox="1"/>
          <p:nvPr>
            <p:ph idx="7" type="title"/>
          </p:nvPr>
        </p:nvSpPr>
        <p:spPr>
          <a:xfrm>
            <a:off x="2151649" y="3381308"/>
            <a:ext cx="2201100" cy="76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Definir agregaciones regionales</a:t>
            </a:r>
            <a:endParaRPr sz="2200"/>
          </a:p>
        </p:txBody>
      </p:sp>
      <p:sp>
        <p:nvSpPr>
          <p:cNvPr id="843" name="Google Shape;843;p34"/>
          <p:cNvSpPr/>
          <p:nvPr/>
        </p:nvSpPr>
        <p:spPr>
          <a:xfrm>
            <a:off x="1216663" y="34752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4"/>
          <p:cNvSpPr/>
          <p:nvPr/>
        </p:nvSpPr>
        <p:spPr>
          <a:xfrm>
            <a:off x="4877850" y="1832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4"/>
          <p:cNvSpPr/>
          <p:nvPr/>
        </p:nvSpPr>
        <p:spPr>
          <a:xfrm>
            <a:off x="4877850" y="3406913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4"/>
          <p:cNvSpPr/>
          <p:nvPr/>
        </p:nvSpPr>
        <p:spPr>
          <a:xfrm>
            <a:off x="1216663" y="1832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7" name="Google Shape;847;p34"/>
          <p:cNvGrpSpPr/>
          <p:nvPr/>
        </p:nvGrpSpPr>
        <p:grpSpPr>
          <a:xfrm>
            <a:off x="5003736" y="1961749"/>
            <a:ext cx="320939" cy="299419"/>
            <a:chOff x="1747347" y="3362840"/>
            <a:chExt cx="382161" cy="356537"/>
          </a:xfrm>
        </p:grpSpPr>
        <p:sp>
          <p:nvSpPr>
            <p:cNvPr id="848" name="Google Shape;848;p34"/>
            <p:cNvSpPr/>
            <p:nvPr/>
          </p:nvSpPr>
          <p:spPr>
            <a:xfrm>
              <a:off x="1985125" y="3499407"/>
              <a:ext cx="83430" cy="83299"/>
            </a:xfrm>
            <a:custGeom>
              <a:rect b="b" l="l" r="r" t="t"/>
              <a:pathLst>
                <a:path extrusionOk="0" h="3176" w="3181">
                  <a:moveTo>
                    <a:pt x="1593" y="0"/>
                  </a:moveTo>
                  <a:cubicBezTo>
                    <a:pt x="712" y="0"/>
                    <a:pt x="0" y="712"/>
                    <a:pt x="0" y="1588"/>
                  </a:cubicBezTo>
                  <a:cubicBezTo>
                    <a:pt x="0" y="2464"/>
                    <a:pt x="712" y="3176"/>
                    <a:pt x="1593" y="3176"/>
                  </a:cubicBezTo>
                  <a:cubicBezTo>
                    <a:pt x="2468" y="3176"/>
                    <a:pt x="3181" y="2464"/>
                    <a:pt x="3181" y="1588"/>
                  </a:cubicBezTo>
                  <a:cubicBezTo>
                    <a:pt x="3181" y="712"/>
                    <a:pt x="2468" y="0"/>
                    <a:pt x="1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1980431" y="3532086"/>
              <a:ext cx="92793" cy="50619"/>
            </a:xfrm>
            <a:custGeom>
              <a:rect b="b" l="l" r="r" t="t"/>
              <a:pathLst>
                <a:path extrusionOk="0" h="1930" w="3538">
                  <a:moveTo>
                    <a:pt x="217" y="0"/>
                  </a:moveTo>
                  <a:lnTo>
                    <a:pt x="217" y="0"/>
                  </a:lnTo>
                  <a:cubicBezTo>
                    <a:pt x="1" y="992"/>
                    <a:pt x="752" y="1930"/>
                    <a:pt x="1767" y="1930"/>
                  </a:cubicBezTo>
                  <a:cubicBezTo>
                    <a:pt x="2782" y="1930"/>
                    <a:pt x="3538" y="992"/>
                    <a:pt x="3321" y="0"/>
                  </a:cubicBezTo>
                  <a:lnTo>
                    <a:pt x="3321" y="0"/>
                  </a:lnTo>
                  <a:cubicBezTo>
                    <a:pt x="3162" y="732"/>
                    <a:pt x="2518" y="1251"/>
                    <a:pt x="1772" y="1251"/>
                  </a:cubicBezTo>
                  <a:cubicBezTo>
                    <a:pt x="1021" y="1251"/>
                    <a:pt x="376" y="732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1752907" y="3493453"/>
              <a:ext cx="89383" cy="95311"/>
            </a:xfrm>
            <a:custGeom>
              <a:rect b="b" l="l" r="r" t="t"/>
              <a:pathLst>
                <a:path extrusionOk="0" h="3634" w="3408">
                  <a:moveTo>
                    <a:pt x="910" y="1"/>
                  </a:moveTo>
                  <a:cubicBezTo>
                    <a:pt x="409" y="1"/>
                    <a:pt x="0" y="405"/>
                    <a:pt x="0" y="906"/>
                  </a:cubicBezTo>
                  <a:lnTo>
                    <a:pt x="0" y="2724"/>
                  </a:lnTo>
                  <a:cubicBezTo>
                    <a:pt x="0" y="3225"/>
                    <a:pt x="409" y="3634"/>
                    <a:pt x="910" y="3634"/>
                  </a:cubicBezTo>
                  <a:lnTo>
                    <a:pt x="3407" y="3634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1752907" y="3493978"/>
              <a:ext cx="89383" cy="94655"/>
            </a:xfrm>
            <a:custGeom>
              <a:rect b="b" l="l" r="r" t="t"/>
              <a:pathLst>
                <a:path extrusionOk="0" h="3609" w="3408">
                  <a:moveTo>
                    <a:pt x="703" y="0"/>
                  </a:moveTo>
                  <a:cubicBezTo>
                    <a:pt x="294" y="96"/>
                    <a:pt x="0" y="462"/>
                    <a:pt x="0" y="886"/>
                  </a:cubicBezTo>
                  <a:lnTo>
                    <a:pt x="0" y="2704"/>
                  </a:lnTo>
                  <a:cubicBezTo>
                    <a:pt x="0" y="3205"/>
                    <a:pt x="409" y="3609"/>
                    <a:pt x="910" y="3609"/>
                  </a:cubicBezTo>
                  <a:lnTo>
                    <a:pt x="3407" y="3609"/>
                  </a:lnTo>
                  <a:lnTo>
                    <a:pt x="3407" y="2931"/>
                  </a:lnTo>
                  <a:lnTo>
                    <a:pt x="1136" y="2931"/>
                  </a:lnTo>
                  <a:cubicBezTo>
                    <a:pt x="886" y="2931"/>
                    <a:pt x="679" y="2724"/>
                    <a:pt x="684" y="2473"/>
                  </a:cubicBezTo>
                  <a:lnTo>
                    <a:pt x="684" y="207"/>
                  </a:lnTo>
                  <a:cubicBezTo>
                    <a:pt x="684" y="135"/>
                    <a:pt x="688" y="68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1842264" y="3392241"/>
              <a:ext cx="148815" cy="297735"/>
            </a:xfrm>
            <a:custGeom>
              <a:rect b="b" l="l" r="r" t="t"/>
              <a:pathLst>
                <a:path extrusionOk="0" h="11352" w="5674">
                  <a:moveTo>
                    <a:pt x="5673" y="1"/>
                  </a:moveTo>
                  <a:cubicBezTo>
                    <a:pt x="5673" y="1"/>
                    <a:pt x="3407" y="3860"/>
                    <a:pt x="0" y="3860"/>
                  </a:cubicBezTo>
                  <a:lnTo>
                    <a:pt x="0" y="7493"/>
                  </a:lnTo>
                  <a:cubicBezTo>
                    <a:pt x="3407" y="7493"/>
                    <a:pt x="5673" y="11352"/>
                    <a:pt x="5673" y="11352"/>
                  </a:cubicBezTo>
                  <a:lnTo>
                    <a:pt x="5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1842264" y="3570824"/>
              <a:ext cx="148815" cy="119020"/>
            </a:xfrm>
            <a:custGeom>
              <a:rect b="b" l="l" r="r" t="t"/>
              <a:pathLst>
                <a:path extrusionOk="0" h="4538" w="5674">
                  <a:moveTo>
                    <a:pt x="0" y="1"/>
                  </a:moveTo>
                  <a:lnTo>
                    <a:pt x="0" y="679"/>
                  </a:lnTo>
                  <a:cubicBezTo>
                    <a:pt x="3407" y="679"/>
                    <a:pt x="5673" y="4538"/>
                    <a:pt x="5673" y="4538"/>
                  </a:cubicBezTo>
                  <a:lnTo>
                    <a:pt x="5673" y="3176"/>
                  </a:lnTo>
                  <a:cubicBezTo>
                    <a:pt x="5673" y="3176"/>
                    <a:pt x="3407" y="1"/>
                    <a:pt x="0" y="1"/>
                  </a:cubicBez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1991053" y="3368400"/>
              <a:ext cx="35722" cy="345311"/>
            </a:xfrm>
            <a:custGeom>
              <a:rect b="b" l="l" r="r" t="t"/>
              <a:pathLst>
                <a:path extrusionOk="0" h="13166" w="1362">
                  <a:moveTo>
                    <a:pt x="0" y="1"/>
                  </a:moveTo>
                  <a:lnTo>
                    <a:pt x="0" y="13165"/>
                  </a:lnTo>
                  <a:lnTo>
                    <a:pt x="1362" y="13165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1794556" y="3493453"/>
              <a:ext cx="47734" cy="95311"/>
            </a:xfrm>
            <a:custGeom>
              <a:rect b="b" l="l" r="r" t="t"/>
              <a:pathLst>
                <a:path extrusionOk="0" h="3634" w="1820">
                  <a:moveTo>
                    <a:pt x="0" y="1"/>
                  </a:moveTo>
                  <a:lnTo>
                    <a:pt x="0" y="3634"/>
                  </a:lnTo>
                  <a:lnTo>
                    <a:pt x="1819" y="36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1812470" y="3618401"/>
              <a:ext cx="35748" cy="35879"/>
            </a:xfrm>
            <a:custGeom>
              <a:rect b="b" l="l" r="r" t="t"/>
              <a:pathLst>
                <a:path extrusionOk="0" h="1368" w="1363">
                  <a:moveTo>
                    <a:pt x="1" y="1"/>
                  </a:moveTo>
                  <a:lnTo>
                    <a:pt x="1" y="1367"/>
                  </a:lnTo>
                  <a:lnTo>
                    <a:pt x="1362" y="1367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1794687" y="3588738"/>
              <a:ext cx="47603" cy="89252"/>
            </a:xfrm>
            <a:custGeom>
              <a:rect b="b" l="l" r="r" t="t"/>
              <a:pathLst>
                <a:path extrusionOk="0" h="3403" w="1815">
                  <a:moveTo>
                    <a:pt x="0" y="1"/>
                  </a:moveTo>
                  <a:lnTo>
                    <a:pt x="0" y="3403"/>
                  </a:lnTo>
                  <a:lnTo>
                    <a:pt x="905" y="3403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1747347" y="3362840"/>
              <a:ext cx="326270" cy="356537"/>
            </a:xfrm>
            <a:custGeom>
              <a:rect b="b" l="l" r="r" t="t"/>
              <a:pathLst>
                <a:path extrusionOk="0" h="13594" w="12440">
                  <a:moveTo>
                    <a:pt x="10870" y="5433"/>
                  </a:moveTo>
                  <a:cubicBezTo>
                    <a:pt x="11539" y="5539"/>
                    <a:pt x="12035" y="6117"/>
                    <a:pt x="12035" y="6795"/>
                  </a:cubicBezTo>
                  <a:cubicBezTo>
                    <a:pt x="12035" y="7473"/>
                    <a:pt x="11539" y="8051"/>
                    <a:pt x="10870" y="8157"/>
                  </a:cubicBezTo>
                  <a:lnTo>
                    <a:pt x="10870" y="5433"/>
                  </a:lnTo>
                  <a:close/>
                  <a:moveTo>
                    <a:pt x="1589" y="5193"/>
                  </a:moveTo>
                  <a:lnTo>
                    <a:pt x="1589" y="8402"/>
                  </a:lnTo>
                  <a:lnTo>
                    <a:pt x="1122" y="8402"/>
                  </a:lnTo>
                  <a:cubicBezTo>
                    <a:pt x="737" y="8397"/>
                    <a:pt x="424" y="8089"/>
                    <a:pt x="429" y="7704"/>
                  </a:cubicBezTo>
                  <a:lnTo>
                    <a:pt x="424" y="7704"/>
                  </a:lnTo>
                  <a:lnTo>
                    <a:pt x="424" y="5890"/>
                  </a:lnTo>
                  <a:cubicBezTo>
                    <a:pt x="424" y="5505"/>
                    <a:pt x="737" y="5193"/>
                    <a:pt x="1122" y="5193"/>
                  </a:cubicBezTo>
                  <a:close/>
                  <a:moveTo>
                    <a:pt x="3407" y="5193"/>
                  </a:moveTo>
                  <a:lnTo>
                    <a:pt x="3407" y="8402"/>
                  </a:lnTo>
                  <a:lnTo>
                    <a:pt x="2017" y="8402"/>
                  </a:lnTo>
                  <a:lnTo>
                    <a:pt x="2017" y="5193"/>
                  </a:lnTo>
                  <a:close/>
                  <a:moveTo>
                    <a:pt x="3634" y="9961"/>
                  </a:moveTo>
                  <a:lnTo>
                    <a:pt x="3634" y="10895"/>
                  </a:lnTo>
                  <a:lnTo>
                    <a:pt x="3229" y="10895"/>
                  </a:lnTo>
                  <a:lnTo>
                    <a:pt x="3480" y="9961"/>
                  </a:lnTo>
                  <a:close/>
                  <a:moveTo>
                    <a:pt x="3340" y="8826"/>
                  </a:moveTo>
                  <a:lnTo>
                    <a:pt x="2546" y="11804"/>
                  </a:lnTo>
                  <a:lnTo>
                    <a:pt x="2017" y="11804"/>
                  </a:lnTo>
                  <a:lnTo>
                    <a:pt x="2017" y="8826"/>
                  </a:lnTo>
                  <a:close/>
                  <a:moveTo>
                    <a:pt x="10442" y="429"/>
                  </a:moveTo>
                  <a:lnTo>
                    <a:pt x="10442" y="13166"/>
                  </a:lnTo>
                  <a:lnTo>
                    <a:pt x="9509" y="13166"/>
                  </a:lnTo>
                  <a:lnTo>
                    <a:pt x="9509" y="4197"/>
                  </a:lnTo>
                  <a:cubicBezTo>
                    <a:pt x="9509" y="4055"/>
                    <a:pt x="9402" y="3984"/>
                    <a:pt x="9295" y="3984"/>
                  </a:cubicBezTo>
                  <a:cubicBezTo>
                    <a:pt x="9188" y="3984"/>
                    <a:pt x="9080" y="4055"/>
                    <a:pt x="9080" y="4197"/>
                  </a:cubicBezTo>
                  <a:lnTo>
                    <a:pt x="9080" y="11775"/>
                  </a:lnTo>
                  <a:cubicBezTo>
                    <a:pt x="8720" y="11280"/>
                    <a:pt x="8320" y="10818"/>
                    <a:pt x="7882" y="10389"/>
                  </a:cubicBezTo>
                  <a:cubicBezTo>
                    <a:pt x="7339" y="9850"/>
                    <a:pt x="6718" y="9389"/>
                    <a:pt x="6039" y="9028"/>
                  </a:cubicBezTo>
                  <a:cubicBezTo>
                    <a:pt x="5361" y="8662"/>
                    <a:pt x="4606" y="8445"/>
                    <a:pt x="3831" y="8407"/>
                  </a:cubicBezTo>
                  <a:lnTo>
                    <a:pt x="3831" y="5188"/>
                  </a:lnTo>
                  <a:cubicBezTo>
                    <a:pt x="4606" y="5145"/>
                    <a:pt x="5361" y="4933"/>
                    <a:pt x="6039" y="4567"/>
                  </a:cubicBezTo>
                  <a:cubicBezTo>
                    <a:pt x="6718" y="4201"/>
                    <a:pt x="7339" y="3744"/>
                    <a:pt x="7882" y="3205"/>
                  </a:cubicBezTo>
                  <a:cubicBezTo>
                    <a:pt x="8320" y="2777"/>
                    <a:pt x="8720" y="2315"/>
                    <a:pt x="9080" y="1820"/>
                  </a:cubicBezTo>
                  <a:lnTo>
                    <a:pt x="9080" y="3177"/>
                  </a:lnTo>
                  <a:cubicBezTo>
                    <a:pt x="9080" y="3319"/>
                    <a:pt x="9188" y="3389"/>
                    <a:pt x="9295" y="3389"/>
                  </a:cubicBezTo>
                  <a:cubicBezTo>
                    <a:pt x="9402" y="3389"/>
                    <a:pt x="9509" y="3319"/>
                    <a:pt x="9509" y="3177"/>
                  </a:cubicBezTo>
                  <a:lnTo>
                    <a:pt x="9509" y="429"/>
                  </a:lnTo>
                  <a:close/>
                  <a:moveTo>
                    <a:pt x="9292" y="1"/>
                  </a:moveTo>
                  <a:cubicBezTo>
                    <a:pt x="9177" y="1"/>
                    <a:pt x="9080" y="97"/>
                    <a:pt x="9080" y="213"/>
                  </a:cubicBezTo>
                  <a:lnTo>
                    <a:pt x="9080" y="1059"/>
                  </a:lnTo>
                  <a:cubicBezTo>
                    <a:pt x="8652" y="1733"/>
                    <a:pt x="8147" y="2349"/>
                    <a:pt x="7579" y="2907"/>
                  </a:cubicBezTo>
                  <a:cubicBezTo>
                    <a:pt x="6703" y="3754"/>
                    <a:pt x="5303" y="4769"/>
                    <a:pt x="3619" y="4769"/>
                  </a:cubicBezTo>
                  <a:lnTo>
                    <a:pt x="1122" y="4769"/>
                  </a:lnTo>
                  <a:cubicBezTo>
                    <a:pt x="501" y="4769"/>
                    <a:pt x="1" y="5270"/>
                    <a:pt x="1" y="5890"/>
                  </a:cubicBezTo>
                  <a:lnTo>
                    <a:pt x="1" y="7709"/>
                  </a:lnTo>
                  <a:cubicBezTo>
                    <a:pt x="1" y="8325"/>
                    <a:pt x="501" y="8826"/>
                    <a:pt x="1122" y="8826"/>
                  </a:cubicBezTo>
                  <a:lnTo>
                    <a:pt x="1589" y="8826"/>
                  </a:lnTo>
                  <a:lnTo>
                    <a:pt x="1589" y="12021"/>
                  </a:lnTo>
                  <a:cubicBezTo>
                    <a:pt x="1589" y="12136"/>
                    <a:pt x="1685" y="12232"/>
                    <a:pt x="1800" y="12232"/>
                  </a:cubicBezTo>
                  <a:lnTo>
                    <a:pt x="2710" y="12232"/>
                  </a:lnTo>
                  <a:cubicBezTo>
                    <a:pt x="2806" y="12232"/>
                    <a:pt x="2893" y="12170"/>
                    <a:pt x="2917" y="12073"/>
                  </a:cubicBezTo>
                  <a:lnTo>
                    <a:pt x="3119" y="11323"/>
                  </a:lnTo>
                  <a:lnTo>
                    <a:pt x="3850" y="11323"/>
                  </a:lnTo>
                  <a:cubicBezTo>
                    <a:pt x="3966" y="11323"/>
                    <a:pt x="4062" y="11227"/>
                    <a:pt x="4062" y="11111"/>
                  </a:cubicBezTo>
                  <a:lnTo>
                    <a:pt x="4062" y="9749"/>
                  </a:lnTo>
                  <a:cubicBezTo>
                    <a:pt x="4062" y="9629"/>
                    <a:pt x="3966" y="9533"/>
                    <a:pt x="3850" y="9533"/>
                  </a:cubicBezTo>
                  <a:lnTo>
                    <a:pt x="3595" y="9533"/>
                  </a:lnTo>
                  <a:lnTo>
                    <a:pt x="3783" y="8830"/>
                  </a:lnTo>
                  <a:cubicBezTo>
                    <a:pt x="5395" y="8888"/>
                    <a:pt x="6732" y="9865"/>
                    <a:pt x="7579" y="10688"/>
                  </a:cubicBezTo>
                  <a:cubicBezTo>
                    <a:pt x="8152" y="11241"/>
                    <a:pt x="8652" y="11862"/>
                    <a:pt x="9085" y="12531"/>
                  </a:cubicBezTo>
                  <a:lnTo>
                    <a:pt x="9085" y="13377"/>
                  </a:lnTo>
                  <a:cubicBezTo>
                    <a:pt x="9085" y="13498"/>
                    <a:pt x="9177" y="13594"/>
                    <a:pt x="9297" y="13594"/>
                  </a:cubicBezTo>
                  <a:lnTo>
                    <a:pt x="10659" y="13594"/>
                  </a:lnTo>
                  <a:cubicBezTo>
                    <a:pt x="10774" y="13594"/>
                    <a:pt x="10870" y="13498"/>
                    <a:pt x="10870" y="13377"/>
                  </a:cubicBezTo>
                  <a:lnTo>
                    <a:pt x="10870" y="8585"/>
                  </a:lnTo>
                  <a:cubicBezTo>
                    <a:pt x="11770" y="8465"/>
                    <a:pt x="12439" y="7700"/>
                    <a:pt x="12439" y="6795"/>
                  </a:cubicBezTo>
                  <a:cubicBezTo>
                    <a:pt x="12439" y="5890"/>
                    <a:pt x="11770" y="5125"/>
                    <a:pt x="10870" y="5010"/>
                  </a:cubicBezTo>
                  <a:lnTo>
                    <a:pt x="10870" y="213"/>
                  </a:lnTo>
                  <a:cubicBezTo>
                    <a:pt x="10870" y="97"/>
                    <a:pt x="10774" y="1"/>
                    <a:pt x="10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2096802" y="3535496"/>
              <a:ext cx="32706" cy="11120"/>
            </a:xfrm>
            <a:custGeom>
              <a:rect b="b" l="l" r="r" t="t"/>
              <a:pathLst>
                <a:path extrusionOk="0" h="424" w="1247">
                  <a:moveTo>
                    <a:pt x="284" y="0"/>
                  </a:moveTo>
                  <a:cubicBezTo>
                    <a:pt x="0" y="0"/>
                    <a:pt x="0" y="424"/>
                    <a:pt x="284" y="424"/>
                  </a:cubicBezTo>
                  <a:lnTo>
                    <a:pt x="963" y="424"/>
                  </a:lnTo>
                  <a:cubicBezTo>
                    <a:pt x="1247" y="424"/>
                    <a:pt x="1247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2074325" y="3468327"/>
              <a:ext cx="27460" cy="23657"/>
            </a:xfrm>
            <a:custGeom>
              <a:rect b="b" l="l" r="r" t="t"/>
              <a:pathLst>
                <a:path extrusionOk="0" h="902" w="1047">
                  <a:moveTo>
                    <a:pt x="748" y="0"/>
                  </a:moveTo>
                  <a:cubicBezTo>
                    <a:pt x="701" y="0"/>
                    <a:pt x="652" y="18"/>
                    <a:pt x="607" y="59"/>
                  </a:cubicBezTo>
                  <a:lnTo>
                    <a:pt x="126" y="540"/>
                  </a:lnTo>
                  <a:cubicBezTo>
                    <a:pt x="1" y="675"/>
                    <a:pt x="92" y="892"/>
                    <a:pt x="275" y="901"/>
                  </a:cubicBezTo>
                  <a:cubicBezTo>
                    <a:pt x="333" y="901"/>
                    <a:pt x="386" y="877"/>
                    <a:pt x="424" y="839"/>
                  </a:cubicBezTo>
                  <a:lnTo>
                    <a:pt x="906" y="357"/>
                  </a:lnTo>
                  <a:cubicBezTo>
                    <a:pt x="1047" y="205"/>
                    <a:pt x="909" y="0"/>
                    <a:pt x="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2073905" y="3590337"/>
              <a:ext cx="27880" cy="23579"/>
            </a:xfrm>
            <a:custGeom>
              <a:rect b="b" l="l" r="r" t="t"/>
              <a:pathLst>
                <a:path extrusionOk="0" h="899" w="1063">
                  <a:moveTo>
                    <a:pt x="298" y="1"/>
                  </a:moveTo>
                  <a:cubicBezTo>
                    <a:pt x="138" y="1"/>
                    <a:pt x="1" y="202"/>
                    <a:pt x="142" y="358"/>
                  </a:cubicBezTo>
                  <a:lnTo>
                    <a:pt x="623" y="840"/>
                  </a:lnTo>
                  <a:cubicBezTo>
                    <a:pt x="668" y="881"/>
                    <a:pt x="717" y="898"/>
                    <a:pt x="764" y="898"/>
                  </a:cubicBezTo>
                  <a:cubicBezTo>
                    <a:pt x="925" y="898"/>
                    <a:pt x="1063" y="694"/>
                    <a:pt x="922" y="541"/>
                  </a:cubicBezTo>
                  <a:lnTo>
                    <a:pt x="440" y="60"/>
                  </a:lnTo>
                  <a:cubicBezTo>
                    <a:pt x="395" y="18"/>
                    <a:pt x="346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34"/>
          <p:cNvGrpSpPr/>
          <p:nvPr/>
        </p:nvGrpSpPr>
        <p:grpSpPr>
          <a:xfrm>
            <a:off x="1379502" y="1949710"/>
            <a:ext cx="253699" cy="338571"/>
            <a:chOff x="912027" y="3826385"/>
            <a:chExt cx="253699" cy="338571"/>
          </a:xfrm>
        </p:grpSpPr>
        <p:sp>
          <p:nvSpPr>
            <p:cNvPr id="863" name="Google Shape;863;p34"/>
            <p:cNvSpPr/>
            <p:nvPr/>
          </p:nvSpPr>
          <p:spPr>
            <a:xfrm>
              <a:off x="997083" y="3900976"/>
              <a:ext cx="29952" cy="65516"/>
            </a:xfrm>
            <a:custGeom>
              <a:rect b="b" l="l" r="r" t="t"/>
              <a:pathLst>
                <a:path extrusionOk="0" h="2498" w="1142">
                  <a:moveTo>
                    <a:pt x="684" y="0"/>
                  </a:moveTo>
                  <a:cubicBezTo>
                    <a:pt x="309" y="0"/>
                    <a:pt x="1" y="303"/>
                    <a:pt x="1" y="683"/>
                  </a:cubicBezTo>
                  <a:lnTo>
                    <a:pt x="1" y="842"/>
                  </a:lnTo>
                  <a:cubicBezTo>
                    <a:pt x="1" y="1035"/>
                    <a:pt x="35" y="1232"/>
                    <a:pt x="97" y="1415"/>
                  </a:cubicBezTo>
                  <a:lnTo>
                    <a:pt x="458" y="2497"/>
                  </a:lnTo>
                  <a:lnTo>
                    <a:pt x="1141" y="2497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1009095" y="3895022"/>
              <a:ext cx="71575" cy="71601"/>
            </a:xfrm>
            <a:custGeom>
              <a:rect b="b" l="l" r="r" t="t"/>
              <a:pathLst>
                <a:path extrusionOk="0" h="2730" w="2729">
                  <a:moveTo>
                    <a:pt x="683" y="1"/>
                  </a:moveTo>
                  <a:cubicBezTo>
                    <a:pt x="303" y="1"/>
                    <a:pt x="0" y="304"/>
                    <a:pt x="0" y="684"/>
                  </a:cubicBezTo>
                  <a:cubicBezTo>
                    <a:pt x="0" y="934"/>
                    <a:pt x="202" y="1136"/>
                    <a:pt x="452" y="1136"/>
                  </a:cubicBezTo>
                  <a:lnTo>
                    <a:pt x="2271" y="2729"/>
                  </a:lnTo>
                  <a:lnTo>
                    <a:pt x="2656" y="1382"/>
                  </a:lnTo>
                  <a:cubicBezTo>
                    <a:pt x="2704" y="1218"/>
                    <a:pt x="2728" y="1050"/>
                    <a:pt x="2728" y="881"/>
                  </a:cubicBezTo>
                  <a:lnTo>
                    <a:pt x="2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1019822" y="3985009"/>
              <a:ext cx="38135" cy="33466"/>
            </a:xfrm>
            <a:custGeom>
              <a:rect b="b" l="l" r="r" t="t"/>
              <a:pathLst>
                <a:path extrusionOk="0" h="1276" w="1454">
                  <a:moveTo>
                    <a:pt x="0" y="1"/>
                  </a:moveTo>
                  <a:lnTo>
                    <a:pt x="0" y="1276"/>
                  </a:lnTo>
                  <a:lnTo>
                    <a:pt x="1453" y="1276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975262" y="4005834"/>
              <a:ext cx="127230" cy="64126"/>
            </a:xfrm>
            <a:custGeom>
              <a:rect b="b" l="l" r="r" t="t"/>
              <a:pathLst>
                <a:path extrusionOk="0" h="2445" w="4851">
                  <a:moveTo>
                    <a:pt x="1699" y="1"/>
                  </a:moveTo>
                  <a:lnTo>
                    <a:pt x="530" y="333"/>
                  </a:lnTo>
                  <a:cubicBezTo>
                    <a:pt x="217" y="424"/>
                    <a:pt x="0" y="708"/>
                    <a:pt x="0" y="1035"/>
                  </a:cubicBezTo>
                  <a:lnTo>
                    <a:pt x="0" y="2445"/>
                  </a:lnTo>
                  <a:lnTo>
                    <a:pt x="4851" y="2445"/>
                  </a:lnTo>
                  <a:lnTo>
                    <a:pt x="4851" y="1035"/>
                  </a:lnTo>
                  <a:cubicBezTo>
                    <a:pt x="4851" y="708"/>
                    <a:pt x="4634" y="424"/>
                    <a:pt x="4321" y="333"/>
                  </a:cubicBezTo>
                  <a:lnTo>
                    <a:pt x="3152" y="1"/>
                  </a:lnTo>
                  <a:lnTo>
                    <a:pt x="2426" y="482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1003037" y="3924817"/>
              <a:ext cx="71575" cy="65647"/>
            </a:xfrm>
            <a:custGeom>
              <a:rect b="b" l="l" r="r" t="t"/>
              <a:pathLst>
                <a:path extrusionOk="0" h="2503" w="2729">
                  <a:moveTo>
                    <a:pt x="876" y="0"/>
                  </a:moveTo>
                  <a:cubicBezTo>
                    <a:pt x="751" y="0"/>
                    <a:pt x="630" y="49"/>
                    <a:pt x="544" y="135"/>
                  </a:cubicBezTo>
                  <a:lnTo>
                    <a:pt x="135" y="549"/>
                  </a:lnTo>
                  <a:cubicBezTo>
                    <a:pt x="48" y="631"/>
                    <a:pt x="0" y="751"/>
                    <a:pt x="0" y="871"/>
                  </a:cubicBezTo>
                  <a:lnTo>
                    <a:pt x="0" y="1136"/>
                  </a:lnTo>
                  <a:cubicBezTo>
                    <a:pt x="0" y="1891"/>
                    <a:pt x="611" y="2503"/>
                    <a:pt x="1367" y="2503"/>
                  </a:cubicBezTo>
                  <a:cubicBezTo>
                    <a:pt x="2117" y="2498"/>
                    <a:pt x="2728" y="1891"/>
                    <a:pt x="2728" y="1136"/>
                  </a:cubicBezTo>
                  <a:lnTo>
                    <a:pt x="2728" y="847"/>
                  </a:lnTo>
                  <a:cubicBezTo>
                    <a:pt x="2728" y="727"/>
                    <a:pt x="2680" y="612"/>
                    <a:pt x="2598" y="525"/>
                  </a:cubicBezTo>
                  <a:cubicBezTo>
                    <a:pt x="2247" y="183"/>
                    <a:pt x="1602" y="25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1003037" y="3924817"/>
              <a:ext cx="71444" cy="64126"/>
            </a:xfrm>
            <a:custGeom>
              <a:rect b="b" l="l" r="r" t="t"/>
              <a:pathLst>
                <a:path extrusionOk="0" h="2445" w="2724">
                  <a:moveTo>
                    <a:pt x="859" y="0"/>
                  </a:moveTo>
                  <a:cubicBezTo>
                    <a:pt x="745" y="0"/>
                    <a:pt x="631" y="48"/>
                    <a:pt x="549" y="135"/>
                  </a:cubicBezTo>
                  <a:lnTo>
                    <a:pt x="0" y="679"/>
                  </a:lnTo>
                  <a:lnTo>
                    <a:pt x="0" y="1131"/>
                  </a:lnTo>
                  <a:cubicBezTo>
                    <a:pt x="5" y="1742"/>
                    <a:pt x="404" y="2276"/>
                    <a:pt x="986" y="2445"/>
                  </a:cubicBezTo>
                  <a:cubicBezTo>
                    <a:pt x="789" y="2204"/>
                    <a:pt x="683" y="1901"/>
                    <a:pt x="683" y="1588"/>
                  </a:cubicBezTo>
                  <a:lnTo>
                    <a:pt x="683" y="1083"/>
                  </a:lnTo>
                  <a:cubicBezTo>
                    <a:pt x="688" y="829"/>
                    <a:pt x="899" y="630"/>
                    <a:pt x="1147" y="630"/>
                  </a:cubicBezTo>
                  <a:cubicBezTo>
                    <a:pt x="1153" y="630"/>
                    <a:pt x="1159" y="631"/>
                    <a:pt x="1164" y="631"/>
                  </a:cubicBezTo>
                  <a:cubicBezTo>
                    <a:pt x="1569" y="631"/>
                    <a:pt x="2377" y="679"/>
                    <a:pt x="2723" y="934"/>
                  </a:cubicBezTo>
                  <a:cubicBezTo>
                    <a:pt x="2709" y="842"/>
                    <a:pt x="2671" y="592"/>
                    <a:pt x="2598" y="520"/>
                  </a:cubicBezTo>
                  <a:cubicBezTo>
                    <a:pt x="2247" y="178"/>
                    <a:pt x="1607" y="25"/>
                    <a:pt x="876" y="0"/>
                  </a:cubicBezTo>
                  <a:cubicBezTo>
                    <a:pt x="870" y="0"/>
                    <a:pt x="865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916958" y="3831421"/>
              <a:ext cx="243837" cy="328526"/>
            </a:xfrm>
            <a:custGeom>
              <a:rect b="b" l="l" r="r" t="t"/>
              <a:pathLst>
                <a:path extrusionOk="0" h="12526" w="9297">
                  <a:moveTo>
                    <a:pt x="4646" y="1210"/>
                  </a:moveTo>
                  <a:cubicBezTo>
                    <a:pt x="5089" y="1210"/>
                    <a:pt x="5536" y="1296"/>
                    <a:pt x="5962" y="1473"/>
                  </a:cubicBezTo>
                  <a:cubicBezTo>
                    <a:pt x="7247" y="2002"/>
                    <a:pt x="8084" y="3253"/>
                    <a:pt x="8084" y="4644"/>
                  </a:cubicBezTo>
                  <a:cubicBezTo>
                    <a:pt x="8084" y="6545"/>
                    <a:pt x="6544" y="8084"/>
                    <a:pt x="4649" y="8084"/>
                  </a:cubicBezTo>
                  <a:cubicBezTo>
                    <a:pt x="3258" y="8080"/>
                    <a:pt x="2007" y="7242"/>
                    <a:pt x="1473" y="5958"/>
                  </a:cubicBezTo>
                  <a:cubicBezTo>
                    <a:pt x="944" y="4678"/>
                    <a:pt x="1237" y="3201"/>
                    <a:pt x="2219" y="2219"/>
                  </a:cubicBezTo>
                  <a:cubicBezTo>
                    <a:pt x="2875" y="1560"/>
                    <a:pt x="3752" y="1210"/>
                    <a:pt x="4646" y="1210"/>
                  </a:cubicBezTo>
                  <a:close/>
                  <a:moveTo>
                    <a:pt x="4657" y="1"/>
                  </a:moveTo>
                  <a:cubicBezTo>
                    <a:pt x="4655" y="1"/>
                    <a:pt x="4652" y="1"/>
                    <a:pt x="4649" y="1"/>
                  </a:cubicBezTo>
                  <a:cubicBezTo>
                    <a:pt x="2079" y="1"/>
                    <a:pt x="0" y="2079"/>
                    <a:pt x="0" y="4644"/>
                  </a:cubicBezTo>
                  <a:cubicBezTo>
                    <a:pt x="0" y="9494"/>
                    <a:pt x="4649" y="12526"/>
                    <a:pt x="4649" y="12526"/>
                  </a:cubicBezTo>
                  <a:cubicBezTo>
                    <a:pt x="4649" y="12526"/>
                    <a:pt x="9297" y="9494"/>
                    <a:pt x="9297" y="4644"/>
                  </a:cubicBezTo>
                  <a:cubicBezTo>
                    <a:pt x="9297" y="2078"/>
                    <a:pt x="7218" y="1"/>
                    <a:pt x="4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916958" y="3831421"/>
              <a:ext cx="231091" cy="328526"/>
            </a:xfrm>
            <a:custGeom>
              <a:rect b="b" l="l" r="r" t="t"/>
              <a:pathLst>
                <a:path extrusionOk="0" h="12526" w="8811">
                  <a:moveTo>
                    <a:pt x="4646" y="1210"/>
                  </a:moveTo>
                  <a:cubicBezTo>
                    <a:pt x="5089" y="1210"/>
                    <a:pt x="5536" y="1296"/>
                    <a:pt x="5962" y="1473"/>
                  </a:cubicBezTo>
                  <a:cubicBezTo>
                    <a:pt x="7247" y="2002"/>
                    <a:pt x="8084" y="3253"/>
                    <a:pt x="8084" y="4644"/>
                  </a:cubicBezTo>
                  <a:cubicBezTo>
                    <a:pt x="8084" y="6545"/>
                    <a:pt x="6544" y="8084"/>
                    <a:pt x="4649" y="8084"/>
                  </a:cubicBezTo>
                  <a:cubicBezTo>
                    <a:pt x="3258" y="8080"/>
                    <a:pt x="2007" y="7242"/>
                    <a:pt x="1473" y="5958"/>
                  </a:cubicBezTo>
                  <a:cubicBezTo>
                    <a:pt x="944" y="4678"/>
                    <a:pt x="1237" y="3201"/>
                    <a:pt x="2219" y="2219"/>
                  </a:cubicBezTo>
                  <a:cubicBezTo>
                    <a:pt x="2875" y="1560"/>
                    <a:pt x="3752" y="1210"/>
                    <a:pt x="4646" y="1210"/>
                  </a:cubicBezTo>
                  <a:close/>
                  <a:moveTo>
                    <a:pt x="4649" y="1"/>
                  </a:moveTo>
                  <a:cubicBezTo>
                    <a:pt x="2084" y="1"/>
                    <a:pt x="5" y="2079"/>
                    <a:pt x="0" y="4644"/>
                  </a:cubicBezTo>
                  <a:cubicBezTo>
                    <a:pt x="0" y="9494"/>
                    <a:pt x="4649" y="12526"/>
                    <a:pt x="4649" y="12526"/>
                  </a:cubicBezTo>
                  <a:cubicBezTo>
                    <a:pt x="4649" y="12526"/>
                    <a:pt x="3566" y="11044"/>
                    <a:pt x="2916" y="8508"/>
                  </a:cubicBezTo>
                  <a:cubicBezTo>
                    <a:pt x="2892" y="8424"/>
                    <a:pt x="2954" y="8354"/>
                    <a:pt x="3031" y="8354"/>
                  </a:cubicBezTo>
                  <a:cubicBezTo>
                    <a:pt x="3047" y="8354"/>
                    <a:pt x="3063" y="8357"/>
                    <a:pt x="3080" y="8364"/>
                  </a:cubicBezTo>
                  <a:cubicBezTo>
                    <a:pt x="3586" y="8578"/>
                    <a:pt x="4122" y="8683"/>
                    <a:pt x="4655" y="8683"/>
                  </a:cubicBezTo>
                  <a:cubicBezTo>
                    <a:pt x="5500" y="8683"/>
                    <a:pt x="6338" y="8418"/>
                    <a:pt x="7040" y="7902"/>
                  </a:cubicBezTo>
                  <a:cubicBezTo>
                    <a:pt x="8190" y="7060"/>
                    <a:pt x="8811" y="5674"/>
                    <a:pt x="8671" y="4259"/>
                  </a:cubicBezTo>
                  <a:cubicBezTo>
                    <a:pt x="8484" y="2407"/>
                    <a:pt x="7064" y="920"/>
                    <a:pt x="5226" y="646"/>
                  </a:cubicBezTo>
                  <a:cubicBezTo>
                    <a:pt x="5037" y="620"/>
                    <a:pt x="4848" y="607"/>
                    <a:pt x="4658" y="607"/>
                  </a:cubicBezTo>
                  <a:cubicBezTo>
                    <a:pt x="4356" y="607"/>
                    <a:pt x="4054" y="640"/>
                    <a:pt x="3758" y="708"/>
                  </a:cubicBezTo>
                  <a:cubicBezTo>
                    <a:pt x="3748" y="711"/>
                    <a:pt x="3739" y="712"/>
                    <a:pt x="3729" y="712"/>
                  </a:cubicBezTo>
                  <a:cubicBezTo>
                    <a:pt x="3629" y="712"/>
                    <a:pt x="3564" y="581"/>
                    <a:pt x="3648" y="506"/>
                  </a:cubicBezTo>
                  <a:cubicBezTo>
                    <a:pt x="3946" y="184"/>
                    <a:pt x="4288" y="1"/>
                    <a:pt x="4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934504" y="3858278"/>
              <a:ext cx="167358" cy="155844"/>
            </a:xfrm>
            <a:custGeom>
              <a:rect b="b" l="l" r="r" t="t"/>
              <a:pathLst>
                <a:path extrusionOk="0" h="5942" w="6381">
                  <a:moveTo>
                    <a:pt x="3983" y="1"/>
                  </a:moveTo>
                  <a:cubicBezTo>
                    <a:pt x="3051" y="1"/>
                    <a:pt x="2124" y="359"/>
                    <a:pt x="1420" y="1060"/>
                  </a:cubicBezTo>
                  <a:cubicBezTo>
                    <a:pt x="121" y="2359"/>
                    <a:pt x="0" y="4424"/>
                    <a:pt x="1136" y="5867"/>
                  </a:cubicBezTo>
                  <a:cubicBezTo>
                    <a:pt x="1177" y="5920"/>
                    <a:pt x="1228" y="5942"/>
                    <a:pt x="1278" y="5942"/>
                  </a:cubicBezTo>
                  <a:cubicBezTo>
                    <a:pt x="1416" y="5942"/>
                    <a:pt x="1546" y="5776"/>
                    <a:pt x="1429" y="5631"/>
                  </a:cubicBezTo>
                  <a:cubicBezTo>
                    <a:pt x="409" y="4342"/>
                    <a:pt x="520" y="2489"/>
                    <a:pt x="1684" y="1330"/>
                  </a:cubicBezTo>
                  <a:cubicBezTo>
                    <a:pt x="2315" y="699"/>
                    <a:pt x="3147" y="377"/>
                    <a:pt x="3982" y="377"/>
                  </a:cubicBezTo>
                  <a:cubicBezTo>
                    <a:pt x="4689" y="377"/>
                    <a:pt x="5398" y="607"/>
                    <a:pt x="5991" y="1075"/>
                  </a:cubicBezTo>
                  <a:cubicBezTo>
                    <a:pt x="6029" y="1105"/>
                    <a:pt x="6069" y="1118"/>
                    <a:pt x="6107" y="1118"/>
                  </a:cubicBezTo>
                  <a:cubicBezTo>
                    <a:pt x="6262" y="1118"/>
                    <a:pt x="6381" y="900"/>
                    <a:pt x="6222" y="776"/>
                  </a:cubicBezTo>
                  <a:cubicBezTo>
                    <a:pt x="5561" y="256"/>
                    <a:pt x="4770" y="1"/>
                    <a:pt x="3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912027" y="3826385"/>
              <a:ext cx="253699" cy="338571"/>
            </a:xfrm>
            <a:custGeom>
              <a:rect b="b" l="l" r="r" t="t"/>
              <a:pathLst>
                <a:path extrusionOk="0" h="12909" w="9673">
                  <a:moveTo>
                    <a:pt x="4837" y="380"/>
                  </a:moveTo>
                  <a:cubicBezTo>
                    <a:pt x="7295" y="380"/>
                    <a:pt x="9292" y="2377"/>
                    <a:pt x="9292" y="4841"/>
                  </a:cubicBezTo>
                  <a:cubicBezTo>
                    <a:pt x="9287" y="5943"/>
                    <a:pt x="9047" y="7030"/>
                    <a:pt x="8590" y="8031"/>
                  </a:cubicBezTo>
                  <a:lnTo>
                    <a:pt x="8585" y="8031"/>
                  </a:lnTo>
                  <a:cubicBezTo>
                    <a:pt x="8181" y="8912"/>
                    <a:pt x="7656" y="9734"/>
                    <a:pt x="7021" y="10466"/>
                  </a:cubicBezTo>
                  <a:cubicBezTo>
                    <a:pt x="6376" y="11226"/>
                    <a:pt x="5640" y="11905"/>
                    <a:pt x="4837" y="12492"/>
                  </a:cubicBezTo>
                  <a:cubicBezTo>
                    <a:pt x="4028" y="11909"/>
                    <a:pt x="3297" y="11231"/>
                    <a:pt x="2652" y="10475"/>
                  </a:cubicBezTo>
                  <a:cubicBezTo>
                    <a:pt x="2022" y="9739"/>
                    <a:pt x="1492" y="8921"/>
                    <a:pt x="1083" y="8041"/>
                  </a:cubicBezTo>
                  <a:cubicBezTo>
                    <a:pt x="621" y="7035"/>
                    <a:pt x="381" y="5943"/>
                    <a:pt x="376" y="4841"/>
                  </a:cubicBezTo>
                  <a:cubicBezTo>
                    <a:pt x="376" y="2377"/>
                    <a:pt x="2373" y="380"/>
                    <a:pt x="4837" y="380"/>
                  </a:cubicBezTo>
                  <a:close/>
                  <a:moveTo>
                    <a:pt x="4837" y="0"/>
                  </a:moveTo>
                  <a:cubicBezTo>
                    <a:pt x="2166" y="5"/>
                    <a:pt x="6" y="2170"/>
                    <a:pt x="1" y="4836"/>
                  </a:cubicBezTo>
                  <a:cubicBezTo>
                    <a:pt x="6" y="5996"/>
                    <a:pt x="261" y="7141"/>
                    <a:pt x="747" y="8195"/>
                  </a:cubicBezTo>
                  <a:cubicBezTo>
                    <a:pt x="1165" y="9109"/>
                    <a:pt x="1709" y="9961"/>
                    <a:pt x="2368" y="10721"/>
                  </a:cubicBezTo>
                  <a:cubicBezTo>
                    <a:pt x="3533" y="12087"/>
                    <a:pt x="4683" y="12848"/>
                    <a:pt x="4731" y="12876"/>
                  </a:cubicBezTo>
                  <a:cubicBezTo>
                    <a:pt x="4762" y="12898"/>
                    <a:pt x="4798" y="12909"/>
                    <a:pt x="4834" y="12909"/>
                  </a:cubicBezTo>
                  <a:cubicBezTo>
                    <a:pt x="4870" y="12909"/>
                    <a:pt x="4906" y="12898"/>
                    <a:pt x="4938" y="12876"/>
                  </a:cubicBezTo>
                  <a:cubicBezTo>
                    <a:pt x="4986" y="12848"/>
                    <a:pt x="6136" y="12087"/>
                    <a:pt x="7305" y="10721"/>
                  </a:cubicBezTo>
                  <a:cubicBezTo>
                    <a:pt x="7959" y="9961"/>
                    <a:pt x="8508" y="9109"/>
                    <a:pt x="8927" y="8195"/>
                  </a:cubicBezTo>
                  <a:cubicBezTo>
                    <a:pt x="9413" y="7141"/>
                    <a:pt x="9668" y="5996"/>
                    <a:pt x="9672" y="4836"/>
                  </a:cubicBezTo>
                  <a:cubicBezTo>
                    <a:pt x="9668" y="2166"/>
                    <a:pt x="7502" y="5"/>
                    <a:pt x="4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1012741" y="3920306"/>
              <a:ext cx="54606" cy="16812"/>
            </a:xfrm>
            <a:custGeom>
              <a:rect b="b" l="l" r="r" t="t"/>
              <a:pathLst>
                <a:path extrusionOk="0" h="641" w="2082">
                  <a:moveTo>
                    <a:pt x="746" y="1"/>
                  </a:moveTo>
                  <a:cubicBezTo>
                    <a:pt x="566" y="1"/>
                    <a:pt x="366" y="18"/>
                    <a:pt x="150" y="62"/>
                  </a:cubicBezTo>
                  <a:cubicBezTo>
                    <a:pt x="63" y="81"/>
                    <a:pt x="1" y="158"/>
                    <a:pt x="1" y="249"/>
                  </a:cubicBezTo>
                  <a:lnTo>
                    <a:pt x="1" y="452"/>
                  </a:lnTo>
                  <a:cubicBezTo>
                    <a:pt x="1" y="577"/>
                    <a:pt x="94" y="639"/>
                    <a:pt x="188" y="639"/>
                  </a:cubicBezTo>
                  <a:cubicBezTo>
                    <a:pt x="282" y="639"/>
                    <a:pt x="376" y="577"/>
                    <a:pt x="376" y="452"/>
                  </a:cubicBezTo>
                  <a:lnTo>
                    <a:pt x="376" y="408"/>
                  </a:lnTo>
                  <a:cubicBezTo>
                    <a:pt x="496" y="390"/>
                    <a:pt x="617" y="380"/>
                    <a:pt x="738" y="380"/>
                  </a:cubicBezTo>
                  <a:cubicBezTo>
                    <a:pt x="931" y="380"/>
                    <a:pt x="1123" y="404"/>
                    <a:pt x="1309" y="452"/>
                  </a:cubicBezTo>
                  <a:cubicBezTo>
                    <a:pt x="1444" y="485"/>
                    <a:pt x="1579" y="538"/>
                    <a:pt x="1699" y="605"/>
                  </a:cubicBezTo>
                  <a:cubicBezTo>
                    <a:pt x="1736" y="630"/>
                    <a:pt x="1773" y="641"/>
                    <a:pt x="1808" y="641"/>
                  </a:cubicBezTo>
                  <a:cubicBezTo>
                    <a:pt x="1971" y="641"/>
                    <a:pt x="2081" y="408"/>
                    <a:pt x="1911" y="293"/>
                  </a:cubicBezTo>
                  <a:cubicBezTo>
                    <a:pt x="1888" y="277"/>
                    <a:pt x="1465" y="1"/>
                    <a:pt x="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977648" y="3889987"/>
              <a:ext cx="165600" cy="158335"/>
            </a:xfrm>
            <a:custGeom>
              <a:rect b="b" l="l" r="r" t="t"/>
              <a:pathLst>
                <a:path extrusionOk="0" h="6037" w="6314">
                  <a:moveTo>
                    <a:pt x="3764" y="381"/>
                  </a:moveTo>
                  <a:lnTo>
                    <a:pt x="3764" y="1319"/>
                  </a:lnTo>
                  <a:cubicBezTo>
                    <a:pt x="3764" y="1478"/>
                    <a:pt x="3725" y="1636"/>
                    <a:pt x="3658" y="1776"/>
                  </a:cubicBezTo>
                  <a:lnTo>
                    <a:pt x="3581" y="1925"/>
                  </a:lnTo>
                  <a:cubicBezTo>
                    <a:pt x="3571" y="1954"/>
                    <a:pt x="3562" y="1983"/>
                    <a:pt x="3562" y="2012"/>
                  </a:cubicBezTo>
                  <a:lnTo>
                    <a:pt x="3562" y="2411"/>
                  </a:lnTo>
                  <a:cubicBezTo>
                    <a:pt x="3562" y="3092"/>
                    <a:pt x="3008" y="3639"/>
                    <a:pt x="2336" y="3639"/>
                  </a:cubicBezTo>
                  <a:cubicBezTo>
                    <a:pt x="2324" y="3639"/>
                    <a:pt x="2313" y="3638"/>
                    <a:pt x="2301" y="3638"/>
                  </a:cubicBezTo>
                  <a:cubicBezTo>
                    <a:pt x="1642" y="3619"/>
                    <a:pt x="1108" y="3041"/>
                    <a:pt x="1108" y="2353"/>
                  </a:cubicBezTo>
                  <a:lnTo>
                    <a:pt x="1112" y="2353"/>
                  </a:lnTo>
                  <a:lnTo>
                    <a:pt x="1112" y="2012"/>
                  </a:lnTo>
                  <a:cubicBezTo>
                    <a:pt x="1112" y="1983"/>
                    <a:pt x="1103" y="1949"/>
                    <a:pt x="1093" y="1925"/>
                  </a:cubicBezTo>
                  <a:lnTo>
                    <a:pt x="1016" y="1776"/>
                  </a:lnTo>
                  <a:cubicBezTo>
                    <a:pt x="949" y="1636"/>
                    <a:pt x="910" y="1478"/>
                    <a:pt x="910" y="1319"/>
                  </a:cubicBezTo>
                  <a:cubicBezTo>
                    <a:pt x="910" y="799"/>
                    <a:pt x="1329" y="381"/>
                    <a:pt x="1849" y="381"/>
                  </a:cubicBezTo>
                  <a:close/>
                  <a:moveTo>
                    <a:pt x="1719" y="3888"/>
                  </a:moveTo>
                  <a:cubicBezTo>
                    <a:pt x="1897" y="3965"/>
                    <a:pt x="2089" y="4009"/>
                    <a:pt x="2286" y="4018"/>
                  </a:cubicBezTo>
                  <a:lnTo>
                    <a:pt x="2339" y="4018"/>
                  </a:lnTo>
                  <a:cubicBezTo>
                    <a:pt x="2551" y="4018"/>
                    <a:pt x="2763" y="3975"/>
                    <a:pt x="2955" y="3893"/>
                  </a:cubicBezTo>
                  <a:lnTo>
                    <a:pt x="2955" y="4158"/>
                  </a:lnTo>
                  <a:cubicBezTo>
                    <a:pt x="2955" y="4211"/>
                    <a:pt x="2965" y="4268"/>
                    <a:pt x="2984" y="4321"/>
                  </a:cubicBezTo>
                  <a:lnTo>
                    <a:pt x="2339" y="4803"/>
                  </a:lnTo>
                  <a:lnTo>
                    <a:pt x="1695" y="4321"/>
                  </a:lnTo>
                  <a:cubicBezTo>
                    <a:pt x="1709" y="4268"/>
                    <a:pt x="1719" y="4211"/>
                    <a:pt x="1719" y="4158"/>
                  </a:cubicBezTo>
                  <a:lnTo>
                    <a:pt x="1719" y="3888"/>
                  </a:lnTo>
                  <a:close/>
                  <a:moveTo>
                    <a:pt x="3201" y="4629"/>
                  </a:moveTo>
                  <a:cubicBezTo>
                    <a:pt x="3239" y="4663"/>
                    <a:pt x="3287" y="4692"/>
                    <a:pt x="3340" y="4711"/>
                  </a:cubicBezTo>
                  <a:lnTo>
                    <a:pt x="4240" y="5048"/>
                  </a:lnTo>
                  <a:cubicBezTo>
                    <a:pt x="3735" y="5409"/>
                    <a:pt x="3143" y="5621"/>
                    <a:pt x="2527" y="5654"/>
                  </a:cubicBezTo>
                  <a:lnTo>
                    <a:pt x="2527" y="5135"/>
                  </a:lnTo>
                  <a:lnTo>
                    <a:pt x="3201" y="4629"/>
                  </a:lnTo>
                  <a:close/>
                  <a:moveTo>
                    <a:pt x="1478" y="4634"/>
                  </a:moveTo>
                  <a:lnTo>
                    <a:pt x="2147" y="5135"/>
                  </a:lnTo>
                  <a:lnTo>
                    <a:pt x="2147" y="5659"/>
                  </a:lnTo>
                  <a:cubicBezTo>
                    <a:pt x="1541" y="5621"/>
                    <a:pt x="958" y="5418"/>
                    <a:pt x="463" y="5067"/>
                  </a:cubicBezTo>
                  <a:cubicBezTo>
                    <a:pt x="501" y="5033"/>
                    <a:pt x="545" y="5005"/>
                    <a:pt x="593" y="4985"/>
                  </a:cubicBezTo>
                  <a:lnTo>
                    <a:pt x="598" y="4985"/>
                  </a:lnTo>
                  <a:lnTo>
                    <a:pt x="1334" y="4711"/>
                  </a:lnTo>
                  <a:cubicBezTo>
                    <a:pt x="1387" y="4692"/>
                    <a:pt x="1435" y="4663"/>
                    <a:pt x="1478" y="4634"/>
                  </a:cubicBezTo>
                  <a:close/>
                  <a:moveTo>
                    <a:pt x="1849" y="0"/>
                  </a:moveTo>
                  <a:cubicBezTo>
                    <a:pt x="1122" y="0"/>
                    <a:pt x="525" y="592"/>
                    <a:pt x="530" y="1319"/>
                  </a:cubicBezTo>
                  <a:cubicBezTo>
                    <a:pt x="530" y="1535"/>
                    <a:pt x="578" y="1752"/>
                    <a:pt x="675" y="1944"/>
                  </a:cubicBezTo>
                  <a:lnTo>
                    <a:pt x="732" y="2055"/>
                  </a:lnTo>
                  <a:lnTo>
                    <a:pt x="732" y="2353"/>
                  </a:lnTo>
                  <a:cubicBezTo>
                    <a:pt x="732" y="2854"/>
                    <a:pt x="954" y="3330"/>
                    <a:pt x="1339" y="3653"/>
                  </a:cubicBezTo>
                  <a:lnTo>
                    <a:pt x="1339" y="4158"/>
                  </a:lnTo>
                  <a:cubicBezTo>
                    <a:pt x="1334" y="4244"/>
                    <a:pt x="1281" y="4326"/>
                    <a:pt x="1199" y="4355"/>
                  </a:cubicBezTo>
                  <a:lnTo>
                    <a:pt x="458" y="4634"/>
                  </a:lnTo>
                  <a:cubicBezTo>
                    <a:pt x="270" y="4706"/>
                    <a:pt x="116" y="4851"/>
                    <a:pt x="35" y="5038"/>
                  </a:cubicBezTo>
                  <a:cubicBezTo>
                    <a:pt x="1" y="5115"/>
                    <a:pt x="20" y="5207"/>
                    <a:pt x="87" y="5260"/>
                  </a:cubicBezTo>
                  <a:cubicBezTo>
                    <a:pt x="749" y="5780"/>
                    <a:pt x="1542" y="6037"/>
                    <a:pt x="2331" y="6037"/>
                  </a:cubicBezTo>
                  <a:cubicBezTo>
                    <a:pt x="3263" y="6037"/>
                    <a:pt x="4191" y="5679"/>
                    <a:pt x="4894" y="4976"/>
                  </a:cubicBezTo>
                  <a:cubicBezTo>
                    <a:pt x="6194" y="3677"/>
                    <a:pt x="6314" y="1612"/>
                    <a:pt x="5178" y="169"/>
                  </a:cubicBezTo>
                  <a:cubicBezTo>
                    <a:pt x="5142" y="124"/>
                    <a:pt x="5089" y="101"/>
                    <a:pt x="5034" y="101"/>
                  </a:cubicBezTo>
                  <a:cubicBezTo>
                    <a:pt x="4994" y="101"/>
                    <a:pt x="4953" y="113"/>
                    <a:pt x="4918" y="140"/>
                  </a:cubicBezTo>
                  <a:cubicBezTo>
                    <a:pt x="4837" y="202"/>
                    <a:pt x="4822" y="323"/>
                    <a:pt x="4885" y="405"/>
                  </a:cubicBezTo>
                  <a:cubicBezTo>
                    <a:pt x="5905" y="1694"/>
                    <a:pt x="5799" y="3547"/>
                    <a:pt x="4635" y="4711"/>
                  </a:cubicBezTo>
                  <a:cubicBezTo>
                    <a:pt x="4611" y="4735"/>
                    <a:pt x="4586" y="4754"/>
                    <a:pt x="4562" y="4778"/>
                  </a:cubicBezTo>
                  <a:cubicBezTo>
                    <a:pt x="4524" y="4754"/>
                    <a:pt x="4481" y="4735"/>
                    <a:pt x="4437" y="4716"/>
                  </a:cubicBezTo>
                  <a:lnTo>
                    <a:pt x="3475" y="4355"/>
                  </a:lnTo>
                  <a:cubicBezTo>
                    <a:pt x="3388" y="4326"/>
                    <a:pt x="3335" y="4244"/>
                    <a:pt x="3335" y="4153"/>
                  </a:cubicBezTo>
                  <a:lnTo>
                    <a:pt x="3335" y="3672"/>
                  </a:lnTo>
                  <a:cubicBezTo>
                    <a:pt x="3374" y="3638"/>
                    <a:pt x="3412" y="3604"/>
                    <a:pt x="3456" y="3566"/>
                  </a:cubicBezTo>
                  <a:cubicBezTo>
                    <a:pt x="3768" y="3263"/>
                    <a:pt x="3942" y="2849"/>
                    <a:pt x="3942" y="2416"/>
                  </a:cubicBezTo>
                  <a:lnTo>
                    <a:pt x="3942" y="2055"/>
                  </a:lnTo>
                  <a:lnTo>
                    <a:pt x="3995" y="1944"/>
                  </a:lnTo>
                  <a:cubicBezTo>
                    <a:pt x="4091" y="1752"/>
                    <a:pt x="4144" y="1535"/>
                    <a:pt x="4144" y="1319"/>
                  </a:cubicBezTo>
                  <a:lnTo>
                    <a:pt x="4144" y="188"/>
                  </a:lnTo>
                  <a:cubicBezTo>
                    <a:pt x="4144" y="87"/>
                    <a:pt x="4057" y="0"/>
                    <a:pt x="3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4"/>
          <p:cNvGrpSpPr/>
          <p:nvPr/>
        </p:nvGrpSpPr>
        <p:grpSpPr>
          <a:xfrm>
            <a:off x="4998467" y="3550917"/>
            <a:ext cx="331466" cy="284691"/>
            <a:chOff x="870273" y="4293811"/>
            <a:chExt cx="411300" cy="353258"/>
          </a:xfrm>
        </p:grpSpPr>
        <p:sp>
          <p:nvSpPr>
            <p:cNvPr id="876" name="Google Shape;876;p34"/>
            <p:cNvSpPr/>
            <p:nvPr/>
          </p:nvSpPr>
          <p:spPr>
            <a:xfrm>
              <a:off x="889183" y="4486400"/>
              <a:ext cx="373453" cy="154506"/>
            </a:xfrm>
            <a:custGeom>
              <a:rect b="b" l="l" r="r" t="t"/>
              <a:pathLst>
                <a:path extrusionOk="0" h="5891" w="14239">
                  <a:moveTo>
                    <a:pt x="1" y="1"/>
                  </a:moveTo>
                  <a:lnTo>
                    <a:pt x="1" y="5154"/>
                  </a:lnTo>
                  <a:cubicBezTo>
                    <a:pt x="1" y="5563"/>
                    <a:pt x="333" y="5890"/>
                    <a:pt x="737" y="5890"/>
                  </a:cubicBezTo>
                  <a:lnTo>
                    <a:pt x="13503" y="5890"/>
                  </a:lnTo>
                  <a:cubicBezTo>
                    <a:pt x="13907" y="5890"/>
                    <a:pt x="14239" y="5563"/>
                    <a:pt x="14239" y="5154"/>
                  </a:cubicBezTo>
                  <a:lnTo>
                    <a:pt x="14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889183" y="4486400"/>
              <a:ext cx="373453" cy="154506"/>
            </a:xfrm>
            <a:custGeom>
              <a:rect b="b" l="l" r="r" t="t"/>
              <a:pathLst>
                <a:path extrusionOk="0" h="5891" w="14239">
                  <a:moveTo>
                    <a:pt x="1" y="1"/>
                  </a:moveTo>
                  <a:lnTo>
                    <a:pt x="1" y="5154"/>
                  </a:lnTo>
                  <a:cubicBezTo>
                    <a:pt x="1" y="5563"/>
                    <a:pt x="333" y="5890"/>
                    <a:pt x="737" y="5890"/>
                  </a:cubicBezTo>
                  <a:lnTo>
                    <a:pt x="13503" y="5890"/>
                  </a:lnTo>
                  <a:cubicBezTo>
                    <a:pt x="13907" y="5890"/>
                    <a:pt x="14239" y="5563"/>
                    <a:pt x="14239" y="5154"/>
                  </a:cubicBezTo>
                  <a:lnTo>
                    <a:pt x="14239" y="4909"/>
                  </a:lnTo>
                  <a:lnTo>
                    <a:pt x="1969" y="4909"/>
                  </a:lnTo>
                  <a:cubicBezTo>
                    <a:pt x="1425" y="4909"/>
                    <a:pt x="987" y="4471"/>
                    <a:pt x="987" y="3927"/>
                  </a:cubicBezTo>
                  <a:lnTo>
                    <a:pt x="987" y="2445"/>
                  </a:lnTo>
                  <a:cubicBezTo>
                    <a:pt x="987" y="2309"/>
                    <a:pt x="1098" y="2203"/>
                    <a:pt x="1231" y="2203"/>
                  </a:cubicBezTo>
                  <a:cubicBezTo>
                    <a:pt x="1240" y="2203"/>
                    <a:pt x="1248" y="2204"/>
                    <a:pt x="1257" y="2204"/>
                  </a:cubicBezTo>
                  <a:cubicBezTo>
                    <a:pt x="1329" y="2214"/>
                    <a:pt x="1401" y="2214"/>
                    <a:pt x="1478" y="2214"/>
                  </a:cubicBezTo>
                  <a:lnTo>
                    <a:pt x="12766" y="2214"/>
                  </a:lnTo>
                  <a:cubicBezTo>
                    <a:pt x="13296" y="2214"/>
                    <a:pt x="13815" y="2041"/>
                    <a:pt x="14239" y="1718"/>
                  </a:cubicBezTo>
                  <a:lnTo>
                    <a:pt x="14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76332" y="4357675"/>
              <a:ext cx="399183" cy="167358"/>
            </a:xfrm>
            <a:custGeom>
              <a:rect b="b" l="l" r="r" t="t"/>
              <a:pathLst>
                <a:path extrusionOk="0" h="6381" w="15220">
                  <a:moveTo>
                    <a:pt x="982" y="1"/>
                  </a:moveTo>
                  <a:cubicBezTo>
                    <a:pt x="443" y="1"/>
                    <a:pt x="0" y="439"/>
                    <a:pt x="0" y="982"/>
                  </a:cubicBezTo>
                  <a:lnTo>
                    <a:pt x="0" y="4418"/>
                  </a:lnTo>
                  <a:cubicBezTo>
                    <a:pt x="0" y="5505"/>
                    <a:pt x="881" y="6381"/>
                    <a:pt x="1963" y="6381"/>
                  </a:cubicBezTo>
                  <a:lnTo>
                    <a:pt x="13256" y="6381"/>
                  </a:lnTo>
                  <a:cubicBezTo>
                    <a:pt x="14339" y="6381"/>
                    <a:pt x="15220" y="5500"/>
                    <a:pt x="15220" y="4418"/>
                  </a:cubicBezTo>
                  <a:lnTo>
                    <a:pt x="15220" y="982"/>
                  </a:lnTo>
                  <a:cubicBezTo>
                    <a:pt x="15220" y="439"/>
                    <a:pt x="14777" y="1"/>
                    <a:pt x="14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908513" y="4357675"/>
              <a:ext cx="334820" cy="19330"/>
            </a:xfrm>
            <a:custGeom>
              <a:rect b="b" l="l" r="r" t="t"/>
              <a:pathLst>
                <a:path extrusionOk="0" h="737" w="12766">
                  <a:moveTo>
                    <a:pt x="366" y="1"/>
                  </a:moveTo>
                  <a:cubicBezTo>
                    <a:pt x="164" y="1"/>
                    <a:pt x="0" y="164"/>
                    <a:pt x="0" y="371"/>
                  </a:cubicBezTo>
                  <a:cubicBezTo>
                    <a:pt x="0" y="573"/>
                    <a:pt x="164" y="737"/>
                    <a:pt x="366" y="737"/>
                  </a:cubicBezTo>
                  <a:lnTo>
                    <a:pt x="12395" y="737"/>
                  </a:lnTo>
                  <a:cubicBezTo>
                    <a:pt x="12602" y="737"/>
                    <a:pt x="12766" y="573"/>
                    <a:pt x="12766" y="371"/>
                  </a:cubicBezTo>
                  <a:cubicBezTo>
                    <a:pt x="12766" y="164"/>
                    <a:pt x="12602" y="1"/>
                    <a:pt x="1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947120" y="4357675"/>
              <a:ext cx="25782" cy="283231"/>
            </a:xfrm>
            <a:custGeom>
              <a:rect b="b" l="l" r="r" t="t"/>
              <a:pathLst>
                <a:path extrusionOk="0" h="10799" w="983">
                  <a:moveTo>
                    <a:pt x="0" y="1"/>
                  </a:moveTo>
                  <a:lnTo>
                    <a:pt x="0" y="10798"/>
                  </a:lnTo>
                  <a:lnTo>
                    <a:pt x="982" y="10798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947120" y="4357675"/>
              <a:ext cx="25782" cy="19330"/>
            </a:xfrm>
            <a:custGeom>
              <a:rect b="b" l="l" r="r" t="t"/>
              <a:pathLst>
                <a:path extrusionOk="0" h="737" w="983">
                  <a:moveTo>
                    <a:pt x="0" y="1"/>
                  </a:moveTo>
                  <a:lnTo>
                    <a:pt x="0" y="737"/>
                  </a:lnTo>
                  <a:lnTo>
                    <a:pt x="982" y="737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947120" y="4544337"/>
              <a:ext cx="25782" cy="19330"/>
            </a:xfrm>
            <a:custGeom>
              <a:rect b="b" l="l" r="r" t="t"/>
              <a:pathLst>
                <a:path extrusionOk="0" h="737" w="983">
                  <a:moveTo>
                    <a:pt x="0" y="0"/>
                  </a:moveTo>
                  <a:lnTo>
                    <a:pt x="0" y="736"/>
                  </a:lnTo>
                  <a:lnTo>
                    <a:pt x="982" y="736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947120" y="4615125"/>
              <a:ext cx="25782" cy="25782"/>
            </a:xfrm>
            <a:custGeom>
              <a:rect b="b" l="l" r="r" t="t"/>
              <a:pathLst>
                <a:path extrusionOk="0" h="983" w="983">
                  <a:moveTo>
                    <a:pt x="0" y="1"/>
                  </a:moveTo>
                  <a:lnTo>
                    <a:pt x="0" y="982"/>
                  </a:lnTo>
                  <a:lnTo>
                    <a:pt x="982" y="98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1178944" y="4357675"/>
              <a:ext cx="25782" cy="283231"/>
            </a:xfrm>
            <a:custGeom>
              <a:rect b="b" l="l" r="r" t="t"/>
              <a:pathLst>
                <a:path extrusionOk="0" h="10799" w="983">
                  <a:moveTo>
                    <a:pt x="1" y="1"/>
                  </a:moveTo>
                  <a:lnTo>
                    <a:pt x="1" y="10798"/>
                  </a:lnTo>
                  <a:lnTo>
                    <a:pt x="982" y="10798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1178944" y="4357675"/>
              <a:ext cx="25782" cy="19330"/>
            </a:xfrm>
            <a:custGeom>
              <a:rect b="b" l="l" r="r" t="t"/>
              <a:pathLst>
                <a:path extrusionOk="0" h="737" w="983">
                  <a:moveTo>
                    <a:pt x="1" y="1"/>
                  </a:moveTo>
                  <a:lnTo>
                    <a:pt x="1" y="737"/>
                  </a:lnTo>
                  <a:lnTo>
                    <a:pt x="982" y="737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1178944" y="4544337"/>
              <a:ext cx="25782" cy="19330"/>
            </a:xfrm>
            <a:custGeom>
              <a:rect b="b" l="l" r="r" t="t"/>
              <a:pathLst>
                <a:path extrusionOk="0" h="737" w="983">
                  <a:moveTo>
                    <a:pt x="1" y="0"/>
                  </a:moveTo>
                  <a:lnTo>
                    <a:pt x="1" y="736"/>
                  </a:lnTo>
                  <a:lnTo>
                    <a:pt x="982" y="736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1178944" y="4615125"/>
              <a:ext cx="25782" cy="25782"/>
            </a:xfrm>
            <a:custGeom>
              <a:rect b="b" l="l" r="r" t="t"/>
              <a:pathLst>
                <a:path extrusionOk="0" h="983" w="983">
                  <a:moveTo>
                    <a:pt x="1" y="1"/>
                  </a:moveTo>
                  <a:lnTo>
                    <a:pt x="1" y="982"/>
                  </a:lnTo>
                  <a:lnTo>
                    <a:pt x="982" y="98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1043794" y="4473522"/>
              <a:ext cx="64389" cy="25782"/>
            </a:xfrm>
            <a:custGeom>
              <a:rect b="b" l="l" r="r" t="t"/>
              <a:pathLst>
                <a:path extrusionOk="0" h="983" w="2455">
                  <a:moveTo>
                    <a:pt x="246" y="1"/>
                  </a:moveTo>
                  <a:cubicBezTo>
                    <a:pt x="106" y="1"/>
                    <a:pt x="0" y="111"/>
                    <a:pt x="0" y="246"/>
                  </a:cubicBezTo>
                  <a:lnTo>
                    <a:pt x="0" y="737"/>
                  </a:lnTo>
                  <a:cubicBezTo>
                    <a:pt x="0" y="872"/>
                    <a:pt x="106" y="982"/>
                    <a:pt x="246" y="982"/>
                  </a:cubicBezTo>
                  <a:lnTo>
                    <a:pt x="2209" y="982"/>
                  </a:lnTo>
                  <a:cubicBezTo>
                    <a:pt x="2344" y="982"/>
                    <a:pt x="2454" y="872"/>
                    <a:pt x="2454" y="737"/>
                  </a:cubicBezTo>
                  <a:lnTo>
                    <a:pt x="2454" y="246"/>
                  </a:lnTo>
                  <a:cubicBezTo>
                    <a:pt x="2454" y="111"/>
                    <a:pt x="2344" y="1"/>
                    <a:pt x="2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934373" y="4499278"/>
              <a:ext cx="51511" cy="45085"/>
            </a:xfrm>
            <a:custGeom>
              <a:rect b="b" l="l" r="r" t="t"/>
              <a:pathLst>
                <a:path extrusionOk="0" h="1719" w="1964">
                  <a:moveTo>
                    <a:pt x="246" y="0"/>
                  </a:moveTo>
                  <a:cubicBezTo>
                    <a:pt x="106" y="0"/>
                    <a:pt x="0" y="111"/>
                    <a:pt x="0" y="246"/>
                  </a:cubicBezTo>
                  <a:lnTo>
                    <a:pt x="0" y="1473"/>
                  </a:lnTo>
                  <a:cubicBezTo>
                    <a:pt x="0" y="1608"/>
                    <a:pt x="106" y="1718"/>
                    <a:pt x="246" y="1718"/>
                  </a:cubicBezTo>
                  <a:lnTo>
                    <a:pt x="1713" y="1718"/>
                  </a:lnTo>
                  <a:cubicBezTo>
                    <a:pt x="1853" y="1718"/>
                    <a:pt x="1964" y="1608"/>
                    <a:pt x="1964" y="1473"/>
                  </a:cubicBezTo>
                  <a:lnTo>
                    <a:pt x="1964" y="246"/>
                  </a:lnTo>
                  <a:cubicBezTo>
                    <a:pt x="1964" y="111"/>
                    <a:pt x="1853" y="0"/>
                    <a:pt x="17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934373" y="4499278"/>
              <a:ext cx="51511" cy="19330"/>
            </a:xfrm>
            <a:custGeom>
              <a:rect b="b" l="l" r="r" t="t"/>
              <a:pathLst>
                <a:path extrusionOk="0" h="737" w="1964">
                  <a:moveTo>
                    <a:pt x="246" y="0"/>
                  </a:moveTo>
                  <a:cubicBezTo>
                    <a:pt x="106" y="0"/>
                    <a:pt x="0" y="111"/>
                    <a:pt x="0" y="246"/>
                  </a:cubicBezTo>
                  <a:lnTo>
                    <a:pt x="0" y="737"/>
                  </a:lnTo>
                  <a:lnTo>
                    <a:pt x="1964" y="737"/>
                  </a:lnTo>
                  <a:lnTo>
                    <a:pt x="1964" y="246"/>
                  </a:lnTo>
                  <a:cubicBezTo>
                    <a:pt x="1964" y="111"/>
                    <a:pt x="1853" y="0"/>
                    <a:pt x="17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1166067" y="4499278"/>
              <a:ext cx="51511" cy="45085"/>
            </a:xfrm>
            <a:custGeom>
              <a:rect b="b" l="l" r="r" t="t"/>
              <a:pathLst>
                <a:path extrusionOk="0" h="1719" w="1964">
                  <a:moveTo>
                    <a:pt x="246" y="0"/>
                  </a:moveTo>
                  <a:cubicBezTo>
                    <a:pt x="111" y="0"/>
                    <a:pt x="1" y="111"/>
                    <a:pt x="1" y="246"/>
                  </a:cubicBezTo>
                  <a:lnTo>
                    <a:pt x="1" y="1473"/>
                  </a:lnTo>
                  <a:cubicBezTo>
                    <a:pt x="1" y="1608"/>
                    <a:pt x="111" y="1718"/>
                    <a:pt x="246" y="1718"/>
                  </a:cubicBezTo>
                  <a:lnTo>
                    <a:pt x="1719" y="1718"/>
                  </a:lnTo>
                  <a:cubicBezTo>
                    <a:pt x="1853" y="1718"/>
                    <a:pt x="1964" y="1608"/>
                    <a:pt x="1964" y="1473"/>
                  </a:cubicBezTo>
                  <a:lnTo>
                    <a:pt x="1964" y="246"/>
                  </a:lnTo>
                  <a:cubicBezTo>
                    <a:pt x="1964" y="111"/>
                    <a:pt x="1853" y="0"/>
                    <a:pt x="1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1166067" y="4499278"/>
              <a:ext cx="51511" cy="19330"/>
            </a:xfrm>
            <a:custGeom>
              <a:rect b="b" l="l" r="r" t="t"/>
              <a:pathLst>
                <a:path extrusionOk="0" h="737" w="1964">
                  <a:moveTo>
                    <a:pt x="246" y="0"/>
                  </a:moveTo>
                  <a:cubicBezTo>
                    <a:pt x="111" y="0"/>
                    <a:pt x="1" y="111"/>
                    <a:pt x="1" y="246"/>
                  </a:cubicBezTo>
                  <a:lnTo>
                    <a:pt x="1" y="737"/>
                  </a:lnTo>
                  <a:lnTo>
                    <a:pt x="1964" y="737"/>
                  </a:lnTo>
                  <a:lnTo>
                    <a:pt x="1964" y="246"/>
                  </a:lnTo>
                  <a:cubicBezTo>
                    <a:pt x="1964" y="111"/>
                    <a:pt x="1853" y="0"/>
                    <a:pt x="1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870273" y="4293811"/>
              <a:ext cx="411300" cy="353258"/>
            </a:xfrm>
            <a:custGeom>
              <a:rect b="b" l="l" r="r" t="t"/>
              <a:pathLst>
                <a:path extrusionOk="0" h="13469" w="15682">
                  <a:moveTo>
                    <a:pt x="8969" y="458"/>
                  </a:moveTo>
                  <a:cubicBezTo>
                    <a:pt x="9205" y="458"/>
                    <a:pt x="9412" y="622"/>
                    <a:pt x="9465" y="857"/>
                  </a:cubicBezTo>
                  <a:lnTo>
                    <a:pt x="9763" y="2210"/>
                  </a:lnTo>
                  <a:lnTo>
                    <a:pt x="5919" y="2210"/>
                  </a:lnTo>
                  <a:lnTo>
                    <a:pt x="6217" y="857"/>
                  </a:lnTo>
                  <a:cubicBezTo>
                    <a:pt x="6270" y="622"/>
                    <a:pt x="6477" y="458"/>
                    <a:pt x="6712" y="458"/>
                  </a:cubicBezTo>
                  <a:close/>
                  <a:moveTo>
                    <a:pt x="3686" y="2667"/>
                  </a:moveTo>
                  <a:lnTo>
                    <a:pt x="3686" y="7608"/>
                  </a:lnTo>
                  <a:lnTo>
                    <a:pt x="3161" y="7608"/>
                  </a:lnTo>
                  <a:lnTo>
                    <a:pt x="3161" y="2667"/>
                  </a:lnTo>
                  <a:close/>
                  <a:moveTo>
                    <a:pt x="12520" y="2667"/>
                  </a:moveTo>
                  <a:lnTo>
                    <a:pt x="12520" y="7608"/>
                  </a:lnTo>
                  <a:lnTo>
                    <a:pt x="12001" y="7608"/>
                  </a:lnTo>
                  <a:lnTo>
                    <a:pt x="12001" y="2667"/>
                  </a:lnTo>
                  <a:close/>
                  <a:moveTo>
                    <a:pt x="2704" y="2667"/>
                  </a:moveTo>
                  <a:lnTo>
                    <a:pt x="2704" y="7608"/>
                  </a:lnTo>
                  <a:lnTo>
                    <a:pt x="2690" y="7608"/>
                  </a:lnTo>
                  <a:cubicBezTo>
                    <a:pt x="2425" y="7608"/>
                    <a:pt x="2213" y="7820"/>
                    <a:pt x="2213" y="8085"/>
                  </a:cubicBezTo>
                  <a:lnTo>
                    <a:pt x="2213" y="8590"/>
                  </a:lnTo>
                  <a:lnTo>
                    <a:pt x="2199" y="8590"/>
                  </a:lnTo>
                  <a:cubicBezTo>
                    <a:pt x="1242" y="8590"/>
                    <a:pt x="462" y="7810"/>
                    <a:pt x="462" y="6858"/>
                  </a:cubicBezTo>
                  <a:lnTo>
                    <a:pt x="462" y="3417"/>
                  </a:lnTo>
                  <a:cubicBezTo>
                    <a:pt x="462" y="3003"/>
                    <a:pt x="799" y="2667"/>
                    <a:pt x="1213" y="2667"/>
                  </a:cubicBezTo>
                  <a:close/>
                  <a:moveTo>
                    <a:pt x="11539" y="2671"/>
                  </a:moveTo>
                  <a:lnTo>
                    <a:pt x="11539" y="7608"/>
                  </a:lnTo>
                  <a:lnTo>
                    <a:pt x="11524" y="7608"/>
                  </a:lnTo>
                  <a:cubicBezTo>
                    <a:pt x="11260" y="7608"/>
                    <a:pt x="11048" y="7825"/>
                    <a:pt x="11048" y="8085"/>
                  </a:cubicBezTo>
                  <a:lnTo>
                    <a:pt x="11048" y="8590"/>
                  </a:lnTo>
                  <a:lnTo>
                    <a:pt x="4634" y="8590"/>
                  </a:lnTo>
                  <a:lnTo>
                    <a:pt x="4634" y="8085"/>
                  </a:lnTo>
                  <a:cubicBezTo>
                    <a:pt x="4634" y="7825"/>
                    <a:pt x="4422" y="7608"/>
                    <a:pt x="4157" y="7608"/>
                  </a:cubicBezTo>
                  <a:lnTo>
                    <a:pt x="4143" y="7608"/>
                  </a:lnTo>
                  <a:lnTo>
                    <a:pt x="4143" y="2671"/>
                  </a:lnTo>
                  <a:close/>
                  <a:moveTo>
                    <a:pt x="14469" y="2667"/>
                  </a:moveTo>
                  <a:cubicBezTo>
                    <a:pt x="14888" y="2667"/>
                    <a:pt x="15220" y="3003"/>
                    <a:pt x="15224" y="3422"/>
                  </a:cubicBezTo>
                  <a:lnTo>
                    <a:pt x="15224" y="6858"/>
                  </a:lnTo>
                  <a:lnTo>
                    <a:pt x="15220" y="6858"/>
                  </a:lnTo>
                  <a:cubicBezTo>
                    <a:pt x="15220" y="7815"/>
                    <a:pt x="14445" y="8590"/>
                    <a:pt x="13487" y="8590"/>
                  </a:cubicBezTo>
                  <a:lnTo>
                    <a:pt x="13473" y="8590"/>
                  </a:lnTo>
                  <a:lnTo>
                    <a:pt x="13473" y="8085"/>
                  </a:lnTo>
                  <a:cubicBezTo>
                    <a:pt x="13473" y="7820"/>
                    <a:pt x="13256" y="7608"/>
                    <a:pt x="12997" y="7608"/>
                  </a:cubicBezTo>
                  <a:lnTo>
                    <a:pt x="12982" y="7608"/>
                  </a:lnTo>
                  <a:lnTo>
                    <a:pt x="12982" y="2667"/>
                  </a:lnTo>
                  <a:close/>
                  <a:moveTo>
                    <a:pt x="4157" y="8065"/>
                  </a:moveTo>
                  <a:cubicBezTo>
                    <a:pt x="4167" y="8065"/>
                    <a:pt x="4177" y="8070"/>
                    <a:pt x="4177" y="8080"/>
                  </a:cubicBezTo>
                  <a:lnTo>
                    <a:pt x="4177" y="9307"/>
                  </a:lnTo>
                  <a:cubicBezTo>
                    <a:pt x="4177" y="9316"/>
                    <a:pt x="4167" y="9326"/>
                    <a:pt x="4157" y="9326"/>
                  </a:cubicBezTo>
                  <a:lnTo>
                    <a:pt x="2690" y="9326"/>
                  </a:lnTo>
                  <a:cubicBezTo>
                    <a:pt x="2680" y="9326"/>
                    <a:pt x="2671" y="9316"/>
                    <a:pt x="2671" y="9307"/>
                  </a:cubicBezTo>
                  <a:lnTo>
                    <a:pt x="2671" y="8085"/>
                  </a:lnTo>
                  <a:cubicBezTo>
                    <a:pt x="2671" y="8075"/>
                    <a:pt x="2680" y="8065"/>
                    <a:pt x="2685" y="8065"/>
                  </a:cubicBezTo>
                  <a:lnTo>
                    <a:pt x="3195" y="8065"/>
                  </a:lnTo>
                  <a:lnTo>
                    <a:pt x="3195" y="8575"/>
                  </a:lnTo>
                  <a:cubicBezTo>
                    <a:pt x="3195" y="8727"/>
                    <a:pt x="3309" y="8803"/>
                    <a:pt x="3424" y="8803"/>
                  </a:cubicBezTo>
                  <a:cubicBezTo>
                    <a:pt x="3538" y="8803"/>
                    <a:pt x="3652" y="8727"/>
                    <a:pt x="3652" y="8575"/>
                  </a:cubicBezTo>
                  <a:lnTo>
                    <a:pt x="3652" y="8065"/>
                  </a:lnTo>
                  <a:close/>
                  <a:moveTo>
                    <a:pt x="12997" y="8065"/>
                  </a:moveTo>
                  <a:cubicBezTo>
                    <a:pt x="13006" y="8065"/>
                    <a:pt x="13011" y="8070"/>
                    <a:pt x="13011" y="8080"/>
                  </a:cubicBezTo>
                  <a:lnTo>
                    <a:pt x="13011" y="9307"/>
                  </a:lnTo>
                  <a:lnTo>
                    <a:pt x="13011" y="9312"/>
                  </a:lnTo>
                  <a:cubicBezTo>
                    <a:pt x="13011" y="9321"/>
                    <a:pt x="13006" y="9326"/>
                    <a:pt x="12997" y="9326"/>
                  </a:cubicBezTo>
                  <a:lnTo>
                    <a:pt x="11524" y="9326"/>
                  </a:lnTo>
                  <a:cubicBezTo>
                    <a:pt x="11515" y="9326"/>
                    <a:pt x="11510" y="9321"/>
                    <a:pt x="11510" y="9312"/>
                  </a:cubicBezTo>
                  <a:lnTo>
                    <a:pt x="11510" y="8085"/>
                  </a:lnTo>
                  <a:cubicBezTo>
                    <a:pt x="11510" y="8075"/>
                    <a:pt x="11515" y="8070"/>
                    <a:pt x="11524" y="8070"/>
                  </a:cubicBezTo>
                  <a:lnTo>
                    <a:pt x="12029" y="8070"/>
                  </a:lnTo>
                  <a:lnTo>
                    <a:pt x="12029" y="8575"/>
                  </a:lnTo>
                  <a:cubicBezTo>
                    <a:pt x="12029" y="8727"/>
                    <a:pt x="12144" y="8803"/>
                    <a:pt x="12259" y="8803"/>
                  </a:cubicBezTo>
                  <a:cubicBezTo>
                    <a:pt x="12373" y="8803"/>
                    <a:pt x="12489" y="8727"/>
                    <a:pt x="12491" y="8575"/>
                  </a:cubicBezTo>
                  <a:lnTo>
                    <a:pt x="12491" y="8065"/>
                  </a:lnTo>
                  <a:close/>
                  <a:moveTo>
                    <a:pt x="953" y="8662"/>
                  </a:moveTo>
                  <a:cubicBezTo>
                    <a:pt x="1319" y="8912"/>
                    <a:pt x="1752" y="9047"/>
                    <a:pt x="2194" y="9047"/>
                  </a:cubicBezTo>
                  <a:lnTo>
                    <a:pt x="2213" y="9047"/>
                  </a:lnTo>
                  <a:lnTo>
                    <a:pt x="2213" y="9312"/>
                  </a:lnTo>
                  <a:cubicBezTo>
                    <a:pt x="2213" y="9571"/>
                    <a:pt x="2425" y="9783"/>
                    <a:pt x="2685" y="9783"/>
                  </a:cubicBezTo>
                  <a:lnTo>
                    <a:pt x="3686" y="9783"/>
                  </a:lnTo>
                  <a:lnTo>
                    <a:pt x="3686" y="13007"/>
                  </a:lnTo>
                  <a:lnTo>
                    <a:pt x="3161" y="13007"/>
                  </a:lnTo>
                  <a:lnTo>
                    <a:pt x="3161" y="10539"/>
                  </a:lnTo>
                  <a:cubicBezTo>
                    <a:pt x="3161" y="10385"/>
                    <a:pt x="3047" y="10308"/>
                    <a:pt x="2933" y="10308"/>
                  </a:cubicBezTo>
                  <a:cubicBezTo>
                    <a:pt x="2819" y="10308"/>
                    <a:pt x="2704" y="10385"/>
                    <a:pt x="2704" y="10539"/>
                  </a:cubicBezTo>
                  <a:lnTo>
                    <a:pt x="2704" y="13007"/>
                  </a:lnTo>
                  <a:lnTo>
                    <a:pt x="1458" y="13007"/>
                  </a:lnTo>
                  <a:cubicBezTo>
                    <a:pt x="1179" y="13007"/>
                    <a:pt x="953" y="12781"/>
                    <a:pt x="953" y="12502"/>
                  </a:cubicBezTo>
                  <a:lnTo>
                    <a:pt x="953" y="8662"/>
                  </a:lnTo>
                  <a:close/>
                  <a:moveTo>
                    <a:pt x="11048" y="9052"/>
                  </a:moveTo>
                  <a:lnTo>
                    <a:pt x="11048" y="9312"/>
                  </a:lnTo>
                  <a:cubicBezTo>
                    <a:pt x="11048" y="9571"/>
                    <a:pt x="11260" y="9788"/>
                    <a:pt x="11524" y="9788"/>
                  </a:cubicBezTo>
                  <a:lnTo>
                    <a:pt x="12520" y="9788"/>
                  </a:lnTo>
                  <a:lnTo>
                    <a:pt x="12520" y="13007"/>
                  </a:lnTo>
                  <a:lnTo>
                    <a:pt x="12001" y="13007"/>
                  </a:lnTo>
                  <a:lnTo>
                    <a:pt x="12001" y="10539"/>
                  </a:lnTo>
                  <a:cubicBezTo>
                    <a:pt x="11996" y="10409"/>
                    <a:pt x="11895" y="10308"/>
                    <a:pt x="11770" y="10308"/>
                  </a:cubicBezTo>
                  <a:cubicBezTo>
                    <a:pt x="11640" y="10308"/>
                    <a:pt x="11539" y="10414"/>
                    <a:pt x="11539" y="10539"/>
                  </a:cubicBezTo>
                  <a:lnTo>
                    <a:pt x="11539" y="13007"/>
                  </a:lnTo>
                  <a:lnTo>
                    <a:pt x="4143" y="13007"/>
                  </a:lnTo>
                  <a:lnTo>
                    <a:pt x="4143" y="9788"/>
                  </a:lnTo>
                  <a:lnTo>
                    <a:pt x="4162" y="9788"/>
                  </a:lnTo>
                  <a:cubicBezTo>
                    <a:pt x="4422" y="9788"/>
                    <a:pt x="4634" y="9571"/>
                    <a:pt x="4634" y="9312"/>
                  </a:cubicBezTo>
                  <a:lnTo>
                    <a:pt x="4634" y="9052"/>
                  </a:lnTo>
                  <a:close/>
                  <a:moveTo>
                    <a:pt x="14734" y="8662"/>
                  </a:moveTo>
                  <a:lnTo>
                    <a:pt x="14734" y="12502"/>
                  </a:lnTo>
                  <a:cubicBezTo>
                    <a:pt x="14729" y="12781"/>
                    <a:pt x="14503" y="13007"/>
                    <a:pt x="14224" y="13007"/>
                  </a:cubicBezTo>
                  <a:lnTo>
                    <a:pt x="12982" y="13007"/>
                  </a:lnTo>
                  <a:lnTo>
                    <a:pt x="12982" y="9788"/>
                  </a:lnTo>
                  <a:lnTo>
                    <a:pt x="12997" y="9788"/>
                  </a:lnTo>
                  <a:cubicBezTo>
                    <a:pt x="13261" y="9783"/>
                    <a:pt x="13473" y="9571"/>
                    <a:pt x="13473" y="9312"/>
                  </a:cubicBezTo>
                  <a:lnTo>
                    <a:pt x="13473" y="9052"/>
                  </a:lnTo>
                  <a:lnTo>
                    <a:pt x="13487" y="9052"/>
                  </a:lnTo>
                  <a:cubicBezTo>
                    <a:pt x="13935" y="9052"/>
                    <a:pt x="14368" y="8917"/>
                    <a:pt x="14734" y="8662"/>
                  </a:cubicBezTo>
                  <a:close/>
                  <a:moveTo>
                    <a:pt x="6702" y="1"/>
                  </a:moveTo>
                  <a:cubicBezTo>
                    <a:pt x="6254" y="1"/>
                    <a:pt x="5870" y="317"/>
                    <a:pt x="5769" y="756"/>
                  </a:cubicBezTo>
                  <a:lnTo>
                    <a:pt x="5447" y="2210"/>
                  </a:lnTo>
                  <a:lnTo>
                    <a:pt x="1213" y="2210"/>
                  </a:lnTo>
                  <a:cubicBezTo>
                    <a:pt x="544" y="2210"/>
                    <a:pt x="5" y="2753"/>
                    <a:pt x="5" y="3422"/>
                  </a:cubicBezTo>
                  <a:lnTo>
                    <a:pt x="5" y="6858"/>
                  </a:lnTo>
                  <a:cubicBezTo>
                    <a:pt x="0" y="7358"/>
                    <a:pt x="173" y="7849"/>
                    <a:pt x="496" y="8239"/>
                  </a:cubicBezTo>
                  <a:lnTo>
                    <a:pt x="496" y="12502"/>
                  </a:lnTo>
                  <a:cubicBezTo>
                    <a:pt x="496" y="13036"/>
                    <a:pt x="929" y="13469"/>
                    <a:pt x="1458" y="13469"/>
                  </a:cubicBezTo>
                  <a:lnTo>
                    <a:pt x="14224" y="13469"/>
                  </a:lnTo>
                  <a:cubicBezTo>
                    <a:pt x="14758" y="13469"/>
                    <a:pt x="15186" y="13036"/>
                    <a:pt x="15191" y="12502"/>
                  </a:cubicBezTo>
                  <a:lnTo>
                    <a:pt x="15191" y="8239"/>
                  </a:lnTo>
                  <a:cubicBezTo>
                    <a:pt x="15508" y="7849"/>
                    <a:pt x="15682" y="7358"/>
                    <a:pt x="15682" y="6858"/>
                  </a:cubicBezTo>
                  <a:lnTo>
                    <a:pt x="15682" y="3422"/>
                  </a:lnTo>
                  <a:cubicBezTo>
                    <a:pt x="15677" y="2753"/>
                    <a:pt x="15138" y="2210"/>
                    <a:pt x="14469" y="2210"/>
                  </a:cubicBezTo>
                  <a:lnTo>
                    <a:pt x="10235" y="2210"/>
                  </a:lnTo>
                  <a:lnTo>
                    <a:pt x="9917" y="756"/>
                  </a:lnTo>
                  <a:cubicBezTo>
                    <a:pt x="9817" y="317"/>
                    <a:pt x="9432" y="1"/>
                    <a:pt x="8984" y="1"/>
                  </a:cubicBezTo>
                  <a:cubicBezTo>
                    <a:pt x="8981" y="1"/>
                    <a:pt x="8977" y="1"/>
                    <a:pt x="8974" y="1"/>
                  </a:cubicBezTo>
                  <a:lnTo>
                    <a:pt x="6712" y="1"/>
                  </a:lnTo>
                  <a:cubicBezTo>
                    <a:pt x="6709" y="1"/>
                    <a:pt x="6706" y="1"/>
                    <a:pt x="6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1037736" y="4467595"/>
              <a:ext cx="76506" cy="37768"/>
            </a:xfrm>
            <a:custGeom>
              <a:rect b="b" l="l" r="r" t="t"/>
              <a:pathLst>
                <a:path extrusionOk="0" h="1440" w="2917">
                  <a:moveTo>
                    <a:pt x="477" y="1"/>
                  </a:moveTo>
                  <a:cubicBezTo>
                    <a:pt x="212" y="1"/>
                    <a:pt x="0" y="212"/>
                    <a:pt x="0" y="477"/>
                  </a:cubicBezTo>
                  <a:lnTo>
                    <a:pt x="0" y="968"/>
                  </a:lnTo>
                  <a:cubicBezTo>
                    <a:pt x="0" y="1228"/>
                    <a:pt x="212" y="1439"/>
                    <a:pt x="477" y="1439"/>
                  </a:cubicBezTo>
                  <a:lnTo>
                    <a:pt x="2440" y="1439"/>
                  </a:lnTo>
                  <a:cubicBezTo>
                    <a:pt x="2700" y="1439"/>
                    <a:pt x="2911" y="1228"/>
                    <a:pt x="2916" y="963"/>
                  </a:cubicBezTo>
                  <a:lnTo>
                    <a:pt x="2916" y="477"/>
                  </a:lnTo>
                  <a:cubicBezTo>
                    <a:pt x="2911" y="212"/>
                    <a:pt x="2700" y="1"/>
                    <a:pt x="2440" y="1"/>
                  </a:cubicBezTo>
                  <a:lnTo>
                    <a:pt x="2194" y="1"/>
                  </a:lnTo>
                  <a:cubicBezTo>
                    <a:pt x="1886" y="1"/>
                    <a:pt x="1886" y="463"/>
                    <a:pt x="2194" y="463"/>
                  </a:cubicBezTo>
                  <a:lnTo>
                    <a:pt x="2440" y="463"/>
                  </a:lnTo>
                  <a:cubicBezTo>
                    <a:pt x="2449" y="463"/>
                    <a:pt x="2454" y="467"/>
                    <a:pt x="2454" y="477"/>
                  </a:cubicBezTo>
                  <a:lnTo>
                    <a:pt x="2454" y="968"/>
                  </a:lnTo>
                  <a:cubicBezTo>
                    <a:pt x="2454" y="977"/>
                    <a:pt x="2449" y="982"/>
                    <a:pt x="2440" y="982"/>
                  </a:cubicBezTo>
                  <a:lnTo>
                    <a:pt x="477" y="982"/>
                  </a:lnTo>
                  <a:cubicBezTo>
                    <a:pt x="467" y="982"/>
                    <a:pt x="457" y="977"/>
                    <a:pt x="457" y="968"/>
                  </a:cubicBezTo>
                  <a:lnTo>
                    <a:pt x="457" y="477"/>
                  </a:lnTo>
                  <a:cubicBezTo>
                    <a:pt x="457" y="467"/>
                    <a:pt x="467" y="463"/>
                    <a:pt x="477" y="463"/>
                  </a:cubicBezTo>
                  <a:lnTo>
                    <a:pt x="1213" y="463"/>
                  </a:lnTo>
                  <a:cubicBezTo>
                    <a:pt x="1516" y="463"/>
                    <a:pt x="1516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34"/>
          <p:cNvGrpSpPr/>
          <p:nvPr/>
        </p:nvGrpSpPr>
        <p:grpSpPr>
          <a:xfrm>
            <a:off x="1395566" y="3581296"/>
            <a:ext cx="230986" cy="360497"/>
            <a:chOff x="2704703" y="2900921"/>
            <a:chExt cx="230986" cy="360497"/>
          </a:xfrm>
        </p:grpSpPr>
        <p:sp>
          <p:nvSpPr>
            <p:cNvPr id="896" name="Google Shape;896;p34"/>
            <p:cNvSpPr/>
            <p:nvPr/>
          </p:nvSpPr>
          <p:spPr>
            <a:xfrm>
              <a:off x="2817534" y="2906193"/>
              <a:ext cx="28299" cy="33545"/>
            </a:xfrm>
            <a:custGeom>
              <a:rect b="b" l="l" r="r" t="t"/>
              <a:pathLst>
                <a:path extrusionOk="0" h="1279" w="1079">
                  <a:moveTo>
                    <a:pt x="127" y="1"/>
                  </a:moveTo>
                  <a:cubicBezTo>
                    <a:pt x="59" y="1"/>
                    <a:pt x="0" y="59"/>
                    <a:pt x="0" y="128"/>
                  </a:cubicBezTo>
                  <a:lnTo>
                    <a:pt x="0" y="1062"/>
                  </a:lnTo>
                  <a:lnTo>
                    <a:pt x="1078" y="1278"/>
                  </a:lnTo>
                  <a:cubicBezTo>
                    <a:pt x="1078" y="292"/>
                    <a:pt x="448" y="56"/>
                    <a:pt x="149" y="3"/>
                  </a:cubicBezTo>
                  <a:cubicBezTo>
                    <a:pt x="142" y="2"/>
                    <a:pt x="134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2794926" y="2928460"/>
              <a:ext cx="129905" cy="248637"/>
            </a:xfrm>
            <a:custGeom>
              <a:rect b="b" l="l" r="r" t="t"/>
              <a:pathLst>
                <a:path extrusionOk="0" h="9480" w="4953">
                  <a:moveTo>
                    <a:pt x="382" y="1"/>
                  </a:moveTo>
                  <a:cubicBezTo>
                    <a:pt x="284" y="1"/>
                    <a:pt x="198" y="76"/>
                    <a:pt x="179" y="174"/>
                  </a:cubicBezTo>
                  <a:lnTo>
                    <a:pt x="1" y="1079"/>
                  </a:lnTo>
                  <a:lnTo>
                    <a:pt x="2585" y="5385"/>
                  </a:lnTo>
                  <a:lnTo>
                    <a:pt x="2801" y="9480"/>
                  </a:lnTo>
                  <a:lnTo>
                    <a:pt x="3879" y="9480"/>
                  </a:lnTo>
                  <a:cubicBezTo>
                    <a:pt x="3879" y="6896"/>
                    <a:pt x="4952" y="6256"/>
                    <a:pt x="4952" y="3879"/>
                  </a:cubicBezTo>
                  <a:cubicBezTo>
                    <a:pt x="4952" y="261"/>
                    <a:pt x="1257" y="10"/>
                    <a:pt x="391" y="1"/>
                  </a:cubicBezTo>
                  <a:cubicBezTo>
                    <a:pt x="388" y="1"/>
                    <a:pt x="385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2710499" y="2949075"/>
              <a:ext cx="209033" cy="239405"/>
            </a:xfrm>
            <a:custGeom>
              <a:rect b="b" l="l" r="r" t="t"/>
              <a:pathLst>
                <a:path extrusionOk="0" h="9128" w="7970">
                  <a:moveTo>
                    <a:pt x="3174" y="1"/>
                  </a:moveTo>
                  <a:cubicBezTo>
                    <a:pt x="2898" y="1"/>
                    <a:pt x="2673" y="15"/>
                    <a:pt x="2532" y="28"/>
                  </a:cubicBezTo>
                  <a:cubicBezTo>
                    <a:pt x="2311" y="47"/>
                    <a:pt x="2142" y="235"/>
                    <a:pt x="2142" y="456"/>
                  </a:cubicBezTo>
                  <a:lnTo>
                    <a:pt x="2142" y="721"/>
                  </a:lnTo>
                  <a:lnTo>
                    <a:pt x="150" y="2713"/>
                  </a:lnTo>
                  <a:cubicBezTo>
                    <a:pt x="49" y="2814"/>
                    <a:pt x="1" y="2963"/>
                    <a:pt x="30" y="3103"/>
                  </a:cubicBezTo>
                  <a:lnTo>
                    <a:pt x="174" y="3815"/>
                  </a:lnTo>
                  <a:cubicBezTo>
                    <a:pt x="189" y="3901"/>
                    <a:pt x="256" y="3969"/>
                    <a:pt x="338" y="3988"/>
                  </a:cubicBezTo>
                  <a:cubicBezTo>
                    <a:pt x="571" y="4037"/>
                    <a:pt x="787" y="4057"/>
                    <a:pt x="987" y="4057"/>
                  </a:cubicBezTo>
                  <a:cubicBezTo>
                    <a:pt x="1755" y="4057"/>
                    <a:pt x="2276" y="3749"/>
                    <a:pt x="2551" y="3531"/>
                  </a:cubicBezTo>
                  <a:cubicBezTo>
                    <a:pt x="2633" y="3460"/>
                    <a:pt x="2733" y="3425"/>
                    <a:pt x="2834" y="3425"/>
                  </a:cubicBezTo>
                  <a:cubicBezTo>
                    <a:pt x="2905" y="3425"/>
                    <a:pt x="2976" y="3442"/>
                    <a:pt x="3042" y="3478"/>
                  </a:cubicBezTo>
                  <a:cubicBezTo>
                    <a:pt x="3470" y="3719"/>
                    <a:pt x="3875" y="3772"/>
                    <a:pt x="4151" y="3772"/>
                  </a:cubicBezTo>
                  <a:cubicBezTo>
                    <a:pt x="4372" y="3772"/>
                    <a:pt x="4509" y="3738"/>
                    <a:pt x="4509" y="3738"/>
                  </a:cubicBezTo>
                  <a:lnTo>
                    <a:pt x="4509" y="3738"/>
                  </a:lnTo>
                  <a:cubicBezTo>
                    <a:pt x="2537" y="5711"/>
                    <a:pt x="1921" y="7048"/>
                    <a:pt x="1921" y="7833"/>
                  </a:cubicBezTo>
                  <a:cubicBezTo>
                    <a:pt x="1921" y="8343"/>
                    <a:pt x="2161" y="8819"/>
                    <a:pt x="2570" y="9127"/>
                  </a:cubicBezTo>
                  <a:lnTo>
                    <a:pt x="7310" y="9127"/>
                  </a:lnTo>
                  <a:cubicBezTo>
                    <a:pt x="7310" y="9127"/>
                    <a:pt x="6607" y="8059"/>
                    <a:pt x="7377" y="4493"/>
                  </a:cubicBezTo>
                  <a:cubicBezTo>
                    <a:pt x="7969" y="1736"/>
                    <a:pt x="6627" y="755"/>
                    <a:pt x="5121" y="273"/>
                  </a:cubicBezTo>
                  <a:cubicBezTo>
                    <a:pt x="4441" y="54"/>
                    <a:pt x="3711" y="1"/>
                    <a:pt x="3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2712152" y="3008375"/>
              <a:ext cx="145536" cy="174282"/>
            </a:xfrm>
            <a:custGeom>
              <a:rect b="b" l="l" r="r" t="t"/>
              <a:pathLst>
                <a:path extrusionOk="0" h="6645" w="5549">
                  <a:moveTo>
                    <a:pt x="2940" y="1"/>
                  </a:moveTo>
                  <a:cubicBezTo>
                    <a:pt x="2785" y="1"/>
                    <a:pt x="2642" y="52"/>
                    <a:pt x="2507" y="187"/>
                  </a:cubicBezTo>
                  <a:cubicBezTo>
                    <a:pt x="2097" y="598"/>
                    <a:pt x="1289" y="1013"/>
                    <a:pt x="151" y="1013"/>
                  </a:cubicBezTo>
                  <a:cubicBezTo>
                    <a:pt x="101" y="1013"/>
                    <a:pt x="51" y="1012"/>
                    <a:pt x="0" y="1010"/>
                  </a:cubicBezTo>
                  <a:lnTo>
                    <a:pt x="0" y="1010"/>
                  </a:lnTo>
                  <a:lnTo>
                    <a:pt x="111" y="1554"/>
                  </a:lnTo>
                  <a:cubicBezTo>
                    <a:pt x="126" y="1636"/>
                    <a:pt x="193" y="1703"/>
                    <a:pt x="275" y="1722"/>
                  </a:cubicBezTo>
                  <a:cubicBezTo>
                    <a:pt x="509" y="1771"/>
                    <a:pt x="727" y="1792"/>
                    <a:pt x="928" y="1792"/>
                  </a:cubicBezTo>
                  <a:cubicBezTo>
                    <a:pt x="1694" y="1792"/>
                    <a:pt x="2215" y="1486"/>
                    <a:pt x="2493" y="1265"/>
                  </a:cubicBezTo>
                  <a:cubicBezTo>
                    <a:pt x="2573" y="1197"/>
                    <a:pt x="2674" y="1162"/>
                    <a:pt x="2777" y="1162"/>
                  </a:cubicBezTo>
                  <a:cubicBezTo>
                    <a:pt x="2847" y="1162"/>
                    <a:pt x="2919" y="1179"/>
                    <a:pt x="2984" y="1212"/>
                  </a:cubicBezTo>
                  <a:cubicBezTo>
                    <a:pt x="3411" y="1457"/>
                    <a:pt x="3817" y="1511"/>
                    <a:pt x="4092" y="1511"/>
                  </a:cubicBezTo>
                  <a:cubicBezTo>
                    <a:pt x="4310" y="1511"/>
                    <a:pt x="4446" y="1477"/>
                    <a:pt x="4446" y="1477"/>
                  </a:cubicBezTo>
                  <a:lnTo>
                    <a:pt x="4446" y="1477"/>
                  </a:lnTo>
                  <a:cubicBezTo>
                    <a:pt x="2474" y="3450"/>
                    <a:pt x="1863" y="4783"/>
                    <a:pt x="1863" y="5567"/>
                  </a:cubicBezTo>
                  <a:cubicBezTo>
                    <a:pt x="1858" y="5966"/>
                    <a:pt x="2007" y="6351"/>
                    <a:pt x="2272" y="6645"/>
                  </a:cubicBezTo>
                  <a:lnTo>
                    <a:pt x="3585" y="6645"/>
                  </a:lnTo>
                  <a:lnTo>
                    <a:pt x="3585" y="6433"/>
                  </a:lnTo>
                  <a:cubicBezTo>
                    <a:pt x="3585" y="6433"/>
                    <a:pt x="2724" y="4927"/>
                    <a:pt x="4230" y="3199"/>
                  </a:cubicBezTo>
                  <a:cubicBezTo>
                    <a:pt x="5548" y="1698"/>
                    <a:pt x="5524" y="904"/>
                    <a:pt x="5409" y="577"/>
                  </a:cubicBezTo>
                  <a:cubicBezTo>
                    <a:pt x="5380" y="491"/>
                    <a:pt x="5300" y="437"/>
                    <a:pt x="5212" y="437"/>
                  </a:cubicBezTo>
                  <a:cubicBezTo>
                    <a:pt x="5196" y="437"/>
                    <a:pt x="5180" y="439"/>
                    <a:pt x="5163" y="442"/>
                  </a:cubicBezTo>
                  <a:cubicBezTo>
                    <a:pt x="5024" y="476"/>
                    <a:pt x="4891" y="490"/>
                    <a:pt x="4762" y="490"/>
                  </a:cubicBezTo>
                  <a:cubicBezTo>
                    <a:pt x="4008" y="490"/>
                    <a:pt x="3420" y="1"/>
                    <a:pt x="2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2749631" y="3176966"/>
              <a:ext cx="169508" cy="28273"/>
            </a:xfrm>
            <a:custGeom>
              <a:rect b="b" l="l" r="r" t="t"/>
              <a:pathLst>
                <a:path extrusionOk="0" h="1078" w="6463">
                  <a:moveTo>
                    <a:pt x="434" y="0"/>
                  </a:moveTo>
                  <a:cubicBezTo>
                    <a:pt x="193" y="0"/>
                    <a:pt x="1" y="197"/>
                    <a:pt x="1" y="433"/>
                  </a:cubicBezTo>
                  <a:lnTo>
                    <a:pt x="1" y="1078"/>
                  </a:lnTo>
                  <a:lnTo>
                    <a:pt x="6463" y="1078"/>
                  </a:lnTo>
                  <a:lnTo>
                    <a:pt x="6463" y="433"/>
                  </a:lnTo>
                  <a:cubicBezTo>
                    <a:pt x="6463" y="197"/>
                    <a:pt x="6270" y="5"/>
                    <a:pt x="6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2749631" y="3176966"/>
              <a:ext cx="56573" cy="28273"/>
            </a:xfrm>
            <a:custGeom>
              <a:rect b="b" l="l" r="r" t="t"/>
              <a:pathLst>
                <a:path extrusionOk="0" h="1078" w="2157">
                  <a:moveTo>
                    <a:pt x="434" y="0"/>
                  </a:moveTo>
                  <a:cubicBezTo>
                    <a:pt x="193" y="0"/>
                    <a:pt x="1" y="197"/>
                    <a:pt x="1" y="433"/>
                  </a:cubicBezTo>
                  <a:lnTo>
                    <a:pt x="1" y="1078"/>
                  </a:lnTo>
                  <a:lnTo>
                    <a:pt x="1728" y="1078"/>
                  </a:lnTo>
                  <a:lnTo>
                    <a:pt x="1728" y="433"/>
                  </a:lnTo>
                  <a:cubicBezTo>
                    <a:pt x="1728" y="197"/>
                    <a:pt x="1920" y="0"/>
                    <a:pt x="2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738405" y="3199679"/>
              <a:ext cx="192090" cy="56442"/>
            </a:xfrm>
            <a:custGeom>
              <a:rect b="b" l="l" r="r" t="t"/>
              <a:pathLst>
                <a:path extrusionOk="0" h="2152" w="7324">
                  <a:moveTo>
                    <a:pt x="429" y="0"/>
                  </a:moveTo>
                  <a:cubicBezTo>
                    <a:pt x="193" y="0"/>
                    <a:pt x="0" y="193"/>
                    <a:pt x="0" y="429"/>
                  </a:cubicBezTo>
                  <a:lnTo>
                    <a:pt x="0" y="1723"/>
                  </a:lnTo>
                  <a:cubicBezTo>
                    <a:pt x="0" y="1959"/>
                    <a:pt x="193" y="2151"/>
                    <a:pt x="429" y="2151"/>
                  </a:cubicBezTo>
                  <a:lnTo>
                    <a:pt x="6896" y="2151"/>
                  </a:lnTo>
                  <a:cubicBezTo>
                    <a:pt x="7131" y="2151"/>
                    <a:pt x="7324" y="1959"/>
                    <a:pt x="7324" y="1723"/>
                  </a:cubicBezTo>
                  <a:lnTo>
                    <a:pt x="7324" y="429"/>
                  </a:lnTo>
                  <a:cubicBezTo>
                    <a:pt x="7324" y="193"/>
                    <a:pt x="7131" y="0"/>
                    <a:pt x="6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2738405" y="3199679"/>
              <a:ext cx="73463" cy="56442"/>
            </a:xfrm>
            <a:custGeom>
              <a:rect b="b" l="l" r="r" t="t"/>
              <a:pathLst>
                <a:path extrusionOk="0" h="2152" w="2801">
                  <a:moveTo>
                    <a:pt x="429" y="0"/>
                  </a:moveTo>
                  <a:cubicBezTo>
                    <a:pt x="193" y="0"/>
                    <a:pt x="0" y="193"/>
                    <a:pt x="0" y="429"/>
                  </a:cubicBezTo>
                  <a:lnTo>
                    <a:pt x="0" y="1723"/>
                  </a:lnTo>
                  <a:cubicBezTo>
                    <a:pt x="0" y="1959"/>
                    <a:pt x="193" y="2151"/>
                    <a:pt x="429" y="2151"/>
                  </a:cubicBezTo>
                  <a:lnTo>
                    <a:pt x="2801" y="2151"/>
                  </a:lnTo>
                  <a:cubicBezTo>
                    <a:pt x="2560" y="2151"/>
                    <a:pt x="2368" y="1959"/>
                    <a:pt x="2368" y="1723"/>
                  </a:cubicBezTo>
                  <a:lnTo>
                    <a:pt x="2368" y="429"/>
                  </a:lnTo>
                  <a:cubicBezTo>
                    <a:pt x="2368" y="193"/>
                    <a:pt x="2560" y="0"/>
                    <a:pt x="2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2704703" y="2900921"/>
              <a:ext cx="230986" cy="360497"/>
            </a:xfrm>
            <a:custGeom>
              <a:rect b="b" l="l" r="r" t="t"/>
              <a:pathLst>
                <a:path extrusionOk="0" h="13745" w="8807">
                  <a:moveTo>
                    <a:pt x="4504" y="425"/>
                  </a:moveTo>
                  <a:cubicBezTo>
                    <a:pt x="4557" y="440"/>
                    <a:pt x="4615" y="459"/>
                    <a:pt x="4668" y="488"/>
                  </a:cubicBezTo>
                  <a:cubicBezTo>
                    <a:pt x="4860" y="579"/>
                    <a:pt x="5005" y="753"/>
                    <a:pt x="5101" y="993"/>
                  </a:cubicBezTo>
                  <a:cubicBezTo>
                    <a:pt x="4884" y="955"/>
                    <a:pt x="4682" y="926"/>
                    <a:pt x="4504" y="902"/>
                  </a:cubicBezTo>
                  <a:lnTo>
                    <a:pt x="4504" y="425"/>
                  </a:lnTo>
                  <a:close/>
                  <a:moveTo>
                    <a:pt x="7743" y="10737"/>
                  </a:moveTo>
                  <a:cubicBezTo>
                    <a:pt x="7868" y="10737"/>
                    <a:pt x="7974" y="10838"/>
                    <a:pt x="7974" y="10963"/>
                  </a:cubicBezTo>
                  <a:lnTo>
                    <a:pt x="7974" y="11194"/>
                  </a:lnTo>
                  <a:lnTo>
                    <a:pt x="7743" y="11194"/>
                  </a:lnTo>
                  <a:cubicBezTo>
                    <a:pt x="7741" y="11194"/>
                    <a:pt x="7739" y="11194"/>
                    <a:pt x="7738" y="11194"/>
                  </a:cubicBezTo>
                  <a:cubicBezTo>
                    <a:pt x="7473" y="11194"/>
                    <a:pt x="7475" y="11593"/>
                    <a:pt x="7743" y="11593"/>
                  </a:cubicBezTo>
                  <a:lnTo>
                    <a:pt x="8171" y="11593"/>
                  </a:lnTo>
                  <a:cubicBezTo>
                    <a:pt x="8301" y="11593"/>
                    <a:pt x="8402" y="11699"/>
                    <a:pt x="8402" y="11824"/>
                  </a:cubicBezTo>
                  <a:lnTo>
                    <a:pt x="8402" y="13114"/>
                  </a:lnTo>
                  <a:lnTo>
                    <a:pt x="8402" y="13119"/>
                  </a:lnTo>
                  <a:cubicBezTo>
                    <a:pt x="8402" y="13244"/>
                    <a:pt x="8301" y="13345"/>
                    <a:pt x="8176" y="13345"/>
                  </a:cubicBezTo>
                  <a:lnTo>
                    <a:pt x="1718" y="13345"/>
                  </a:lnTo>
                  <a:cubicBezTo>
                    <a:pt x="1593" y="13345"/>
                    <a:pt x="1487" y="13244"/>
                    <a:pt x="1487" y="13119"/>
                  </a:cubicBezTo>
                  <a:lnTo>
                    <a:pt x="1487" y="11824"/>
                  </a:lnTo>
                  <a:cubicBezTo>
                    <a:pt x="1487" y="11699"/>
                    <a:pt x="1593" y="11598"/>
                    <a:pt x="1718" y="11598"/>
                  </a:cubicBezTo>
                  <a:lnTo>
                    <a:pt x="6881" y="11598"/>
                  </a:lnTo>
                  <a:cubicBezTo>
                    <a:pt x="7151" y="11598"/>
                    <a:pt x="7151" y="11194"/>
                    <a:pt x="6881" y="11194"/>
                  </a:cubicBezTo>
                  <a:lnTo>
                    <a:pt x="1920" y="11194"/>
                  </a:lnTo>
                  <a:lnTo>
                    <a:pt x="1920" y="10963"/>
                  </a:lnTo>
                  <a:cubicBezTo>
                    <a:pt x="1920" y="10838"/>
                    <a:pt x="2021" y="10737"/>
                    <a:pt x="2147" y="10737"/>
                  </a:cubicBezTo>
                  <a:close/>
                  <a:moveTo>
                    <a:pt x="4336" y="1"/>
                  </a:moveTo>
                  <a:cubicBezTo>
                    <a:pt x="4318" y="1"/>
                    <a:pt x="4301" y="1"/>
                    <a:pt x="4283" y="2"/>
                  </a:cubicBezTo>
                  <a:cubicBezTo>
                    <a:pt x="4177" y="7"/>
                    <a:pt x="4100" y="93"/>
                    <a:pt x="4100" y="199"/>
                  </a:cubicBezTo>
                  <a:lnTo>
                    <a:pt x="4100" y="868"/>
                  </a:lnTo>
                  <a:cubicBezTo>
                    <a:pt x="3944" y="859"/>
                    <a:pt x="3821" y="858"/>
                    <a:pt x="3742" y="858"/>
                  </a:cubicBezTo>
                  <a:cubicBezTo>
                    <a:pt x="3688" y="858"/>
                    <a:pt x="3655" y="858"/>
                    <a:pt x="3643" y="858"/>
                  </a:cubicBezTo>
                  <a:cubicBezTo>
                    <a:pt x="3390" y="878"/>
                    <a:pt x="3402" y="1263"/>
                    <a:pt x="3658" y="1263"/>
                  </a:cubicBezTo>
                  <a:cubicBezTo>
                    <a:pt x="3659" y="1263"/>
                    <a:pt x="3661" y="1263"/>
                    <a:pt x="3662" y="1263"/>
                  </a:cubicBezTo>
                  <a:cubicBezTo>
                    <a:pt x="3665" y="1263"/>
                    <a:pt x="3700" y="1261"/>
                    <a:pt x="3762" y="1261"/>
                  </a:cubicBezTo>
                  <a:cubicBezTo>
                    <a:pt x="4211" y="1261"/>
                    <a:pt x="6064" y="1328"/>
                    <a:pt x="7218" y="2432"/>
                  </a:cubicBezTo>
                  <a:cubicBezTo>
                    <a:pt x="7863" y="3048"/>
                    <a:pt x="8185" y="3890"/>
                    <a:pt x="8185" y="4934"/>
                  </a:cubicBezTo>
                  <a:cubicBezTo>
                    <a:pt x="8185" y="6065"/>
                    <a:pt x="7940" y="6782"/>
                    <a:pt x="7675" y="7542"/>
                  </a:cubicBezTo>
                  <a:cubicBezTo>
                    <a:pt x="7415" y="8302"/>
                    <a:pt x="7141" y="9096"/>
                    <a:pt x="7112" y="10328"/>
                  </a:cubicBezTo>
                  <a:lnTo>
                    <a:pt x="2479" y="10328"/>
                  </a:lnTo>
                  <a:cubicBezTo>
                    <a:pt x="2387" y="10121"/>
                    <a:pt x="2344" y="9895"/>
                    <a:pt x="2349" y="9669"/>
                  </a:cubicBezTo>
                  <a:cubicBezTo>
                    <a:pt x="2349" y="9135"/>
                    <a:pt x="2676" y="7917"/>
                    <a:pt x="4875" y="5723"/>
                  </a:cubicBezTo>
                  <a:cubicBezTo>
                    <a:pt x="5006" y="5587"/>
                    <a:pt x="4906" y="5375"/>
                    <a:pt x="4734" y="5375"/>
                  </a:cubicBezTo>
                  <a:cubicBezTo>
                    <a:pt x="4718" y="5375"/>
                    <a:pt x="4700" y="5377"/>
                    <a:pt x="4682" y="5381"/>
                  </a:cubicBezTo>
                  <a:cubicBezTo>
                    <a:pt x="4680" y="5381"/>
                    <a:pt x="4560" y="5411"/>
                    <a:pt x="4367" y="5411"/>
                  </a:cubicBezTo>
                  <a:cubicBezTo>
                    <a:pt x="4120" y="5411"/>
                    <a:pt x="3755" y="5362"/>
                    <a:pt x="3369" y="5141"/>
                  </a:cubicBezTo>
                  <a:cubicBezTo>
                    <a:pt x="3273" y="5089"/>
                    <a:pt x="3168" y="5064"/>
                    <a:pt x="3064" y="5064"/>
                  </a:cubicBezTo>
                  <a:cubicBezTo>
                    <a:pt x="2917" y="5064"/>
                    <a:pt x="2770" y="5114"/>
                    <a:pt x="2652" y="5213"/>
                  </a:cubicBezTo>
                  <a:cubicBezTo>
                    <a:pt x="2401" y="5414"/>
                    <a:pt x="1923" y="5693"/>
                    <a:pt x="1217" y="5693"/>
                  </a:cubicBezTo>
                  <a:cubicBezTo>
                    <a:pt x="1028" y="5693"/>
                    <a:pt x="823" y="5673"/>
                    <a:pt x="602" y="5627"/>
                  </a:cubicBezTo>
                  <a:lnTo>
                    <a:pt x="434" y="4785"/>
                  </a:lnTo>
                  <a:lnTo>
                    <a:pt x="2507" y="2711"/>
                  </a:lnTo>
                  <a:cubicBezTo>
                    <a:pt x="2546" y="2672"/>
                    <a:pt x="2565" y="2624"/>
                    <a:pt x="2565" y="2567"/>
                  </a:cubicBezTo>
                  <a:lnTo>
                    <a:pt x="2565" y="2302"/>
                  </a:lnTo>
                  <a:cubicBezTo>
                    <a:pt x="2565" y="2182"/>
                    <a:pt x="2657" y="2085"/>
                    <a:pt x="2772" y="2076"/>
                  </a:cubicBezTo>
                  <a:cubicBezTo>
                    <a:pt x="2915" y="2062"/>
                    <a:pt x="3136" y="2047"/>
                    <a:pt x="3407" y="2047"/>
                  </a:cubicBezTo>
                  <a:cubicBezTo>
                    <a:pt x="3915" y="2047"/>
                    <a:pt x="4599" y="2100"/>
                    <a:pt x="5279" y="2316"/>
                  </a:cubicBezTo>
                  <a:cubicBezTo>
                    <a:pt x="5306" y="2326"/>
                    <a:pt x="5331" y="2330"/>
                    <a:pt x="5354" y="2330"/>
                  </a:cubicBezTo>
                  <a:cubicBezTo>
                    <a:pt x="5565" y="2330"/>
                    <a:pt x="5642" y="1996"/>
                    <a:pt x="5399" y="1931"/>
                  </a:cubicBezTo>
                  <a:cubicBezTo>
                    <a:pt x="4672" y="1702"/>
                    <a:pt x="3944" y="1647"/>
                    <a:pt x="3405" y="1647"/>
                  </a:cubicBezTo>
                  <a:cubicBezTo>
                    <a:pt x="3118" y="1647"/>
                    <a:pt x="2884" y="1663"/>
                    <a:pt x="2734" y="1676"/>
                  </a:cubicBezTo>
                  <a:cubicBezTo>
                    <a:pt x="2411" y="1705"/>
                    <a:pt x="2161" y="1980"/>
                    <a:pt x="2161" y="2307"/>
                  </a:cubicBezTo>
                  <a:lnTo>
                    <a:pt x="2161" y="2485"/>
                  </a:lnTo>
                  <a:lnTo>
                    <a:pt x="68" y="4578"/>
                  </a:lnTo>
                  <a:cubicBezTo>
                    <a:pt x="25" y="4626"/>
                    <a:pt x="1" y="4693"/>
                    <a:pt x="15" y="4761"/>
                  </a:cubicBezTo>
                  <a:lnTo>
                    <a:pt x="232" y="5834"/>
                  </a:lnTo>
                  <a:cubicBezTo>
                    <a:pt x="246" y="5911"/>
                    <a:pt x="304" y="5973"/>
                    <a:pt x="381" y="5993"/>
                  </a:cubicBezTo>
                  <a:cubicBezTo>
                    <a:pt x="684" y="6068"/>
                    <a:pt x="962" y="6100"/>
                    <a:pt x="1216" y="6100"/>
                  </a:cubicBezTo>
                  <a:cubicBezTo>
                    <a:pt x="2041" y="6100"/>
                    <a:pt x="2605" y="5765"/>
                    <a:pt x="2907" y="5526"/>
                  </a:cubicBezTo>
                  <a:cubicBezTo>
                    <a:pt x="2951" y="5487"/>
                    <a:pt x="3006" y="5467"/>
                    <a:pt x="3063" y="5467"/>
                  </a:cubicBezTo>
                  <a:cubicBezTo>
                    <a:pt x="3099" y="5467"/>
                    <a:pt x="3136" y="5475"/>
                    <a:pt x="3171" y="5492"/>
                  </a:cubicBezTo>
                  <a:cubicBezTo>
                    <a:pt x="3494" y="5680"/>
                    <a:pt x="3855" y="5786"/>
                    <a:pt x="4225" y="5810"/>
                  </a:cubicBezTo>
                  <a:cubicBezTo>
                    <a:pt x="2353" y="7773"/>
                    <a:pt x="1949" y="8985"/>
                    <a:pt x="1949" y="9669"/>
                  </a:cubicBezTo>
                  <a:cubicBezTo>
                    <a:pt x="1944" y="9895"/>
                    <a:pt x="1978" y="10121"/>
                    <a:pt x="2050" y="10337"/>
                  </a:cubicBezTo>
                  <a:cubicBezTo>
                    <a:pt x="1742" y="10386"/>
                    <a:pt x="1521" y="10650"/>
                    <a:pt x="1521" y="10958"/>
                  </a:cubicBezTo>
                  <a:lnTo>
                    <a:pt x="1521" y="11223"/>
                  </a:lnTo>
                  <a:cubicBezTo>
                    <a:pt x="1261" y="11309"/>
                    <a:pt x="1088" y="11550"/>
                    <a:pt x="1088" y="11824"/>
                  </a:cubicBezTo>
                  <a:lnTo>
                    <a:pt x="1088" y="13114"/>
                  </a:lnTo>
                  <a:cubicBezTo>
                    <a:pt x="1088" y="13465"/>
                    <a:pt x="1372" y="13744"/>
                    <a:pt x="1718" y="13744"/>
                  </a:cubicBezTo>
                  <a:lnTo>
                    <a:pt x="8176" y="13744"/>
                  </a:lnTo>
                  <a:cubicBezTo>
                    <a:pt x="8522" y="13744"/>
                    <a:pt x="8806" y="13465"/>
                    <a:pt x="8806" y="13114"/>
                  </a:cubicBezTo>
                  <a:lnTo>
                    <a:pt x="8806" y="11824"/>
                  </a:lnTo>
                  <a:cubicBezTo>
                    <a:pt x="8806" y="11550"/>
                    <a:pt x="8633" y="11309"/>
                    <a:pt x="8378" y="11223"/>
                  </a:cubicBezTo>
                  <a:lnTo>
                    <a:pt x="8378" y="10963"/>
                  </a:lnTo>
                  <a:cubicBezTo>
                    <a:pt x="8373" y="10612"/>
                    <a:pt x="8094" y="10328"/>
                    <a:pt x="7743" y="10328"/>
                  </a:cubicBezTo>
                  <a:lnTo>
                    <a:pt x="7516" y="10328"/>
                  </a:lnTo>
                  <a:cubicBezTo>
                    <a:pt x="7545" y="9163"/>
                    <a:pt x="7805" y="8403"/>
                    <a:pt x="8060" y="7677"/>
                  </a:cubicBezTo>
                  <a:cubicBezTo>
                    <a:pt x="8320" y="6916"/>
                    <a:pt x="8590" y="6132"/>
                    <a:pt x="8590" y="4939"/>
                  </a:cubicBezTo>
                  <a:cubicBezTo>
                    <a:pt x="8590" y="3774"/>
                    <a:pt x="8224" y="2836"/>
                    <a:pt x="7497" y="2143"/>
                  </a:cubicBezTo>
                  <a:cubicBezTo>
                    <a:pt x="6920" y="1595"/>
                    <a:pt x="6208" y="1277"/>
                    <a:pt x="5548" y="1099"/>
                  </a:cubicBezTo>
                  <a:cubicBezTo>
                    <a:pt x="5414" y="512"/>
                    <a:pt x="5091" y="242"/>
                    <a:pt x="4841" y="122"/>
                  </a:cubicBezTo>
                  <a:cubicBezTo>
                    <a:pt x="4684" y="44"/>
                    <a:pt x="4511" y="1"/>
                    <a:pt x="4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857400" y="2959723"/>
              <a:ext cx="24995" cy="16261"/>
            </a:xfrm>
            <a:custGeom>
              <a:rect b="b" l="l" r="r" t="t"/>
              <a:pathLst>
                <a:path extrusionOk="0" h="620" w="953">
                  <a:moveTo>
                    <a:pt x="293" y="0"/>
                  </a:moveTo>
                  <a:cubicBezTo>
                    <a:pt x="109" y="0"/>
                    <a:pt x="1" y="281"/>
                    <a:pt x="212" y="382"/>
                  </a:cubicBezTo>
                  <a:cubicBezTo>
                    <a:pt x="323" y="445"/>
                    <a:pt x="434" y="507"/>
                    <a:pt x="530" y="575"/>
                  </a:cubicBezTo>
                  <a:cubicBezTo>
                    <a:pt x="573" y="606"/>
                    <a:pt x="615" y="619"/>
                    <a:pt x="655" y="619"/>
                  </a:cubicBezTo>
                  <a:cubicBezTo>
                    <a:pt x="832" y="619"/>
                    <a:pt x="952" y="360"/>
                    <a:pt x="756" y="243"/>
                  </a:cubicBezTo>
                  <a:cubicBezTo>
                    <a:pt x="641" y="166"/>
                    <a:pt x="525" y="94"/>
                    <a:pt x="400" y="31"/>
                  </a:cubicBezTo>
                  <a:cubicBezTo>
                    <a:pt x="363" y="9"/>
                    <a:pt x="32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2783963" y="2968588"/>
              <a:ext cx="10622" cy="16314"/>
            </a:xfrm>
            <a:custGeom>
              <a:rect b="b" l="l" r="r" t="t"/>
              <a:pathLst>
                <a:path extrusionOk="0" h="622" w="405">
                  <a:moveTo>
                    <a:pt x="202" y="1"/>
                  </a:moveTo>
                  <a:cubicBezTo>
                    <a:pt x="92" y="1"/>
                    <a:pt x="0" y="92"/>
                    <a:pt x="0" y="203"/>
                  </a:cubicBezTo>
                  <a:lnTo>
                    <a:pt x="0" y="420"/>
                  </a:lnTo>
                  <a:cubicBezTo>
                    <a:pt x="0" y="554"/>
                    <a:pt x="101" y="622"/>
                    <a:pt x="202" y="622"/>
                  </a:cubicBezTo>
                  <a:cubicBezTo>
                    <a:pt x="303" y="622"/>
                    <a:pt x="405" y="554"/>
                    <a:pt x="405" y="420"/>
                  </a:cubicBezTo>
                  <a:lnTo>
                    <a:pt x="405" y="203"/>
                  </a:lnTo>
                  <a:cubicBezTo>
                    <a:pt x="405" y="92"/>
                    <a:pt x="313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5"/>
          <p:cNvSpPr txBox="1"/>
          <p:nvPr>
            <p:ph type="title"/>
          </p:nvPr>
        </p:nvSpPr>
        <p:spPr>
          <a:xfrm>
            <a:off x="720000" y="45435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de caracterÍsticas</a:t>
            </a:r>
            <a:endParaRPr/>
          </a:p>
        </p:txBody>
      </p:sp>
      <p:grpSp>
        <p:nvGrpSpPr>
          <p:cNvPr id="912" name="Google Shape;912;p35"/>
          <p:cNvGrpSpPr/>
          <p:nvPr/>
        </p:nvGrpSpPr>
        <p:grpSpPr>
          <a:xfrm>
            <a:off x="7170005" y="4087397"/>
            <a:ext cx="379381" cy="366792"/>
            <a:chOff x="7550155" y="1510497"/>
            <a:chExt cx="379381" cy="366792"/>
          </a:xfrm>
        </p:grpSpPr>
        <p:sp>
          <p:nvSpPr>
            <p:cNvPr id="913" name="Google Shape;913;p35"/>
            <p:cNvSpPr/>
            <p:nvPr/>
          </p:nvSpPr>
          <p:spPr>
            <a:xfrm>
              <a:off x="7550155" y="1515926"/>
              <a:ext cx="379381" cy="355907"/>
            </a:xfrm>
            <a:custGeom>
              <a:rect b="b" l="l" r="r" t="t"/>
              <a:pathLst>
                <a:path extrusionOk="0" h="13570" w="14465">
                  <a:moveTo>
                    <a:pt x="7232" y="0"/>
                  </a:moveTo>
                  <a:cubicBezTo>
                    <a:pt x="7232" y="0"/>
                    <a:pt x="3960" y="1963"/>
                    <a:pt x="1444" y="1963"/>
                  </a:cubicBezTo>
                  <a:cubicBezTo>
                    <a:pt x="1444" y="1963"/>
                    <a:pt x="0" y="11163"/>
                    <a:pt x="7232" y="13569"/>
                  </a:cubicBezTo>
                  <a:cubicBezTo>
                    <a:pt x="14464" y="11163"/>
                    <a:pt x="13016" y="1963"/>
                    <a:pt x="13016" y="1963"/>
                  </a:cubicBezTo>
                  <a:cubicBezTo>
                    <a:pt x="10500" y="1963"/>
                    <a:pt x="7232" y="0"/>
                    <a:pt x="7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7732515" y="1566650"/>
              <a:ext cx="197021" cy="305183"/>
            </a:xfrm>
            <a:custGeom>
              <a:rect b="b" l="l" r="r" t="t"/>
              <a:pathLst>
                <a:path extrusionOk="0" h="11636" w="7512">
                  <a:moveTo>
                    <a:pt x="5510" y="1"/>
                  </a:moveTo>
                  <a:cubicBezTo>
                    <a:pt x="5510" y="10"/>
                    <a:pt x="5510" y="20"/>
                    <a:pt x="5515" y="29"/>
                  </a:cubicBezTo>
                  <a:cubicBezTo>
                    <a:pt x="5515" y="29"/>
                    <a:pt x="6924" y="8998"/>
                    <a:pt x="0" y="11539"/>
                  </a:cubicBezTo>
                  <a:cubicBezTo>
                    <a:pt x="92" y="11573"/>
                    <a:pt x="183" y="11606"/>
                    <a:pt x="275" y="11635"/>
                  </a:cubicBezTo>
                  <a:cubicBezTo>
                    <a:pt x="7511" y="9234"/>
                    <a:pt x="6063" y="29"/>
                    <a:pt x="6063" y="29"/>
                  </a:cubicBezTo>
                  <a:cubicBezTo>
                    <a:pt x="5880" y="29"/>
                    <a:pt x="5697" y="20"/>
                    <a:pt x="5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7588264" y="1550887"/>
              <a:ext cx="302901" cy="284463"/>
            </a:xfrm>
            <a:custGeom>
              <a:rect b="b" l="l" r="r" t="t"/>
              <a:pathLst>
                <a:path extrusionOk="0" h="10846" w="11549">
                  <a:moveTo>
                    <a:pt x="5779" y="0"/>
                  </a:moveTo>
                  <a:cubicBezTo>
                    <a:pt x="5779" y="0"/>
                    <a:pt x="3167" y="1573"/>
                    <a:pt x="1155" y="1573"/>
                  </a:cubicBezTo>
                  <a:cubicBezTo>
                    <a:pt x="1155" y="1573"/>
                    <a:pt x="0" y="8926"/>
                    <a:pt x="5775" y="10846"/>
                  </a:cubicBezTo>
                  <a:cubicBezTo>
                    <a:pt x="11549" y="8926"/>
                    <a:pt x="10399" y="1573"/>
                    <a:pt x="10399" y="1573"/>
                  </a:cubicBezTo>
                  <a:cubicBezTo>
                    <a:pt x="8387" y="1573"/>
                    <a:pt x="5779" y="0"/>
                    <a:pt x="5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7732646" y="1591120"/>
              <a:ext cx="158650" cy="244230"/>
            </a:xfrm>
            <a:custGeom>
              <a:rect b="b" l="l" r="r" t="t"/>
              <a:pathLst>
                <a:path extrusionOk="0" h="9312" w="6049">
                  <a:moveTo>
                    <a:pt x="4335" y="1"/>
                  </a:moveTo>
                  <a:lnTo>
                    <a:pt x="4335" y="1"/>
                  </a:lnTo>
                  <a:cubicBezTo>
                    <a:pt x="4340" y="15"/>
                    <a:pt x="4345" y="25"/>
                    <a:pt x="4345" y="39"/>
                  </a:cubicBezTo>
                  <a:cubicBezTo>
                    <a:pt x="4345" y="39"/>
                    <a:pt x="5466" y="7156"/>
                    <a:pt x="0" y="9211"/>
                  </a:cubicBezTo>
                  <a:cubicBezTo>
                    <a:pt x="87" y="9244"/>
                    <a:pt x="178" y="9278"/>
                    <a:pt x="274" y="9312"/>
                  </a:cubicBezTo>
                  <a:cubicBezTo>
                    <a:pt x="6048" y="7392"/>
                    <a:pt x="4894" y="39"/>
                    <a:pt x="4894" y="39"/>
                  </a:cubicBezTo>
                  <a:cubicBezTo>
                    <a:pt x="4706" y="35"/>
                    <a:pt x="4518" y="25"/>
                    <a:pt x="4335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7711428" y="1603001"/>
              <a:ext cx="56809" cy="81305"/>
            </a:xfrm>
            <a:custGeom>
              <a:rect b="b" l="l" r="r" t="t"/>
              <a:pathLst>
                <a:path extrusionOk="0" h="3100" w="2166">
                  <a:moveTo>
                    <a:pt x="1083" y="0"/>
                  </a:moveTo>
                  <a:cubicBezTo>
                    <a:pt x="482" y="0"/>
                    <a:pt x="1" y="486"/>
                    <a:pt x="1" y="1083"/>
                  </a:cubicBezTo>
                  <a:lnTo>
                    <a:pt x="1" y="2016"/>
                  </a:lnTo>
                  <a:cubicBezTo>
                    <a:pt x="1" y="2613"/>
                    <a:pt x="482" y="3094"/>
                    <a:pt x="1083" y="3099"/>
                  </a:cubicBezTo>
                  <a:cubicBezTo>
                    <a:pt x="1680" y="3094"/>
                    <a:pt x="2161" y="2613"/>
                    <a:pt x="2166" y="2016"/>
                  </a:cubicBezTo>
                  <a:lnTo>
                    <a:pt x="2166" y="1083"/>
                  </a:lnTo>
                  <a:cubicBezTo>
                    <a:pt x="2161" y="486"/>
                    <a:pt x="1680" y="0"/>
                    <a:pt x="1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7732646" y="1603001"/>
              <a:ext cx="35591" cy="81305"/>
            </a:xfrm>
            <a:custGeom>
              <a:rect b="b" l="l" r="r" t="t"/>
              <a:pathLst>
                <a:path extrusionOk="0" h="3100" w="1357">
                  <a:moveTo>
                    <a:pt x="274" y="0"/>
                  </a:moveTo>
                  <a:cubicBezTo>
                    <a:pt x="178" y="0"/>
                    <a:pt x="87" y="10"/>
                    <a:pt x="0" y="34"/>
                  </a:cubicBezTo>
                  <a:cubicBezTo>
                    <a:pt x="476" y="159"/>
                    <a:pt x="804" y="592"/>
                    <a:pt x="808" y="1083"/>
                  </a:cubicBezTo>
                  <a:lnTo>
                    <a:pt x="808" y="2016"/>
                  </a:lnTo>
                  <a:cubicBezTo>
                    <a:pt x="804" y="2507"/>
                    <a:pt x="476" y="2935"/>
                    <a:pt x="0" y="3061"/>
                  </a:cubicBezTo>
                  <a:cubicBezTo>
                    <a:pt x="87" y="3085"/>
                    <a:pt x="178" y="3099"/>
                    <a:pt x="274" y="3099"/>
                  </a:cubicBezTo>
                  <a:cubicBezTo>
                    <a:pt x="871" y="3094"/>
                    <a:pt x="1352" y="2613"/>
                    <a:pt x="1357" y="2016"/>
                  </a:cubicBezTo>
                  <a:lnTo>
                    <a:pt x="1357" y="1083"/>
                  </a:lnTo>
                  <a:cubicBezTo>
                    <a:pt x="1352" y="486"/>
                    <a:pt x="871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7680401" y="1684149"/>
              <a:ext cx="118758" cy="76611"/>
            </a:xfrm>
            <a:custGeom>
              <a:rect b="b" l="l" r="r" t="t"/>
              <a:pathLst>
                <a:path extrusionOk="0" h="2921" w="4528">
                  <a:moveTo>
                    <a:pt x="2266" y="0"/>
                  </a:moveTo>
                  <a:cubicBezTo>
                    <a:pt x="1068" y="15"/>
                    <a:pt x="0" y="996"/>
                    <a:pt x="0" y="2190"/>
                  </a:cubicBezTo>
                  <a:lnTo>
                    <a:pt x="0" y="2921"/>
                  </a:lnTo>
                  <a:lnTo>
                    <a:pt x="2266" y="2921"/>
                  </a:lnTo>
                  <a:lnTo>
                    <a:pt x="4528" y="2916"/>
                  </a:lnTo>
                  <a:lnTo>
                    <a:pt x="4528" y="2190"/>
                  </a:lnTo>
                  <a:cubicBezTo>
                    <a:pt x="4528" y="996"/>
                    <a:pt x="3460" y="15"/>
                    <a:pt x="2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7732646" y="1684149"/>
              <a:ext cx="66513" cy="76611"/>
            </a:xfrm>
            <a:custGeom>
              <a:rect b="b" l="l" r="r" t="t"/>
              <a:pathLst>
                <a:path extrusionOk="0" h="2921" w="2536">
                  <a:moveTo>
                    <a:pt x="274" y="0"/>
                  </a:moveTo>
                  <a:cubicBezTo>
                    <a:pt x="178" y="5"/>
                    <a:pt x="87" y="10"/>
                    <a:pt x="0" y="24"/>
                  </a:cubicBezTo>
                  <a:cubicBezTo>
                    <a:pt x="1083" y="169"/>
                    <a:pt x="1992" y="1088"/>
                    <a:pt x="1992" y="2194"/>
                  </a:cubicBezTo>
                  <a:lnTo>
                    <a:pt x="1992" y="2921"/>
                  </a:lnTo>
                  <a:lnTo>
                    <a:pt x="2536" y="2921"/>
                  </a:lnTo>
                  <a:lnTo>
                    <a:pt x="2536" y="2190"/>
                  </a:lnTo>
                  <a:cubicBezTo>
                    <a:pt x="2536" y="996"/>
                    <a:pt x="1468" y="19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7725328" y="1684175"/>
              <a:ext cx="28903" cy="16917"/>
            </a:xfrm>
            <a:custGeom>
              <a:rect b="b" l="l" r="r" t="t"/>
              <a:pathLst>
                <a:path extrusionOk="0" h="645" w="1102">
                  <a:moveTo>
                    <a:pt x="551" y="0"/>
                  </a:moveTo>
                  <a:cubicBezTo>
                    <a:pt x="366" y="0"/>
                    <a:pt x="180" y="26"/>
                    <a:pt x="0" y="76"/>
                  </a:cubicBezTo>
                  <a:lnTo>
                    <a:pt x="294" y="644"/>
                  </a:lnTo>
                  <a:lnTo>
                    <a:pt x="813" y="644"/>
                  </a:lnTo>
                  <a:lnTo>
                    <a:pt x="1102" y="76"/>
                  </a:lnTo>
                  <a:cubicBezTo>
                    <a:pt x="921" y="26"/>
                    <a:pt x="736" y="0"/>
                    <a:pt x="551" y="0"/>
                  </a:cubicBez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7725328" y="1684175"/>
              <a:ext cx="28903" cy="16917"/>
            </a:xfrm>
            <a:custGeom>
              <a:rect b="b" l="l" r="r" t="t"/>
              <a:pathLst>
                <a:path extrusionOk="0" h="645" w="1102">
                  <a:moveTo>
                    <a:pt x="551" y="0"/>
                  </a:moveTo>
                  <a:cubicBezTo>
                    <a:pt x="366" y="0"/>
                    <a:pt x="180" y="26"/>
                    <a:pt x="0" y="76"/>
                  </a:cubicBezTo>
                  <a:lnTo>
                    <a:pt x="294" y="644"/>
                  </a:lnTo>
                  <a:lnTo>
                    <a:pt x="813" y="644"/>
                  </a:lnTo>
                  <a:lnTo>
                    <a:pt x="1102" y="76"/>
                  </a:lnTo>
                  <a:cubicBezTo>
                    <a:pt x="921" y="26"/>
                    <a:pt x="736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7725066" y="1701066"/>
              <a:ext cx="29427" cy="47708"/>
            </a:xfrm>
            <a:custGeom>
              <a:rect b="b" l="l" r="r" t="t"/>
              <a:pathLst>
                <a:path extrusionOk="0" h="1819" w="1122">
                  <a:moveTo>
                    <a:pt x="304" y="0"/>
                  </a:moveTo>
                  <a:lnTo>
                    <a:pt x="0" y="1309"/>
                  </a:lnTo>
                  <a:lnTo>
                    <a:pt x="563" y="1819"/>
                  </a:lnTo>
                  <a:lnTo>
                    <a:pt x="1122" y="1309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7674972" y="1597572"/>
              <a:ext cx="129616" cy="168512"/>
            </a:xfrm>
            <a:custGeom>
              <a:rect b="b" l="l" r="r" t="t"/>
              <a:pathLst>
                <a:path extrusionOk="0" h="6425" w="4942">
                  <a:moveTo>
                    <a:pt x="2680" y="1117"/>
                  </a:moveTo>
                  <a:cubicBezTo>
                    <a:pt x="2680" y="1117"/>
                    <a:pt x="2868" y="1612"/>
                    <a:pt x="3349" y="1728"/>
                  </a:cubicBezTo>
                  <a:lnTo>
                    <a:pt x="3349" y="2219"/>
                  </a:lnTo>
                  <a:cubicBezTo>
                    <a:pt x="3349" y="2690"/>
                    <a:pt x="2979" y="3075"/>
                    <a:pt x="2507" y="3094"/>
                  </a:cubicBezTo>
                  <a:lnTo>
                    <a:pt x="2435" y="3094"/>
                  </a:lnTo>
                  <a:cubicBezTo>
                    <a:pt x="1963" y="3075"/>
                    <a:pt x="1593" y="2690"/>
                    <a:pt x="1593" y="2219"/>
                  </a:cubicBezTo>
                  <a:lnTo>
                    <a:pt x="1593" y="1747"/>
                  </a:lnTo>
                  <a:lnTo>
                    <a:pt x="1593" y="1742"/>
                  </a:lnTo>
                  <a:cubicBezTo>
                    <a:pt x="2387" y="1660"/>
                    <a:pt x="2680" y="1117"/>
                    <a:pt x="2680" y="1117"/>
                  </a:cubicBezTo>
                  <a:close/>
                  <a:moveTo>
                    <a:pt x="2570" y="3508"/>
                  </a:moveTo>
                  <a:cubicBezTo>
                    <a:pt x="2603" y="3508"/>
                    <a:pt x="2632" y="3513"/>
                    <a:pt x="2661" y="3518"/>
                  </a:cubicBezTo>
                  <a:lnTo>
                    <a:pt x="2709" y="3523"/>
                  </a:lnTo>
                  <a:lnTo>
                    <a:pt x="2608" y="3734"/>
                  </a:lnTo>
                  <a:lnTo>
                    <a:pt x="2334" y="3734"/>
                  </a:lnTo>
                  <a:lnTo>
                    <a:pt x="2228" y="3523"/>
                  </a:lnTo>
                  <a:lnTo>
                    <a:pt x="2276" y="3518"/>
                  </a:lnTo>
                  <a:cubicBezTo>
                    <a:pt x="2305" y="3513"/>
                    <a:pt x="2334" y="3513"/>
                    <a:pt x="2368" y="3508"/>
                  </a:cubicBezTo>
                  <a:close/>
                  <a:moveTo>
                    <a:pt x="2570" y="4148"/>
                  </a:moveTo>
                  <a:lnTo>
                    <a:pt x="2810" y="5178"/>
                  </a:lnTo>
                  <a:lnTo>
                    <a:pt x="2473" y="5486"/>
                  </a:lnTo>
                  <a:lnTo>
                    <a:pt x="2137" y="5178"/>
                  </a:lnTo>
                  <a:lnTo>
                    <a:pt x="2372" y="4148"/>
                  </a:lnTo>
                  <a:close/>
                  <a:moveTo>
                    <a:pt x="3128" y="3624"/>
                  </a:moveTo>
                  <a:cubicBezTo>
                    <a:pt x="3421" y="3729"/>
                    <a:pt x="3691" y="3893"/>
                    <a:pt x="3917" y="4110"/>
                  </a:cubicBezTo>
                  <a:cubicBezTo>
                    <a:pt x="4302" y="4466"/>
                    <a:pt x="4523" y="4966"/>
                    <a:pt x="4533" y="5491"/>
                  </a:cubicBezTo>
                  <a:lnTo>
                    <a:pt x="4533" y="6015"/>
                  </a:lnTo>
                  <a:lnTo>
                    <a:pt x="409" y="6015"/>
                  </a:lnTo>
                  <a:lnTo>
                    <a:pt x="409" y="5491"/>
                  </a:lnTo>
                  <a:cubicBezTo>
                    <a:pt x="419" y="4961"/>
                    <a:pt x="640" y="4461"/>
                    <a:pt x="1030" y="4110"/>
                  </a:cubicBezTo>
                  <a:cubicBezTo>
                    <a:pt x="1256" y="3893"/>
                    <a:pt x="1525" y="3729"/>
                    <a:pt x="1819" y="3628"/>
                  </a:cubicBezTo>
                  <a:lnTo>
                    <a:pt x="1997" y="3970"/>
                  </a:lnTo>
                  <a:lnTo>
                    <a:pt x="1713" y="5207"/>
                  </a:lnTo>
                  <a:cubicBezTo>
                    <a:pt x="1694" y="5279"/>
                    <a:pt x="1718" y="5356"/>
                    <a:pt x="1771" y="5404"/>
                  </a:cubicBezTo>
                  <a:lnTo>
                    <a:pt x="2334" y="5919"/>
                  </a:lnTo>
                  <a:cubicBezTo>
                    <a:pt x="2372" y="5955"/>
                    <a:pt x="2422" y="5973"/>
                    <a:pt x="2472" y="5973"/>
                  </a:cubicBezTo>
                  <a:cubicBezTo>
                    <a:pt x="2521" y="5973"/>
                    <a:pt x="2572" y="5955"/>
                    <a:pt x="2613" y="5919"/>
                  </a:cubicBezTo>
                  <a:lnTo>
                    <a:pt x="3176" y="5404"/>
                  </a:lnTo>
                  <a:cubicBezTo>
                    <a:pt x="3229" y="5356"/>
                    <a:pt x="3253" y="5279"/>
                    <a:pt x="3234" y="5207"/>
                  </a:cubicBezTo>
                  <a:lnTo>
                    <a:pt x="2950" y="3970"/>
                  </a:lnTo>
                  <a:lnTo>
                    <a:pt x="3128" y="3624"/>
                  </a:lnTo>
                  <a:close/>
                  <a:moveTo>
                    <a:pt x="2469" y="0"/>
                  </a:moveTo>
                  <a:cubicBezTo>
                    <a:pt x="1761" y="0"/>
                    <a:pt x="1184" y="578"/>
                    <a:pt x="1184" y="1290"/>
                  </a:cubicBezTo>
                  <a:lnTo>
                    <a:pt x="1184" y="2223"/>
                  </a:lnTo>
                  <a:cubicBezTo>
                    <a:pt x="1184" y="2618"/>
                    <a:pt x="1367" y="2993"/>
                    <a:pt x="1679" y="3239"/>
                  </a:cubicBezTo>
                  <a:cubicBezTo>
                    <a:pt x="717" y="3576"/>
                    <a:pt x="0" y="4475"/>
                    <a:pt x="0" y="5491"/>
                  </a:cubicBezTo>
                  <a:lnTo>
                    <a:pt x="0" y="6217"/>
                  </a:lnTo>
                  <a:cubicBezTo>
                    <a:pt x="0" y="6333"/>
                    <a:pt x="92" y="6424"/>
                    <a:pt x="207" y="6424"/>
                  </a:cubicBezTo>
                  <a:lnTo>
                    <a:pt x="4735" y="6424"/>
                  </a:lnTo>
                  <a:cubicBezTo>
                    <a:pt x="4850" y="6424"/>
                    <a:pt x="4942" y="6333"/>
                    <a:pt x="4942" y="6217"/>
                  </a:cubicBezTo>
                  <a:lnTo>
                    <a:pt x="4942" y="5491"/>
                  </a:lnTo>
                  <a:cubicBezTo>
                    <a:pt x="4942" y="4470"/>
                    <a:pt x="4230" y="3571"/>
                    <a:pt x="3262" y="3234"/>
                  </a:cubicBezTo>
                  <a:cubicBezTo>
                    <a:pt x="3575" y="2988"/>
                    <a:pt x="3758" y="2613"/>
                    <a:pt x="3758" y="2219"/>
                  </a:cubicBezTo>
                  <a:lnTo>
                    <a:pt x="3758" y="1290"/>
                  </a:lnTo>
                  <a:cubicBezTo>
                    <a:pt x="3758" y="578"/>
                    <a:pt x="3181" y="0"/>
                    <a:pt x="2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7610609" y="1545563"/>
              <a:ext cx="260229" cy="158204"/>
            </a:xfrm>
            <a:custGeom>
              <a:rect b="b" l="l" r="r" t="t"/>
              <a:pathLst>
                <a:path extrusionOk="0" h="6032" w="9922">
                  <a:moveTo>
                    <a:pt x="4926" y="1"/>
                  </a:moveTo>
                  <a:cubicBezTo>
                    <a:pt x="4889" y="1"/>
                    <a:pt x="4853" y="11"/>
                    <a:pt x="4822" y="30"/>
                  </a:cubicBezTo>
                  <a:cubicBezTo>
                    <a:pt x="4793" y="44"/>
                    <a:pt x="2233" y="1570"/>
                    <a:pt x="303" y="1570"/>
                  </a:cubicBezTo>
                  <a:cubicBezTo>
                    <a:pt x="202" y="1570"/>
                    <a:pt x="116" y="1642"/>
                    <a:pt x="101" y="1743"/>
                  </a:cubicBezTo>
                  <a:cubicBezTo>
                    <a:pt x="29" y="2258"/>
                    <a:pt x="0" y="2773"/>
                    <a:pt x="5" y="3292"/>
                  </a:cubicBezTo>
                  <a:cubicBezTo>
                    <a:pt x="5" y="3408"/>
                    <a:pt x="96" y="3499"/>
                    <a:pt x="207" y="3499"/>
                  </a:cubicBezTo>
                  <a:cubicBezTo>
                    <a:pt x="323" y="3499"/>
                    <a:pt x="414" y="3408"/>
                    <a:pt x="414" y="3292"/>
                  </a:cubicBezTo>
                  <a:cubicBezTo>
                    <a:pt x="409" y="2854"/>
                    <a:pt x="433" y="2412"/>
                    <a:pt x="486" y="1974"/>
                  </a:cubicBezTo>
                  <a:cubicBezTo>
                    <a:pt x="1314" y="1940"/>
                    <a:pt x="2310" y="1675"/>
                    <a:pt x="3450" y="1180"/>
                  </a:cubicBezTo>
                  <a:cubicBezTo>
                    <a:pt x="3955" y="958"/>
                    <a:pt x="4446" y="713"/>
                    <a:pt x="4923" y="444"/>
                  </a:cubicBezTo>
                  <a:cubicBezTo>
                    <a:pt x="5404" y="713"/>
                    <a:pt x="5895" y="958"/>
                    <a:pt x="6400" y="1180"/>
                  </a:cubicBezTo>
                  <a:cubicBezTo>
                    <a:pt x="7540" y="1675"/>
                    <a:pt x="8536" y="1940"/>
                    <a:pt x="9364" y="1974"/>
                  </a:cubicBezTo>
                  <a:cubicBezTo>
                    <a:pt x="9426" y="2484"/>
                    <a:pt x="9551" y="4072"/>
                    <a:pt x="9171" y="5780"/>
                  </a:cubicBezTo>
                  <a:cubicBezTo>
                    <a:pt x="9138" y="5936"/>
                    <a:pt x="9259" y="6031"/>
                    <a:pt x="9377" y="6031"/>
                  </a:cubicBezTo>
                  <a:cubicBezTo>
                    <a:pt x="9462" y="6031"/>
                    <a:pt x="9547" y="5982"/>
                    <a:pt x="9571" y="5871"/>
                  </a:cubicBezTo>
                  <a:cubicBezTo>
                    <a:pt x="9864" y="4514"/>
                    <a:pt x="9922" y="3119"/>
                    <a:pt x="9749" y="1743"/>
                  </a:cubicBezTo>
                  <a:cubicBezTo>
                    <a:pt x="9729" y="1642"/>
                    <a:pt x="9648" y="1570"/>
                    <a:pt x="9547" y="1570"/>
                  </a:cubicBezTo>
                  <a:cubicBezTo>
                    <a:pt x="7617" y="1570"/>
                    <a:pt x="5057" y="44"/>
                    <a:pt x="5033" y="30"/>
                  </a:cubicBezTo>
                  <a:cubicBezTo>
                    <a:pt x="5000" y="11"/>
                    <a:pt x="4962" y="1"/>
                    <a:pt x="4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7611081" y="1647168"/>
              <a:ext cx="246775" cy="193559"/>
            </a:xfrm>
            <a:custGeom>
              <a:rect b="b" l="l" r="r" t="t"/>
              <a:pathLst>
                <a:path extrusionOk="0" h="7380" w="9409">
                  <a:moveTo>
                    <a:pt x="216" y="1"/>
                  </a:moveTo>
                  <a:cubicBezTo>
                    <a:pt x="109" y="1"/>
                    <a:pt x="1" y="76"/>
                    <a:pt x="11" y="217"/>
                  </a:cubicBezTo>
                  <a:cubicBezTo>
                    <a:pt x="107" y="1742"/>
                    <a:pt x="459" y="3085"/>
                    <a:pt x="1055" y="4201"/>
                  </a:cubicBezTo>
                  <a:cubicBezTo>
                    <a:pt x="1883" y="5746"/>
                    <a:pt x="3153" y="6809"/>
                    <a:pt x="4842" y="7372"/>
                  </a:cubicBezTo>
                  <a:cubicBezTo>
                    <a:pt x="4864" y="7377"/>
                    <a:pt x="4885" y="7379"/>
                    <a:pt x="4907" y="7379"/>
                  </a:cubicBezTo>
                  <a:cubicBezTo>
                    <a:pt x="4929" y="7379"/>
                    <a:pt x="4950" y="7377"/>
                    <a:pt x="4972" y="7372"/>
                  </a:cubicBezTo>
                  <a:cubicBezTo>
                    <a:pt x="6064" y="7011"/>
                    <a:pt x="6993" y="6424"/>
                    <a:pt x="7729" y="5640"/>
                  </a:cubicBezTo>
                  <a:cubicBezTo>
                    <a:pt x="8465" y="4855"/>
                    <a:pt x="9023" y="3859"/>
                    <a:pt x="9375" y="2685"/>
                  </a:cubicBezTo>
                  <a:cubicBezTo>
                    <a:pt x="9408" y="2579"/>
                    <a:pt x="9346" y="2459"/>
                    <a:pt x="9240" y="2430"/>
                  </a:cubicBezTo>
                  <a:cubicBezTo>
                    <a:pt x="9220" y="2424"/>
                    <a:pt x="9199" y="2421"/>
                    <a:pt x="9179" y="2421"/>
                  </a:cubicBezTo>
                  <a:cubicBezTo>
                    <a:pt x="9090" y="2421"/>
                    <a:pt x="9008" y="2479"/>
                    <a:pt x="8985" y="2565"/>
                  </a:cubicBezTo>
                  <a:cubicBezTo>
                    <a:pt x="8648" y="3677"/>
                    <a:pt x="8128" y="4615"/>
                    <a:pt x="7431" y="5356"/>
                  </a:cubicBezTo>
                  <a:cubicBezTo>
                    <a:pt x="6757" y="6078"/>
                    <a:pt x="5905" y="6612"/>
                    <a:pt x="4905" y="6953"/>
                  </a:cubicBezTo>
                  <a:cubicBezTo>
                    <a:pt x="3355" y="6424"/>
                    <a:pt x="2181" y="5433"/>
                    <a:pt x="1416" y="4009"/>
                  </a:cubicBezTo>
                  <a:cubicBezTo>
                    <a:pt x="848" y="2940"/>
                    <a:pt x="511" y="1660"/>
                    <a:pt x="420" y="193"/>
                  </a:cubicBezTo>
                  <a:cubicBezTo>
                    <a:pt x="411" y="62"/>
                    <a:pt x="313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7573235" y="1510497"/>
              <a:ext cx="333089" cy="366792"/>
            </a:xfrm>
            <a:custGeom>
              <a:rect b="b" l="l" r="r" t="t"/>
              <a:pathLst>
                <a:path extrusionOk="0" h="13985" w="12700">
                  <a:moveTo>
                    <a:pt x="6348" y="448"/>
                  </a:moveTo>
                  <a:cubicBezTo>
                    <a:pt x="6954" y="789"/>
                    <a:pt x="7575" y="1102"/>
                    <a:pt x="8210" y="1381"/>
                  </a:cubicBezTo>
                  <a:cubicBezTo>
                    <a:pt x="9653" y="2007"/>
                    <a:pt x="10914" y="2344"/>
                    <a:pt x="11948" y="2377"/>
                  </a:cubicBezTo>
                  <a:cubicBezTo>
                    <a:pt x="12025" y="2945"/>
                    <a:pt x="12199" y="4894"/>
                    <a:pt x="11756" y="7030"/>
                  </a:cubicBezTo>
                  <a:cubicBezTo>
                    <a:pt x="11443" y="8512"/>
                    <a:pt x="10899" y="9792"/>
                    <a:pt x="10139" y="10831"/>
                  </a:cubicBezTo>
                  <a:cubicBezTo>
                    <a:pt x="9206" y="12107"/>
                    <a:pt x="7931" y="13026"/>
                    <a:pt x="6352" y="13565"/>
                  </a:cubicBezTo>
                  <a:cubicBezTo>
                    <a:pt x="4774" y="13026"/>
                    <a:pt x="3499" y="12107"/>
                    <a:pt x="2566" y="10836"/>
                  </a:cubicBezTo>
                  <a:cubicBezTo>
                    <a:pt x="1800" y="9797"/>
                    <a:pt x="1262" y="8522"/>
                    <a:pt x="949" y="7045"/>
                  </a:cubicBezTo>
                  <a:cubicBezTo>
                    <a:pt x="501" y="4908"/>
                    <a:pt x="675" y="2950"/>
                    <a:pt x="747" y="2377"/>
                  </a:cubicBezTo>
                  <a:cubicBezTo>
                    <a:pt x="1781" y="2339"/>
                    <a:pt x="3037" y="2007"/>
                    <a:pt x="4481" y="1381"/>
                  </a:cubicBezTo>
                  <a:cubicBezTo>
                    <a:pt x="5121" y="1102"/>
                    <a:pt x="5741" y="789"/>
                    <a:pt x="6348" y="448"/>
                  </a:cubicBezTo>
                  <a:close/>
                  <a:moveTo>
                    <a:pt x="6351" y="0"/>
                  </a:moveTo>
                  <a:cubicBezTo>
                    <a:pt x="6314" y="0"/>
                    <a:pt x="6278" y="10"/>
                    <a:pt x="6247" y="29"/>
                  </a:cubicBezTo>
                  <a:cubicBezTo>
                    <a:pt x="6213" y="48"/>
                    <a:pt x="2999" y="1963"/>
                    <a:pt x="564" y="1963"/>
                  </a:cubicBezTo>
                  <a:cubicBezTo>
                    <a:pt x="463" y="1963"/>
                    <a:pt x="376" y="2040"/>
                    <a:pt x="362" y="2137"/>
                  </a:cubicBezTo>
                  <a:cubicBezTo>
                    <a:pt x="347" y="2233"/>
                    <a:pt x="1" y="4509"/>
                    <a:pt x="545" y="7117"/>
                  </a:cubicBezTo>
                  <a:cubicBezTo>
                    <a:pt x="862" y="8657"/>
                    <a:pt x="1430" y="9985"/>
                    <a:pt x="2229" y="11072"/>
                  </a:cubicBezTo>
                  <a:cubicBezTo>
                    <a:pt x="3225" y="12434"/>
                    <a:pt x="4591" y="13411"/>
                    <a:pt x="6280" y="13974"/>
                  </a:cubicBezTo>
                  <a:cubicBezTo>
                    <a:pt x="6302" y="13981"/>
                    <a:pt x="6325" y="13984"/>
                    <a:pt x="6347" y="13984"/>
                  </a:cubicBezTo>
                  <a:cubicBezTo>
                    <a:pt x="6369" y="13984"/>
                    <a:pt x="6391" y="13981"/>
                    <a:pt x="6410" y="13974"/>
                  </a:cubicBezTo>
                  <a:cubicBezTo>
                    <a:pt x="8104" y="13411"/>
                    <a:pt x="9466" y="12434"/>
                    <a:pt x="10466" y="11072"/>
                  </a:cubicBezTo>
                  <a:cubicBezTo>
                    <a:pt x="11265" y="9985"/>
                    <a:pt x="11833" y="8652"/>
                    <a:pt x="12151" y="7117"/>
                  </a:cubicBezTo>
                  <a:cubicBezTo>
                    <a:pt x="12699" y="4504"/>
                    <a:pt x="12353" y="2233"/>
                    <a:pt x="12338" y="2137"/>
                  </a:cubicBezTo>
                  <a:cubicBezTo>
                    <a:pt x="12324" y="2040"/>
                    <a:pt x="12237" y="1963"/>
                    <a:pt x="12136" y="1963"/>
                  </a:cubicBezTo>
                  <a:cubicBezTo>
                    <a:pt x="9706" y="1963"/>
                    <a:pt x="6487" y="48"/>
                    <a:pt x="6458" y="29"/>
                  </a:cubicBezTo>
                  <a:cubicBezTo>
                    <a:pt x="6425" y="10"/>
                    <a:pt x="6387" y="0"/>
                    <a:pt x="6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594558" y="4094103"/>
            <a:ext cx="342793" cy="353389"/>
            <a:chOff x="6226558" y="2433390"/>
            <a:chExt cx="342793" cy="353389"/>
          </a:xfrm>
        </p:grpSpPr>
        <p:sp>
          <p:nvSpPr>
            <p:cNvPr id="929" name="Google Shape;929;p35"/>
            <p:cNvSpPr/>
            <p:nvPr/>
          </p:nvSpPr>
          <p:spPr>
            <a:xfrm>
              <a:off x="6362731" y="2444484"/>
              <a:ext cx="194765" cy="295348"/>
            </a:xfrm>
            <a:custGeom>
              <a:rect b="b" l="l" r="r" t="t"/>
              <a:pathLst>
                <a:path extrusionOk="0" h="11261" w="7426">
                  <a:moveTo>
                    <a:pt x="1" y="1"/>
                  </a:moveTo>
                  <a:lnTo>
                    <a:pt x="1" y="896"/>
                  </a:lnTo>
                  <a:lnTo>
                    <a:pt x="3200" y="896"/>
                  </a:lnTo>
                  <a:lnTo>
                    <a:pt x="3225" y="901"/>
                  </a:lnTo>
                  <a:cubicBezTo>
                    <a:pt x="3234" y="901"/>
                    <a:pt x="3244" y="901"/>
                    <a:pt x="3253" y="905"/>
                  </a:cubicBezTo>
                  <a:lnTo>
                    <a:pt x="3258" y="905"/>
                  </a:lnTo>
                  <a:lnTo>
                    <a:pt x="3282" y="915"/>
                  </a:lnTo>
                  <a:cubicBezTo>
                    <a:pt x="3292" y="920"/>
                    <a:pt x="3297" y="925"/>
                    <a:pt x="3306" y="930"/>
                  </a:cubicBezTo>
                  <a:lnTo>
                    <a:pt x="3311" y="934"/>
                  </a:lnTo>
                  <a:cubicBezTo>
                    <a:pt x="3321" y="939"/>
                    <a:pt x="3326" y="944"/>
                    <a:pt x="3335" y="954"/>
                  </a:cubicBezTo>
                  <a:lnTo>
                    <a:pt x="5881" y="3499"/>
                  </a:lnTo>
                  <a:cubicBezTo>
                    <a:pt x="5885" y="3504"/>
                    <a:pt x="5890" y="3513"/>
                    <a:pt x="5895" y="3518"/>
                  </a:cubicBezTo>
                  <a:lnTo>
                    <a:pt x="5900" y="3528"/>
                  </a:lnTo>
                  <a:cubicBezTo>
                    <a:pt x="5909" y="3533"/>
                    <a:pt x="5914" y="3542"/>
                    <a:pt x="5919" y="3552"/>
                  </a:cubicBezTo>
                  <a:cubicBezTo>
                    <a:pt x="5919" y="3557"/>
                    <a:pt x="5924" y="3566"/>
                    <a:pt x="5929" y="3576"/>
                  </a:cubicBezTo>
                  <a:lnTo>
                    <a:pt x="5929" y="3581"/>
                  </a:lnTo>
                  <a:cubicBezTo>
                    <a:pt x="5929" y="3590"/>
                    <a:pt x="5934" y="3600"/>
                    <a:pt x="5934" y="3605"/>
                  </a:cubicBezTo>
                  <a:cubicBezTo>
                    <a:pt x="5938" y="3614"/>
                    <a:pt x="5938" y="3624"/>
                    <a:pt x="5938" y="3634"/>
                  </a:cubicBezTo>
                  <a:lnTo>
                    <a:pt x="5938" y="3643"/>
                  </a:lnTo>
                  <a:lnTo>
                    <a:pt x="5938" y="3648"/>
                  </a:lnTo>
                  <a:lnTo>
                    <a:pt x="5938" y="11260"/>
                  </a:lnTo>
                  <a:lnTo>
                    <a:pt x="7425" y="11260"/>
                  </a:lnTo>
                  <a:lnTo>
                    <a:pt x="7425" y="2546"/>
                  </a:lnTo>
                  <a:lnTo>
                    <a:pt x="5096" y="2546"/>
                  </a:lnTo>
                  <a:cubicBezTo>
                    <a:pt x="4976" y="2546"/>
                    <a:pt x="4880" y="2450"/>
                    <a:pt x="4880" y="2330"/>
                  </a:cubicBezTo>
                  <a:lnTo>
                    <a:pt x="48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312768" y="2479209"/>
              <a:ext cx="194503" cy="294823"/>
            </a:xfrm>
            <a:custGeom>
              <a:rect b="b" l="l" r="r" t="t"/>
              <a:pathLst>
                <a:path extrusionOk="0" h="11241" w="7416">
                  <a:moveTo>
                    <a:pt x="0" y="0"/>
                  </a:moveTo>
                  <a:lnTo>
                    <a:pt x="10" y="4191"/>
                  </a:lnTo>
                  <a:lnTo>
                    <a:pt x="24" y="4191"/>
                  </a:lnTo>
                  <a:lnTo>
                    <a:pt x="63" y="4186"/>
                  </a:lnTo>
                  <a:lnTo>
                    <a:pt x="116" y="4177"/>
                  </a:lnTo>
                  <a:lnTo>
                    <a:pt x="120" y="4177"/>
                  </a:lnTo>
                  <a:lnTo>
                    <a:pt x="159" y="4172"/>
                  </a:lnTo>
                  <a:lnTo>
                    <a:pt x="207" y="4167"/>
                  </a:lnTo>
                  <a:lnTo>
                    <a:pt x="804" y="4167"/>
                  </a:lnTo>
                  <a:lnTo>
                    <a:pt x="852" y="4172"/>
                  </a:lnTo>
                  <a:lnTo>
                    <a:pt x="905" y="4172"/>
                  </a:lnTo>
                  <a:lnTo>
                    <a:pt x="953" y="4177"/>
                  </a:lnTo>
                  <a:lnTo>
                    <a:pt x="991" y="4182"/>
                  </a:lnTo>
                  <a:lnTo>
                    <a:pt x="996" y="4182"/>
                  </a:lnTo>
                  <a:lnTo>
                    <a:pt x="1049" y="4186"/>
                  </a:lnTo>
                  <a:lnTo>
                    <a:pt x="1088" y="4191"/>
                  </a:lnTo>
                  <a:lnTo>
                    <a:pt x="1092" y="4191"/>
                  </a:lnTo>
                  <a:lnTo>
                    <a:pt x="1145" y="4201"/>
                  </a:lnTo>
                  <a:lnTo>
                    <a:pt x="1189" y="4206"/>
                  </a:lnTo>
                  <a:lnTo>
                    <a:pt x="1242" y="4215"/>
                  </a:lnTo>
                  <a:lnTo>
                    <a:pt x="1285" y="4225"/>
                  </a:lnTo>
                  <a:lnTo>
                    <a:pt x="1338" y="4234"/>
                  </a:lnTo>
                  <a:lnTo>
                    <a:pt x="1381" y="4244"/>
                  </a:lnTo>
                  <a:lnTo>
                    <a:pt x="1434" y="4258"/>
                  </a:lnTo>
                  <a:lnTo>
                    <a:pt x="1477" y="4268"/>
                  </a:lnTo>
                  <a:lnTo>
                    <a:pt x="1526" y="4278"/>
                  </a:lnTo>
                  <a:lnTo>
                    <a:pt x="1569" y="4292"/>
                  </a:lnTo>
                  <a:lnTo>
                    <a:pt x="1617" y="4307"/>
                  </a:lnTo>
                  <a:lnTo>
                    <a:pt x="1660" y="4316"/>
                  </a:lnTo>
                  <a:lnTo>
                    <a:pt x="1708" y="4335"/>
                  </a:lnTo>
                  <a:lnTo>
                    <a:pt x="1718" y="4335"/>
                  </a:lnTo>
                  <a:lnTo>
                    <a:pt x="1752" y="4345"/>
                  </a:lnTo>
                  <a:lnTo>
                    <a:pt x="1805" y="4360"/>
                  </a:lnTo>
                  <a:lnTo>
                    <a:pt x="1809" y="4360"/>
                  </a:lnTo>
                  <a:lnTo>
                    <a:pt x="1843" y="4374"/>
                  </a:lnTo>
                  <a:lnTo>
                    <a:pt x="1882" y="4388"/>
                  </a:lnTo>
                  <a:lnTo>
                    <a:pt x="1906" y="4398"/>
                  </a:lnTo>
                  <a:lnTo>
                    <a:pt x="1930" y="4408"/>
                  </a:lnTo>
                  <a:lnTo>
                    <a:pt x="1978" y="4427"/>
                  </a:lnTo>
                  <a:lnTo>
                    <a:pt x="1992" y="4432"/>
                  </a:lnTo>
                  <a:lnTo>
                    <a:pt x="2016" y="4441"/>
                  </a:lnTo>
                  <a:lnTo>
                    <a:pt x="2074" y="4465"/>
                  </a:lnTo>
                  <a:lnTo>
                    <a:pt x="2088" y="4470"/>
                  </a:lnTo>
                  <a:lnTo>
                    <a:pt x="2103" y="4480"/>
                  </a:lnTo>
                  <a:lnTo>
                    <a:pt x="2190" y="4518"/>
                  </a:lnTo>
                  <a:lnTo>
                    <a:pt x="2199" y="4523"/>
                  </a:lnTo>
                  <a:lnTo>
                    <a:pt x="2276" y="4562"/>
                  </a:lnTo>
                  <a:lnTo>
                    <a:pt x="2295" y="4571"/>
                  </a:lnTo>
                  <a:lnTo>
                    <a:pt x="2305" y="4576"/>
                  </a:lnTo>
                  <a:lnTo>
                    <a:pt x="2358" y="4605"/>
                  </a:lnTo>
                  <a:lnTo>
                    <a:pt x="2382" y="4619"/>
                  </a:lnTo>
                  <a:lnTo>
                    <a:pt x="2392" y="4624"/>
                  </a:lnTo>
                  <a:lnTo>
                    <a:pt x="2440" y="4653"/>
                  </a:lnTo>
                  <a:lnTo>
                    <a:pt x="2469" y="4667"/>
                  </a:lnTo>
                  <a:lnTo>
                    <a:pt x="2478" y="4672"/>
                  </a:lnTo>
                  <a:lnTo>
                    <a:pt x="2522" y="4701"/>
                  </a:lnTo>
                  <a:lnTo>
                    <a:pt x="2546" y="4716"/>
                  </a:lnTo>
                  <a:lnTo>
                    <a:pt x="2555" y="4720"/>
                  </a:lnTo>
                  <a:lnTo>
                    <a:pt x="2599" y="4749"/>
                  </a:lnTo>
                  <a:lnTo>
                    <a:pt x="2632" y="4769"/>
                  </a:lnTo>
                  <a:lnTo>
                    <a:pt x="2676" y="4802"/>
                  </a:lnTo>
                  <a:lnTo>
                    <a:pt x="2709" y="4821"/>
                  </a:lnTo>
                  <a:lnTo>
                    <a:pt x="2714" y="4821"/>
                  </a:lnTo>
                  <a:lnTo>
                    <a:pt x="2753" y="4850"/>
                  </a:lnTo>
                  <a:lnTo>
                    <a:pt x="2786" y="4874"/>
                  </a:lnTo>
                  <a:lnTo>
                    <a:pt x="2830" y="4908"/>
                  </a:lnTo>
                  <a:lnTo>
                    <a:pt x="2863" y="4932"/>
                  </a:lnTo>
                  <a:lnTo>
                    <a:pt x="2902" y="4966"/>
                  </a:lnTo>
                  <a:lnTo>
                    <a:pt x="2935" y="4990"/>
                  </a:lnTo>
                  <a:lnTo>
                    <a:pt x="2979" y="5024"/>
                  </a:lnTo>
                  <a:lnTo>
                    <a:pt x="3008" y="5052"/>
                  </a:lnTo>
                  <a:lnTo>
                    <a:pt x="3046" y="5086"/>
                  </a:lnTo>
                  <a:lnTo>
                    <a:pt x="3051" y="5091"/>
                  </a:lnTo>
                  <a:lnTo>
                    <a:pt x="3056" y="5096"/>
                  </a:lnTo>
                  <a:lnTo>
                    <a:pt x="3075" y="5110"/>
                  </a:lnTo>
                  <a:lnTo>
                    <a:pt x="3113" y="5144"/>
                  </a:lnTo>
                  <a:lnTo>
                    <a:pt x="3123" y="5153"/>
                  </a:lnTo>
                  <a:lnTo>
                    <a:pt x="3133" y="5163"/>
                  </a:lnTo>
                  <a:lnTo>
                    <a:pt x="3142" y="5173"/>
                  </a:lnTo>
                  <a:lnTo>
                    <a:pt x="3181" y="5211"/>
                  </a:lnTo>
                  <a:lnTo>
                    <a:pt x="3186" y="5216"/>
                  </a:lnTo>
                  <a:lnTo>
                    <a:pt x="3200" y="5230"/>
                  </a:lnTo>
                  <a:lnTo>
                    <a:pt x="3205" y="5235"/>
                  </a:lnTo>
                  <a:lnTo>
                    <a:pt x="3248" y="5279"/>
                  </a:lnTo>
                  <a:lnTo>
                    <a:pt x="3253" y="5283"/>
                  </a:lnTo>
                  <a:lnTo>
                    <a:pt x="3272" y="5298"/>
                  </a:lnTo>
                  <a:lnTo>
                    <a:pt x="3311" y="5346"/>
                  </a:lnTo>
                  <a:lnTo>
                    <a:pt x="3320" y="5351"/>
                  </a:lnTo>
                  <a:lnTo>
                    <a:pt x="3330" y="5365"/>
                  </a:lnTo>
                  <a:cubicBezTo>
                    <a:pt x="3580" y="5639"/>
                    <a:pt x="3787" y="5947"/>
                    <a:pt x="3951" y="6284"/>
                  </a:cubicBezTo>
                  <a:lnTo>
                    <a:pt x="3951" y="6289"/>
                  </a:lnTo>
                  <a:lnTo>
                    <a:pt x="3951" y="6294"/>
                  </a:lnTo>
                  <a:lnTo>
                    <a:pt x="3951" y="6299"/>
                  </a:lnTo>
                  <a:lnTo>
                    <a:pt x="3951" y="6303"/>
                  </a:lnTo>
                  <a:cubicBezTo>
                    <a:pt x="3960" y="6328"/>
                    <a:pt x="3970" y="6347"/>
                    <a:pt x="3980" y="6371"/>
                  </a:cubicBezTo>
                  <a:cubicBezTo>
                    <a:pt x="4191" y="6842"/>
                    <a:pt x="4302" y="7357"/>
                    <a:pt x="4307" y="7872"/>
                  </a:cubicBezTo>
                  <a:lnTo>
                    <a:pt x="4307" y="7901"/>
                  </a:lnTo>
                  <a:lnTo>
                    <a:pt x="4307" y="8021"/>
                  </a:lnTo>
                  <a:lnTo>
                    <a:pt x="4307" y="8055"/>
                  </a:lnTo>
                  <a:cubicBezTo>
                    <a:pt x="4307" y="8089"/>
                    <a:pt x="4302" y="8122"/>
                    <a:pt x="4297" y="8156"/>
                  </a:cubicBezTo>
                  <a:lnTo>
                    <a:pt x="4297" y="8175"/>
                  </a:lnTo>
                  <a:cubicBezTo>
                    <a:pt x="4297" y="8219"/>
                    <a:pt x="4292" y="8257"/>
                    <a:pt x="4287" y="8296"/>
                  </a:cubicBezTo>
                  <a:lnTo>
                    <a:pt x="4287" y="8320"/>
                  </a:lnTo>
                  <a:cubicBezTo>
                    <a:pt x="4283" y="8353"/>
                    <a:pt x="4283" y="8387"/>
                    <a:pt x="4278" y="8421"/>
                  </a:cubicBezTo>
                  <a:lnTo>
                    <a:pt x="4273" y="8450"/>
                  </a:lnTo>
                  <a:cubicBezTo>
                    <a:pt x="4259" y="8531"/>
                    <a:pt x="4244" y="8608"/>
                    <a:pt x="4230" y="8685"/>
                  </a:cubicBezTo>
                  <a:lnTo>
                    <a:pt x="4225" y="8709"/>
                  </a:lnTo>
                  <a:cubicBezTo>
                    <a:pt x="4215" y="8743"/>
                    <a:pt x="4210" y="8777"/>
                    <a:pt x="4201" y="8806"/>
                  </a:cubicBezTo>
                  <a:lnTo>
                    <a:pt x="4196" y="8830"/>
                  </a:lnTo>
                  <a:cubicBezTo>
                    <a:pt x="4186" y="8868"/>
                    <a:pt x="4177" y="8907"/>
                    <a:pt x="4162" y="8945"/>
                  </a:cubicBezTo>
                  <a:lnTo>
                    <a:pt x="4162" y="8960"/>
                  </a:lnTo>
                  <a:cubicBezTo>
                    <a:pt x="4153" y="8993"/>
                    <a:pt x="4138" y="9027"/>
                    <a:pt x="4129" y="9061"/>
                  </a:cubicBezTo>
                  <a:lnTo>
                    <a:pt x="4124" y="9085"/>
                  </a:lnTo>
                  <a:cubicBezTo>
                    <a:pt x="4095" y="9157"/>
                    <a:pt x="4071" y="9234"/>
                    <a:pt x="4042" y="9306"/>
                  </a:cubicBezTo>
                  <a:lnTo>
                    <a:pt x="4032" y="9325"/>
                  </a:lnTo>
                  <a:cubicBezTo>
                    <a:pt x="4018" y="9359"/>
                    <a:pt x="4004" y="9388"/>
                    <a:pt x="3989" y="9421"/>
                  </a:cubicBezTo>
                  <a:lnTo>
                    <a:pt x="3984" y="9436"/>
                  </a:lnTo>
                  <a:cubicBezTo>
                    <a:pt x="3970" y="9474"/>
                    <a:pt x="3951" y="9508"/>
                    <a:pt x="3931" y="9547"/>
                  </a:cubicBezTo>
                  <a:lnTo>
                    <a:pt x="3931" y="9551"/>
                  </a:lnTo>
                  <a:cubicBezTo>
                    <a:pt x="3917" y="9585"/>
                    <a:pt x="3898" y="9619"/>
                    <a:pt x="3883" y="9652"/>
                  </a:cubicBezTo>
                  <a:lnTo>
                    <a:pt x="3874" y="9667"/>
                  </a:lnTo>
                  <a:cubicBezTo>
                    <a:pt x="3835" y="9739"/>
                    <a:pt x="3797" y="9806"/>
                    <a:pt x="3753" y="9879"/>
                  </a:cubicBezTo>
                  <a:lnTo>
                    <a:pt x="3744" y="9888"/>
                  </a:lnTo>
                  <a:cubicBezTo>
                    <a:pt x="3724" y="9922"/>
                    <a:pt x="3705" y="9951"/>
                    <a:pt x="3686" y="9984"/>
                  </a:cubicBezTo>
                  <a:lnTo>
                    <a:pt x="3681" y="9989"/>
                  </a:lnTo>
                  <a:cubicBezTo>
                    <a:pt x="3633" y="10057"/>
                    <a:pt x="3585" y="10124"/>
                    <a:pt x="3537" y="10187"/>
                  </a:cubicBezTo>
                  <a:lnTo>
                    <a:pt x="3532" y="10196"/>
                  </a:lnTo>
                  <a:cubicBezTo>
                    <a:pt x="3479" y="10264"/>
                    <a:pt x="3431" y="10326"/>
                    <a:pt x="3373" y="10389"/>
                  </a:cubicBezTo>
                  <a:lnTo>
                    <a:pt x="3373" y="10393"/>
                  </a:lnTo>
                  <a:cubicBezTo>
                    <a:pt x="3344" y="10422"/>
                    <a:pt x="3315" y="10451"/>
                    <a:pt x="3291" y="10480"/>
                  </a:cubicBezTo>
                  <a:cubicBezTo>
                    <a:pt x="3234" y="10543"/>
                    <a:pt x="3176" y="10600"/>
                    <a:pt x="3113" y="10658"/>
                  </a:cubicBezTo>
                  <a:lnTo>
                    <a:pt x="3109" y="10658"/>
                  </a:lnTo>
                  <a:cubicBezTo>
                    <a:pt x="2955" y="10802"/>
                    <a:pt x="2791" y="10932"/>
                    <a:pt x="2618" y="11048"/>
                  </a:cubicBezTo>
                  <a:cubicBezTo>
                    <a:pt x="2512" y="11120"/>
                    <a:pt x="2401" y="11183"/>
                    <a:pt x="2291" y="11240"/>
                  </a:cubicBezTo>
                  <a:lnTo>
                    <a:pt x="7415" y="11240"/>
                  </a:lnTo>
                  <a:lnTo>
                    <a:pt x="7415" y="2546"/>
                  </a:lnTo>
                  <a:lnTo>
                    <a:pt x="5091" y="2546"/>
                  </a:lnTo>
                  <a:cubicBezTo>
                    <a:pt x="4976" y="2546"/>
                    <a:pt x="4879" y="2449"/>
                    <a:pt x="4879" y="2329"/>
                  </a:cubicBezTo>
                  <a:lnTo>
                    <a:pt x="4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01947" y="2452457"/>
              <a:ext cx="47603" cy="47603"/>
            </a:xfrm>
            <a:custGeom>
              <a:rect b="b" l="l" r="r" t="t"/>
              <a:pathLst>
                <a:path extrusionOk="0" h="1815" w="1815">
                  <a:moveTo>
                    <a:pt x="0" y="0"/>
                  </a:moveTo>
                  <a:lnTo>
                    <a:pt x="0" y="1814"/>
                  </a:lnTo>
                  <a:lnTo>
                    <a:pt x="1814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451957" y="2487156"/>
              <a:ext cx="47603" cy="47603"/>
            </a:xfrm>
            <a:custGeom>
              <a:rect b="b" l="l" r="r" t="t"/>
              <a:pathLst>
                <a:path extrusionOk="0" h="1815" w="1815">
                  <a:moveTo>
                    <a:pt x="1" y="0"/>
                  </a:moveTo>
                  <a:lnTo>
                    <a:pt x="1" y="1814"/>
                  </a:lnTo>
                  <a:lnTo>
                    <a:pt x="1815" y="18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446921" y="2468089"/>
              <a:ext cx="80781" cy="271743"/>
            </a:xfrm>
            <a:custGeom>
              <a:rect b="b" l="l" r="r" t="t"/>
              <a:pathLst>
                <a:path extrusionOk="0" h="10361" w="3080">
                  <a:moveTo>
                    <a:pt x="0" y="1"/>
                  </a:moveTo>
                  <a:lnTo>
                    <a:pt x="24" y="5"/>
                  </a:lnTo>
                  <a:cubicBezTo>
                    <a:pt x="34" y="5"/>
                    <a:pt x="43" y="10"/>
                    <a:pt x="48" y="10"/>
                  </a:cubicBezTo>
                  <a:lnTo>
                    <a:pt x="58" y="10"/>
                  </a:lnTo>
                  <a:lnTo>
                    <a:pt x="82" y="20"/>
                  </a:lnTo>
                  <a:cubicBezTo>
                    <a:pt x="87" y="25"/>
                    <a:pt x="96" y="30"/>
                    <a:pt x="106" y="34"/>
                  </a:cubicBezTo>
                  <a:lnTo>
                    <a:pt x="111" y="39"/>
                  </a:lnTo>
                  <a:cubicBezTo>
                    <a:pt x="116" y="44"/>
                    <a:pt x="125" y="54"/>
                    <a:pt x="130" y="58"/>
                  </a:cubicBezTo>
                  <a:lnTo>
                    <a:pt x="2675" y="2604"/>
                  </a:lnTo>
                  <a:cubicBezTo>
                    <a:pt x="2685" y="2613"/>
                    <a:pt x="2690" y="2618"/>
                    <a:pt x="2695" y="2628"/>
                  </a:cubicBezTo>
                  <a:lnTo>
                    <a:pt x="2699" y="2633"/>
                  </a:lnTo>
                  <a:cubicBezTo>
                    <a:pt x="2704" y="2638"/>
                    <a:pt x="2709" y="2647"/>
                    <a:pt x="2714" y="2657"/>
                  </a:cubicBezTo>
                  <a:cubicBezTo>
                    <a:pt x="2719" y="2662"/>
                    <a:pt x="2724" y="2671"/>
                    <a:pt x="2728" y="2681"/>
                  </a:cubicBezTo>
                  <a:lnTo>
                    <a:pt x="2728" y="2686"/>
                  </a:lnTo>
                  <a:cubicBezTo>
                    <a:pt x="2728" y="2695"/>
                    <a:pt x="2733" y="2705"/>
                    <a:pt x="2733" y="2714"/>
                  </a:cubicBezTo>
                  <a:cubicBezTo>
                    <a:pt x="2733" y="2719"/>
                    <a:pt x="2738" y="2729"/>
                    <a:pt x="2738" y="2739"/>
                  </a:cubicBezTo>
                  <a:lnTo>
                    <a:pt x="2738" y="2748"/>
                  </a:lnTo>
                  <a:lnTo>
                    <a:pt x="2738" y="2753"/>
                  </a:lnTo>
                  <a:lnTo>
                    <a:pt x="2738" y="10360"/>
                  </a:lnTo>
                  <a:lnTo>
                    <a:pt x="3080" y="10360"/>
                  </a:lnTo>
                  <a:lnTo>
                    <a:pt x="3080" y="2753"/>
                  </a:lnTo>
                  <a:lnTo>
                    <a:pt x="3080" y="2748"/>
                  </a:lnTo>
                  <a:lnTo>
                    <a:pt x="3080" y="2739"/>
                  </a:lnTo>
                  <a:cubicBezTo>
                    <a:pt x="3080" y="2729"/>
                    <a:pt x="3075" y="2719"/>
                    <a:pt x="3075" y="2714"/>
                  </a:cubicBezTo>
                  <a:cubicBezTo>
                    <a:pt x="3075" y="2705"/>
                    <a:pt x="3070" y="2695"/>
                    <a:pt x="3070" y="2686"/>
                  </a:cubicBezTo>
                  <a:lnTo>
                    <a:pt x="3070" y="2681"/>
                  </a:lnTo>
                  <a:cubicBezTo>
                    <a:pt x="3065" y="2671"/>
                    <a:pt x="3060" y="2662"/>
                    <a:pt x="3056" y="2657"/>
                  </a:cubicBezTo>
                  <a:cubicBezTo>
                    <a:pt x="3051" y="2647"/>
                    <a:pt x="3046" y="2638"/>
                    <a:pt x="3041" y="2633"/>
                  </a:cubicBezTo>
                  <a:lnTo>
                    <a:pt x="3036" y="2628"/>
                  </a:lnTo>
                  <a:cubicBezTo>
                    <a:pt x="3031" y="2618"/>
                    <a:pt x="3027" y="2613"/>
                    <a:pt x="3022" y="2604"/>
                  </a:cubicBezTo>
                  <a:lnTo>
                    <a:pt x="2060" y="1646"/>
                  </a:lnTo>
                  <a:lnTo>
                    <a:pt x="1886" y="1646"/>
                  </a:lnTo>
                  <a:cubicBezTo>
                    <a:pt x="1771" y="1646"/>
                    <a:pt x="1675" y="1550"/>
                    <a:pt x="1675" y="1435"/>
                  </a:cubicBezTo>
                  <a:lnTo>
                    <a:pt x="1675" y="1257"/>
                  </a:lnTo>
                  <a:lnTo>
                    <a:pt x="476" y="58"/>
                  </a:lnTo>
                  <a:cubicBezTo>
                    <a:pt x="467" y="54"/>
                    <a:pt x="462" y="44"/>
                    <a:pt x="452" y="39"/>
                  </a:cubicBezTo>
                  <a:lnTo>
                    <a:pt x="448" y="34"/>
                  </a:lnTo>
                  <a:cubicBezTo>
                    <a:pt x="438" y="30"/>
                    <a:pt x="433" y="25"/>
                    <a:pt x="424" y="20"/>
                  </a:cubicBezTo>
                  <a:cubicBezTo>
                    <a:pt x="414" y="20"/>
                    <a:pt x="409" y="15"/>
                    <a:pt x="399" y="10"/>
                  </a:cubicBezTo>
                  <a:lnTo>
                    <a:pt x="395" y="10"/>
                  </a:lnTo>
                  <a:cubicBezTo>
                    <a:pt x="385" y="10"/>
                    <a:pt x="375" y="5"/>
                    <a:pt x="366" y="5"/>
                  </a:cubicBezTo>
                  <a:cubicBezTo>
                    <a:pt x="356" y="1"/>
                    <a:pt x="351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6362731" y="2444484"/>
              <a:ext cx="8996" cy="23500"/>
            </a:xfrm>
            <a:custGeom>
              <a:rect b="b" l="l" r="r" t="t"/>
              <a:pathLst>
                <a:path extrusionOk="0" h="896" w="343">
                  <a:moveTo>
                    <a:pt x="1" y="1"/>
                  </a:moveTo>
                  <a:lnTo>
                    <a:pt x="1" y="896"/>
                  </a:lnTo>
                  <a:lnTo>
                    <a:pt x="342" y="896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6312768" y="2479209"/>
              <a:ext cx="9232" cy="109946"/>
            </a:xfrm>
            <a:custGeom>
              <a:rect b="b" l="l" r="r" t="t"/>
              <a:pathLst>
                <a:path extrusionOk="0" h="4192" w="352">
                  <a:moveTo>
                    <a:pt x="0" y="0"/>
                  </a:moveTo>
                  <a:lnTo>
                    <a:pt x="10" y="4191"/>
                  </a:lnTo>
                  <a:lnTo>
                    <a:pt x="24" y="4191"/>
                  </a:lnTo>
                  <a:lnTo>
                    <a:pt x="63" y="4186"/>
                  </a:lnTo>
                  <a:lnTo>
                    <a:pt x="116" y="4177"/>
                  </a:lnTo>
                  <a:lnTo>
                    <a:pt x="120" y="4177"/>
                  </a:lnTo>
                  <a:lnTo>
                    <a:pt x="159" y="4172"/>
                  </a:lnTo>
                  <a:lnTo>
                    <a:pt x="207" y="4167"/>
                  </a:lnTo>
                  <a:lnTo>
                    <a:pt x="351" y="4167"/>
                  </a:lnTo>
                  <a:lnTo>
                    <a:pt x="342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6234767" y="2588604"/>
              <a:ext cx="192484" cy="192484"/>
            </a:xfrm>
            <a:custGeom>
              <a:rect b="b" l="l" r="r" t="t"/>
              <a:pathLst>
                <a:path extrusionOk="0" h="7339" w="7339">
                  <a:moveTo>
                    <a:pt x="3427" y="1"/>
                  </a:moveTo>
                  <a:lnTo>
                    <a:pt x="3374" y="6"/>
                  </a:lnTo>
                  <a:lnTo>
                    <a:pt x="3330" y="11"/>
                  </a:lnTo>
                  <a:lnTo>
                    <a:pt x="3277" y="15"/>
                  </a:lnTo>
                  <a:lnTo>
                    <a:pt x="3234" y="20"/>
                  </a:lnTo>
                  <a:lnTo>
                    <a:pt x="3181" y="25"/>
                  </a:lnTo>
                  <a:lnTo>
                    <a:pt x="3138" y="30"/>
                  </a:lnTo>
                  <a:lnTo>
                    <a:pt x="3085" y="39"/>
                  </a:lnTo>
                  <a:lnTo>
                    <a:pt x="3042" y="44"/>
                  </a:lnTo>
                  <a:lnTo>
                    <a:pt x="2993" y="54"/>
                  </a:lnTo>
                  <a:lnTo>
                    <a:pt x="2950" y="63"/>
                  </a:lnTo>
                  <a:lnTo>
                    <a:pt x="2902" y="73"/>
                  </a:lnTo>
                  <a:lnTo>
                    <a:pt x="2859" y="83"/>
                  </a:lnTo>
                  <a:lnTo>
                    <a:pt x="2811" y="92"/>
                  </a:lnTo>
                  <a:lnTo>
                    <a:pt x="2767" y="102"/>
                  </a:lnTo>
                  <a:lnTo>
                    <a:pt x="2719" y="116"/>
                  </a:lnTo>
                  <a:lnTo>
                    <a:pt x="2676" y="126"/>
                  </a:lnTo>
                  <a:lnTo>
                    <a:pt x="2628" y="140"/>
                  </a:lnTo>
                  <a:lnTo>
                    <a:pt x="2584" y="155"/>
                  </a:lnTo>
                  <a:lnTo>
                    <a:pt x="2541" y="169"/>
                  </a:lnTo>
                  <a:lnTo>
                    <a:pt x="2498" y="184"/>
                  </a:lnTo>
                  <a:lnTo>
                    <a:pt x="2450" y="198"/>
                  </a:lnTo>
                  <a:lnTo>
                    <a:pt x="2411" y="213"/>
                  </a:lnTo>
                  <a:lnTo>
                    <a:pt x="2363" y="232"/>
                  </a:lnTo>
                  <a:lnTo>
                    <a:pt x="2325" y="246"/>
                  </a:lnTo>
                  <a:lnTo>
                    <a:pt x="2277" y="266"/>
                  </a:lnTo>
                  <a:lnTo>
                    <a:pt x="2238" y="280"/>
                  </a:lnTo>
                  <a:lnTo>
                    <a:pt x="2190" y="299"/>
                  </a:lnTo>
                  <a:lnTo>
                    <a:pt x="2151" y="318"/>
                  </a:lnTo>
                  <a:lnTo>
                    <a:pt x="2094" y="343"/>
                  </a:lnTo>
                  <a:lnTo>
                    <a:pt x="2036" y="371"/>
                  </a:lnTo>
                  <a:lnTo>
                    <a:pt x="1988" y="395"/>
                  </a:lnTo>
                  <a:lnTo>
                    <a:pt x="1949" y="415"/>
                  </a:lnTo>
                  <a:lnTo>
                    <a:pt x="1906" y="439"/>
                  </a:lnTo>
                  <a:lnTo>
                    <a:pt x="1868" y="463"/>
                  </a:lnTo>
                  <a:lnTo>
                    <a:pt x="1829" y="482"/>
                  </a:lnTo>
                  <a:lnTo>
                    <a:pt x="1791" y="506"/>
                  </a:lnTo>
                  <a:lnTo>
                    <a:pt x="1747" y="530"/>
                  </a:lnTo>
                  <a:lnTo>
                    <a:pt x="1709" y="554"/>
                  </a:lnTo>
                  <a:lnTo>
                    <a:pt x="1670" y="578"/>
                  </a:lnTo>
                  <a:lnTo>
                    <a:pt x="1632" y="602"/>
                  </a:lnTo>
                  <a:lnTo>
                    <a:pt x="1598" y="631"/>
                  </a:lnTo>
                  <a:lnTo>
                    <a:pt x="1560" y="655"/>
                  </a:lnTo>
                  <a:lnTo>
                    <a:pt x="1521" y="684"/>
                  </a:lnTo>
                  <a:lnTo>
                    <a:pt x="1483" y="708"/>
                  </a:lnTo>
                  <a:lnTo>
                    <a:pt x="1449" y="737"/>
                  </a:lnTo>
                  <a:lnTo>
                    <a:pt x="1410" y="766"/>
                  </a:lnTo>
                  <a:lnTo>
                    <a:pt x="1377" y="790"/>
                  </a:lnTo>
                  <a:lnTo>
                    <a:pt x="1343" y="819"/>
                  </a:lnTo>
                  <a:lnTo>
                    <a:pt x="1305" y="848"/>
                  </a:lnTo>
                  <a:lnTo>
                    <a:pt x="1271" y="877"/>
                  </a:lnTo>
                  <a:lnTo>
                    <a:pt x="1237" y="910"/>
                  </a:lnTo>
                  <a:lnTo>
                    <a:pt x="1203" y="939"/>
                  </a:lnTo>
                  <a:lnTo>
                    <a:pt x="1170" y="968"/>
                  </a:lnTo>
                  <a:lnTo>
                    <a:pt x="1136" y="1002"/>
                  </a:lnTo>
                  <a:lnTo>
                    <a:pt x="1107" y="1031"/>
                  </a:lnTo>
                  <a:lnTo>
                    <a:pt x="1074" y="1064"/>
                  </a:lnTo>
                  <a:lnTo>
                    <a:pt x="1040" y="1098"/>
                  </a:lnTo>
                  <a:lnTo>
                    <a:pt x="1011" y="1127"/>
                  </a:lnTo>
                  <a:lnTo>
                    <a:pt x="977" y="1165"/>
                  </a:lnTo>
                  <a:lnTo>
                    <a:pt x="953" y="1189"/>
                  </a:lnTo>
                  <a:cubicBezTo>
                    <a:pt x="708" y="1459"/>
                    <a:pt x="501" y="1762"/>
                    <a:pt x="347" y="2094"/>
                  </a:cubicBezTo>
                  <a:lnTo>
                    <a:pt x="337" y="2113"/>
                  </a:lnTo>
                  <a:lnTo>
                    <a:pt x="309" y="2171"/>
                  </a:lnTo>
                  <a:lnTo>
                    <a:pt x="299" y="2200"/>
                  </a:lnTo>
                  <a:lnTo>
                    <a:pt x="275" y="2258"/>
                  </a:lnTo>
                  <a:lnTo>
                    <a:pt x="260" y="2291"/>
                  </a:lnTo>
                  <a:lnTo>
                    <a:pt x="236" y="2349"/>
                  </a:lnTo>
                  <a:lnTo>
                    <a:pt x="227" y="2383"/>
                  </a:lnTo>
                  <a:lnTo>
                    <a:pt x="203" y="2436"/>
                  </a:lnTo>
                  <a:lnTo>
                    <a:pt x="193" y="2469"/>
                  </a:lnTo>
                  <a:lnTo>
                    <a:pt x="174" y="2532"/>
                  </a:lnTo>
                  <a:lnTo>
                    <a:pt x="164" y="2566"/>
                  </a:lnTo>
                  <a:cubicBezTo>
                    <a:pt x="155" y="2585"/>
                    <a:pt x="150" y="2609"/>
                    <a:pt x="145" y="2628"/>
                  </a:cubicBezTo>
                  <a:lnTo>
                    <a:pt x="135" y="2657"/>
                  </a:lnTo>
                  <a:cubicBezTo>
                    <a:pt x="126" y="2686"/>
                    <a:pt x="116" y="2720"/>
                    <a:pt x="111" y="2748"/>
                  </a:cubicBezTo>
                  <a:lnTo>
                    <a:pt x="111" y="2753"/>
                  </a:lnTo>
                  <a:cubicBezTo>
                    <a:pt x="102" y="2782"/>
                    <a:pt x="97" y="2811"/>
                    <a:pt x="87" y="2845"/>
                  </a:cubicBezTo>
                  <a:lnTo>
                    <a:pt x="82" y="2878"/>
                  </a:lnTo>
                  <a:cubicBezTo>
                    <a:pt x="78" y="2898"/>
                    <a:pt x="73" y="2917"/>
                    <a:pt x="68" y="2936"/>
                  </a:cubicBezTo>
                  <a:cubicBezTo>
                    <a:pt x="63" y="2955"/>
                    <a:pt x="63" y="2965"/>
                    <a:pt x="58" y="2975"/>
                  </a:cubicBezTo>
                  <a:cubicBezTo>
                    <a:pt x="58" y="2989"/>
                    <a:pt x="53" y="3013"/>
                    <a:pt x="49" y="3032"/>
                  </a:cubicBezTo>
                  <a:cubicBezTo>
                    <a:pt x="49" y="3052"/>
                    <a:pt x="44" y="3061"/>
                    <a:pt x="44" y="3076"/>
                  </a:cubicBezTo>
                  <a:cubicBezTo>
                    <a:pt x="39" y="3090"/>
                    <a:pt x="39" y="3109"/>
                    <a:pt x="34" y="3129"/>
                  </a:cubicBezTo>
                  <a:cubicBezTo>
                    <a:pt x="29" y="3143"/>
                    <a:pt x="29" y="3157"/>
                    <a:pt x="29" y="3172"/>
                  </a:cubicBezTo>
                  <a:cubicBezTo>
                    <a:pt x="25" y="3186"/>
                    <a:pt x="25" y="3205"/>
                    <a:pt x="20" y="3225"/>
                  </a:cubicBezTo>
                  <a:cubicBezTo>
                    <a:pt x="20" y="3239"/>
                    <a:pt x="20" y="3254"/>
                    <a:pt x="15" y="3268"/>
                  </a:cubicBezTo>
                  <a:cubicBezTo>
                    <a:pt x="15" y="3282"/>
                    <a:pt x="10" y="3307"/>
                    <a:pt x="10" y="3321"/>
                  </a:cubicBezTo>
                  <a:cubicBezTo>
                    <a:pt x="10" y="3340"/>
                    <a:pt x="10" y="3355"/>
                    <a:pt x="5" y="3369"/>
                  </a:cubicBezTo>
                  <a:cubicBezTo>
                    <a:pt x="1" y="3384"/>
                    <a:pt x="5" y="3403"/>
                    <a:pt x="1" y="3422"/>
                  </a:cubicBezTo>
                  <a:cubicBezTo>
                    <a:pt x="1" y="3441"/>
                    <a:pt x="1" y="3451"/>
                    <a:pt x="1" y="3465"/>
                  </a:cubicBezTo>
                  <a:lnTo>
                    <a:pt x="1" y="3528"/>
                  </a:lnTo>
                  <a:lnTo>
                    <a:pt x="1" y="3566"/>
                  </a:lnTo>
                  <a:lnTo>
                    <a:pt x="1" y="3643"/>
                  </a:lnTo>
                  <a:lnTo>
                    <a:pt x="1" y="3667"/>
                  </a:lnTo>
                  <a:cubicBezTo>
                    <a:pt x="1" y="5693"/>
                    <a:pt x="1646" y="7339"/>
                    <a:pt x="3672" y="7339"/>
                  </a:cubicBezTo>
                  <a:cubicBezTo>
                    <a:pt x="5698" y="7339"/>
                    <a:pt x="7338" y="5693"/>
                    <a:pt x="7338" y="3667"/>
                  </a:cubicBezTo>
                  <a:cubicBezTo>
                    <a:pt x="7319" y="3658"/>
                    <a:pt x="7319" y="3653"/>
                    <a:pt x="7319" y="3643"/>
                  </a:cubicBezTo>
                  <a:lnTo>
                    <a:pt x="7319" y="3571"/>
                  </a:lnTo>
                  <a:lnTo>
                    <a:pt x="7319" y="3528"/>
                  </a:lnTo>
                  <a:lnTo>
                    <a:pt x="7319" y="3465"/>
                  </a:lnTo>
                  <a:lnTo>
                    <a:pt x="7319" y="3422"/>
                  </a:lnTo>
                  <a:cubicBezTo>
                    <a:pt x="7319" y="3408"/>
                    <a:pt x="7319" y="3388"/>
                    <a:pt x="7314" y="3369"/>
                  </a:cubicBezTo>
                  <a:cubicBezTo>
                    <a:pt x="7310" y="3350"/>
                    <a:pt x="7314" y="3340"/>
                    <a:pt x="7310" y="3326"/>
                  </a:cubicBezTo>
                  <a:cubicBezTo>
                    <a:pt x="7305" y="3307"/>
                    <a:pt x="7310" y="3287"/>
                    <a:pt x="7305" y="3273"/>
                  </a:cubicBezTo>
                  <a:cubicBezTo>
                    <a:pt x="7305" y="3254"/>
                    <a:pt x="7300" y="3239"/>
                    <a:pt x="7300" y="3225"/>
                  </a:cubicBezTo>
                  <a:cubicBezTo>
                    <a:pt x="7300" y="3210"/>
                    <a:pt x="7295" y="3191"/>
                    <a:pt x="7295" y="3172"/>
                  </a:cubicBezTo>
                  <a:cubicBezTo>
                    <a:pt x="7290" y="3157"/>
                    <a:pt x="7290" y="3143"/>
                    <a:pt x="7286" y="3129"/>
                  </a:cubicBezTo>
                  <a:cubicBezTo>
                    <a:pt x="7286" y="3114"/>
                    <a:pt x="7281" y="3095"/>
                    <a:pt x="7281" y="3076"/>
                  </a:cubicBezTo>
                  <a:cubicBezTo>
                    <a:pt x="7276" y="3056"/>
                    <a:pt x="7276" y="3047"/>
                    <a:pt x="7271" y="3032"/>
                  </a:cubicBezTo>
                  <a:cubicBezTo>
                    <a:pt x="7271" y="3018"/>
                    <a:pt x="7266" y="2994"/>
                    <a:pt x="7261" y="2979"/>
                  </a:cubicBezTo>
                  <a:cubicBezTo>
                    <a:pt x="7257" y="2960"/>
                    <a:pt x="7257" y="2950"/>
                    <a:pt x="7252" y="2936"/>
                  </a:cubicBezTo>
                  <a:cubicBezTo>
                    <a:pt x="7252" y="2926"/>
                    <a:pt x="7247" y="2898"/>
                    <a:pt x="7242" y="2878"/>
                  </a:cubicBezTo>
                  <a:lnTo>
                    <a:pt x="7233" y="2845"/>
                  </a:lnTo>
                  <a:cubicBezTo>
                    <a:pt x="7228" y="2811"/>
                    <a:pt x="7218" y="2782"/>
                    <a:pt x="7213" y="2753"/>
                  </a:cubicBezTo>
                  <a:lnTo>
                    <a:pt x="7213" y="2748"/>
                  </a:lnTo>
                  <a:cubicBezTo>
                    <a:pt x="7204" y="2720"/>
                    <a:pt x="7194" y="2686"/>
                    <a:pt x="7184" y="2657"/>
                  </a:cubicBezTo>
                  <a:lnTo>
                    <a:pt x="7180" y="2628"/>
                  </a:lnTo>
                  <a:cubicBezTo>
                    <a:pt x="7170" y="2609"/>
                    <a:pt x="7165" y="2585"/>
                    <a:pt x="7160" y="2566"/>
                  </a:cubicBezTo>
                  <a:lnTo>
                    <a:pt x="7146" y="2532"/>
                  </a:lnTo>
                  <a:cubicBezTo>
                    <a:pt x="7141" y="2513"/>
                    <a:pt x="7136" y="2493"/>
                    <a:pt x="7127" y="2474"/>
                  </a:cubicBezTo>
                  <a:lnTo>
                    <a:pt x="7117" y="2436"/>
                  </a:lnTo>
                  <a:lnTo>
                    <a:pt x="7098" y="2383"/>
                  </a:lnTo>
                  <a:lnTo>
                    <a:pt x="7083" y="2349"/>
                  </a:lnTo>
                  <a:lnTo>
                    <a:pt x="7059" y="2291"/>
                  </a:lnTo>
                  <a:lnTo>
                    <a:pt x="7050" y="2258"/>
                  </a:lnTo>
                  <a:lnTo>
                    <a:pt x="7026" y="2200"/>
                  </a:lnTo>
                  <a:lnTo>
                    <a:pt x="7011" y="2171"/>
                  </a:lnTo>
                  <a:cubicBezTo>
                    <a:pt x="7002" y="2152"/>
                    <a:pt x="6992" y="2132"/>
                    <a:pt x="6982" y="2113"/>
                  </a:cubicBezTo>
                  <a:lnTo>
                    <a:pt x="6978" y="2094"/>
                  </a:lnTo>
                  <a:cubicBezTo>
                    <a:pt x="6819" y="1762"/>
                    <a:pt x="6617" y="1459"/>
                    <a:pt x="6371" y="1189"/>
                  </a:cubicBezTo>
                  <a:lnTo>
                    <a:pt x="6342" y="1165"/>
                  </a:lnTo>
                  <a:lnTo>
                    <a:pt x="6309" y="1127"/>
                  </a:lnTo>
                  <a:lnTo>
                    <a:pt x="6280" y="1098"/>
                  </a:lnTo>
                  <a:lnTo>
                    <a:pt x="6246" y="1064"/>
                  </a:lnTo>
                  <a:lnTo>
                    <a:pt x="6217" y="1031"/>
                  </a:lnTo>
                  <a:lnTo>
                    <a:pt x="6184" y="1002"/>
                  </a:lnTo>
                  <a:lnTo>
                    <a:pt x="6150" y="968"/>
                  </a:lnTo>
                  <a:lnTo>
                    <a:pt x="6116" y="939"/>
                  </a:lnTo>
                  <a:lnTo>
                    <a:pt x="6083" y="910"/>
                  </a:lnTo>
                  <a:lnTo>
                    <a:pt x="6049" y="877"/>
                  </a:lnTo>
                  <a:lnTo>
                    <a:pt x="6015" y="848"/>
                  </a:lnTo>
                  <a:lnTo>
                    <a:pt x="5982" y="819"/>
                  </a:lnTo>
                  <a:lnTo>
                    <a:pt x="5943" y="790"/>
                  </a:lnTo>
                  <a:lnTo>
                    <a:pt x="5909" y="766"/>
                  </a:lnTo>
                  <a:lnTo>
                    <a:pt x="5871" y="737"/>
                  </a:lnTo>
                  <a:lnTo>
                    <a:pt x="5837" y="708"/>
                  </a:lnTo>
                  <a:lnTo>
                    <a:pt x="5799" y="684"/>
                  </a:lnTo>
                  <a:lnTo>
                    <a:pt x="5760" y="655"/>
                  </a:lnTo>
                  <a:lnTo>
                    <a:pt x="5722" y="631"/>
                  </a:lnTo>
                  <a:lnTo>
                    <a:pt x="5688" y="602"/>
                  </a:lnTo>
                  <a:lnTo>
                    <a:pt x="5650" y="578"/>
                  </a:lnTo>
                  <a:lnTo>
                    <a:pt x="5611" y="554"/>
                  </a:lnTo>
                  <a:lnTo>
                    <a:pt x="5573" y="530"/>
                  </a:lnTo>
                  <a:lnTo>
                    <a:pt x="5534" y="506"/>
                  </a:lnTo>
                  <a:lnTo>
                    <a:pt x="5491" y="482"/>
                  </a:lnTo>
                  <a:lnTo>
                    <a:pt x="5452" y="463"/>
                  </a:lnTo>
                  <a:lnTo>
                    <a:pt x="5414" y="439"/>
                  </a:lnTo>
                  <a:lnTo>
                    <a:pt x="5370" y="415"/>
                  </a:lnTo>
                  <a:lnTo>
                    <a:pt x="5332" y="395"/>
                  </a:lnTo>
                  <a:lnTo>
                    <a:pt x="5284" y="371"/>
                  </a:lnTo>
                  <a:lnTo>
                    <a:pt x="5226" y="343"/>
                  </a:lnTo>
                  <a:lnTo>
                    <a:pt x="5168" y="318"/>
                  </a:lnTo>
                  <a:lnTo>
                    <a:pt x="5130" y="299"/>
                  </a:lnTo>
                  <a:lnTo>
                    <a:pt x="5082" y="280"/>
                  </a:lnTo>
                  <a:lnTo>
                    <a:pt x="5043" y="266"/>
                  </a:lnTo>
                  <a:lnTo>
                    <a:pt x="5000" y="246"/>
                  </a:lnTo>
                  <a:lnTo>
                    <a:pt x="4957" y="232"/>
                  </a:lnTo>
                  <a:lnTo>
                    <a:pt x="4913" y="213"/>
                  </a:lnTo>
                  <a:lnTo>
                    <a:pt x="4870" y="198"/>
                  </a:lnTo>
                  <a:lnTo>
                    <a:pt x="4827" y="184"/>
                  </a:lnTo>
                  <a:lnTo>
                    <a:pt x="4783" y="169"/>
                  </a:lnTo>
                  <a:lnTo>
                    <a:pt x="4735" y="155"/>
                  </a:lnTo>
                  <a:lnTo>
                    <a:pt x="4692" y="140"/>
                  </a:lnTo>
                  <a:lnTo>
                    <a:pt x="4649" y="126"/>
                  </a:lnTo>
                  <a:lnTo>
                    <a:pt x="4605" y="116"/>
                  </a:lnTo>
                  <a:lnTo>
                    <a:pt x="4557" y="102"/>
                  </a:lnTo>
                  <a:lnTo>
                    <a:pt x="4514" y="92"/>
                  </a:lnTo>
                  <a:lnTo>
                    <a:pt x="4466" y="83"/>
                  </a:lnTo>
                  <a:lnTo>
                    <a:pt x="4423" y="73"/>
                  </a:lnTo>
                  <a:lnTo>
                    <a:pt x="4374" y="63"/>
                  </a:lnTo>
                  <a:lnTo>
                    <a:pt x="4326" y="54"/>
                  </a:lnTo>
                  <a:lnTo>
                    <a:pt x="4278" y="44"/>
                  </a:lnTo>
                  <a:lnTo>
                    <a:pt x="4235" y="39"/>
                  </a:lnTo>
                  <a:lnTo>
                    <a:pt x="4187" y="30"/>
                  </a:lnTo>
                  <a:lnTo>
                    <a:pt x="4143" y="25"/>
                  </a:lnTo>
                  <a:lnTo>
                    <a:pt x="4091" y="20"/>
                  </a:lnTo>
                  <a:lnTo>
                    <a:pt x="4047" y="15"/>
                  </a:lnTo>
                  <a:lnTo>
                    <a:pt x="3994" y="11"/>
                  </a:lnTo>
                  <a:lnTo>
                    <a:pt x="3951" y="6"/>
                  </a:lnTo>
                  <a:lnTo>
                    <a:pt x="38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6234138" y="2588735"/>
              <a:ext cx="104517" cy="192352"/>
            </a:xfrm>
            <a:custGeom>
              <a:rect b="b" l="l" r="r" t="t"/>
              <a:pathLst>
                <a:path extrusionOk="0" h="7334" w="3985">
                  <a:moveTo>
                    <a:pt x="3431" y="1"/>
                  </a:moveTo>
                  <a:lnTo>
                    <a:pt x="3374" y="6"/>
                  </a:lnTo>
                  <a:lnTo>
                    <a:pt x="3330" y="10"/>
                  </a:lnTo>
                  <a:lnTo>
                    <a:pt x="3277" y="15"/>
                  </a:lnTo>
                  <a:lnTo>
                    <a:pt x="3234" y="20"/>
                  </a:lnTo>
                  <a:lnTo>
                    <a:pt x="3181" y="25"/>
                  </a:lnTo>
                  <a:lnTo>
                    <a:pt x="3138" y="30"/>
                  </a:lnTo>
                  <a:lnTo>
                    <a:pt x="3090" y="39"/>
                  </a:lnTo>
                  <a:lnTo>
                    <a:pt x="3046" y="44"/>
                  </a:lnTo>
                  <a:lnTo>
                    <a:pt x="2993" y="54"/>
                  </a:lnTo>
                  <a:lnTo>
                    <a:pt x="2950" y="63"/>
                  </a:lnTo>
                  <a:lnTo>
                    <a:pt x="2902" y="73"/>
                  </a:lnTo>
                  <a:lnTo>
                    <a:pt x="2859" y="82"/>
                  </a:lnTo>
                  <a:lnTo>
                    <a:pt x="2811" y="92"/>
                  </a:lnTo>
                  <a:lnTo>
                    <a:pt x="2767" y="102"/>
                  </a:lnTo>
                  <a:lnTo>
                    <a:pt x="2719" y="116"/>
                  </a:lnTo>
                  <a:lnTo>
                    <a:pt x="2676" y="126"/>
                  </a:lnTo>
                  <a:lnTo>
                    <a:pt x="2633" y="140"/>
                  </a:lnTo>
                  <a:lnTo>
                    <a:pt x="2589" y="155"/>
                  </a:lnTo>
                  <a:lnTo>
                    <a:pt x="2541" y="169"/>
                  </a:lnTo>
                  <a:lnTo>
                    <a:pt x="2498" y="179"/>
                  </a:lnTo>
                  <a:lnTo>
                    <a:pt x="2454" y="198"/>
                  </a:lnTo>
                  <a:lnTo>
                    <a:pt x="2411" y="212"/>
                  </a:lnTo>
                  <a:lnTo>
                    <a:pt x="2368" y="227"/>
                  </a:lnTo>
                  <a:lnTo>
                    <a:pt x="2325" y="246"/>
                  </a:lnTo>
                  <a:lnTo>
                    <a:pt x="2281" y="261"/>
                  </a:lnTo>
                  <a:lnTo>
                    <a:pt x="2238" y="280"/>
                  </a:lnTo>
                  <a:lnTo>
                    <a:pt x="2195" y="299"/>
                  </a:lnTo>
                  <a:lnTo>
                    <a:pt x="2156" y="313"/>
                  </a:lnTo>
                  <a:lnTo>
                    <a:pt x="2094" y="342"/>
                  </a:lnTo>
                  <a:lnTo>
                    <a:pt x="2041" y="371"/>
                  </a:lnTo>
                  <a:lnTo>
                    <a:pt x="1993" y="395"/>
                  </a:lnTo>
                  <a:lnTo>
                    <a:pt x="1954" y="415"/>
                  </a:lnTo>
                  <a:lnTo>
                    <a:pt x="1911" y="439"/>
                  </a:lnTo>
                  <a:lnTo>
                    <a:pt x="1872" y="458"/>
                  </a:lnTo>
                  <a:lnTo>
                    <a:pt x="1829" y="482"/>
                  </a:lnTo>
                  <a:lnTo>
                    <a:pt x="1790" y="506"/>
                  </a:lnTo>
                  <a:lnTo>
                    <a:pt x="1752" y="530"/>
                  </a:lnTo>
                  <a:lnTo>
                    <a:pt x="1713" y="554"/>
                  </a:lnTo>
                  <a:lnTo>
                    <a:pt x="1675" y="578"/>
                  </a:lnTo>
                  <a:lnTo>
                    <a:pt x="1636" y="602"/>
                  </a:lnTo>
                  <a:lnTo>
                    <a:pt x="1598" y="626"/>
                  </a:lnTo>
                  <a:lnTo>
                    <a:pt x="1559" y="655"/>
                  </a:lnTo>
                  <a:lnTo>
                    <a:pt x="1526" y="679"/>
                  </a:lnTo>
                  <a:lnTo>
                    <a:pt x="1487" y="708"/>
                  </a:lnTo>
                  <a:lnTo>
                    <a:pt x="1449" y="732"/>
                  </a:lnTo>
                  <a:lnTo>
                    <a:pt x="1415" y="761"/>
                  </a:lnTo>
                  <a:lnTo>
                    <a:pt x="1381" y="790"/>
                  </a:lnTo>
                  <a:lnTo>
                    <a:pt x="1343" y="819"/>
                  </a:lnTo>
                  <a:lnTo>
                    <a:pt x="1309" y="848"/>
                  </a:lnTo>
                  <a:lnTo>
                    <a:pt x="1276" y="876"/>
                  </a:lnTo>
                  <a:lnTo>
                    <a:pt x="1242" y="905"/>
                  </a:lnTo>
                  <a:lnTo>
                    <a:pt x="1208" y="939"/>
                  </a:lnTo>
                  <a:lnTo>
                    <a:pt x="1175" y="968"/>
                  </a:lnTo>
                  <a:lnTo>
                    <a:pt x="1141" y="1002"/>
                  </a:lnTo>
                  <a:lnTo>
                    <a:pt x="1107" y="1030"/>
                  </a:lnTo>
                  <a:lnTo>
                    <a:pt x="1074" y="1064"/>
                  </a:lnTo>
                  <a:lnTo>
                    <a:pt x="1045" y="1093"/>
                  </a:lnTo>
                  <a:lnTo>
                    <a:pt x="1011" y="1127"/>
                  </a:lnTo>
                  <a:lnTo>
                    <a:pt x="977" y="1160"/>
                  </a:lnTo>
                  <a:lnTo>
                    <a:pt x="953" y="1189"/>
                  </a:lnTo>
                  <a:cubicBezTo>
                    <a:pt x="708" y="1459"/>
                    <a:pt x="506" y="1762"/>
                    <a:pt x="347" y="2089"/>
                  </a:cubicBezTo>
                  <a:lnTo>
                    <a:pt x="337" y="2108"/>
                  </a:lnTo>
                  <a:lnTo>
                    <a:pt x="313" y="2171"/>
                  </a:lnTo>
                  <a:lnTo>
                    <a:pt x="299" y="2200"/>
                  </a:lnTo>
                  <a:lnTo>
                    <a:pt x="275" y="2257"/>
                  </a:lnTo>
                  <a:lnTo>
                    <a:pt x="260" y="2291"/>
                  </a:lnTo>
                  <a:lnTo>
                    <a:pt x="241" y="2344"/>
                  </a:lnTo>
                  <a:lnTo>
                    <a:pt x="227" y="2378"/>
                  </a:lnTo>
                  <a:lnTo>
                    <a:pt x="207" y="2435"/>
                  </a:lnTo>
                  <a:lnTo>
                    <a:pt x="193" y="2469"/>
                  </a:lnTo>
                  <a:lnTo>
                    <a:pt x="174" y="2532"/>
                  </a:lnTo>
                  <a:lnTo>
                    <a:pt x="164" y="2565"/>
                  </a:lnTo>
                  <a:cubicBezTo>
                    <a:pt x="159" y="2585"/>
                    <a:pt x="150" y="2604"/>
                    <a:pt x="145" y="2628"/>
                  </a:cubicBezTo>
                  <a:lnTo>
                    <a:pt x="135" y="2657"/>
                  </a:lnTo>
                  <a:cubicBezTo>
                    <a:pt x="126" y="2686"/>
                    <a:pt x="121" y="2715"/>
                    <a:pt x="111" y="2748"/>
                  </a:cubicBezTo>
                  <a:lnTo>
                    <a:pt x="111" y="2753"/>
                  </a:lnTo>
                  <a:cubicBezTo>
                    <a:pt x="102" y="2782"/>
                    <a:pt x="97" y="2811"/>
                    <a:pt x="87" y="2840"/>
                  </a:cubicBezTo>
                  <a:lnTo>
                    <a:pt x="82" y="2873"/>
                  </a:lnTo>
                  <a:cubicBezTo>
                    <a:pt x="77" y="2897"/>
                    <a:pt x="73" y="2917"/>
                    <a:pt x="68" y="2936"/>
                  </a:cubicBezTo>
                  <a:cubicBezTo>
                    <a:pt x="68" y="2955"/>
                    <a:pt x="63" y="2960"/>
                    <a:pt x="63" y="2974"/>
                  </a:cubicBezTo>
                  <a:cubicBezTo>
                    <a:pt x="58" y="2989"/>
                    <a:pt x="53" y="3013"/>
                    <a:pt x="53" y="3027"/>
                  </a:cubicBezTo>
                  <a:cubicBezTo>
                    <a:pt x="49" y="3047"/>
                    <a:pt x="49" y="3056"/>
                    <a:pt x="44" y="3071"/>
                  </a:cubicBezTo>
                  <a:cubicBezTo>
                    <a:pt x="44" y="3085"/>
                    <a:pt x="39" y="3109"/>
                    <a:pt x="34" y="3124"/>
                  </a:cubicBezTo>
                  <a:cubicBezTo>
                    <a:pt x="34" y="3143"/>
                    <a:pt x="29" y="3157"/>
                    <a:pt x="29" y="3172"/>
                  </a:cubicBezTo>
                  <a:cubicBezTo>
                    <a:pt x="29" y="3186"/>
                    <a:pt x="25" y="3205"/>
                    <a:pt x="25" y="3225"/>
                  </a:cubicBezTo>
                  <a:cubicBezTo>
                    <a:pt x="20" y="3239"/>
                    <a:pt x="20" y="3253"/>
                    <a:pt x="20" y="3268"/>
                  </a:cubicBezTo>
                  <a:cubicBezTo>
                    <a:pt x="15" y="3282"/>
                    <a:pt x="15" y="3302"/>
                    <a:pt x="10" y="3321"/>
                  </a:cubicBezTo>
                  <a:cubicBezTo>
                    <a:pt x="10" y="3340"/>
                    <a:pt x="10" y="3350"/>
                    <a:pt x="10" y="3364"/>
                  </a:cubicBezTo>
                  <a:cubicBezTo>
                    <a:pt x="5" y="3383"/>
                    <a:pt x="10" y="3403"/>
                    <a:pt x="5" y="3422"/>
                  </a:cubicBezTo>
                  <a:cubicBezTo>
                    <a:pt x="0" y="3436"/>
                    <a:pt x="5" y="3451"/>
                    <a:pt x="5" y="3465"/>
                  </a:cubicBezTo>
                  <a:lnTo>
                    <a:pt x="5" y="3523"/>
                  </a:lnTo>
                  <a:lnTo>
                    <a:pt x="5" y="3566"/>
                  </a:lnTo>
                  <a:lnTo>
                    <a:pt x="5" y="3643"/>
                  </a:lnTo>
                  <a:lnTo>
                    <a:pt x="5" y="3667"/>
                  </a:lnTo>
                  <a:cubicBezTo>
                    <a:pt x="5" y="5693"/>
                    <a:pt x="1646" y="7334"/>
                    <a:pt x="3672" y="7334"/>
                  </a:cubicBezTo>
                  <a:cubicBezTo>
                    <a:pt x="3778" y="7334"/>
                    <a:pt x="3879" y="7329"/>
                    <a:pt x="3985" y="7319"/>
                  </a:cubicBezTo>
                  <a:cubicBezTo>
                    <a:pt x="2079" y="7161"/>
                    <a:pt x="616" y="5573"/>
                    <a:pt x="621" y="3662"/>
                  </a:cubicBezTo>
                  <a:lnTo>
                    <a:pt x="621" y="3638"/>
                  </a:lnTo>
                  <a:lnTo>
                    <a:pt x="621" y="3561"/>
                  </a:lnTo>
                  <a:lnTo>
                    <a:pt x="621" y="3523"/>
                  </a:lnTo>
                  <a:lnTo>
                    <a:pt x="621" y="3460"/>
                  </a:lnTo>
                  <a:lnTo>
                    <a:pt x="621" y="3417"/>
                  </a:lnTo>
                  <a:cubicBezTo>
                    <a:pt x="621" y="3403"/>
                    <a:pt x="621" y="3379"/>
                    <a:pt x="626" y="3364"/>
                  </a:cubicBezTo>
                  <a:cubicBezTo>
                    <a:pt x="626" y="3345"/>
                    <a:pt x="626" y="3335"/>
                    <a:pt x="626" y="3316"/>
                  </a:cubicBezTo>
                  <a:cubicBezTo>
                    <a:pt x="631" y="3302"/>
                    <a:pt x="631" y="3282"/>
                    <a:pt x="636" y="3263"/>
                  </a:cubicBezTo>
                  <a:cubicBezTo>
                    <a:pt x="636" y="3249"/>
                    <a:pt x="636" y="3234"/>
                    <a:pt x="640" y="3220"/>
                  </a:cubicBezTo>
                  <a:cubicBezTo>
                    <a:pt x="640" y="3205"/>
                    <a:pt x="645" y="3181"/>
                    <a:pt x="645" y="3167"/>
                  </a:cubicBezTo>
                  <a:lnTo>
                    <a:pt x="650" y="3124"/>
                  </a:lnTo>
                  <a:cubicBezTo>
                    <a:pt x="650" y="3104"/>
                    <a:pt x="655" y="3085"/>
                    <a:pt x="660" y="3071"/>
                  </a:cubicBezTo>
                  <a:cubicBezTo>
                    <a:pt x="665" y="3051"/>
                    <a:pt x="665" y="3042"/>
                    <a:pt x="669" y="3027"/>
                  </a:cubicBezTo>
                  <a:cubicBezTo>
                    <a:pt x="669" y="3013"/>
                    <a:pt x="674" y="2989"/>
                    <a:pt x="679" y="2970"/>
                  </a:cubicBezTo>
                  <a:cubicBezTo>
                    <a:pt x="679" y="2955"/>
                    <a:pt x="684" y="2945"/>
                    <a:pt x="684" y="2931"/>
                  </a:cubicBezTo>
                  <a:cubicBezTo>
                    <a:pt x="689" y="2917"/>
                    <a:pt x="693" y="2893"/>
                    <a:pt x="698" y="2873"/>
                  </a:cubicBezTo>
                  <a:lnTo>
                    <a:pt x="708" y="2840"/>
                  </a:lnTo>
                  <a:cubicBezTo>
                    <a:pt x="713" y="2806"/>
                    <a:pt x="717" y="2777"/>
                    <a:pt x="727" y="2748"/>
                  </a:cubicBezTo>
                  <a:lnTo>
                    <a:pt x="727" y="2743"/>
                  </a:lnTo>
                  <a:cubicBezTo>
                    <a:pt x="737" y="2715"/>
                    <a:pt x="741" y="2686"/>
                    <a:pt x="751" y="2652"/>
                  </a:cubicBezTo>
                  <a:lnTo>
                    <a:pt x="761" y="2623"/>
                  </a:lnTo>
                  <a:cubicBezTo>
                    <a:pt x="766" y="2604"/>
                    <a:pt x="775" y="2580"/>
                    <a:pt x="780" y="2561"/>
                  </a:cubicBezTo>
                  <a:lnTo>
                    <a:pt x="790" y="2527"/>
                  </a:lnTo>
                  <a:lnTo>
                    <a:pt x="809" y="2464"/>
                  </a:lnTo>
                  <a:lnTo>
                    <a:pt x="823" y="2431"/>
                  </a:lnTo>
                  <a:lnTo>
                    <a:pt x="843" y="2378"/>
                  </a:lnTo>
                  <a:lnTo>
                    <a:pt x="857" y="2344"/>
                  </a:lnTo>
                  <a:lnTo>
                    <a:pt x="876" y="2286"/>
                  </a:lnTo>
                  <a:lnTo>
                    <a:pt x="891" y="2253"/>
                  </a:lnTo>
                  <a:lnTo>
                    <a:pt x="915" y="2195"/>
                  </a:lnTo>
                  <a:lnTo>
                    <a:pt x="929" y="2166"/>
                  </a:lnTo>
                  <a:lnTo>
                    <a:pt x="958" y="2108"/>
                  </a:lnTo>
                  <a:lnTo>
                    <a:pt x="963" y="2089"/>
                  </a:lnTo>
                  <a:cubicBezTo>
                    <a:pt x="1122" y="1757"/>
                    <a:pt x="1324" y="1454"/>
                    <a:pt x="1569" y="1184"/>
                  </a:cubicBezTo>
                  <a:lnTo>
                    <a:pt x="1593" y="1160"/>
                  </a:lnTo>
                  <a:lnTo>
                    <a:pt x="1627" y="1122"/>
                  </a:lnTo>
                  <a:lnTo>
                    <a:pt x="1661" y="1093"/>
                  </a:lnTo>
                  <a:lnTo>
                    <a:pt x="1689" y="1059"/>
                  </a:lnTo>
                  <a:lnTo>
                    <a:pt x="1723" y="1026"/>
                  </a:lnTo>
                  <a:lnTo>
                    <a:pt x="1757" y="997"/>
                  </a:lnTo>
                  <a:lnTo>
                    <a:pt x="1790" y="963"/>
                  </a:lnTo>
                  <a:lnTo>
                    <a:pt x="1824" y="934"/>
                  </a:lnTo>
                  <a:lnTo>
                    <a:pt x="1858" y="905"/>
                  </a:lnTo>
                  <a:lnTo>
                    <a:pt x="1892" y="872"/>
                  </a:lnTo>
                  <a:lnTo>
                    <a:pt x="1925" y="843"/>
                  </a:lnTo>
                  <a:lnTo>
                    <a:pt x="1959" y="814"/>
                  </a:lnTo>
                  <a:lnTo>
                    <a:pt x="1997" y="785"/>
                  </a:lnTo>
                  <a:lnTo>
                    <a:pt x="2031" y="761"/>
                  </a:lnTo>
                  <a:lnTo>
                    <a:pt x="2065" y="732"/>
                  </a:lnTo>
                  <a:lnTo>
                    <a:pt x="2103" y="703"/>
                  </a:lnTo>
                  <a:lnTo>
                    <a:pt x="2142" y="679"/>
                  </a:lnTo>
                  <a:lnTo>
                    <a:pt x="2175" y="650"/>
                  </a:lnTo>
                  <a:lnTo>
                    <a:pt x="2214" y="626"/>
                  </a:lnTo>
                  <a:lnTo>
                    <a:pt x="2252" y="597"/>
                  </a:lnTo>
                  <a:lnTo>
                    <a:pt x="2291" y="573"/>
                  </a:lnTo>
                  <a:lnTo>
                    <a:pt x="2329" y="549"/>
                  </a:lnTo>
                  <a:lnTo>
                    <a:pt x="2368" y="525"/>
                  </a:lnTo>
                  <a:lnTo>
                    <a:pt x="2406" y="501"/>
                  </a:lnTo>
                  <a:lnTo>
                    <a:pt x="2445" y="477"/>
                  </a:lnTo>
                  <a:lnTo>
                    <a:pt x="2488" y="458"/>
                  </a:lnTo>
                  <a:lnTo>
                    <a:pt x="2527" y="434"/>
                  </a:lnTo>
                  <a:lnTo>
                    <a:pt x="2570" y="410"/>
                  </a:lnTo>
                  <a:lnTo>
                    <a:pt x="2608" y="390"/>
                  </a:lnTo>
                  <a:lnTo>
                    <a:pt x="2657" y="366"/>
                  </a:lnTo>
                  <a:lnTo>
                    <a:pt x="2709" y="338"/>
                  </a:lnTo>
                  <a:lnTo>
                    <a:pt x="2772" y="313"/>
                  </a:lnTo>
                  <a:lnTo>
                    <a:pt x="2811" y="294"/>
                  </a:lnTo>
                  <a:lnTo>
                    <a:pt x="2854" y="275"/>
                  </a:lnTo>
                  <a:lnTo>
                    <a:pt x="2897" y="261"/>
                  </a:lnTo>
                  <a:lnTo>
                    <a:pt x="2940" y="241"/>
                  </a:lnTo>
                  <a:lnTo>
                    <a:pt x="2984" y="227"/>
                  </a:lnTo>
                  <a:lnTo>
                    <a:pt x="3027" y="208"/>
                  </a:lnTo>
                  <a:lnTo>
                    <a:pt x="3070" y="193"/>
                  </a:lnTo>
                  <a:lnTo>
                    <a:pt x="3114" y="179"/>
                  </a:lnTo>
                  <a:lnTo>
                    <a:pt x="3157" y="164"/>
                  </a:lnTo>
                  <a:lnTo>
                    <a:pt x="3205" y="150"/>
                  </a:lnTo>
                  <a:lnTo>
                    <a:pt x="3248" y="135"/>
                  </a:lnTo>
                  <a:lnTo>
                    <a:pt x="3292" y="121"/>
                  </a:lnTo>
                  <a:lnTo>
                    <a:pt x="3335" y="111"/>
                  </a:lnTo>
                  <a:lnTo>
                    <a:pt x="3383" y="97"/>
                  </a:lnTo>
                  <a:lnTo>
                    <a:pt x="3426" y="87"/>
                  </a:lnTo>
                  <a:lnTo>
                    <a:pt x="3475" y="78"/>
                  </a:lnTo>
                  <a:lnTo>
                    <a:pt x="3518" y="68"/>
                  </a:lnTo>
                  <a:lnTo>
                    <a:pt x="3566" y="58"/>
                  </a:lnTo>
                  <a:lnTo>
                    <a:pt x="3609" y="49"/>
                  </a:lnTo>
                  <a:lnTo>
                    <a:pt x="3662" y="39"/>
                  </a:lnTo>
                  <a:lnTo>
                    <a:pt x="3706" y="34"/>
                  </a:lnTo>
                  <a:lnTo>
                    <a:pt x="3754" y="25"/>
                  </a:lnTo>
                  <a:lnTo>
                    <a:pt x="3797" y="20"/>
                  </a:lnTo>
                  <a:lnTo>
                    <a:pt x="3850" y="15"/>
                  </a:lnTo>
                  <a:lnTo>
                    <a:pt x="3893" y="10"/>
                  </a:lnTo>
                  <a:lnTo>
                    <a:pt x="3946" y="6"/>
                  </a:lnTo>
                  <a:lnTo>
                    <a:pt x="3951" y="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6290422" y="2615251"/>
              <a:ext cx="80545" cy="50383"/>
            </a:xfrm>
            <a:custGeom>
              <a:rect b="b" l="l" r="r" t="t"/>
              <a:pathLst>
                <a:path extrusionOk="0" h="1921" w="3071">
                  <a:moveTo>
                    <a:pt x="1468" y="0"/>
                  </a:moveTo>
                  <a:cubicBezTo>
                    <a:pt x="660" y="0"/>
                    <a:pt x="1" y="655"/>
                    <a:pt x="1" y="1468"/>
                  </a:cubicBezTo>
                  <a:lnTo>
                    <a:pt x="1" y="1920"/>
                  </a:lnTo>
                  <a:lnTo>
                    <a:pt x="130" y="1877"/>
                  </a:lnTo>
                  <a:cubicBezTo>
                    <a:pt x="150" y="1867"/>
                    <a:pt x="169" y="1862"/>
                    <a:pt x="188" y="1862"/>
                  </a:cubicBezTo>
                  <a:cubicBezTo>
                    <a:pt x="203" y="1862"/>
                    <a:pt x="1425" y="1857"/>
                    <a:pt x="1973" y="1092"/>
                  </a:cubicBezTo>
                  <a:cubicBezTo>
                    <a:pt x="2014" y="1038"/>
                    <a:pt x="2073" y="1012"/>
                    <a:pt x="2132" y="1012"/>
                  </a:cubicBezTo>
                  <a:cubicBezTo>
                    <a:pt x="2217" y="1012"/>
                    <a:pt x="2302" y="1067"/>
                    <a:pt x="2325" y="1165"/>
                  </a:cubicBezTo>
                  <a:cubicBezTo>
                    <a:pt x="2329" y="1189"/>
                    <a:pt x="2474" y="1766"/>
                    <a:pt x="2931" y="1867"/>
                  </a:cubicBezTo>
                  <a:lnTo>
                    <a:pt x="2945" y="1872"/>
                  </a:lnTo>
                  <a:lnTo>
                    <a:pt x="3070" y="1910"/>
                  </a:lnTo>
                  <a:lnTo>
                    <a:pt x="3070" y="1468"/>
                  </a:lnTo>
                  <a:cubicBezTo>
                    <a:pt x="3070" y="659"/>
                    <a:pt x="2416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6321711" y="2717329"/>
              <a:ext cx="18333" cy="17336"/>
            </a:xfrm>
            <a:custGeom>
              <a:rect b="b" l="l" r="r" t="t"/>
              <a:pathLst>
                <a:path extrusionOk="0" h="661" w="699">
                  <a:moveTo>
                    <a:pt x="1" y="1"/>
                  </a:moveTo>
                  <a:lnTo>
                    <a:pt x="1" y="328"/>
                  </a:lnTo>
                  <a:lnTo>
                    <a:pt x="342" y="660"/>
                  </a:lnTo>
                  <a:lnTo>
                    <a:pt x="699" y="294"/>
                  </a:lnTo>
                  <a:lnTo>
                    <a:pt x="699" y="6"/>
                  </a:lnTo>
                  <a:lnTo>
                    <a:pt x="607" y="10"/>
                  </a:lnTo>
                  <a:cubicBezTo>
                    <a:pt x="564" y="15"/>
                    <a:pt x="530" y="15"/>
                    <a:pt x="492" y="15"/>
                  </a:cubicBezTo>
                  <a:lnTo>
                    <a:pt x="203" y="15"/>
                  </a:lnTo>
                  <a:cubicBezTo>
                    <a:pt x="169" y="15"/>
                    <a:pt x="131" y="15"/>
                    <a:pt x="87" y="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6282606" y="2649059"/>
              <a:ext cx="96045" cy="59851"/>
            </a:xfrm>
            <a:custGeom>
              <a:rect b="b" l="l" r="r" t="t"/>
              <a:pathLst>
                <a:path extrusionOk="0" h="2282" w="3662">
                  <a:moveTo>
                    <a:pt x="2291" y="1"/>
                  </a:moveTo>
                  <a:lnTo>
                    <a:pt x="2214" y="58"/>
                  </a:lnTo>
                  <a:cubicBezTo>
                    <a:pt x="1607" y="564"/>
                    <a:pt x="732" y="573"/>
                    <a:pt x="693" y="573"/>
                  </a:cubicBezTo>
                  <a:lnTo>
                    <a:pt x="688" y="573"/>
                  </a:lnTo>
                  <a:cubicBezTo>
                    <a:pt x="669" y="568"/>
                    <a:pt x="650" y="568"/>
                    <a:pt x="631" y="564"/>
                  </a:cubicBezTo>
                  <a:lnTo>
                    <a:pt x="520" y="520"/>
                  </a:lnTo>
                  <a:lnTo>
                    <a:pt x="520" y="703"/>
                  </a:lnTo>
                  <a:lnTo>
                    <a:pt x="0" y="703"/>
                  </a:lnTo>
                  <a:lnTo>
                    <a:pt x="0" y="1305"/>
                  </a:lnTo>
                  <a:lnTo>
                    <a:pt x="534" y="1305"/>
                  </a:lnTo>
                  <a:cubicBezTo>
                    <a:pt x="631" y="1868"/>
                    <a:pt x="1117" y="2281"/>
                    <a:pt x="1694" y="2281"/>
                  </a:cubicBezTo>
                  <a:lnTo>
                    <a:pt x="1983" y="2281"/>
                  </a:lnTo>
                  <a:cubicBezTo>
                    <a:pt x="2555" y="2281"/>
                    <a:pt x="3041" y="1872"/>
                    <a:pt x="3142" y="1309"/>
                  </a:cubicBezTo>
                  <a:lnTo>
                    <a:pt x="3662" y="1309"/>
                  </a:lnTo>
                  <a:lnTo>
                    <a:pt x="3662" y="708"/>
                  </a:lnTo>
                  <a:lnTo>
                    <a:pt x="3162" y="708"/>
                  </a:lnTo>
                  <a:lnTo>
                    <a:pt x="3162" y="525"/>
                  </a:lnTo>
                  <a:lnTo>
                    <a:pt x="3051" y="564"/>
                  </a:lnTo>
                  <a:cubicBezTo>
                    <a:pt x="3030" y="570"/>
                    <a:pt x="3011" y="574"/>
                    <a:pt x="2993" y="574"/>
                  </a:cubicBezTo>
                  <a:cubicBezTo>
                    <a:pt x="2981" y="574"/>
                    <a:pt x="2970" y="572"/>
                    <a:pt x="2959" y="568"/>
                  </a:cubicBezTo>
                  <a:cubicBezTo>
                    <a:pt x="2700" y="511"/>
                    <a:pt x="2493" y="347"/>
                    <a:pt x="2339" y="82"/>
                  </a:cubicBezTo>
                  <a:lnTo>
                    <a:pt x="2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6273269" y="2730207"/>
              <a:ext cx="114483" cy="46528"/>
            </a:xfrm>
            <a:custGeom>
              <a:rect b="b" l="l" r="r" t="t"/>
              <a:pathLst>
                <a:path extrusionOk="0" h="1774" w="4365">
                  <a:moveTo>
                    <a:pt x="2820" y="1"/>
                  </a:moveTo>
                  <a:lnTo>
                    <a:pt x="2310" y="525"/>
                  </a:lnTo>
                  <a:cubicBezTo>
                    <a:pt x="2281" y="559"/>
                    <a:pt x="2238" y="573"/>
                    <a:pt x="2189" y="573"/>
                  </a:cubicBezTo>
                  <a:cubicBezTo>
                    <a:pt x="2146" y="573"/>
                    <a:pt x="2108" y="559"/>
                    <a:pt x="2074" y="530"/>
                  </a:cubicBezTo>
                  <a:lnTo>
                    <a:pt x="1540" y="10"/>
                  </a:lnTo>
                  <a:lnTo>
                    <a:pt x="558" y="395"/>
                  </a:lnTo>
                  <a:lnTo>
                    <a:pt x="549" y="395"/>
                  </a:lnTo>
                  <a:cubicBezTo>
                    <a:pt x="313" y="496"/>
                    <a:pt x="125" y="679"/>
                    <a:pt x="24" y="915"/>
                  </a:cubicBezTo>
                  <a:lnTo>
                    <a:pt x="0" y="973"/>
                  </a:lnTo>
                  <a:lnTo>
                    <a:pt x="48" y="1016"/>
                  </a:lnTo>
                  <a:cubicBezTo>
                    <a:pt x="669" y="1521"/>
                    <a:pt x="1424" y="1774"/>
                    <a:pt x="2180" y="1774"/>
                  </a:cubicBezTo>
                  <a:cubicBezTo>
                    <a:pt x="2935" y="1774"/>
                    <a:pt x="3691" y="1521"/>
                    <a:pt x="4311" y="1016"/>
                  </a:cubicBezTo>
                  <a:lnTo>
                    <a:pt x="4364" y="973"/>
                  </a:lnTo>
                  <a:lnTo>
                    <a:pt x="4336" y="910"/>
                  </a:lnTo>
                  <a:cubicBezTo>
                    <a:pt x="4234" y="674"/>
                    <a:pt x="4042" y="491"/>
                    <a:pt x="3806" y="395"/>
                  </a:cubicBezTo>
                  <a:lnTo>
                    <a:pt x="3801" y="395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290422" y="2615251"/>
              <a:ext cx="46475" cy="50383"/>
            </a:xfrm>
            <a:custGeom>
              <a:rect b="b" l="l" r="r" t="t"/>
              <a:pathLst>
                <a:path extrusionOk="0" h="1921" w="1772">
                  <a:moveTo>
                    <a:pt x="1468" y="0"/>
                  </a:moveTo>
                  <a:cubicBezTo>
                    <a:pt x="660" y="0"/>
                    <a:pt x="1" y="659"/>
                    <a:pt x="1" y="1468"/>
                  </a:cubicBezTo>
                  <a:lnTo>
                    <a:pt x="1" y="1920"/>
                  </a:lnTo>
                  <a:lnTo>
                    <a:pt x="130" y="1877"/>
                  </a:lnTo>
                  <a:cubicBezTo>
                    <a:pt x="150" y="1867"/>
                    <a:pt x="169" y="1867"/>
                    <a:pt x="188" y="1867"/>
                  </a:cubicBezTo>
                  <a:cubicBezTo>
                    <a:pt x="280" y="1862"/>
                    <a:pt x="376" y="1857"/>
                    <a:pt x="467" y="1843"/>
                  </a:cubicBezTo>
                  <a:lnTo>
                    <a:pt x="467" y="1468"/>
                  </a:lnTo>
                  <a:cubicBezTo>
                    <a:pt x="467" y="722"/>
                    <a:pt x="1030" y="92"/>
                    <a:pt x="1771" y="10"/>
                  </a:cubicBezTo>
                  <a:cubicBezTo>
                    <a:pt x="1718" y="5"/>
                    <a:pt x="1661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6336110" y="2717329"/>
              <a:ext cx="3934" cy="420"/>
            </a:xfrm>
            <a:custGeom>
              <a:rect b="b" l="l" r="r" t="t"/>
              <a:pathLst>
                <a:path extrusionOk="0" h="16" w="150">
                  <a:moveTo>
                    <a:pt x="150" y="1"/>
                  </a:moveTo>
                  <a:lnTo>
                    <a:pt x="58" y="10"/>
                  </a:lnTo>
                  <a:lnTo>
                    <a:pt x="0" y="15"/>
                  </a:lnTo>
                  <a:lnTo>
                    <a:pt x="150" y="15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6308598" y="2651708"/>
              <a:ext cx="39394" cy="15946"/>
            </a:xfrm>
            <a:custGeom>
              <a:rect b="b" l="l" r="r" t="t"/>
              <a:pathLst>
                <a:path extrusionOk="0" h="608" w="1502">
                  <a:moveTo>
                    <a:pt x="1367" y="1"/>
                  </a:moveTo>
                  <a:lnTo>
                    <a:pt x="1290" y="68"/>
                  </a:lnTo>
                  <a:cubicBezTo>
                    <a:pt x="871" y="415"/>
                    <a:pt x="337" y="535"/>
                    <a:pt x="0" y="583"/>
                  </a:cubicBezTo>
                  <a:lnTo>
                    <a:pt x="39" y="597"/>
                  </a:lnTo>
                  <a:cubicBezTo>
                    <a:pt x="58" y="602"/>
                    <a:pt x="77" y="607"/>
                    <a:pt x="101" y="607"/>
                  </a:cubicBezTo>
                  <a:lnTo>
                    <a:pt x="106" y="607"/>
                  </a:lnTo>
                  <a:cubicBezTo>
                    <a:pt x="145" y="607"/>
                    <a:pt x="891" y="602"/>
                    <a:pt x="1502" y="217"/>
                  </a:cubicBezTo>
                  <a:cubicBezTo>
                    <a:pt x="1473" y="174"/>
                    <a:pt x="1444" y="135"/>
                    <a:pt x="1420" y="92"/>
                  </a:cubicBezTo>
                  <a:lnTo>
                    <a:pt x="1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6296218" y="2666238"/>
              <a:ext cx="39918" cy="42803"/>
            </a:xfrm>
            <a:custGeom>
              <a:rect b="b" l="l" r="r" t="t"/>
              <a:pathLst>
                <a:path extrusionOk="0" h="1632" w="1522">
                  <a:moveTo>
                    <a:pt x="1" y="0"/>
                  </a:moveTo>
                  <a:lnTo>
                    <a:pt x="1" y="457"/>
                  </a:lnTo>
                  <a:cubicBezTo>
                    <a:pt x="1" y="1107"/>
                    <a:pt x="525" y="1631"/>
                    <a:pt x="1175" y="1631"/>
                  </a:cubicBezTo>
                  <a:lnTo>
                    <a:pt x="1521" y="1631"/>
                  </a:lnTo>
                  <a:cubicBezTo>
                    <a:pt x="891" y="1602"/>
                    <a:pt x="400" y="1083"/>
                    <a:pt x="400" y="457"/>
                  </a:cubicBezTo>
                  <a:lnTo>
                    <a:pt x="400" y="39"/>
                  </a:lnTo>
                  <a:cubicBezTo>
                    <a:pt x="270" y="48"/>
                    <a:pt x="184" y="53"/>
                    <a:pt x="174" y="53"/>
                  </a:cubicBezTo>
                  <a:lnTo>
                    <a:pt x="164" y="53"/>
                  </a:lnTo>
                  <a:cubicBezTo>
                    <a:pt x="145" y="48"/>
                    <a:pt x="131" y="48"/>
                    <a:pt x="112" y="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6273269" y="2730338"/>
              <a:ext cx="62474" cy="46213"/>
            </a:xfrm>
            <a:custGeom>
              <a:rect b="b" l="l" r="r" t="t"/>
              <a:pathLst>
                <a:path extrusionOk="0" h="1762" w="2382">
                  <a:moveTo>
                    <a:pt x="1540" y="0"/>
                  </a:moveTo>
                  <a:lnTo>
                    <a:pt x="558" y="385"/>
                  </a:lnTo>
                  <a:lnTo>
                    <a:pt x="549" y="385"/>
                  </a:lnTo>
                  <a:cubicBezTo>
                    <a:pt x="313" y="486"/>
                    <a:pt x="125" y="669"/>
                    <a:pt x="24" y="905"/>
                  </a:cubicBezTo>
                  <a:lnTo>
                    <a:pt x="0" y="963"/>
                  </a:lnTo>
                  <a:lnTo>
                    <a:pt x="48" y="1006"/>
                  </a:lnTo>
                  <a:cubicBezTo>
                    <a:pt x="650" y="1492"/>
                    <a:pt x="1405" y="1762"/>
                    <a:pt x="2180" y="1762"/>
                  </a:cubicBezTo>
                  <a:cubicBezTo>
                    <a:pt x="2247" y="1762"/>
                    <a:pt x="2315" y="1762"/>
                    <a:pt x="2382" y="1757"/>
                  </a:cubicBezTo>
                  <a:cubicBezTo>
                    <a:pt x="1675" y="1713"/>
                    <a:pt x="996" y="1449"/>
                    <a:pt x="448" y="1006"/>
                  </a:cubicBezTo>
                  <a:lnTo>
                    <a:pt x="400" y="963"/>
                  </a:lnTo>
                  <a:lnTo>
                    <a:pt x="424" y="905"/>
                  </a:lnTo>
                  <a:cubicBezTo>
                    <a:pt x="525" y="669"/>
                    <a:pt x="712" y="486"/>
                    <a:pt x="948" y="385"/>
                  </a:cubicBezTo>
                  <a:lnTo>
                    <a:pt x="958" y="385"/>
                  </a:lnTo>
                  <a:lnTo>
                    <a:pt x="1655" y="111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6226558" y="2433390"/>
              <a:ext cx="342793" cy="353389"/>
            </a:xfrm>
            <a:custGeom>
              <a:rect b="b" l="l" r="r" t="t"/>
              <a:pathLst>
                <a:path extrusionOk="0" h="13474" w="13070">
                  <a:moveTo>
                    <a:pt x="10500" y="727"/>
                  </a:moveTo>
                  <a:lnTo>
                    <a:pt x="12314" y="2541"/>
                  </a:lnTo>
                  <a:lnTo>
                    <a:pt x="10500" y="2541"/>
                  </a:lnTo>
                  <a:lnTo>
                    <a:pt x="10500" y="727"/>
                  </a:lnTo>
                  <a:close/>
                  <a:moveTo>
                    <a:pt x="8595" y="2050"/>
                  </a:moveTo>
                  <a:lnTo>
                    <a:pt x="10409" y="3864"/>
                  </a:lnTo>
                  <a:lnTo>
                    <a:pt x="8595" y="3864"/>
                  </a:lnTo>
                  <a:lnTo>
                    <a:pt x="8595" y="3859"/>
                  </a:lnTo>
                  <a:lnTo>
                    <a:pt x="8595" y="2050"/>
                  </a:lnTo>
                  <a:close/>
                  <a:moveTo>
                    <a:pt x="4023" y="7030"/>
                  </a:moveTo>
                  <a:cubicBezTo>
                    <a:pt x="4721" y="7030"/>
                    <a:pt x="5294" y="7666"/>
                    <a:pt x="5294" y="8440"/>
                  </a:cubicBezTo>
                  <a:lnTo>
                    <a:pt x="5294" y="8536"/>
                  </a:lnTo>
                  <a:cubicBezTo>
                    <a:pt x="5279" y="8541"/>
                    <a:pt x="5265" y="8541"/>
                    <a:pt x="5250" y="8546"/>
                  </a:cubicBezTo>
                  <a:lnTo>
                    <a:pt x="5246" y="8546"/>
                  </a:lnTo>
                  <a:cubicBezTo>
                    <a:pt x="4846" y="8450"/>
                    <a:pt x="4716" y="7868"/>
                    <a:pt x="4716" y="7863"/>
                  </a:cubicBezTo>
                  <a:cubicBezTo>
                    <a:pt x="4694" y="7752"/>
                    <a:pt x="4599" y="7690"/>
                    <a:pt x="4504" y="7690"/>
                  </a:cubicBezTo>
                  <a:cubicBezTo>
                    <a:pt x="4437" y="7690"/>
                    <a:pt x="4370" y="7721"/>
                    <a:pt x="4327" y="7786"/>
                  </a:cubicBezTo>
                  <a:cubicBezTo>
                    <a:pt x="3836" y="8532"/>
                    <a:pt x="2748" y="8536"/>
                    <a:pt x="2734" y="8536"/>
                  </a:cubicBezTo>
                  <a:cubicBezTo>
                    <a:pt x="2717" y="8544"/>
                    <a:pt x="2699" y="8547"/>
                    <a:pt x="2681" y="8547"/>
                  </a:cubicBezTo>
                  <a:cubicBezTo>
                    <a:pt x="2663" y="8547"/>
                    <a:pt x="2645" y="8544"/>
                    <a:pt x="2628" y="8536"/>
                  </a:cubicBezTo>
                  <a:lnTo>
                    <a:pt x="2628" y="8440"/>
                  </a:lnTo>
                  <a:cubicBezTo>
                    <a:pt x="2628" y="7666"/>
                    <a:pt x="3201" y="7030"/>
                    <a:pt x="3898" y="7030"/>
                  </a:cubicBezTo>
                  <a:close/>
                  <a:moveTo>
                    <a:pt x="2325" y="9090"/>
                  </a:moveTo>
                  <a:cubicBezTo>
                    <a:pt x="2344" y="9099"/>
                    <a:pt x="2368" y="9104"/>
                    <a:pt x="2392" y="9109"/>
                  </a:cubicBezTo>
                  <a:lnTo>
                    <a:pt x="2392" y="9335"/>
                  </a:lnTo>
                  <a:cubicBezTo>
                    <a:pt x="2392" y="9403"/>
                    <a:pt x="2397" y="9470"/>
                    <a:pt x="2407" y="9532"/>
                  </a:cubicBezTo>
                  <a:cubicBezTo>
                    <a:pt x="2301" y="9499"/>
                    <a:pt x="2229" y="9403"/>
                    <a:pt x="2233" y="9292"/>
                  </a:cubicBezTo>
                  <a:cubicBezTo>
                    <a:pt x="2233" y="9215"/>
                    <a:pt x="2267" y="9138"/>
                    <a:pt x="2325" y="9090"/>
                  </a:cubicBezTo>
                  <a:close/>
                  <a:moveTo>
                    <a:pt x="5597" y="9090"/>
                  </a:moveTo>
                  <a:cubicBezTo>
                    <a:pt x="5655" y="9143"/>
                    <a:pt x="5693" y="9215"/>
                    <a:pt x="5688" y="9297"/>
                  </a:cubicBezTo>
                  <a:cubicBezTo>
                    <a:pt x="5693" y="9403"/>
                    <a:pt x="5626" y="9499"/>
                    <a:pt x="5525" y="9532"/>
                  </a:cubicBezTo>
                  <a:cubicBezTo>
                    <a:pt x="5534" y="9465"/>
                    <a:pt x="5534" y="9403"/>
                    <a:pt x="5534" y="9335"/>
                  </a:cubicBezTo>
                  <a:lnTo>
                    <a:pt x="5534" y="9109"/>
                  </a:lnTo>
                  <a:cubicBezTo>
                    <a:pt x="5558" y="9104"/>
                    <a:pt x="5578" y="9099"/>
                    <a:pt x="5597" y="9090"/>
                  </a:cubicBezTo>
                  <a:close/>
                  <a:moveTo>
                    <a:pt x="4432" y="8325"/>
                  </a:moveTo>
                  <a:cubicBezTo>
                    <a:pt x="4553" y="8565"/>
                    <a:pt x="4755" y="8849"/>
                    <a:pt x="5106" y="8950"/>
                  </a:cubicBezTo>
                  <a:lnTo>
                    <a:pt x="5106" y="9335"/>
                  </a:lnTo>
                  <a:cubicBezTo>
                    <a:pt x="5106" y="9956"/>
                    <a:pt x="4654" y="10461"/>
                    <a:pt x="4096" y="10461"/>
                  </a:cubicBezTo>
                  <a:lnTo>
                    <a:pt x="3831" y="10461"/>
                  </a:lnTo>
                  <a:cubicBezTo>
                    <a:pt x="3273" y="10461"/>
                    <a:pt x="2816" y="9956"/>
                    <a:pt x="2816" y="9335"/>
                  </a:cubicBezTo>
                  <a:lnTo>
                    <a:pt x="2816" y="8965"/>
                  </a:lnTo>
                  <a:cubicBezTo>
                    <a:pt x="3080" y="8950"/>
                    <a:pt x="3874" y="8864"/>
                    <a:pt x="4432" y="8325"/>
                  </a:cubicBezTo>
                  <a:close/>
                  <a:moveTo>
                    <a:pt x="4274" y="10876"/>
                  </a:moveTo>
                  <a:lnTo>
                    <a:pt x="4274" y="11101"/>
                  </a:lnTo>
                  <a:lnTo>
                    <a:pt x="3966" y="11419"/>
                  </a:lnTo>
                  <a:lnTo>
                    <a:pt x="3672" y="11135"/>
                  </a:lnTo>
                  <a:lnTo>
                    <a:pt x="3672" y="10880"/>
                  </a:lnTo>
                  <a:cubicBezTo>
                    <a:pt x="3725" y="10885"/>
                    <a:pt x="3778" y="10889"/>
                    <a:pt x="3831" y="10889"/>
                  </a:cubicBezTo>
                  <a:lnTo>
                    <a:pt x="4096" y="10889"/>
                  </a:lnTo>
                  <a:cubicBezTo>
                    <a:pt x="4157" y="10889"/>
                    <a:pt x="4213" y="10885"/>
                    <a:pt x="4274" y="10876"/>
                  </a:cubicBezTo>
                  <a:close/>
                  <a:moveTo>
                    <a:pt x="10072" y="429"/>
                  </a:moveTo>
                  <a:lnTo>
                    <a:pt x="10072" y="2758"/>
                  </a:lnTo>
                  <a:cubicBezTo>
                    <a:pt x="10072" y="2878"/>
                    <a:pt x="10163" y="2974"/>
                    <a:pt x="10283" y="2974"/>
                  </a:cubicBezTo>
                  <a:lnTo>
                    <a:pt x="12617" y="2974"/>
                  </a:lnTo>
                  <a:lnTo>
                    <a:pt x="12617" y="11683"/>
                  </a:lnTo>
                  <a:lnTo>
                    <a:pt x="11140" y="11679"/>
                  </a:lnTo>
                  <a:lnTo>
                    <a:pt x="11140" y="4076"/>
                  </a:lnTo>
                  <a:lnTo>
                    <a:pt x="11140" y="4071"/>
                  </a:lnTo>
                  <a:lnTo>
                    <a:pt x="11140" y="4062"/>
                  </a:lnTo>
                  <a:cubicBezTo>
                    <a:pt x="11140" y="4052"/>
                    <a:pt x="11135" y="4042"/>
                    <a:pt x="11135" y="4037"/>
                  </a:cubicBezTo>
                  <a:cubicBezTo>
                    <a:pt x="11135" y="4028"/>
                    <a:pt x="11130" y="4018"/>
                    <a:pt x="11130" y="4009"/>
                  </a:cubicBezTo>
                  <a:lnTo>
                    <a:pt x="11130" y="4004"/>
                  </a:lnTo>
                  <a:cubicBezTo>
                    <a:pt x="11126" y="3994"/>
                    <a:pt x="11121" y="3985"/>
                    <a:pt x="11116" y="3980"/>
                  </a:cubicBezTo>
                  <a:cubicBezTo>
                    <a:pt x="11111" y="3970"/>
                    <a:pt x="11106" y="3961"/>
                    <a:pt x="11101" y="3956"/>
                  </a:cubicBezTo>
                  <a:lnTo>
                    <a:pt x="11097" y="3951"/>
                  </a:lnTo>
                  <a:cubicBezTo>
                    <a:pt x="11092" y="3941"/>
                    <a:pt x="11087" y="3936"/>
                    <a:pt x="11077" y="3927"/>
                  </a:cubicBezTo>
                  <a:lnTo>
                    <a:pt x="8532" y="1381"/>
                  </a:lnTo>
                  <a:cubicBezTo>
                    <a:pt x="8527" y="1377"/>
                    <a:pt x="8518" y="1367"/>
                    <a:pt x="8513" y="1362"/>
                  </a:cubicBezTo>
                  <a:lnTo>
                    <a:pt x="8508" y="1357"/>
                  </a:lnTo>
                  <a:cubicBezTo>
                    <a:pt x="8498" y="1353"/>
                    <a:pt x="8494" y="1348"/>
                    <a:pt x="8484" y="1343"/>
                  </a:cubicBezTo>
                  <a:cubicBezTo>
                    <a:pt x="8474" y="1338"/>
                    <a:pt x="8469" y="1338"/>
                    <a:pt x="8460" y="1333"/>
                  </a:cubicBezTo>
                  <a:lnTo>
                    <a:pt x="8450" y="1333"/>
                  </a:lnTo>
                  <a:cubicBezTo>
                    <a:pt x="8445" y="1333"/>
                    <a:pt x="8436" y="1328"/>
                    <a:pt x="8426" y="1328"/>
                  </a:cubicBezTo>
                  <a:lnTo>
                    <a:pt x="8402" y="1324"/>
                  </a:lnTo>
                  <a:lnTo>
                    <a:pt x="5197" y="1324"/>
                  </a:lnTo>
                  <a:lnTo>
                    <a:pt x="5197" y="429"/>
                  </a:lnTo>
                  <a:close/>
                  <a:moveTo>
                    <a:pt x="8171" y="1747"/>
                  </a:moveTo>
                  <a:lnTo>
                    <a:pt x="8171" y="4076"/>
                  </a:lnTo>
                  <a:cubicBezTo>
                    <a:pt x="8171" y="4196"/>
                    <a:pt x="8267" y="4293"/>
                    <a:pt x="8383" y="4293"/>
                  </a:cubicBezTo>
                  <a:lnTo>
                    <a:pt x="10717" y="4293"/>
                  </a:lnTo>
                  <a:lnTo>
                    <a:pt x="10717" y="13007"/>
                  </a:lnTo>
                  <a:lnTo>
                    <a:pt x="5794" y="13007"/>
                  </a:lnTo>
                  <a:cubicBezTo>
                    <a:pt x="6992" y="12367"/>
                    <a:pt x="7767" y="11140"/>
                    <a:pt x="7839" y="9783"/>
                  </a:cubicBezTo>
                  <a:lnTo>
                    <a:pt x="7839" y="9759"/>
                  </a:lnTo>
                  <a:lnTo>
                    <a:pt x="7839" y="9677"/>
                  </a:lnTo>
                  <a:lnTo>
                    <a:pt x="7839" y="9638"/>
                  </a:lnTo>
                  <a:lnTo>
                    <a:pt x="7839" y="9624"/>
                  </a:lnTo>
                  <a:lnTo>
                    <a:pt x="7839" y="9571"/>
                  </a:lnTo>
                  <a:lnTo>
                    <a:pt x="7839" y="9537"/>
                  </a:lnTo>
                  <a:lnTo>
                    <a:pt x="7839" y="9523"/>
                  </a:lnTo>
                  <a:lnTo>
                    <a:pt x="7839" y="9465"/>
                  </a:lnTo>
                  <a:lnTo>
                    <a:pt x="7839" y="9436"/>
                  </a:lnTo>
                  <a:lnTo>
                    <a:pt x="7839" y="9417"/>
                  </a:lnTo>
                  <a:lnTo>
                    <a:pt x="7839" y="9359"/>
                  </a:lnTo>
                  <a:lnTo>
                    <a:pt x="7839" y="9311"/>
                  </a:lnTo>
                  <a:cubicBezTo>
                    <a:pt x="7839" y="9297"/>
                    <a:pt x="7839" y="9277"/>
                    <a:pt x="7834" y="9253"/>
                  </a:cubicBezTo>
                  <a:lnTo>
                    <a:pt x="7834" y="9249"/>
                  </a:lnTo>
                  <a:cubicBezTo>
                    <a:pt x="7834" y="9234"/>
                    <a:pt x="7834" y="9220"/>
                    <a:pt x="7829" y="9205"/>
                  </a:cubicBezTo>
                  <a:cubicBezTo>
                    <a:pt x="7829" y="9196"/>
                    <a:pt x="7829" y="9167"/>
                    <a:pt x="7825" y="9148"/>
                  </a:cubicBezTo>
                  <a:lnTo>
                    <a:pt x="7825" y="9138"/>
                  </a:lnTo>
                  <a:cubicBezTo>
                    <a:pt x="7825" y="9128"/>
                    <a:pt x="7825" y="9114"/>
                    <a:pt x="7820" y="9099"/>
                  </a:cubicBezTo>
                  <a:cubicBezTo>
                    <a:pt x="7815" y="9090"/>
                    <a:pt x="7815" y="9061"/>
                    <a:pt x="7810" y="9042"/>
                  </a:cubicBezTo>
                  <a:lnTo>
                    <a:pt x="7810" y="9027"/>
                  </a:lnTo>
                  <a:lnTo>
                    <a:pt x="7810" y="8998"/>
                  </a:lnTo>
                  <a:cubicBezTo>
                    <a:pt x="7810" y="8979"/>
                    <a:pt x="7801" y="8960"/>
                    <a:pt x="7801" y="8941"/>
                  </a:cubicBezTo>
                  <a:lnTo>
                    <a:pt x="7791" y="8897"/>
                  </a:lnTo>
                  <a:cubicBezTo>
                    <a:pt x="7786" y="8864"/>
                    <a:pt x="7781" y="8830"/>
                    <a:pt x="7772" y="8801"/>
                  </a:cubicBezTo>
                  <a:lnTo>
                    <a:pt x="7772" y="8811"/>
                  </a:lnTo>
                  <a:cubicBezTo>
                    <a:pt x="7767" y="8777"/>
                    <a:pt x="7762" y="8743"/>
                    <a:pt x="7752" y="8710"/>
                  </a:cubicBezTo>
                  <a:lnTo>
                    <a:pt x="7743" y="8676"/>
                  </a:lnTo>
                  <a:cubicBezTo>
                    <a:pt x="7738" y="8652"/>
                    <a:pt x="7733" y="8633"/>
                    <a:pt x="7728" y="8609"/>
                  </a:cubicBezTo>
                  <a:lnTo>
                    <a:pt x="7724" y="8585"/>
                  </a:lnTo>
                  <a:lnTo>
                    <a:pt x="7724" y="8575"/>
                  </a:lnTo>
                  <a:cubicBezTo>
                    <a:pt x="7714" y="8551"/>
                    <a:pt x="7709" y="8532"/>
                    <a:pt x="7704" y="8512"/>
                  </a:cubicBezTo>
                  <a:lnTo>
                    <a:pt x="7695" y="8474"/>
                  </a:lnTo>
                  <a:cubicBezTo>
                    <a:pt x="7685" y="8455"/>
                    <a:pt x="7680" y="8435"/>
                    <a:pt x="7676" y="8416"/>
                  </a:cubicBezTo>
                  <a:lnTo>
                    <a:pt x="7661" y="8378"/>
                  </a:lnTo>
                  <a:lnTo>
                    <a:pt x="7642" y="8320"/>
                  </a:lnTo>
                  <a:lnTo>
                    <a:pt x="7632" y="8281"/>
                  </a:lnTo>
                  <a:cubicBezTo>
                    <a:pt x="7623" y="8262"/>
                    <a:pt x="7613" y="8243"/>
                    <a:pt x="7608" y="8224"/>
                  </a:cubicBezTo>
                  <a:lnTo>
                    <a:pt x="7594" y="8190"/>
                  </a:lnTo>
                  <a:lnTo>
                    <a:pt x="7570" y="8127"/>
                  </a:lnTo>
                  <a:lnTo>
                    <a:pt x="7560" y="8103"/>
                  </a:lnTo>
                  <a:lnTo>
                    <a:pt x="7560" y="8099"/>
                  </a:lnTo>
                  <a:cubicBezTo>
                    <a:pt x="7502" y="7954"/>
                    <a:pt x="7435" y="7815"/>
                    <a:pt x="7358" y="7680"/>
                  </a:cubicBezTo>
                  <a:cubicBezTo>
                    <a:pt x="7313" y="7608"/>
                    <a:pt x="7247" y="7577"/>
                    <a:pt x="7182" y="7577"/>
                  </a:cubicBezTo>
                  <a:cubicBezTo>
                    <a:pt x="7040" y="7577"/>
                    <a:pt x="6902" y="7723"/>
                    <a:pt x="6987" y="7892"/>
                  </a:cubicBezTo>
                  <a:cubicBezTo>
                    <a:pt x="7055" y="8012"/>
                    <a:pt x="7113" y="8137"/>
                    <a:pt x="7165" y="8267"/>
                  </a:cubicBezTo>
                  <a:lnTo>
                    <a:pt x="7165" y="8272"/>
                  </a:lnTo>
                  <a:lnTo>
                    <a:pt x="7170" y="8286"/>
                  </a:lnTo>
                  <a:lnTo>
                    <a:pt x="7194" y="8344"/>
                  </a:lnTo>
                  <a:lnTo>
                    <a:pt x="7204" y="8373"/>
                  </a:lnTo>
                  <a:cubicBezTo>
                    <a:pt x="7214" y="8392"/>
                    <a:pt x="7218" y="8411"/>
                    <a:pt x="7228" y="8431"/>
                  </a:cubicBezTo>
                  <a:lnTo>
                    <a:pt x="7238" y="8459"/>
                  </a:lnTo>
                  <a:lnTo>
                    <a:pt x="7257" y="8512"/>
                  </a:lnTo>
                  <a:lnTo>
                    <a:pt x="7267" y="8546"/>
                  </a:lnTo>
                  <a:lnTo>
                    <a:pt x="7281" y="8599"/>
                  </a:lnTo>
                  <a:lnTo>
                    <a:pt x="7291" y="8633"/>
                  </a:lnTo>
                  <a:cubicBezTo>
                    <a:pt x="7295" y="8647"/>
                    <a:pt x="7300" y="8666"/>
                    <a:pt x="7305" y="8686"/>
                  </a:cubicBezTo>
                  <a:lnTo>
                    <a:pt x="7315" y="8719"/>
                  </a:lnTo>
                  <a:cubicBezTo>
                    <a:pt x="7319" y="8739"/>
                    <a:pt x="7324" y="8758"/>
                    <a:pt x="7329" y="8777"/>
                  </a:cubicBezTo>
                  <a:lnTo>
                    <a:pt x="7339" y="8811"/>
                  </a:lnTo>
                  <a:cubicBezTo>
                    <a:pt x="7344" y="8840"/>
                    <a:pt x="7348" y="8868"/>
                    <a:pt x="7358" y="8897"/>
                  </a:cubicBezTo>
                  <a:lnTo>
                    <a:pt x="7358" y="8902"/>
                  </a:lnTo>
                  <a:cubicBezTo>
                    <a:pt x="7363" y="8931"/>
                    <a:pt x="7368" y="8955"/>
                    <a:pt x="7372" y="8984"/>
                  </a:cubicBezTo>
                  <a:lnTo>
                    <a:pt x="7377" y="9027"/>
                  </a:lnTo>
                  <a:cubicBezTo>
                    <a:pt x="7377" y="9042"/>
                    <a:pt x="7382" y="9056"/>
                    <a:pt x="7387" y="9075"/>
                  </a:cubicBezTo>
                  <a:lnTo>
                    <a:pt x="7392" y="9099"/>
                  </a:lnTo>
                  <a:lnTo>
                    <a:pt x="7392" y="9114"/>
                  </a:lnTo>
                  <a:cubicBezTo>
                    <a:pt x="7392" y="9133"/>
                    <a:pt x="7396" y="9148"/>
                    <a:pt x="7396" y="9167"/>
                  </a:cubicBezTo>
                  <a:cubicBezTo>
                    <a:pt x="7401" y="9186"/>
                    <a:pt x="7396" y="9186"/>
                    <a:pt x="7401" y="9196"/>
                  </a:cubicBezTo>
                  <a:lnTo>
                    <a:pt x="7401" y="9205"/>
                  </a:lnTo>
                  <a:cubicBezTo>
                    <a:pt x="7401" y="9225"/>
                    <a:pt x="7406" y="9239"/>
                    <a:pt x="7406" y="9258"/>
                  </a:cubicBezTo>
                  <a:cubicBezTo>
                    <a:pt x="7406" y="9273"/>
                    <a:pt x="7406" y="9282"/>
                    <a:pt x="7411" y="9292"/>
                  </a:cubicBezTo>
                  <a:lnTo>
                    <a:pt x="7411" y="9297"/>
                  </a:lnTo>
                  <a:cubicBezTo>
                    <a:pt x="7411" y="9316"/>
                    <a:pt x="7411" y="9330"/>
                    <a:pt x="7411" y="9350"/>
                  </a:cubicBezTo>
                  <a:cubicBezTo>
                    <a:pt x="7416" y="9364"/>
                    <a:pt x="7411" y="9379"/>
                    <a:pt x="7411" y="9393"/>
                  </a:cubicBezTo>
                  <a:lnTo>
                    <a:pt x="7411" y="9441"/>
                  </a:lnTo>
                  <a:lnTo>
                    <a:pt x="7411" y="9484"/>
                  </a:lnTo>
                  <a:lnTo>
                    <a:pt x="7411" y="9537"/>
                  </a:lnTo>
                  <a:lnTo>
                    <a:pt x="7411" y="9547"/>
                  </a:lnTo>
                  <a:lnTo>
                    <a:pt x="7411" y="9576"/>
                  </a:lnTo>
                  <a:lnTo>
                    <a:pt x="7411" y="9624"/>
                  </a:lnTo>
                  <a:lnTo>
                    <a:pt x="7411" y="9643"/>
                  </a:lnTo>
                  <a:lnTo>
                    <a:pt x="7411" y="9672"/>
                  </a:lnTo>
                  <a:lnTo>
                    <a:pt x="7411" y="9739"/>
                  </a:lnTo>
                  <a:lnTo>
                    <a:pt x="7411" y="9759"/>
                  </a:lnTo>
                  <a:lnTo>
                    <a:pt x="7411" y="9763"/>
                  </a:lnTo>
                  <a:cubicBezTo>
                    <a:pt x="7372" y="10606"/>
                    <a:pt x="7021" y="11404"/>
                    <a:pt x="6429" y="12006"/>
                  </a:cubicBezTo>
                  <a:cubicBezTo>
                    <a:pt x="6280" y="11707"/>
                    <a:pt x="6025" y="11481"/>
                    <a:pt x="5717" y="11356"/>
                  </a:cubicBezTo>
                  <a:lnTo>
                    <a:pt x="4707" y="10952"/>
                  </a:lnTo>
                  <a:lnTo>
                    <a:pt x="4707" y="10745"/>
                  </a:lnTo>
                  <a:cubicBezTo>
                    <a:pt x="5029" y="10581"/>
                    <a:pt x="5279" y="10302"/>
                    <a:pt x="5414" y="9961"/>
                  </a:cubicBezTo>
                  <a:cubicBezTo>
                    <a:pt x="5433" y="9966"/>
                    <a:pt x="5457" y="9970"/>
                    <a:pt x="5477" y="9970"/>
                  </a:cubicBezTo>
                  <a:cubicBezTo>
                    <a:pt x="5842" y="9961"/>
                    <a:pt x="6131" y="9658"/>
                    <a:pt x="6121" y="9292"/>
                  </a:cubicBezTo>
                  <a:cubicBezTo>
                    <a:pt x="6121" y="9022"/>
                    <a:pt x="5967" y="8777"/>
                    <a:pt x="5722" y="8666"/>
                  </a:cubicBezTo>
                  <a:lnTo>
                    <a:pt x="5722" y="8435"/>
                  </a:lnTo>
                  <a:cubicBezTo>
                    <a:pt x="5722" y="7425"/>
                    <a:pt x="4962" y="6602"/>
                    <a:pt x="4023" y="6602"/>
                  </a:cubicBezTo>
                  <a:lnTo>
                    <a:pt x="3903" y="6602"/>
                  </a:lnTo>
                  <a:cubicBezTo>
                    <a:pt x="2965" y="6602"/>
                    <a:pt x="2205" y="7425"/>
                    <a:pt x="2205" y="8435"/>
                  </a:cubicBezTo>
                  <a:lnTo>
                    <a:pt x="2205" y="8666"/>
                  </a:lnTo>
                  <a:cubicBezTo>
                    <a:pt x="1959" y="8777"/>
                    <a:pt x="1800" y="9022"/>
                    <a:pt x="1805" y="9292"/>
                  </a:cubicBezTo>
                  <a:cubicBezTo>
                    <a:pt x="1796" y="9653"/>
                    <a:pt x="2084" y="9956"/>
                    <a:pt x="2450" y="9966"/>
                  </a:cubicBezTo>
                  <a:cubicBezTo>
                    <a:pt x="2469" y="9966"/>
                    <a:pt x="2493" y="9961"/>
                    <a:pt x="2513" y="9956"/>
                  </a:cubicBezTo>
                  <a:cubicBezTo>
                    <a:pt x="2652" y="10302"/>
                    <a:pt x="2912" y="10586"/>
                    <a:pt x="3249" y="10750"/>
                  </a:cubicBezTo>
                  <a:lnTo>
                    <a:pt x="3249" y="10942"/>
                  </a:lnTo>
                  <a:lnTo>
                    <a:pt x="2205" y="11351"/>
                  </a:lnTo>
                  <a:cubicBezTo>
                    <a:pt x="1897" y="11472"/>
                    <a:pt x="1642" y="11703"/>
                    <a:pt x="1492" y="12001"/>
                  </a:cubicBezTo>
                  <a:cubicBezTo>
                    <a:pt x="819" y="11313"/>
                    <a:pt x="463" y="10370"/>
                    <a:pt x="511" y="9412"/>
                  </a:cubicBezTo>
                  <a:lnTo>
                    <a:pt x="511" y="9403"/>
                  </a:lnTo>
                  <a:lnTo>
                    <a:pt x="511" y="9388"/>
                  </a:lnTo>
                  <a:lnTo>
                    <a:pt x="511" y="9379"/>
                  </a:lnTo>
                  <a:cubicBezTo>
                    <a:pt x="511" y="9359"/>
                    <a:pt x="511" y="9340"/>
                    <a:pt x="516" y="9316"/>
                  </a:cubicBezTo>
                  <a:lnTo>
                    <a:pt x="516" y="9292"/>
                  </a:lnTo>
                  <a:lnTo>
                    <a:pt x="516" y="9263"/>
                  </a:lnTo>
                  <a:cubicBezTo>
                    <a:pt x="516" y="9249"/>
                    <a:pt x="516" y="9234"/>
                    <a:pt x="520" y="9220"/>
                  </a:cubicBezTo>
                  <a:cubicBezTo>
                    <a:pt x="520" y="9210"/>
                    <a:pt x="520" y="9205"/>
                    <a:pt x="520" y="9196"/>
                  </a:cubicBezTo>
                  <a:lnTo>
                    <a:pt x="520" y="9181"/>
                  </a:lnTo>
                  <a:cubicBezTo>
                    <a:pt x="520" y="9162"/>
                    <a:pt x="525" y="9148"/>
                    <a:pt x="525" y="9128"/>
                  </a:cubicBezTo>
                  <a:lnTo>
                    <a:pt x="530" y="9099"/>
                  </a:lnTo>
                  <a:lnTo>
                    <a:pt x="530" y="9085"/>
                  </a:lnTo>
                  <a:cubicBezTo>
                    <a:pt x="530" y="9071"/>
                    <a:pt x="535" y="9051"/>
                    <a:pt x="540" y="9037"/>
                  </a:cubicBezTo>
                  <a:lnTo>
                    <a:pt x="545" y="8994"/>
                  </a:lnTo>
                  <a:cubicBezTo>
                    <a:pt x="545" y="8979"/>
                    <a:pt x="554" y="8960"/>
                    <a:pt x="554" y="8945"/>
                  </a:cubicBezTo>
                  <a:lnTo>
                    <a:pt x="564" y="8902"/>
                  </a:lnTo>
                  <a:cubicBezTo>
                    <a:pt x="569" y="8888"/>
                    <a:pt x="569" y="8873"/>
                    <a:pt x="573" y="8854"/>
                  </a:cubicBezTo>
                  <a:cubicBezTo>
                    <a:pt x="578" y="8835"/>
                    <a:pt x="578" y="8825"/>
                    <a:pt x="583" y="8816"/>
                  </a:cubicBezTo>
                  <a:cubicBezTo>
                    <a:pt x="583" y="8801"/>
                    <a:pt x="588" y="8782"/>
                    <a:pt x="593" y="8767"/>
                  </a:cubicBezTo>
                  <a:lnTo>
                    <a:pt x="597" y="8748"/>
                  </a:lnTo>
                  <a:lnTo>
                    <a:pt x="602" y="8724"/>
                  </a:lnTo>
                  <a:cubicBezTo>
                    <a:pt x="607" y="8710"/>
                    <a:pt x="612" y="8690"/>
                    <a:pt x="617" y="8671"/>
                  </a:cubicBezTo>
                  <a:lnTo>
                    <a:pt x="622" y="8657"/>
                  </a:lnTo>
                  <a:lnTo>
                    <a:pt x="626" y="8638"/>
                  </a:lnTo>
                  <a:cubicBezTo>
                    <a:pt x="636" y="8609"/>
                    <a:pt x="641" y="8585"/>
                    <a:pt x="650" y="8556"/>
                  </a:cubicBezTo>
                  <a:lnTo>
                    <a:pt x="650" y="8551"/>
                  </a:lnTo>
                  <a:cubicBezTo>
                    <a:pt x="660" y="8522"/>
                    <a:pt x="670" y="8493"/>
                    <a:pt x="679" y="8469"/>
                  </a:cubicBezTo>
                  <a:lnTo>
                    <a:pt x="689" y="8440"/>
                  </a:lnTo>
                  <a:cubicBezTo>
                    <a:pt x="694" y="8421"/>
                    <a:pt x="703" y="8402"/>
                    <a:pt x="708" y="8378"/>
                  </a:cubicBezTo>
                  <a:lnTo>
                    <a:pt x="723" y="8349"/>
                  </a:lnTo>
                  <a:lnTo>
                    <a:pt x="742" y="8296"/>
                  </a:lnTo>
                  <a:lnTo>
                    <a:pt x="756" y="8262"/>
                  </a:lnTo>
                  <a:lnTo>
                    <a:pt x="775" y="8209"/>
                  </a:lnTo>
                  <a:lnTo>
                    <a:pt x="790" y="8180"/>
                  </a:lnTo>
                  <a:lnTo>
                    <a:pt x="814" y="8127"/>
                  </a:lnTo>
                  <a:lnTo>
                    <a:pt x="828" y="8099"/>
                  </a:lnTo>
                  <a:lnTo>
                    <a:pt x="852" y="8046"/>
                  </a:lnTo>
                  <a:lnTo>
                    <a:pt x="867" y="8017"/>
                  </a:lnTo>
                  <a:lnTo>
                    <a:pt x="896" y="7964"/>
                  </a:lnTo>
                  <a:lnTo>
                    <a:pt x="905" y="7949"/>
                  </a:lnTo>
                  <a:lnTo>
                    <a:pt x="905" y="7945"/>
                  </a:lnTo>
                  <a:cubicBezTo>
                    <a:pt x="1064" y="7641"/>
                    <a:pt x="1271" y="7367"/>
                    <a:pt x="1516" y="7127"/>
                  </a:cubicBezTo>
                  <a:lnTo>
                    <a:pt x="1521" y="7122"/>
                  </a:lnTo>
                  <a:lnTo>
                    <a:pt x="1531" y="7107"/>
                  </a:lnTo>
                  <a:lnTo>
                    <a:pt x="1545" y="7098"/>
                  </a:lnTo>
                  <a:lnTo>
                    <a:pt x="1574" y="7069"/>
                  </a:lnTo>
                  <a:lnTo>
                    <a:pt x="1593" y="7050"/>
                  </a:lnTo>
                  <a:lnTo>
                    <a:pt x="1613" y="7035"/>
                  </a:lnTo>
                  <a:lnTo>
                    <a:pt x="1637" y="7011"/>
                  </a:lnTo>
                  <a:lnTo>
                    <a:pt x="1661" y="6992"/>
                  </a:lnTo>
                  <a:lnTo>
                    <a:pt x="1670" y="6982"/>
                  </a:lnTo>
                  <a:lnTo>
                    <a:pt x="1699" y="6953"/>
                  </a:lnTo>
                  <a:lnTo>
                    <a:pt x="1723" y="6934"/>
                  </a:lnTo>
                  <a:lnTo>
                    <a:pt x="1733" y="6929"/>
                  </a:lnTo>
                  <a:lnTo>
                    <a:pt x="1767" y="6900"/>
                  </a:lnTo>
                  <a:lnTo>
                    <a:pt x="1800" y="6872"/>
                  </a:lnTo>
                  <a:lnTo>
                    <a:pt x="1834" y="6848"/>
                  </a:lnTo>
                  <a:lnTo>
                    <a:pt x="1868" y="6823"/>
                  </a:lnTo>
                  <a:lnTo>
                    <a:pt x="1901" y="6795"/>
                  </a:lnTo>
                  <a:lnTo>
                    <a:pt x="1935" y="6771"/>
                  </a:lnTo>
                  <a:lnTo>
                    <a:pt x="1974" y="6746"/>
                  </a:lnTo>
                  <a:lnTo>
                    <a:pt x="2007" y="6722"/>
                  </a:lnTo>
                  <a:lnTo>
                    <a:pt x="2041" y="6698"/>
                  </a:lnTo>
                  <a:lnTo>
                    <a:pt x="2079" y="6674"/>
                  </a:lnTo>
                  <a:lnTo>
                    <a:pt x="2113" y="6650"/>
                  </a:lnTo>
                  <a:lnTo>
                    <a:pt x="2152" y="6626"/>
                  </a:lnTo>
                  <a:lnTo>
                    <a:pt x="2190" y="6607"/>
                  </a:lnTo>
                  <a:lnTo>
                    <a:pt x="2224" y="6583"/>
                  </a:lnTo>
                  <a:lnTo>
                    <a:pt x="2262" y="6564"/>
                  </a:lnTo>
                  <a:lnTo>
                    <a:pt x="2267" y="6564"/>
                  </a:lnTo>
                  <a:lnTo>
                    <a:pt x="2301" y="6544"/>
                  </a:lnTo>
                  <a:lnTo>
                    <a:pt x="2330" y="6530"/>
                  </a:lnTo>
                  <a:lnTo>
                    <a:pt x="2339" y="6525"/>
                  </a:lnTo>
                  <a:lnTo>
                    <a:pt x="2373" y="6506"/>
                  </a:lnTo>
                  <a:lnTo>
                    <a:pt x="2402" y="6491"/>
                  </a:lnTo>
                  <a:lnTo>
                    <a:pt x="2426" y="6482"/>
                  </a:lnTo>
                  <a:lnTo>
                    <a:pt x="2450" y="6467"/>
                  </a:lnTo>
                  <a:lnTo>
                    <a:pt x="2479" y="6453"/>
                  </a:lnTo>
                  <a:lnTo>
                    <a:pt x="2503" y="6443"/>
                  </a:lnTo>
                  <a:lnTo>
                    <a:pt x="2532" y="6429"/>
                  </a:lnTo>
                  <a:lnTo>
                    <a:pt x="2570" y="6414"/>
                  </a:lnTo>
                  <a:lnTo>
                    <a:pt x="2575" y="6414"/>
                  </a:lnTo>
                  <a:lnTo>
                    <a:pt x="2628" y="6390"/>
                  </a:lnTo>
                  <a:lnTo>
                    <a:pt x="2686" y="6366"/>
                  </a:lnTo>
                  <a:lnTo>
                    <a:pt x="2705" y="6357"/>
                  </a:lnTo>
                  <a:lnTo>
                    <a:pt x="2734" y="6347"/>
                  </a:lnTo>
                  <a:lnTo>
                    <a:pt x="2768" y="6338"/>
                  </a:lnTo>
                  <a:lnTo>
                    <a:pt x="2796" y="6328"/>
                  </a:lnTo>
                  <a:lnTo>
                    <a:pt x="2816" y="6318"/>
                  </a:lnTo>
                  <a:lnTo>
                    <a:pt x="2849" y="6309"/>
                  </a:lnTo>
                  <a:lnTo>
                    <a:pt x="2873" y="6299"/>
                  </a:lnTo>
                  <a:lnTo>
                    <a:pt x="2897" y="6294"/>
                  </a:lnTo>
                  <a:lnTo>
                    <a:pt x="2931" y="6280"/>
                  </a:lnTo>
                  <a:lnTo>
                    <a:pt x="2979" y="6265"/>
                  </a:lnTo>
                  <a:cubicBezTo>
                    <a:pt x="3008" y="6280"/>
                    <a:pt x="3037" y="6285"/>
                    <a:pt x="3066" y="6285"/>
                  </a:cubicBezTo>
                  <a:cubicBezTo>
                    <a:pt x="3128" y="6285"/>
                    <a:pt x="3191" y="6256"/>
                    <a:pt x="3229" y="6203"/>
                  </a:cubicBezTo>
                  <a:lnTo>
                    <a:pt x="3268" y="6198"/>
                  </a:lnTo>
                  <a:lnTo>
                    <a:pt x="3278" y="6198"/>
                  </a:lnTo>
                  <a:lnTo>
                    <a:pt x="3311" y="6188"/>
                  </a:lnTo>
                  <a:lnTo>
                    <a:pt x="3359" y="6179"/>
                  </a:lnTo>
                  <a:lnTo>
                    <a:pt x="3403" y="6174"/>
                  </a:lnTo>
                  <a:lnTo>
                    <a:pt x="3451" y="6169"/>
                  </a:lnTo>
                  <a:lnTo>
                    <a:pt x="3489" y="6159"/>
                  </a:lnTo>
                  <a:lnTo>
                    <a:pt x="3537" y="6155"/>
                  </a:lnTo>
                  <a:lnTo>
                    <a:pt x="3576" y="6150"/>
                  </a:lnTo>
                  <a:lnTo>
                    <a:pt x="3624" y="6145"/>
                  </a:lnTo>
                  <a:lnTo>
                    <a:pt x="3667" y="6145"/>
                  </a:lnTo>
                  <a:lnTo>
                    <a:pt x="3715" y="6140"/>
                  </a:lnTo>
                  <a:lnTo>
                    <a:pt x="4028" y="6140"/>
                  </a:lnTo>
                  <a:lnTo>
                    <a:pt x="4120" y="6145"/>
                  </a:lnTo>
                  <a:lnTo>
                    <a:pt x="4211" y="6150"/>
                  </a:lnTo>
                  <a:lnTo>
                    <a:pt x="4250" y="6150"/>
                  </a:lnTo>
                  <a:lnTo>
                    <a:pt x="4298" y="6155"/>
                  </a:lnTo>
                  <a:lnTo>
                    <a:pt x="4351" y="6159"/>
                  </a:lnTo>
                  <a:lnTo>
                    <a:pt x="4389" y="6164"/>
                  </a:lnTo>
                  <a:lnTo>
                    <a:pt x="4413" y="6169"/>
                  </a:lnTo>
                  <a:lnTo>
                    <a:pt x="4442" y="6169"/>
                  </a:lnTo>
                  <a:lnTo>
                    <a:pt x="4481" y="6179"/>
                  </a:lnTo>
                  <a:lnTo>
                    <a:pt x="4509" y="6184"/>
                  </a:lnTo>
                  <a:lnTo>
                    <a:pt x="4524" y="6184"/>
                  </a:lnTo>
                  <a:lnTo>
                    <a:pt x="4567" y="6188"/>
                  </a:lnTo>
                  <a:lnTo>
                    <a:pt x="4601" y="6198"/>
                  </a:lnTo>
                  <a:lnTo>
                    <a:pt x="4610" y="6198"/>
                  </a:lnTo>
                  <a:lnTo>
                    <a:pt x="4659" y="6208"/>
                  </a:lnTo>
                  <a:lnTo>
                    <a:pt x="4697" y="6217"/>
                  </a:lnTo>
                  <a:lnTo>
                    <a:pt x="4745" y="6227"/>
                  </a:lnTo>
                  <a:lnTo>
                    <a:pt x="4784" y="6236"/>
                  </a:lnTo>
                  <a:lnTo>
                    <a:pt x="4832" y="6246"/>
                  </a:lnTo>
                  <a:lnTo>
                    <a:pt x="4870" y="6261"/>
                  </a:lnTo>
                  <a:lnTo>
                    <a:pt x="4914" y="6270"/>
                  </a:lnTo>
                  <a:lnTo>
                    <a:pt x="4957" y="6285"/>
                  </a:lnTo>
                  <a:lnTo>
                    <a:pt x="5000" y="6299"/>
                  </a:lnTo>
                  <a:lnTo>
                    <a:pt x="5039" y="6309"/>
                  </a:lnTo>
                  <a:lnTo>
                    <a:pt x="5082" y="6323"/>
                  </a:lnTo>
                  <a:lnTo>
                    <a:pt x="5120" y="6338"/>
                  </a:lnTo>
                  <a:lnTo>
                    <a:pt x="5164" y="6352"/>
                  </a:lnTo>
                  <a:lnTo>
                    <a:pt x="5173" y="6357"/>
                  </a:lnTo>
                  <a:lnTo>
                    <a:pt x="5202" y="6371"/>
                  </a:lnTo>
                  <a:lnTo>
                    <a:pt x="5236" y="6381"/>
                  </a:lnTo>
                  <a:lnTo>
                    <a:pt x="5260" y="6390"/>
                  </a:lnTo>
                  <a:lnTo>
                    <a:pt x="5284" y="6400"/>
                  </a:lnTo>
                  <a:lnTo>
                    <a:pt x="5318" y="6419"/>
                  </a:lnTo>
                  <a:lnTo>
                    <a:pt x="5337" y="6424"/>
                  </a:lnTo>
                  <a:lnTo>
                    <a:pt x="5366" y="6439"/>
                  </a:lnTo>
                  <a:lnTo>
                    <a:pt x="5395" y="6453"/>
                  </a:lnTo>
                  <a:lnTo>
                    <a:pt x="5419" y="6463"/>
                  </a:lnTo>
                  <a:lnTo>
                    <a:pt x="5443" y="6472"/>
                  </a:lnTo>
                  <a:lnTo>
                    <a:pt x="5477" y="6491"/>
                  </a:lnTo>
                  <a:lnTo>
                    <a:pt x="5501" y="6501"/>
                  </a:lnTo>
                  <a:lnTo>
                    <a:pt x="5520" y="6511"/>
                  </a:lnTo>
                  <a:lnTo>
                    <a:pt x="5573" y="6540"/>
                  </a:lnTo>
                  <a:lnTo>
                    <a:pt x="5626" y="6568"/>
                  </a:lnTo>
                  <a:lnTo>
                    <a:pt x="5635" y="6573"/>
                  </a:lnTo>
                  <a:lnTo>
                    <a:pt x="5669" y="6593"/>
                  </a:lnTo>
                  <a:lnTo>
                    <a:pt x="5698" y="6612"/>
                  </a:lnTo>
                  <a:lnTo>
                    <a:pt x="5717" y="6621"/>
                  </a:lnTo>
                  <a:lnTo>
                    <a:pt x="5746" y="6641"/>
                  </a:lnTo>
                  <a:lnTo>
                    <a:pt x="5770" y="6655"/>
                  </a:lnTo>
                  <a:lnTo>
                    <a:pt x="5794" y="6670"/>
                  </a:lnTo>
                  <a:lnTo>
                    <a:pt x="5818" y="6684"/>
                  </a:lnTo>
                  <a:lnTo>
                    <a:pt x="5852" y="6708"/>
                  </a:lnTo>
                  <a:lnTo>
                    <a:pt x="5857" y="6713"/>
                  </a:lnTo>
                  <a:lnTo>
                    <a:pt x="5890" y="6732"/>
                  </a:lnTo>
                  <a:lnTo>
                    <a:pt x="5919" y="6751"/>
                  </a:lnTo>
                  <a:lnTo>
                    <a:pt x="5934" y="6761"/>
                  </a:lnTo>
                  <a:lnTo>
                    <a:pt x="5958" y="6780"/>
                  </a:lnTo>
                  <a:lnTo>
                    <a:pt x="5991" y="6804"/>
                  </a:lnTo>
                  <a:lnTo>
                    <a:pt x="5996" y="6809"/>
                  </a:lnTo>
                  <a:lnTo>
                    <a:pt x="6030" y="6833"/>
                  </a:lnTo>
                  <a:lnTo>
                    <a:pt x="6064" y="6857"/>
                  </a:lnTo>
                  <a:lnTo>
                    <a:pt x="6097" y="6886"/>
                  </a:lnTo>
                  <a:lnTo>
                    <a:pt x="6131" y="6910"/>
                  </a:lnTo>
                  <a:lnTo>
                    <a:pt x="6165" y="6939"/>
                  </a:lnTo>
                  <a:lnTo>
                    <a:pt x="6198" y="6968"/>
                  </a:lnTo>
                  <a:lnTo>
                    <a:pt x="6227" y="6997"/>
                  </a:lnTo>
                  <a:lnTo>
                    <a:pt x="6261" y="7026"/>
                  </a:lnTo>
                  <a:lnTo>
                    <a:pt x="6290" y="7050"/>
                  </a:lnTo>
                  <a:lnTo>
                    <a:pt x="6295" y="7050"/>
                  </a:lnTo>
                  <a:lnTo>
                    <a:pt x="6323" y="7079"/>
                  </a:lnTo>
                  <a:lnTo>
                    <a:pt x="6352" y="7107"/>
                  </a:lnTo>
                  <a:lnTo>
                    <a:pt x="6362" y="7117"/>
                  </a:lnTo>
                  <a:lnTo>
                    <a:pt x="6386" y="7141"/>
                  </a:lnTo>
                  <a:lnTo>
                    <a:pt x="6415" y="7170"/>
                  </a:lnTo>
                  <a:lnTo>
                    <a:pt x="6444" y="7199"/>
                  </a:lnTo>
                  <a:lnTo>
                    <a:pt x="6468" y="7223"/>
                  </a:lnTo>
                  <a:lnTo>
                    <a:pt x="6473" y="7232"/>
                  </a:lnTo>
                  <a:cubicBezTo>
                    <a:pt x="6518" y="7277"/>
                    <a:pt x="6568" y="7295"/>
                    <a:pt x="6617" y="7295"/>
                  </a:cubicBezTo>
                  <a:cubicBezTo>
                    <a:pt x="6777" y="7295"/>
                    <a:pt x="6918" y="7097"/>
                    <a:pt x="6785" y="6939"/>
                  </a:cubicBezTo>
                  <a:lnTo>
                    <a:pt x="6781" y="6934"/>
                  </a:lnTo>
                  <a:lnTo>
                    <a:pt x="6752" y="6905"/>
                  </a:lnTo>
                  <a:lnTo>
                    <a:pt x="6718" y="6872"/>
                  </a:lnTo>
                  <a:lnTo>
                    <a:pt x="6684" y="6838"/>
                  </a:lnTo>
                  <a:lnTo>
                    <a:pt x="6660" y="6814"/>
                  </a:lnTo>
                  <a:lnTo>
                    <a:pt x="6651" y="6804"/>
                  </a:lnTo>
                  <a:lnTo>
                    <a:pt x="6617" y="6771"/>
                  </a:lnTo>
                  <a:lnTo>
                    <a:pt x="6583" y="6737"/>
                  </a:lnTo>
                  <a:lnTo>
                    <a:pt x="6545" y="6703"/>
                  </a:lnTo>
                  <a:lnTo>
                    <a:pt x="6511" y="6670"/>
                  </a:lnTo>
                  <a:lnTo>
                    <a:pt x="6477" y="6641"/>
                  </a:lnTo>
                  <a:lnTo>
                    <a:pt x="6439" y="6612"/>
                  </a:lnTo>
                  <a:lnTo>
                    <a:pt x="6400" y="6578"/>
                  </a:lnTo>
                  <a:lnTo>
                    <a:pt x="6367" y="6549"/>
                  </a:lnTo>
                  <a:lnTo>
                    <a:pt x="6328" y="6520"/>
                  </a:lnTo>
                  <a:lnTo>
                    <a:pt x="6290" y="6491"/>
                  </a:lnTo>
                  <a:lnTo>
                    <a:pt x="6251" y="6463"/>
                  </a:lnTo>
                  <a:lnTo>
                    <a:pt x="6246" y="6458"/>
                  </a:lnTo>
                  <a:lnTo>
                    <a:pt x="6213" y="6434"/>
                  </a:lnTo>
                  <a:lnTo>
                    <a:pt x="6179" y="6410"/>
                  </a:lnTo>
                  <a:lnTo>
                    <a:pt x="6169" y="6400"/>
                  </a:lnTo>
                  <a:lnTo>
                    <a:pt x="6131" y="6376"/>
                  </a:lnTo>
                  <a:lnTo>
                    <a:pt x="6097" y="6352"/>
                  </a:lnTo>
                  <a:lnTo>
                    <a:pt x="6092" y="6352"/>
                  </a:lnTo>
                  <a:lnTo>
                    <a:pt x="6054" y="6328"/>
                  </a:lnTo>
                  <a:lnTo>
                    <a:pt x="6020" y="6309"/>
                  </a:lnTo>
                  <a:lnTo>
                    <a:pt x="6001" y="6294"/>
                  </a:lnTo>
                  <a:lnTo>
                    <a:pt x="5967" y="6275"/>
                  </a:lnTo>
                  <a:lnTo>
                    <a:pt x="5938" y="6256"/>
                  </a:lnTo>
                  <a:lnTo>
                    <a:pt x="5919" y="6246"/>
                  </a:lnTo>
                  <a:lnTo>
                    <a:pt x="5886" y="6227"/>
                  </a:lnTo>
                  <a:lnTo>
                    <a:pt x="5842" y="6203"/>
                  </a:lnTo>
                  <a:lnTo>
                    <a:pt x="5837" y="6198"/>
                  </a:lnTo>
                  <a:lnTo>
                    <a:pt x="5799" y="6164"/>
                  </a:lnTo>
                  <a:lnTo>
                    <a:pt x="5741" y="6131"/>
                  </a:lnTo>
                  <a:lnTo>
                    <a:pt x="5712" y="6116"/>
                  </a:lnTo>
                  <a:lnTo>
                    <a:pt x="5693" y="6107"/>
                  </a:lnTo>
                  <a:lnTo>
                    <a:pt x="5655" y="6087"/>
                  </a:lnTo>
                  <a:lnTo>
                    <a:pt x="5626" y="6073"/>
                  </a:lnTo>
                  <a:lnTo>
                    <a:pt x="5602" y="6063"/>
                  </a:lnTo>
                  <a:lnTo>
                    <a:pt x="5563" y="6044"/>
                  </a:lnTo>
                  <a:lnTo>
                    <a:pt x="5534" y="6030"/>
                  </a:lnTo>
                  <a:lnTo>
                    <a:pt x="5515" y="6025"/>
                  </a:lnTo>
                  <a:lnTo>
                    <a:pt x="5472" y="6005"/>
                  </a:lnTo>
                  <a:lnTo>
                    <a:pt x="5443" y="5996"/>
                  </a:lnTo>
                  <a:lnTo>
                    <a:pt x="5419" y="5981"/>
                  </a:lnTo>
                  <a:lnTo>
                    <a:pt x="5380" y="5972"/>
                  </a:lnTo>
                  <a:lnTo>
                    <a:pt x="5351" y="5957"/>
                  </a:lnTo>
                  <a:lnTo>
                    <a:pt x="5337" y="5953"/>
                  </a:lnTo>
                  <a:lnTo>
                    <a:pt x="5289" y="5933"/>
                  </a:lnTo>
                  <a:lnTo>
                    <a:pt x="5246" y="5919"/>
                  </a:lnTo>
                  <a:lnTo>
                    <a:pt x="5197" y="5904"/>
                  </a:lnTo>
                  <a:lnTo>
                    <a:pt x="5154" y="5890"/>
                  </a:lnTo>
                  <a:lnTo>
                    <a:pt x="5101" y="5871"/>
                  </a:lnTo>
                  <a:lnTo>
                    <a:pt x="5058" y="5856"/>
                  </a:lnTo>
                  <a:lnTo>
                    <a:pt x="5005" y="5842"/>
                  </a:lnTo>
                  <a:lnTo>
                    <a:pt x="4962" y="5832"/>
                  </a:lnTo>
                  <a:lnTo>
                    <a:pt x="4909" y="5818"/>
                  </a:lnTo>
                  <a:lnTo>
                    <a:pt x="4865" y="5808"/>
                  </a:lnTo>
                  <a:lnTo>
                    <a:pt x="4813" y="5794"/>
                  </a:lnTo>
                  <a:lnTo>
                    <a:pt x="4764" y="5784"/>
                  </a:lnTo>
                  <a:lnTo>
                    <a:pt x="4711" y="5775"/>
                  </a:lnTo>
                  <a:lnTo>
                    <a:pt x="4702" y="5775"/>
                  </a:lnTo>
                  <a:lnTo>
                    <a:pt x="4668" y="5765"/>
                  </a:lnTo>
                  <a:lnTo>
                    <a:pt x="4615" y="5760"/>
                  </a:lnTo>
                  <a:lnTo>
                    <a:pt x="4606" y="5760"/>
                  </a:lnTo>
                  <a:lnTo>
                    <a:pt x="4567" y="5750"/>
                  </a:lnTo>
                  <a:lnTo>
                    <a:pt x="4519" y="5746"/>
                  </a:lnTo>
                  <a:lnTo>
                    <a:pt x="4495" y="5741"/>
                  </a:lnTo>
                  <a:lnTo>
                    <a:pt x="4466" y="5736"/>
                  </a:lnTo>
                  <a:lnTo>
                    <a:pt x="4423" y="5731"/>
                  </a:lnTo>
                  <a:lnTo>
                    <a:pt x="4365" y="5726"/>
                  </a:lnTo>
                  <a:lnTo>
                    <a:pt x="4307" y="5722"/>
                  </a:lnTo>
                  <a:lnTo>
                    <a:pt x="4264" y="5722"/>
                  </a:lnTo>
                  <a:lnTo>
                    <a:pt x="4163" y="5712"/>
                  </a:lnTo>
                  <a:lnTo>
                    <a:pt x="3653" y="5712"/>
                  </a:lnTo>
                  <a:lnTo>
                    <a:pt x="3605" y="5717"/>
                  </a:lnTo>
                  <a:lnTo>
                    <a:pt x="3552" y="5722"/>
                  </a:lnTo>
                  <a:lnTo>
                    <a:pt x="3509" y="5726"/>
                  </a:lnTo>
                  <a:lnTo>
                    <a:pt x="3504" y="5726"/>
                  </a:lnTo>
                  <a:lnTo>
                    <a:pt x="3451" y="5736"/>
                  </a:lnTo>
                  <a:lnTo>
                    <a:pt x="3403" y="5741"/>
                  </a:lnTo>
                  <a:lnTo>
                    <a:pt x="3355" y="5750"/>
                  </a:lnTo>
                  <a:lnTo>
                    <a:pt x="3306" y="5755"/>
                  </a:lnTo>
                  <a:lnTo>
                    <a:pt x="3297" y="5755"/>
                  </a:lnTo>
                  <a:lnTo>
                    <a:pt x="3287" y="1747"/>
                  </a:lnTo>
                  <a:close/>
                  <a:moveTo>
                    <a:pt x="4606" y="11371"/>
                  </a:moveTo>
                  <a:lnTo>
                    <a:pt x="5558" y="11751"/>
                  </a:lnTo>
                  <a:lnTo>
                    <a:pt x="5568" y="11756"/>
                  </a:lnTo>
                  <a:cubicBezTo>
                    <a:pt x="5813" y="11857"/>
                    <a:pt x="6001" y="12054"/>
                    <a:pt x="6092" y="12299"/>
                  </a:cubicBezTo>
                  <a:cubicBezTo>
                    <a:pt x="5611" y="12679"/>
                    <a:pt x="5043" y="12920"/>
                    <a:pt x="4442" y="13007"/>
                  </a:cubicBezTo>
                  <a:lnTo>
                    <a:pt x="3841" y="13007"/>
                  </a:lnTo>
                  <a:cubicBezTo>
                    <a:pt x="3807" y="13007"/>
                    <a:pt x="3768" y="13016"/>
                    <a:pt x="3740" y="13035"/>
                  </a:cubicBezTo>
                  <a:cubicBezTo>
                    <a:pt x="3042" y="12992"/>
                    <a:pt x="2373" y="12732"/>
                    <a:pt x="1820" y="12299"/>
                  </a:cubicBezTo>
                  <a:cubicBezTo>
                    <a:pt x="1829" y="12290"/>
                    <a:pt x="1834" y="12280"/>
                    <a:pt x="1839" y="12270"/>
                  </a:cubicBezTo>
                  <a:cubicBezTo>
                    <a:pt x="1930" y="12035"/>
                    <a:pt x="2113" y="11852"/>
                    <a:pt x="2344" y="11756"/>
                  </a:cubicBezTo>
                  <a:lnTo>
                    <a:pt x="2354" y="11751"/>
                  </a:lnTo>
                  <a:lnTo>
                    <a:pt x="3311" y="11380"/>
                  </a:lnTo>
                  <a:lnTo>
                    <a:pt x="3821" y="11876"/>
                  </a:lnTo>
                  <a:cubicBezTo>
                    <a:pt x="3860" y="11914"/>
                    <a:pt x="3918" y="11938"/>
                    <a:pt x="3970" y="11938"/>
                  </a:cubicBezTo>
                  <a:lnTo>
                    <a:pt x="3975" y="11938"/>
                  </a:lnTo>
                  <a:cubicBezTo>
                    <a:pt x="4033" y="11938"/>
                    <a:pt x="4086" y="11914"/>
                    <a:pt x="4124" y="11871"/>
                  </a:cubicBezTo>
                  <a:lnTo>
                    <a:pt x="4606" y="11371"/>
                  </a:lnTo>
                  <a:close/>
                  <a:moveTo>
                    <a:pt x="4986" y="0"/>
                  </a:moveTo>
                  <a:cubicBezTo>
                    <a:pt x="4865" y="0"/>
                    <a:pt x="4769" y="97"/>
                    <a:pt x="4769" y="217"/>
                  </a:cubicBezTo>
                  <a:lnTo>
                    <a:pt x="4769" y="1324"/>
                  </a:lnTo>
                  <a:lnTo>
                    <a:pt x="3075" y="1324"/>
                  </a:lnTo>
                  <a:cubicBezTo>
                    <a:pt x="2960" y="1324"/>
                    <a:pt x="2864" y="1420"/>
                    <a:pt x="2864" y="1540"/>
                  </a:cubicBezTo>
                  <a:lnTo>
                    <a:pt x="2873" y="5861"/>
                  </a:lnTo>
                  <a:lnTo>
                    <a:pt x="2859" y="5866"/>
                  </a:lnTo>
                  <a:lnTo>
                    <a:pt x="2825" y="5876"/>
                  </a:lnTo>
                  <a:lnTo>
                    <a:pt x="2787" y="5890"/>
                  </a:lnTo>
                  <a:lnTo>
                    <a:pt x="2763" y="5895"/>
                  </a:lnTo>
                  <a:lnTo>
                    <a:pt x="2734" y="5904"/>
                  </a:lnTo>
                  <a:lnTo>
                    <a:pt x="2695" y="5919"/>
                  </a:lnTo>
                  <a:lnTo>
                    <a:pt x="2676" y="5929"/>
                  </a:lnTo>
                  <a:lnTo>
                    <a:pt x="2642" y="5938"/>
                  </a:lnTo>
                  <a:lnTo>
                    <a:pt x="2604" y="5953"/>
                  </a:lnTo>
                  <a:lnTo>
                    <a:pt x="2580" y="5962"/>
                  </a:lnTo>
                  <a:lnTo>
                    <a:pt x="2551" y="5972"/>
                  </a:lnTo>
                  <a:lnTo>
                    <a:pt x="2488" y="6001"/>
                  </a:lnTo>
                  <a:lnTo>
                    <a:pt x="2426" y="6025"/>
                  </a:lnTo>
                  <a:lnTo>
                    <a:pt x="2421" y="6025"/>
                  </a:lnTo>
                  <a:lnTo>
                    <a:pt x="2378" y="6044"/>
                  </a:lnTo>
                  <a:lnTo>
                    <a:pt x="2339" y="6063"/>
                  </a:lnTo>
                  <a:lnTo>
                    <a:pt x="2325" y="6068"/>
                  </a:lnTo>
                  <a:lnTo>
                    <a:pt x="2286" y="6087"/>
                  </a:lnTo>
                  <a:lnTo>
                    <a:pt x="2253" y="6102"/>
                  </a:lnTo>
                  <a:lnTo>
                    <a:pt x="2233" y="6111"/>
                  </a:lnTo>
                  <a:lnTo>
                    <a:pt x="2200" y="6131"/>
                  </a:lnTo>
                  <a:lnTo>
                    <a:pt x="2161" y="6150"/>
                  </a:lnTo>
                  <a:lnTo>
                    <a:pt x="2152" y="6155"/>
                  </a:lnTo>
                  <a:lnTo>
                    <a:pt x="2113" y="6174"/>
                  </a:lnTo>
                  <a:lnTo>
                    <a:pt x="2075" y="6198"/>
                  </a:lnTo>
                  <a:lnTo>
                    <a:pt x="2031" y="6222"/>
                  </a:lnTo>
                  <a:lnTo>
                    <a:pt x="1988" y="6246"/>
                  </a:lnTo>
                  <a:lnTo>
                    <a:pt x="1950" y="6270"/>
                  </a:lnTo>
                  <a:lnTo>
                    <a:pt x="1906" y="6294"/>
                  </a:lnTo>
                  <a:lnTo>
                    <a:pt x="1868" y="6318"/>
                  </a:lnTo>
                  <a:lnTo>
                    <a:pt x="1824" y="6347"/>
                  </a:lnTo>
                  <a:lnTo>
                    <a:pt x="1786" y="6371"/>
                  </a:lnTo>
                  <a:lnTo>
                    <a:pt x="1747" y="6400"/>
                  </a:lnTo>
                  <a:lnTo>
                    <a:pt x="1709" y="6429"/>
                  </a:lnTo>
                  <a:lnTo>
                    <a:pt x="1670" y="6458"/>
                  </a:lnTo>
                  <a:lnTo>
                    <a:pt x="1632" y="6487"/>
                  </a:lnTo>
                  <a:lnTo>
                    <a:pt x="1593" y="6516"/>
                  </a:lnTo>
                  <a:lnTo>
                    <a:pt x="1555" y="6544"/>
                  </a:lnTo>
                  <a:lnTo>
                    <a:pt x="1516" y="6573"/>
                  </a:lnTo>
                  <a:lnTo>
                    <a:pt x="1478" y="6607"/>
                  </a:lnTo>
                  <a:lnTo>
                    <a:pt x="1473" y="6612"/>
                  </a:lnTo>
                  <a:lnTo>
                    <a:pt x="1444" y="6636"/>
                  </a:lnTo>
                  <a:lnTo>
                    <a:pt x="1406" y="6670"/>
                  </a:lnTo>
                  <a:lnTo>
                    <a:pt x="1401" y="6674"/>
                  </a:lnTo>
                  <a:lnTo>
                    <a:pt x="1372" y="6698"/>
                  </a:lnTo>
                  <a:lnTo>
                    <a:pt x="1338" y="6727"/>
                  </a:lnTo>
                  <a:lnTo>
                    <a:pt x="1329" y="6742"/>
                  </a:lnTo>
                  <a:lnTo>
                    <a:pt x="1300" y="6766"/>
                  </a:lnTo>
                  <a:lnTo>
                    <a:pt x="1266" y="6795"/>
                  </a:lnTo>
                  <a:lnTo>
                    <a:pt x="1257" y="6804"/>
                  </a:lnTo>
                  <a:lnTo>
                    <a:pt x="1237" y="6828"/>
                  </a:lnTo>
                  <a:lnTo>
                    <a:pt x="1233" y="6833"/>
                  </a:lnTo>
                  <a:cubicBezTo>
                    <a:pt x="958" y="7103"/>
                    <a:pt x="732" y="7406"/>
                    <a:pt x="549" y="7743"/>
                  </a:cubicBezTo>
                  <a:lnTo>
                    <a:pt x="545" y="7747"/>
                  </a:lnTo>
                  <a:lnTo>
                    <a:pt x="540" y="7762"/>
                  </a:lnTo>
                  <a:lnTo>
                    <a:pt x="540" y="7767"/>
                  </a:lnTo>
                  <a:lnTo>
                    <a:pt x="506" y="7829"/>
                  </a:lnTo>
                  <a:lnTo>
                    <a:pt x="492" y="7858"/>
                  </a:lnTo>
                  <a:lnTo>
                    <a:pt x="463" y="7921"/>
                  </a:lnTo>
                  <a:lnTo>
                    <a:pt x="448" y="7954"/>
                  </a:lnTo>
                  <a:lnTo>
                    <a:pt x="419" y="8012"/>
                  </a:lnTo>
                  <a:lnTo>
                    <a:pt x="405" y="8046"/>
                  </a:lnTo>
                  <a:cubicBezTo>
                    <a:pt x="395" y="8065"/>
                    <a:pt x="386" y="8084"/>
                    <a:pt x="381" y="8108"/>
                  </a:cubicBezTo>
                  <a:lnTo>
                    <a:pt x="366" y="8142"/>
                  </a:lnTo>
                  <a:cubicBezTo>
                    <a:pt x="357" y="8161"/>
                    <a:pt x="352" y="8185"/>
                    <a:pt x="342" y="8204"/>
                  </a:cubicBezTo>
                  <a:lnTo>
                    <a:pt x="328" y="8238"/>
                  </a:lnTo>
                  <a:cubicBezTo>
                    <a:pt x="323" y="8262"/>
                    <a:pt x="314" y="8281"/>
                    <a:pt x="304" y="8305"/>
                  </a:cubicBezTo>
                  <a:lnTo>
                    <a:pt x="294" y="8334"/>
                  </a:lnTo>
                  <a:cubicBezTo>
                    <a:pt x="285" y="8368"/>
                    <a:pt x="275" y="8397"/>
                    <a:pt x="265" y="8431"/>
                  </a:cubicBezTo>
                  <a:lnTo>
                    <a:pt x="265" y="8435"/>
                  </a:lnTo>
                  <a:cubicBezTo>
                    <a:pt x="256" y="8464"/>
                    <a:pt x="246" y="8493"/>
                    <a:pt x="237" y="8527"/>
                  </a:cubicBezTo>
                  <a:lnTo>
                    <a:pt x="232" y="8551"/>
                  </a:lnTo>
                  <a:lnTo>
                    <a:pt x="232" y="8561"/>
                  </a:lnTo>
                  <a:cubicBezTo>
                    <a:pt x="222" y="8580"/>
                    <a:pt x="217" y="8604"/>
                    <a:pt x="213" y="8623"/>
                  </a:cubicBezTo>
                  <a:lnTo>
                    <a:pt x="208" y="8652"/>
                  </a:lnTo>
                  <a:lnTo>
                    <a:pt x="203" y="8666"/>
                  </a:lnTo>
                  <a:cubicBezTo>
                    <a:pt x="198" y="8686"/>
                    <a:pt x="193" y="8705"/>
                    <a:pt x="188" y="8719"/>
                  </a:cubicBezTo>
                  <a:lnTo>
                    <a:pt x="179" y="8767"/>
                  </a:lnTo>
                  <a:cubicBezTo>
                    <a:pt x="174" y="8782"/>
                    <a:pt x="174" y="8801"/>
                    <a:pt x="169" y="8825"/>
                  </a:cubicBezTo>
                  <a:lnTo>
                    <a:pt x="160" y="8873"/>
                  </a:lnTo>
                  <a:cubicBezTo>
                    <a:pt x="155" y="8888"/>
                    <a:pt x="150" y="8907"/>
                    <a:pt x="150" y="8926"/>
                  </a:cubicBezTo>
                  <a:cubicBezTo>
                    <a:pt x="145" y="8945"/>
                    <a:pt x="145" y="8960"/>
                    <a:pt x="140" y="8974"/>
                  </a:cubicBezTo>
                  <a:cubicBezTo>
                    <a:pt x="140" y="8994"/>
                    <a:pt x="136" y="9013"/>
                    <a:pt x="131" y="9032"/>
                  </a:cubicBezTo>
                  <a:lnTo>
                    <a:pt x="131" y="9047"/>
                  </a:lnTo>
                  <a:lnTo>
                    <a:pt x="126" y="9080"/>
                  </a:lnTo>
                  <a:cubicBezTo>
                    <a:pt x="126" y="9099"/>
                    <a:pt x="121" y="9114"/>
                    <a:pt x="121" y="9133"/>
                  </a:cubicBezTo>
                  <a:lnTo>
                    <a:pt x="121" y="9148"/>
                  </a:lnTo>
                  <a:cubicBezTo>
                    <a:pt x="121" y="9157"/>
                    <a:pt x="121" y="9172"/>
                    <a:pt x="116" y="9181"/>
                  </a:cubicBezTo>
                  <a:cubicBezTo>
                    <a:pt x="111" y="9196"/>
                    <a:pt x="116" y="9215"/>
                    <a:pt x="111" y="9229"/>
                  </a:cubicBezTo>
                  <a:lnTo>
                    <a:pt x="111" y="9258"/>
                  </a:lnTo>
                  <a:lnTo>
                    <a:pt x="111" y="9287"/>
                  </a:lnTo>
                  <a:cubicBezTo>
                    <a:pt x="111" y="9311"/>
                    <a:pt x="111" y="9335"/>
                    <a:pt x="107" y="9359"/>
                  </a:cubicBezTo>
                  <a:lnTo>
                    <a:pt x="107" y="9374"/>
                  </a:lnTo>
                  <a:lnTo>
                    <a:pt x="107" y="9393"/>
                  </a:lnTo>
                  <a:cubicBezTo>
                    <a:pt x="1" y="11534"/>
                    <a:pt x="1646" y="13353"/>
                    <a:pt x="3788" y="13468"/>
                  </a:cubicBezTo>
                  <a:cubicBezTo>
                    <a:pt x="3855" y="13468"/>
                    <a:pt x="3922" y="13473"/>
                    <a:pt x="3990" y="13473"/>
                  </a:cubicBezTo>
                  <a:cubicBezTo>
                    <a:pt x="4158" y="13473"/>
                    <a:pt x="4327" y="13459"/>
                    <a:pt x="4495" y="13440"/>
                  </a:cubicBezTo>
                  <a:lnTo>
                    <a:pt x="10952" y="13440"/>
                  </a:lnTo>
                  <a:cubicBezTo>
                    <a:pt x="11068" y="13440"/>
                    <a:pt x="11164" y="13343"/>
                    <a:pt x="11164" y="13223"/>
                  </a:cubicBezTo>
                  <a:lnTo>
                    <a:pt x="11164" y="12112"/>
                  </a:lnTo>
                  <a:lnTo>
                    <a:pt x="12858" y="12112"/>
                  </a:lnTo>
                  <a:cubicBezTo>
                    <a:pt x="12973" y="12112"/>
                    <a:pt x="13069" y="12015"/>
                    <a:pt x="13069" y="11900"/>
                  </a:cubicBezTo>
                  <a:lnTo>
                    <a:pt x="13069" y="2758"/>
                  </a:lnTo>
                  <a:cubicBezTo>
                    <a:pt x="13069" y="2758"/>
                    <a:pt x="13045" y="2748"/>
                    <a:pt x="13045" y="2748"/>
                  </a:cubicBezTo>
                  <a:lnTo>
                    <a:pt x="13045" y="2738"/>
                  </a:lnTo>
                  <a:cubicBezTo>
                    <a:pt x="13045" y="2729"/>
                    <a:pt x="13041" y="2719"/>
                    <a:pt x="13041" y="2714"/>
                  </a:cubicBezTo>
                  <a:cubicBezTo>
                    <a:pt x="13041" y="2705"/>
                    <a:pt x="13036" y="2695"/>
                    <a:pt x="13036" y="2685"/>
                  </a:cubicBezTo>
                  <a:lnTo>
                    <a:pt x="13036" y="2681"/>
                  </a:lnTo>
                  <a:cubicBezTo>
                    <a:pt x="13031" y="2671"/>
                    <a:pt x="13026" y="2661"/>
                    <a:pt x="13021" y="2657"/>
                  </a:cubicBezTo>
                  <a:cubicBezTo>
                    <a:pt x="13017" y="2647"/>
                    <a:pt x="13012" y="2637"/>
                    <a:pt x="13007" y="2632"/>
                  </a:cubicBezTo>
                  <a:lnTo>
                    <a:pt x="13002" y="2628"/>
                  </a:lnTo>
                  <a:cubicBezTo>
                    <a:pt x="12997" y="2618"/>
                    <a:pt x="12992" y="2613"/>
                    <a:pt x="12988" y="2604"/>
                  </a:cubicBezTo>
                  <a:lnTo>
                    <a:pt x="10442" y="58"/>
                  </a:lnTo>
                  <a:cubicBezTo>
                    <a:pt x="10433" y="53"/>
                    <a:pt x="10428" y="44"/>
                    <a:pt x="10418" y="39"/>
                  </a:cubicBezTo>
                  <a:lnTo>
                    <a:pt x="10413" y="34"/>
                  </a:lnTo>
                  <a:cubicBezTo>
                    <a:pt x="10404" y="29"/>
                    <a:pt x="10399" y="25"/>
                    <a:pt x="10389" y="20"/>
                  </a:cubicBezTo>
                  <a:lnTo>
                    <a:pt x="10365" y="10"/>
                  </a:lnTo>
                  <a:lnTo>
                    <a:pt x="10360" y="10"/>
                  </a:lnTo>
                  <a:cubicBezTo>
                    <a:pt x="10351" y="10"/>
                    <a:pt x="10341" y="5"/>
                    <a:pt x="10332" y="5"/>
                  </a:cubicBezTo>
                  <a:lnTo>
                    <a:pt x="10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35"/>
          <p:cNvGrpSpPr/>
          <p:nvPr/>
        </p:nvGrpSpPr>
        <p:grpSpPr>
          <a:xfrm>
            <a:off x="3425121" y="4088058"/>
            <a:ext cx="301275" cy="365480"/>
            <a:chOff x="8040058" y="3806321"/>
            <a:chExt cx="301275" cy="365480"/>
          </a:xfrm>
        </p:grpSpPr>
        <p:sp>
          <p:nvSpPr>
            <p:cNvPr id="949" name="Google Shape;949;p35"/>
            <p:cNvSpPr/>
            <p:nvPr/>
          </p:nvSpPr>
          <p:spPr>
            <a:xfrm>
              <a:off x="8045488" y="3842541"/>
              <a:ext cx="290417" cy="323962"/>
            </a:xfrm>
            <a:custGeom>
              <a:rect b="b" l="l" r="r" t="t"/>
              <a:pathLst>
                <a:path extrusionOk="0" h="12352" w="11073">
                  <a:moveTo>
                    <a:pt x="2454" y="0"/>
                  </a:moveTo>
                  <a:lnTo>
                    <a:pt x="0" y="1001"/>
                  </a:lnTo>
                  <a:lnTo>
                    <a:pt x="0" y="3171"/>
                  </a:lnTo>
                  <a:lnTo>
                    <a:pt x="0" y="3854"/>
                  </a:lnTo>
                  <a:lnTo>
                    <a:pt x="0" y="12352"/>
                  </a:lnTo>
                  <a:lnTo>
                    <a:pt x="11072" y="12352"/>
                  </a:lnTo>
                  <a:lnTo>
                    <a:pt x="11072" y="1001"/>
                  </a:lnTo>
                  <a:lnTo>
                    <a:pt x="8613" y="0"/>
                  </a:lnTo>
                  <a:lnTo>
                    <a:pt x="8589" y="0"/>
                  </a:lnTo>
                  <a:lnTo>
                    <a:pt x="7175" y="2262"/>
                  </a:lnTo>
                  <a:lnTo>
                    <a:pt x="6852" y="1925"/>
                  </a:lnTo>
                  <a:lnTo>
                    <a:pt x="6203" y="2685"/>
                  </a:lnTo>
                  <a:lnTo>
                    <a:pt x="7507" y="9397"/>
                  </a:lnTo>
                  <a:lnTo>
                    <a:pt x="5534" y="11313"/>
                  </a:lnTo>
                  <a:lnTo>
                    <a:pt x="3566" y="9397"/>
                  </a:lnTo>
                  <a:lnTo>
                    <a:pt x="4870" y="2685"/>
                  </a:lnTo>
                  <a:lnTo>
                    <a:pt x="4220" y="1925"/>
                  </a:lnTo>
                  <a:lnTo>
                    <a:pt x="3893" y="2262"/>
                  </a:lnTo>
                  <a:lnTo>
                    <a:pt x="2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8321480" y="3862972"/>
              <a:ext cx="14425" cy="303531"/>
            </a:xfrm>
            <a:custGeom>
              <a:rect b="b" l="l" r="r" t="t"/>
              <a:pathLst>
                <a:path extrusionOk="0" h="11573" w="550">
                  <a:moveTo>
                    <a:pt x="1" y="1"/>
                  </a:moveTo>
                  <a:lnTo>
                    <a:pt x="1" y="11573"/>
                  </a:lnTo>
                  <a:lnTo>
                    <a:pt x="549" y="11573"/>
                  </a:lnTo>
                  <a:lnTo>
                    <a:pt x="549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8156168" y="3857806"/>
              <a:ext cx="69057" cy="55183"/>
            </a:xfrm>
            <a:custGeom>
              <a:rect b="b" l="l" r="r" t="t"/>
              <a:pathLst>
                <a:path extrusionOk="0" h="2104" w="2633">
                  <a:moveTo>
                    <a:pt x="1314" y="0"/>
                  </a:moveTo>
                  <a:lnTo>
                    <a:pt x="0" y="1343"/>
                  </a:lnTo>
                  <a:lnTo>
                    <a:pt x="650" y="2103"/>
                  </a:lnTo>
                  <a:lnTo>
                    <a:pt x="1983" y="2103"/>
                  </a:lnTo>
                  <a:lnTo>
                    <a:pt x="2632" y="1343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8193778" y="3884426"/>
              <a:ext cx="31447" cy="28562"/>
            </a:xfrm>
            <a:custGeom>
              <a:rect b="b" l="l" r="r" t="t"/>
              <a:pathLst>
                <a:path extrusionOk="0" h="1089" w="1199">
                  <a:moveTo>
                    <a:pt x="871" y="1"/>
                  </a:moveTo>
                  <a:lnTo>
                    <a:pt x="0" y="1088"/>
                  </a:lnTo>
                  <a:lnTo>
                    <a:pt x="549" y="1088"/>
                  </a:lnTo>
                  <a:lnTo>
                    <a:pt x="1198" y="328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8138989" y="3912962"/>
              <a:ext cx="103389" cy="226291"/>
            </a:xfrm>
            <a:custGeom>
              <a:rect b="b" l="l" r="r" t="t"/>
              <a:pathLst>
                <a:path extrusionOk="0" h="8628" w="3942">
                  <a:moveTo>
                    <a:pt x="1305" y="0"/>
                  </a:moveTo>
                  <a:lnTo>
                    <a:pt x="727" y="2969"/>
                  </a:lnTo>
                  <a:lnTo>
                    <a:pt x="602" y="3599"/>
                  </a:lnTo>
                  <a:lnTo>
                    <a:pt x="1" y="6712"/>
                  </a:lnTo>
                  <a:lnTo>
                    <a:pt x="1969" y="8628"/>
                  </a:lnTo>
                  <a:lnTo>
                    <a:pt x="3942" y="671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8183549" y="3912962"/>
              <a:ext cx="58828" cy="226291"/>
            </a:xfrm>
            <a:custGeom>
              <a:rect b="b" l="l" r="r" t="t"/>
              <a:pathLst>
                <a:path extrusionOk="0" h="8628" w="2243">
                  <a:moveTo>
                    <a:pt x="390" y="0"/>
                  </a:moveTo>
                  <a:lnTo>
                    <a:pt x="1694" y="6712"/>
                  </a:lnTo>
                  <a:lnTo>
                    <a:pt x="0" y="8363"/>
                  </a:lnTo>
                  <a:lnTo>
                    <a:pt x="270" y="8628"/>
                  </a:lnTo>
                  <a:lnTo>
                    <a:pt x="2243" y="671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8109850" y="3811488"/>
              <a:ext cx="80781" cy="90380"/>
            </a:xfrm>
            <a:custGeom>
              <a:rect b="b" l="l" r="r" t="t"/>
              <a:pathLst>
                <a:path extrusionOk="0" h="3446" w="3080">
                  <a:moveTo>
                    <a:pt x="458" y="1"/>
                  </a:moveTo>
                  <a:lnTo>
                    <a:pt x="0" y="1141"/>
                  </a:lnTo>
                  <a:lnTo>
                    <a:pt x="1439" y="3446"/>
                  </a:lnTo>
                  <a:lnTo>
                    <a:pt x="3080" y="176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8190604" y="3811488"/>
              <a:ext cx="80807" cy="90380"/>
            </a:xfrm>
            <a:custGeom>
              <a:rect b="b" l="l" r="r" t="t"/>
              <a:pathLst>
                <a:path extrusionOk="0" h="3446" w="3081">
                  <a:moveTo>
                    <a:pt x="2628" y="1"/>
                  </a:moveTo>
                  <a:lnTo>
                    <a:pt x="1" y="1766"/>
                  </a:lnTo>
                  <a:lnTo>
                    <a:pt x="1642" y="3446"/>
                  </a:lnTo>
                  <a:lnTo>
                    <a:pt x="3080" y="1141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8121836" y="3811488"/>
              <a:ext cx="137721" cy="46344"/>
            </a:xfrm>
            <a:custGeom>
              <a:rect b="b" l="l" r="r" t="t"/>
              <a:pathLst>
                <a:path extrusionOk="0" h="1767" w="5251">
                  <a:moveTo>
                    <a:pt x="1" y="1"/>
                  </a:moveTo>
                  <a:lnTo>
                    <a:pt x="2623" y="1766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8040321" y="3806321"/>
              <a:ext cx="301013" cy="338728"/>
            </a:xfrm>
            <a:custGeom>
              <a:rect b="b" l="l" r="r" t="t"/>
              <a:pathLst>
                <a:path extrusionOk="0" h="12915" w="11477">
                  <a:moveTo>
                    <a:pt x="7689" y="400"/>
                  </a:moveTo>
                  <a:lnTo>
                    <a:pt x="5736" y="1718"/>
                  </a:lnTo>
                  <a:lnTo>
                    <a:pt x="3782" y="400"/>
                  </a:lnTo>
                  <a:close/>
                  <a:moveTo>
                    <a:pt x="3205" y="510"/>
                  </a:moveTo>
                  <a:lnTo>
                    <a:pt x="4682" y="1501"/>
                  </a:lnTo>
                  <a:lnTo>
                    <a:pt x="5413" y="1997"/>
                  </a:lnTo>
                  <a:lnTo>
                    <a:pt x="5178" y="2238"/>
                  </a:lnTo>
                  <a:lnTo>
                    <a:pt x="4129" y="3311"/>
                  </a:lnTo>
                  <a:lnTo>
                    <a:pt x="2882" y="1319"/>
                  </a:lnTo>
                  <a:lnTo>
                    <a:pt x="3205" y="510"/>
                  </a:lnTo>
                  <a:close/>
                  <a:moveTo>
                    <a:pt x="8262" y="505"/>
                  </a:moveTo>
                  <a:lnTo>
                    <a:pt x="8584" y="1319"/>
                  </a:lnTo>
                  <a:lnTo>
                    <a:pt x="7338" y="3311"/>
                  </a:lnTo>
                  <a:lnTo>
                    <a:pt x="7194" y="3162"/>
                  </a:lnTo>
                  <a:lnTo>
                    <a:pt x="6053" y="1997"/>
                  </a:lnTo>
                  <a:lnTo>
                    <a:pt x="6785" y="1501"/>
                  </a:lnTo>
                  <a:lnTo>
                    <a:pt x="8262" y="505"/>
                  </a:lnTo>
                  <a:close/>
                  <a:moveTo>
                    <a:pt x="5736" y="2257"/>
                  </a:moveTo>
                  <a:lnTo>
                    <a:pt x="5919" y="2445"/>
                  </a:lnTo>
                  <a:lnTo>
                    <a:pt x="6770" y="3316"/>
                  </a:lnTo>
                  <a:lnTo>
                    <a:pt x="6308" y="3859"/>
                  </a:lnTo>
                  <a:lnTo>
                    <a:pt x="5163" y="3859"/>
                  </a:lnTo>
                  <a:lnTo>
                    <a:pt x="5043" y="3720"/>
                  </a:lnTo>
                  <a:lnTo>
                    <a:pt x="4696" y="3316"/>
                  </a:lnTo>
                  <a:lnTo>
                    <a:pt x="5033" y="2969"/>
                  </a:lnTo>
                  <a:lnTo>
                    <a:pt x="5736" y="2257"/>
                  </a:lnTo>
                  <a:close/>
                  <a:moveTo>
                    <a:pt x="3075" y="0"/>
                  </a:moveTo>
                  <a:cubicBezTo>
                    <a:pt x="3065" y="0"/>
                    <a:pt x="3060" y="0"/>
                    <a:pt x="3051" y="5"/>
                  </a:cubicBezTo>
                  <a:lnTo>
                    <a:pt x="3046" y="5"/>
                  </a:lnTo>
                  <a:lnTo>
                    <a:pt x="3022" y="15"/>
                  </a:lnTo>
                  <a:lnTo>
                    <a:pt x="3017" y="19"/>
                  </a:lnTo>
                  <a:cubicBezTo>
                    <a:pt x="3007" y="19"/>
                    <a:pt x="2998" y="24"/>
                    <a:pt x="2993" y="34"/>
                  </a:cubicBezTo>
                  <a:cubicBezTo>
                    <a:pt x="2983" y="39"/>
                    <a:pt x="2979" y="44"/>
                    <a:pt x="2974" y="48"/>
                  </a:cubicBezTo>
                  <a:lnTo>
                    <a:pt x="2964" y="58"/>
                  </a:lnTo>
                  <a:cubicBezTo>
                    <a:pt x="2959" y="63"/>
                    <a:pt x="2955" y="68"/>
                    <a:pt x="2950" y="72"/>
                  </a:cubicBezTo>
                  <a:lnTo>
                    <a:pt x="2950" y="77"/>
                  </a:lnTo>
                  <a:cubicBezTo>
                    <a:pt x="2945" y="87"/>
                    <a:pt x="2940" y="92"/>
                    <a:pt x="2935" y="101"/>
                  </a:cubicBezTo>
                  <a:lnTo>
                    <a:pt x="2930" y="111"/>
                  </a:lnTo>
                  <a:lnTo>
                    <a:pt x="2926" y="121"/>
                  </a:lnTo>
                  <a:lnTo>
                    <a:pt x="2483" y="1232"/>
                  </a:lnTo>
                  <a:lnTo>
                    <a:pt x="125" y="2194"/>
                  </a:lnTo>
                  <a:cubicBezTo>
                    <a:pt x="48" y="2223"/>
                    <a:pt x="0" y="2300"/>
                    <a:pt x="0" y="2382"/>
                  </a:cubicBezTo>
                  <a:lnTo>
                    <a:pt x="0" y="4552"/>
                  </a:lnTo>
                  <a:cubicBezTo>
                    <a:pt x="0" y="4689"/>
                    <a:pt x="102" y="4758"/>
                    <a:pt x="205" y="4758"/>
                  </a:cubicBezTo>
                  <a:cubicBezTo>
                    <a:pt x="307" y="4758"/>
                    <a:pt x="409" y="4689"/>
                    <a:pt x="409" y="4552"/>
                  </a:cubicBezTo>
                  <a:lnTo>
                    <a:pt x="409" y="2522"/>
                  </a:lnTo>
                  <a:lnTo>
                    <a:pt x="2598" y="1627"/>
                  </a:lnTo>
                  <a:lnTo>
                    <a:pt x="3922" y="3749"/>
                  </a:lnTo>
                  <a:cubicBezTo>
                    <a:pt x="3955" y="3801"/>
                    <a:pt x="4013" y="3835"/>
                    <a:pt x="4076" y="3845"/>
                  </a:cubicBezTo>
                  <a:lnTo>
                    <a:pt x="4148" y="3845"/>
                  </a:lnTo>
                  <a:lnTo>
                    <a:pt x="4162" y="3840"/>
                  </a:lnTo>
                  <a:lnTo>
                    <a:pt x="4172" y="3840"/>
                  </a:lnTo>
                  <a:lnTo>
                    <a:pt x="4182" y="3835"/>
                  </a:lnTo>
                  <a:lnTo>
                    <a:pt x="4191" y="3830"/>
                  </a:lnTo>
                  <a:lnTo>
                    <a:pt x="4201" y="3821"/>
                  </a:lnTo>
                  <a:lnTo>
                    <a:pt x="4210" y="3821"/>
                  </a:lnTo>
                  <a:lnTo>
                    <a:pt x="4220" y="3811"/>
                  </a:lnTo>
                  <a:lnTo>
                    <a:pt x="4225" y="3806"/>
                  </a:lnTo>
                  <a:lnTo>
                    <a:pt x="4244" y="3792"/>
                  </a:lnTo>
                  <a:lnTo>
                    <a:pt x="4412" y="3619"/>
                  </a:lnTo>
                  <a:lnTo>
                    <a:pt x="4850" y="4129"/>
                  </a:lnTo>
                  <a:lnTo>
                    <a:pt x="4292" y="7006"/>
                  </a:lnTo>
                  <a:cubicBezTo>
                    <a:pt x="4273" y="7117"/>
                    <a:pt x="4345" y="7223"/>
                    <a:pt x="4456" y="7247"/>
                  </a:cubicBezTo>
                  <a:lnTo>
                    <a:pt x="4562" y="7247"/>
                  </a:lnTo>
                  <a:lnTo>
                    <a:pt x="4571" y="7242"/>
                  </a:lnTo>
                  <a:lnTo>
                    <a:pt x="4576" y="7242"/>
                  </a:lnTo>
                  <a:lnTo>
                    <a:pt x="4586" y="7237"/>
                  </a:lnTo>
                  <a:lnTo>
                    <a:pt x="4595" y="7232"/>
                  </a:lnTo>
                  <a:lnTo>
                    <a:pt x="4605" y="7227"/>
                  </a:lnTo>
                  <a:lnTo>
                    <a:pt x="4610" y="7223"/>
                  </a:lnTo>
                  <a:lnTo>
                    <a:pt x="4624" y="7213"/>
                  </a:lnTo>
                  <a:lnTo>
                    <a:pt x="4629" y="7208"/>
                  </a:lnTo>
                  <a:lnTo>
                    <a:pt x="4639" y="7199"/>
                  </a:lnTo>
                  <a:lnTo>
                    <a:pt x="4643" y="7194"/>
                  </a:lnTo>
                  <a:lnTo>
                    <a:pt x="4648" y="7184"/>
                  </a:lnTo>
                  <a:lnTo>
                    <a:pt x="4653" y="7179"/>
                  </a:lnTo>
                  <a:lnTo>
                    <a:pt x="4663" y="7170"/>
                  </a:lnTo>
                  <a:lnTo>
                    <a:pt x="4668" y="7165"/>
                  </a:lnTo>
                  <a:lnTo>
                    <a:pt x="4672" y="7155"/>
                  </a:lnTo>
                  <a:lnTo>
                    <a:pt x="4677" y="7146"/>
                  </a:lnTo>
                  <a:lnTo>
                    <a:pt x="4682" y="7136"/>
                  </a:lnTo>
                  <a:lnTo>
                    <a:pt x="4682" y="7131"/>
                  </a:lnTo>
                  <a:lnTo>
                    <a:pt x="4687" y="7117"/>
                  </a:lnTo>
                  <a:lnTo>
                    <a:pt x="4687" y="7112"/>
                  </a:lnTo>
                  <a:cubicBezTo>
                    <a:pt x="4687" y="7107"/>
                    <a:pt x="4692" y="7098"/>
                    <a:pt x="4692" y="7093"/>
                  </a:cubicBezTo>
                  <a:lnTo>
                    <a:pt x="5235" y="4287"/>
                  </a:lnTo>
                  <a:lnTo>
                    <a:pt x="6231" y="4287"/>
                  </a:lnTo>
                  <a:lnTo>
                    <a:pt x="7482" y="10726"/>
                  </a:lnTo>
                  <a:lnTo>
                    <a:pt x="5736" y="12424"/>
                  </a:lnTo>
                  <a:lnTo>
                    <a:pt x="3984" y="10726"/>
                  </a:lnTo>
                  <a:lnTo>
                    <a:pt x="4571" y="7718"/>
                  </a:lnTo>
                  <a:cubicBezTo>
                    <a:pt x="4602" y="7567"/>
                    <a:pt x="4482" y="7475"/>
                    <a:pt x="4364" y="7475"/>
                  </a:cubicBezTo>
                  <a:cubicBezTo>
                    <a:pt x="4276" y="7475"/>
                    <a:pt x="4190" y="7526"/>
                    <a:pt x="4167" y="7641"/>
                  </a:cubicBezTo>
                  <a:lnTo>
                    <a:pt x="3561" y="10759"/>
                  </a:lnTo>
                  <a:cubicBezTo>
                    <a:pt x="3551" y="10827"/>
                    <a:pt x="3570" y="10894"/>
                    <a:pt x="3623" y="10942"/>
                  </a:cubicBezTo>
                  <a:lnTo>
                    <a:pt x="5596" y="12857"/>
                  </a:lnTo>
                  <a:cubicBezTo>
                    <a:pt x="5635" y="12896"/>
                    <a:pt x="5685" y="12915"/>
                    <a:pt x="5736" y="12915"/>
                  </a:cubicBezTo>
                  <a:cubicBezTo>
                    <a:pt x="5787" y="12915"/>
                    <a:pt x="5839" y="12896"/>
                    <a:pt x="5880" y="12857"/>
                  </a:cubicBezTo>
                  <a:lnTo>
                    <a:pt x="7848" y="10942"/>
                  </a:lnTo>
                  <a:cubicBezTo>
                    <a:pt x="7901" y="10894"/>
                    <a:pt x="7925" y="10827"/>
                    <a:pt x="7911" y="10759"/>
                  </a:cubicBezTo>
                  <a:lnTo>
                    <a:pt x="6626" y="4143"/>
                  </a:lnTo>
                  <a:lnTo>
                    <a:pt x="6713" y="4042"/>
                  </a:lnTo>
                  <a:lnTo>
                    <a:pt x="7064" y="3628"/>
                  </a:lnTo>
                  <a:lnTo>
                    <a:pt x="7232" y="3801"/>
                  </a:lnTo>
                  <a:lnTo>
                    <a:pt x="7251" y="3816"/>
                  </a:lnTo>
                  <a:lnTo>
                    <a:pt x="7256" y="3821"/>
                  </a:lnTo>
                  <a:lnTo>
                    <a:pt x="7266" y="3830"/>
                  </a:lnTo>
                  <a:lnTo>
                    <a:pt x="7275" y="3835"/>
                  </a:lnTo>
                  <a:lnTo>
                    <a:pt x="7285" y="3840"/>
                  </a:lnTo>
                  <a:lnTo>
                    <a:pt x="7295" y="3845"/>
                  </a:lnTo>
                  <a:lnTo>
                    <a:pt x="7304" y="3850"/>
                  </a:lnTo>
                  <a:lnTo>
                    <a:pt x="7314" y="3850"/>
                  </a:lnTo>
                  <a:lnTo>
                    <a:pt x="7328" y="3854"/>
                  </a:lnTo>
                  <a:lnTo>
                    <a:pt x="7401" y="3854"/>
                  </a:lnTo>
                  <a:cubicBezTo>
                    <a:pt x="7463" y="3850"/>
                    <a:pt x="7521" y="3811"/>
                    <a:pt x="7555" y="3758"/>
                  </a:cubicBezTo>
                  <a:lnTo>
                    <a:pt x="8878" y="1636"/>
                  </a:lnTo>
                  <a:lnTo>
                    <a:pt x="11067" y="2531"/>
                  </a:lnTo>
                  <a:lnTo>
                    <a:pt x="11067" y="10268"/>
                  </a:lnTo>
                  <a:cubicBezTo>
                    <a:pt x="11067" y="10403"/>
                    <a:pt x="11169" y="10471"/>
                    <a:pt x="11272" y="10471"/>
                  </a:cubicBezTo>
                  <a:cubicBezTo>
                    <a:pt x="11374" y="10471"/>
                    <a:pt x="11476" y="10403"/>
                    <a:pt x="11476" y="10268"/>
                  </a:cubicBezTo>
                  <a:lnTo>
                    <a:pt x="11476" y="2382"/>
                  </a:lnTo>
                  <a:cubicBezTo>
                    <a:pt x="11476" y="2300"/>
                    <a:pt x="11423" y="2223"/>
                    <a:pt x="11346" y="2194"/>
                  </a:cubicBezTo>
                  <a:lnTo>
                    <a:pt x="8993" y="1232"/>
                  </a:lnTo>
                  <a:lnTo>
                    <a:pt x="8546" y="121"/>
                  </a:lnTo>
                  <a:lnTo>
                    <a:pt x="8541" y="111"/>
                  </a:lnTo>
                  <a:lnTo>
                    <a:pt x="8541" y="101"/>
                  </a:lnTo>
                  <a:cubicBezTo>
                    <a:pt x="8536" y="92"/>
                    <a:pt x="8531" y="87"/>
                    <a:pt x="8527" y="77"/>
                  </a:cubicBezTo>
                  <a:lnTo>
                    <a:pt x="8522" y="72"/>
                  </a:lnTo>
                  <a:cubicBezTo>
                    <a:pt x="8517" y="68"/>
                    <a:pt x="8512" y="63"/>
                    <a:pt x="8507" y="58"/>
                  </a:cubicBezTo>
                  <a:lnTo>
                    <a:pt x="8502" y="48"/>
                  </a:lnTo>
                  <a:cubicBezTo>
                    <a:pt x="8493" y="44"/>
                    <a:pt x="8488" y="39"/>
                    <a:pt x="8478" y="34"/>
                  </a:cubicBezTo>
                  <a:cubicBezTo>
                    <a:pt x="8474" y="24"/>
                    <a:pt x="8464" y="19"/>
                    <a:pt x="8454" y="19"/>
                  </a:cubicBezTo>
                  <a:lnTo>
                    <a:pt x="8450" y="15"/>
                  </a:lnTo>
                  <a:lnTo>
                    <a:pt x="8425" y="5"/>
                  </a:lnTo>
                  <a:lnTo>
                    <a:pt x="8421" y="5"/>
                  </a:lnTo>
                  <a:cubicBezTo>
                    <a:pt x="8411" y="0"/>
                    <a:pt x="8406" y="0"/>
                    <a:pt x="8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8040058" y="3938219"/>
              <a:ext cx="301144" cy="233582"/>
            </a:xfrm>
            <a:custGeom>
              <a:rect b="b" l="l" r="r" t="t"/>
              <a:pathLst>
                <a:path extrusionOk="0" h="8906" w="11482">
                  <a:moveTo>
                    <a:pt x="205" y="1"/>
                  </a:moveTo>
                  <a:cubicBezTo>
                    <a:pt x="103" y="1"/>
                    <a:pt x="0" y="69"/>
                    <a:pt x="0" y="206"/>
                  </a:cubicBezTo>
                  <a:lnTo>
                    <a:pt x="0" y="8704"/>
                  </a:lnTo>
                  <a:cubicBezTo>
                    <a:pt x="0" y="8815"/>
                    <a:pt x="92" y="8906"/>
                    <a:pt x="203" y="8906"/>
                  </a:cubicBezTo>
                  <a:lnTo>
                    <a:pt x="11279" y="8906"/>
                  </a:lnTo>
                  <a:cubicBezTo>
                    <a:pt x="11390" y="8906"/>
                    <a:pt x="11481" y="8815"/>
                    <a:pt x="11481" y="8704"/>
                  </a:cubicBezTo>
                  <a:lnTo>
                    <a:pt x="11481" y="5908"/>
                  </a:lnTo>
                  <a:cubicBezTo>
                    <a:pt x="11481" y="5793"/>
                    <a:pt x="11390" y="5701"/>
                    <a:pt x="11279" y="5701"/>
                  </a:cubicBezTo>
                  <a:cubicBezTo>
                    <a:pt x="11164" y="5701"/>
                    <a:pt x="11072" y="5793"/>
                    <a:pt x="11072" y="5908"/>
                  </a:cubicBezTo>
                  <a:lnTo>
                    <a:pt x="11072" y="8497"/>
                  </a:lnTo>
                  <a:lnTo>
                    <a:pt x="409" y="8497"/>
                  </a:lnTo>
                  <a:lnTo>
                    <a:pt x="409" y="206"/>
                  </a:lnTo>
                  <a:cubicBezTo>
                    <a:pt x="409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35"/>
          <p:cNvGrpSpPr/>
          <p:nvPr/>
        </p:nvGrpSpPr>
        <p:grpSpPr>
          <a:xfrm>
            <a:off x="5122266" y="1836312"/>
            <a:ext cx="3202967" cy="572696"/>
            <a:chOff x="3134840" y="1864025"/>
            <a:chExt cx="3181650" cy="579300"/>
          </a:xfrm>
        </p:grpSpPr>
        <p:sp>
          <p:nvSpPr>
            <p:cNvPr id="961" name="Google Shape;961;p35"/>
            <p:cNvSpPr/>
            <p:nvPr/>
          </p:nvSpPr>
          <p:spPr>
            <a:xfrm>
              <a:off x="4385390" y="2000825"/>
              <a:ext cx="1931100" cy="442500"/>
            </a:xfrm>
            <a:prstGeom prst="roundRect">
              <a:avLst>
                <a:gd fmla="val 2070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2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CONTEOS</a:t>
              </a:r>
              <a:endParaRPr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cxnSp>
          <p:nvCxnSpPr>
            <p:cNvPr id="962" name="Google Shape;962;p35"/>
            <p:cNvCxnSpPr>
              <a:endCxn id="961" idx="0"/>
            </p:cNvCxnSpPr>
            <p:nvPr/>
          </p:nvCxnSpPr>
          <p:spPr>
            <a:xfrm>
              <a:off x="3134840" y="1864025"/>
              <a:ext cx="2216100" cy="1368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63" name="Google Shape;963;p35"/>
          <p:cNvGrpSpPr/>
          <p:nvPr/>
        </p:nvGrpSpPr>
        <p:grpSpPr>
          <a:xfrm>
            <a:off x="959575" y="1241438"/>
            <a:ext cx="7140173" cy="3418738"/>
            <a:chOff x="996900" y="1222788"/>
            <a:chExt cx="7140173" cy="3418738"/>
          </a:xfrm>
        </p:grpSpPr>
        <p:sp>
          <p:nvSpPr>
            <p:cNvPr id="964" name="Google Shape;964;p35"/>
            <p:cNvSpPr/>
            <p:nvPr/>
          </p:nvSpPr>
          <p:spPr>
            <a:xfrm>
              <a:off x="3802943" y="1222788"/>
              <a:ext cx="1538100" cy="442500"/>
            </a:xfrm>
            <a:prstGeom prst="roundRect">
              <a:avLst>
                <a:gd fmla="val 21985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variables</a:t>
              </a:r>
              <a:endPara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996900" y="2931223"/>
              <a:ext cx="1538100" cy="840600"/>
            </a:xfrm>
            <a:prstGeom prst="roundRect">
              <a:avLst>
                <a:gd fmla="val 1141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airo"/>
                  <a:ea typeface="Cairo"/>
                  <a:cs typeface="Cairo"/>
                  <a:sym typeface="Cairo"/>
                </a:rPr>
                <a:t>Mediana ventas por canal</a:t>
              </a:r>
              <a:endPara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2822545" y="2931223"/>
              <a:ext cx="1538100" cy="840600"/>
            </a:xfrm>
            <a:prstGeom prst="roundRect">
              <a:avLst>
                <a:gd fmla="val 1188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Cairo"/>
                  <a:ea typeface="Cairo"/>
                  <a:cs typeface="Cairo"/>
                  <a:sym typeface="Cairo"/>
                </a:rPr>
                <a:t>Mediana ventas por marca</a:t>
              </a:r>
              <a:endPara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4519298" y="2965413"/>
              <a:ext cx="1280400" cy="840600"/>
            </a:xfrm>
            <a:prstGeom prst="roundRect">
              <a:avLst>
                <a:gd fmla="val 1123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airo"/>
                  <a:ea typeface="Cairo"/>
                  <a:cs typeface="Cairo"/>
                  <a:sym typeface="Cairo"/>
                </a:rPr>
                <a:t>Mediana cumplimiento </a:t>
              </a:r>
              <a:endPara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6598973" y="2931223"/>
              <a:ext cx="1538100" cy="840600"/>
            </a:xfrm>
            <a:prstGeom prst="roundRect">
              <a:avLst>
                <a:gd fmla="val 1053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airo"/>
                  <a:ea typeface="Cairo"/>
                  <a:cs typeface="Cairo"/>
                  <a:sym typeface="Cairo"/>
                </a:rPr>
                <a:t>-Número de marcas</a:t>
              </a:r>
              <a:endPara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airo"/>
                  <a:ea typeface="Cairo"/>
                  <a:cs typeface="Cairo"/>
                  <a:sym typeface="Cairo"/>
                </a:rPr>
                <a:t>-Número regionales</a:t>
              </a:r>
              <a:endPara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  <p:cxnSp>
          <p:nvCxnSpPr>
            <p:cNvPr id="969" name="Google Shape;969;p35"/>
            <p:cNvCxnSpPr>
              <a:stCxn id="970" idx="0"/>
              <a:endCxn id="964" idx="2"/>
            </p:cNvCxnSpPr>
            <p:nvPr/>
          </p:nvCxnSpPr>
          <p:spPr>
            <a:xfrm rot="-5400000">
              <a:off x="3457647" y="886614"/>
              <a:ext cx="335400" cy="1893000"/>
            </a:xfrm>
            <a:prstGeom prst="bentConnector3">
              <a:avLst>
                <a:gd fmla="val 5001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1" name="Google Shape;971;p35"/>
            <p:cNvCxnSpPr>
              <a:stCxn id="970" idx="2"/>
              <a:endCxn id="966" idx="0"/>
            </p:cNvCxnSpPr>
            <p:nvPr/>
          </p:nvCxnSpPr>
          <p:spPr>
            <a:xfrm flipH="1" rot="-5400000">
              <a:off x="2891247" y="2230914"/>
              <a:ext cx="487800" cy="912600"/>
            </a:xfrm>
            <a:prstGeom prst="bentConnector3">
              <a:avLst>
                <a:gd fmla="val 5001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2" name="Google Shape;972;p35"/>
            <p:cNvCxnSpPr>
              <a:stCxn id="965" idx="0"/>
              <a:endCxn id="970" idx="2"/>
            </p:cNvCxnSpPr>
            <p:nvPr/>
          </p:nvCxnSpPr>
          <p:spPr>
            <a:xfrm rot="-5400000">
              <a:off x="1978500" y="2230873"/>
              <a:ext cx="487800" cy="912900"/>
            </a:xfrm>
            <a:prstGeom prst="bentConnector3">
              <a:avLst>
                <a:gd fmla="val 5001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3" name="Google Shape;973;p35"/>
            <p:cNvSpPr/>
            <p:nvPr/>
          </p:nvSpPr>
          <p:spPr>
            <a:xfrm>
              <a:off x="1432650" y="3937500"/>
              <a:ext cx="666600" cy="666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3258300" y="3937500"/>
              <a:ext cx="666600" cy="666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4826188" y="3974925"/>
              <a:ext cx="666600" cy="666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7034725" y="3937500"/>
              <a:ext cx="666600" cy="666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7" name="Google Shape;977;p35"/>
            <p:cNvCxnSpPr>
              <a:stCxn id="973" idx="0"/>
              <a:endCxn id="965" idx="2"/>
            </p:cNvCxnSpPr>
            <p:nvPr/>
          </p:nvCxnSpPr>
          <p:spPr>
            <a:xfrm rot="10800000">
              <a:off x="1765950" y="3771900"/>
              <a:ext cx="0" cy="165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35"/>
            <p:cNvCxnSpPr>
              <a:stCxn id="974" idx="0"/>
              <a:endCxn id="966" idx="2"/>
            </p:cNvCxnSpPr>
            <p:nvPr/>
          </p:nvCxnSpPr>
          <p:spPr>
            <a:xfrm rot="10800000">
              <a:off x="3591600" y="3771900"/>
              <a:ext cx="0" cy="165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35"/>
            <p:cNvCxnSpPr>
              <a:stCxn id="975" idx="0"/>
              <a:endCxn id="967" idx="2"/>
            </p:cNvCxnSpPr>
            <p:nvPr/>
          </p:nvCxnSpPr>
          <p:spPr>
            <a:xfrm rot="10800000">
              <a:off x="5159488" y="3806025"/>
              <a:ext cx="0" cy="16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35"/>
            <p:cNvCxnSpPr>
              <a:stCxn id="976" idx="0"/>
              <a:endCxn id="968" idx="2"/>
            </p:cNvCxnSpPr>
            <p:nvPr/>
          </p:nvCxnSpPr>
          <p:spPr>
            <a:xfrm rot="10800000">
              <a:off x="7368025" y="3771900"/>
              <a:ext cx="0" cy="165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0" name="Google Shape;970;p35"/>
            <p:cNvSpPr/>
            <p:nvPr/>
          </p:nvSpPr>
          <p:spPr>
            <a:xfrm>
              <a:off x="1909797" y="2000814"/>
              <a:ext cx="1538100" cy="442500"/>
            </a:xfrm>
            <a:prstGeom prst="roundRect">
              <a:avLst>
                <a:gd fmla="val 21001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2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ventas</a:t>
              </a:r>
              <a:endParaRPr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4193953" y="2000825"/>
              <a:ext cx="1931100" cy="442500"/>
            </a:xfrm>
            <a:prstGeom prst="roundRect">
              <a:avLst>
                <a:gd fmla="val 2070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2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cumplimiento</a:t>
              </a:r>
              <a:endParaRPr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cxnSp>
          <p:nvCxnSpPr>
            <p:cNvPr id="982" name="Google Shape;982;p35"/>
            <p:cNvCxnSpPr>
              <a:stCxn id="964" idx="2"/>
              <a:endCxn id="981" idx="0"/>
            </p:cNvCxnSpPr>
            <p:nvPr/>
          </p:nvCxnSpPr>
          <p:spPr>
            <a:xfrm flipH="1" rot="-5400000">
              <a:off x="4697993" y="1539288"/>
              <a:ext cx="335400" cy="587400"/>
            </a:xfrm>
            <a:prstGeom prst="bentConnector3">
              <a:avLst>
                <a:gd fmla="val 5002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83" name="Google Shape;983;p35"/>
          <p:cNvGrpSpPr/>
          <p:nvPr/>
        </p:nvGrpSpPr>
        <p:grpSpPr>
          <a:xfrm>
            <a:off x="1594548" y="4086364"/>
            <a:ext cx="327052" cy="368893"/>
            <a:chOff x="5364617" y="4307843"/>
            <a:chExt cx="285985" cy="322572"/>
          </a:xfrm>
        </p:grpSpPr>
        <p:sp>
          <p:nvSpPr>
            <p:cNvPr id="984" name="Google Shape;984;p35"/>
            <p:cNvSpPr/>
            <p:nvPr/>
          </p:nvSpPr>
          <p:spPr>
            <a:xfrm>
              <a:off x="5374977" y="4569305"/>
              <a:ext cx="84059" cy="52271"/>
            </a:xfrm>
            <a:custGeom>
              <a:rect b="b" l="l" r="r" t="t"/>
              <a:pathLst>
                <a:path extrusionOk="0" h="1993" w="3205">
                  <a:moveTo>
                    <a:pt x="2550" y="622"/>
                  </a:moveTo>
                  <a:cubicBezTo>
                    <a:pt x="2738" y="622"/>
                    <a:pt x="2738" y="906"/>
                    <a:pt x="2550" y="906"/>
                  </a:cubicBezTo>
                  <a:lnTo>
                    <a:pt x="606" y="906"/>
                  </a:lnTo>
                  <a:cubicBezTo>
                    <a:pt x="529" y="906"/>
                    <a:pt x="462" y="843"/>
                    <a:pt x="462" y="766"/>
                  </a:cubicBezTo>
                  <a:cubicBezTo>
                    <a:pt x="462" y="684"/>
                    <a:pt x="529" y="622"/>
                    <a:pt x="606" y="622"/>
                  </a:cubicBezTo>
                  <a:close/>
                  <a:moveTo>
                    <a:pt x="0" y="1"/>
                  </a:moveTo>
                  <a:lnTo>
                    <a:pt x="0" y="1993"/>
                  </a:lnTo>
                  <a:lnTo>
                    <a:pt x="3205" y="1993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466328" y="4489547"/>
              <a:ext cx="84085" cy="132029"/>
            </a:xfrm>
            <a:custGeom>
              <a:rect b="b" l="l" r="r" t="t"/>
              <a:pathLst>
                <a:path extrusionOk="0" h="5034" w="3206">
                  <a:moveTo>
                    <a:pt x="2566" y="622"/>
                  </a:moveTo>
                  <a:cubicBezTo>
                    <a:pt x="2753" y="622"/>
                    <a:pt x="2753" y="906"/>
                    <a:pt x="2566" y="906"/>
                  </a:cubicBezTo>
                  <a:lnTo>
                    <a:pt x="622" y="906"/>
                  </a:lnTo>
                  <a:cubicBezTo>
                    <a:pt x="545" y="906"/>
                    <a:pt x="482" y="843"/>
                    <a:pt x="482" y="766"/>
                  </a:cubicBezTo>
                  <a:cubicBezTo>
                    <a:pt x="482" y="684"/>
                    <a:pt x="545" y="622"/>
                    <a:pt x="622" y="622"/>
                  </a:cubicBezTo>
                  <a:close/>
                  <a:moveTo>
                    <a:pt x="1" y="1"/>
                  </a:moveTo>
                  <a:lnTo>
                    <a:pt x="1" y="5034"/>
                  </a:lnTo>
                  <a:lnTo>
                    <a:pt x="3205" y="5034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57835" y="4403731"/>
              <a:ext cx="87731" cy="217846"/>
            </a:xfrm>
            <a:custGeom>
              <a:rect b="b" l="l" r="r" t="t"/>
              <a:pathLst>
                <a:path extrusionOk="0" h="8306" w="3345">
                  <a:moveTo>
                    <a:pt x="2570" y="626"/>
                  </a:moveTo>
                  <a:cubicBezTo>
                    <a:pt x="2762" y="626"/>
                    <a:pt x="2762" y="910"/>
                    <a:pt x="2570" y="910"/>
                  </a:cubicBezTo>
                  <a:lnTo>
                    <a:pt x="631" y="910"/>
                  </a:lnTo>
                  <a:cubicBezTo>
                    <a:pt x="554" y="910"/>
                    <a:pt x="486" y="843"/>
                    <a:pt x="486" y="766"/>
                  </a:cubicBezTo>
                  <a:cubicBezTo>
                    <a:pt x="486" y="689"/>
                    <a:pt x="554" y="626"/>
                    <a:pt x="631" y="626"/>
                  </a:cubicBezTo>
                  <a:close/>
                  <a:moveTo>
                    <a:pt x="0" y="1"/>
                  </a:moveTo>
                  <a:lnTo>
                    <a:pt x="0" y="8306"/>
                  </a:lnTo>
                  <a:lnTo>
                    <a:pt x="3345" y="8306"/>
                  </a:lnTo>
                  <a:lnTo>
                    <a:pt x="33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5366007" y="4395023"/>
              <a:ext cx="284595" cy="235392"/>
            </a:xfrm>
            <a:custGeom>
              <a:rect b="b" l="l" r="r" t="t"/>
              <a:pathLst>
                <a:path extrusionOk="0" h="8975" w="10851">
                  <a:moveTo>
                    <a:pt x="3489" y="6699"/>
                  </a:moveTo>
                  <a:lnTo>
                    <a:pt x="3489" y="8590"/>
                  </a:lnTo>
                  <a:lnTo>
                    <a:pt x="395" y="8590"/>
                  </a:lnTo>
                  <a:lnTo>
                    <a:pt x="395" y="6699"/>
                  </a:lnTo>
                  <a:close/>
                  <a:moveTo>
                    <a:pt x="6978" y="3658"/>
                  </a:moveTo>
                  <a:lnTo>
                    <a:pt x="6978" y="8590"/>
                  </a:lnTo>
                  <a:lnTo>
                    <a:pt x="3884" y="8590"/>
                  </a:lnTo>
                  <a:lnTo>
                    <a:pt x="3884" y="6502"/>
                  </a:lnTo>
                  <a:lnTo>
                    <a:pt x="3884" y="3658"/>
                  </a:lnTo>
                  <a:close/>
                  <a:moveTo>
                    <a:pt x="7162" y="1"/>
                  </a:moveTo>
                  <a:cubicBezTo>
                    <a:pt x="7060" y="1"/>
                    <a:pt x="6978" y="90"/>
                    <a:pt x="6978" y="193"/>
                  </a:cubicBezTo>
                  <a:lnTo>
                    <a:pt x="6978" y="3268"/>
                  </a:lnTo>
                  <a:lnTo>
                    <a:pt x="3682" y="3268"/>
                  </a:lnTo>
                  <a:cubicBezTo>
                    <a:pt x="3576" y="3268"/>
                    <a:pt x="3489" y="3355"/>
                    <a:pt x="3489" y="3465"/>
                  </a:cubicBezTo>
                  <a:lnTo>
                    <a:pt x="3489" y="6309"/>
                  </a:lnTo>
                  <a:lnTo>
                    <a:pt x="198" y="6309"/>
                  </a:lnTo>
                  <a:cubicBezTo>
                    <a:pt x="87" y="6309"/>
                    <a:pt x="1" y="6396"/>
                    <a:pt x="1" y="6502"/>
                  </a:cubicBezTo>
                  <a:lnTo>
                    <a:pt x="1" y="8782"/>
                  </a:lnTo>
                  <a:cubicBezTo>
                    <a:pt x="1" y="8888"/>
                    <a:pt x="87" y="8975"/>
                    <a:pt x="198" y="8975"/>
                  </a:cubicBezTo>
                  <a:lnTo>
                    <a:pt x="10659" y="8975"/>
                  </a:lnTo>
                  <a:cubicBezTo>
                    <a:pt x="10764" y="8975"/>
                    <a:pt x="10851" y="8888"/>
                    <a:pt x="10851" y="8782"/>
                  </a:cubicBezTo>
                  <a:lnTo>
                    <a:pt x="10851" y="1680"/>
                  </a:lnTo>
                  <a:cubicBezTo>
                    <a:pt x="10851" y="1550"/>
                    <a:pt x="10754" y="1485"/>
                    <a:pt x="10656" y="1485"/>
                  </a:cubicBezTo>
                  <a:cubicBezTo>
                    <a:pt x="10559" y="1485"/>
                    <a:pt x="10461" y="1550"/>
                    <a:pt x="10461" y="1680"/>
                  </a:cubicBezTo>
                  <a:lnTo>
                    <a:pt x="10461" y="8590"/>
                  </a:lnTo>
                  <a:lnTo>
                    <a:pt x="7362" y="8590"/>
                  </a:lnTo>
                  <a:lnTo>
                    <a:pt x="7362" y="386"/>
                  </a:lnTo>
                  <a:lnTo>
                    <a:pt x="10461" y="386"/>
                  </a:lnTo>
                  <a:lnTo>
                    <a:pt x="10461" y="915"/>
                  </a:lnTo>
                  <a:cubicBezTo>
                    <a:pt x="10461" y="1018"/>
                    <a:pt x="10544" y="1108"/>
                    <a:pt x="10650" y="1108"/>
                  </a:cubicBezTo>
                  <a:cubicBezTo>
                    <a:pt x="10653" y="1108"/>
                    <a:pt x="10656" y="1108"/>
                    <a:pt x="10659" y="1108"/>
                  </a:cubicBezTo>
                  <a:cubicBezTo>
                    <a:pt x="10764" y="1108"/>
                    <a:pt x="10851" y="1021"/>
                    <a:pt x="10851" y="915"/>
                  </a:cubicBezTo>
                  <a:lnTo>
                    <a:pt x="10851" y="193"/>
                  </a:lnTo>
                  <a:cubicBezTo>
                    <a:pt x="10851" y="88"/>
                    <a:pt x="10764" y="1"/>
                    <a:pt x="10659" y="1"/>
                  </a:cubicBezTo>
                  <a:lnTo>
                    <a:pt x="7170" y="1"/>
                  </a:lnTo>
                  <a:cubicBezTo>
                    <a:pt x="7167" y="1"/>
                    <a:pt x="7165" y="1"/>
                    <a:pt x="7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5384052" y="4584202"/>
              <a:ext cx="64651" cy="10255"/>
            </a:xfrm>
            <a:custGeom>
              <a:rect b="b" l="l" r="r" t="t"/>
              <a:pathLst>
                <a:path extrusionOk="0" h="391" w="2465">
                  <a:moveTo>
                    <a:pt x="260" y="1"/>
                  </a:moveTo>
                  <a:cubicBezTo>
                    <a:pt x="1" y="1"/>
                    <a:pt x="1" y="390"/>
                    <a:pt x="260" y="390"/>
                  </a:cubicBezTo>
                  <a:lnTo>
                    <a:pt x="2204" y="390"/>
                  </a:lnTo>
                  <a:cubicBezTo>
                    <a:pt x="2464" y="390"/>
                    <a:pt x="2464" y="1"/>
                    <a:pt x="2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5475796" y="4504576"/>
              <a:ext cx="64520" cy="10124"/>
            </a:xfrm>
            <a:custGeom>
              <a:rect b="b" l="l" r="r" t="t"/>
              <a:pathLst>
                <a:path extrusionOk="0" h="386" w="2460">
                  <a:moveTo>
                    <a:pt x="261" y="1"/>
                  </a:moveTo>
                  <a:cubicBezTo>
                    <a:pt x="1" y="1"/>
                    <a:pt x="1" y="385"/>
                    <a:pt x="261" y="385"/>
                  </a:cubicBezTo>
                  <a:lnTo>
                    <a:pt x="2205" y="385"/>
                  </a:lnTo>
                  <a:cubicBezTo>
                    <a:pt x="2460" y="385"/>
                    <a:pt x="2460" y="1"/>
                    <a:pt x="2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567540" y="4418759"/>
              <a:ext cx="64520" cy="10255"/>
            </a:xfrm>
            <a:custGeom>
              <a:rect b="b" l="l" r="r" t="t"/>
              <a:pathLst>
                <a:path extrusionOk="0" h="391" w="2460">
                  <a:moveTo>
                    <a:pt x="261" y="1"/>
                  </a:moveTo>
                  <a:cubicBezTo>
                    <a:pt x="1" y="1"/>
                    <a:pt x="1" y="390"/>
                    <a:pt x="261" y="390"/>
                  </a:cubicBezTo>
                  <a:lnTo>
                    <a:pt x="2205" y="390"/>
                  </a:lnTo>
                  <a:cubicBezTo>
                    <a:pt x="2460" y="390"/>
                    <a:pt x="2460" y="1"/>
                    <a:pt x="2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364617" y="4307843"/>
              <a:ext cx="237149" cy="235366"/>
            </a:xfrm>
            <a:custGeom>
              <a:rect b="b" l="l" r="r" t="t"/>
              <a:pathLst>
                <a:path extrusionOk="0" h="8974" w="9042">
                  <a:moveTo>
                    <a:pt x="7329" y="0"/>
                  </a:moveTo>
                  <a:cubicBezTo>
                    <a:pt x="7069" y="0"/>
                    <a:pt x="7069" y="385"/>
                    <a:pt x="7329" y="385"/>
                  </a:cubicBezTo>
                  <a:lnTo>
                    <a:pt x="8373" y="385"/>
                  </a:lnTo>
                  <a:lnTo>
                    <a:pt x="121" y="8637"/>
                  </a:lnTo>
                  <a:cubicBezTo>
                    <a:pt x="1" y="8762"/>
                    <a:pt x="87" y="8969"/>
                    <a:pt x="260" y="8969"/>
                  </a:cubicBezTo>
                  <a:lnTo>
                    <a:pt x="260" y="8974"/>
                  </a:lnTo>
                  <a:cubicBezTo>
                    <a:pt x="313" y="8974"/>
                    <a:pt x="361" y="8955"/>
                    <a:pt x="400" y="8916"/>
                  </a:cubicBezTo>
                  <a:lnTo>
                    <a:pt x="8652" y="664"/>
                  </a:lnTo>
                  <a:lnTo>
                    <a:pt x="8652" y="1713"/>
                  </a:lnTo>
                  <a:cubicBezTo>
                    <a:pt x="8652" y="1843"/>
                    <a:pt x="8750" y="1908"/>
                    <a:pt x="8847" y="1908"/>
                  </a:cubicBezTo>
                  <a:cubicBezTo>
                    <a:pt x="8944" y="1908"/>
                    <a:pt x="9042" y="1843"/>
                    <a:pt x="9042" y="1713"/>
                  </a:cubicBezTo>
                  <a:lnTo>
                    <a:pt x="9042" y="193"/>
                  </a:lnTo>
                  <a:cubicBezTo>
                    <a:pt x="9042" y="87"/>
                    <a:pt x="8950" y="0"/>
                    <a:pt x="8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441857" y="4584202"/>
              <a:ext cx="14923" cy="10255"/>
            </a:xfrm>
            <a:custGeom>
              <a:rect b="b" l="l" r="r" t="t"/>
              <a:pathLst>
                <a:path extrusionOk="0" h="391" w="569">
                  <a:moveTo>
                    <a:pt x="0" y="1"/>
                  </a:moveTo>
                  <a:cubicBezTo>
                    <a:pt x="255" y="1"/>
                    <a:pt x="255" y="390"/>
                    <a:pt x="0" y="390"/>
                  </a:cubicBezTo>
                  <a:lnTo>
                    <a:pt x="308" y="390"/>
                  </a:lnTo>
                  <a:cubicBezTo>
                    <a:pt x="568" y="390"/>
                    <a:pt x="568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376367" y="4570590"/>
              <a:ext cx="8104" cy="49727"/>
            </a:xfrm>
            <a:custGeom>
              <a:rect b="b" l="l" r="r" t="t"/>
              <a:pathLst>
                <a:path extrusionOk="0" h="1896" w="309">
                  <a:moveTo>
                    <a:pt x="0" y="0"/>
                  </a:moveTo>
                  <a:lnTo>
                    <a:pt x="0" y="1896"/>
                  </a:lnTo>
                  <a:lnTo>
                    <a:pt x="308" y="189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533601" y="4504576"/>
              <a:ext cx="14923" cy="10124"/>
            </a:xfrm>
            <a:custGeom>
              <a:rect b="b" l="l" r="r" t="t"/>
              <a:pathLst>
                <a:path extrusionOk="0" h="386" w="569">
                  <a:moveTo>
                    <a:pt x="1" y="1"/>
                  </a:moveTo>
                  <a:cubicBezTo>
                    <a:pt x="260" y="1"/>
                    <a:pt x="260" y="385"/>
                    <a:pt x="1" y="385"/>
                  </a:cubicBezTo>
                  <a:lnTo>
                    <a:pt x="308" y="385"/>
                  </a:lnTo>
                  <a:cubicBezTo>
                    <a:pt x="568" y="385"/>
                    <a:pt x="568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467718" y="4490937"/>
              <a:ext cx="8235" cy="129380"/>
            </a:xfrm>
            <a:custGeom>
              <a:rect b="b" l="l" r="r" t="t"/>
              <a:pathLst>
                <a:path extrusionOk="0" h="4933" w="314">
                  <a:moveTo>
                    <a:pt x="1" y="1"/>
                  </a:moveTo>
                  <a:lnTo>
                    <a:pt x="1" y="2845"/>
                  </a:lnTo>
                  <a:lnTo>
                    <a:pt x="1" y="4933"/>
                  </a:lnTo>
                  <a:lnTo>
                    <a:pt x="314" y="4933"/>
                  </a:lnTo>
                  <a:lnTo>
                    <a:pt x="314" y="284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625214" y="4418759"/>
              <a:ext cx="15055" cy="10255"/>
            </a:xfrm>
            <a:custGeom>
              <a:rect b="b" l="l" r="r" t="t"/>
              <a:pathLst>
                <a:path extrusionOk="0" h="391" w="574">
                  <a:moveTo>
                    <a:pt x="1" y="1"/>
                  </a:moveTo>
                  <a:cubicBezTo>
                    <a:pt x="261" y="1"/>
                    <a:pt x="261" y="390"/>
                    <a:pt x="1" y="390"/>
                  </a:cubicBezTo>
                  <a:lnTo>
                    <a:pt x="314" y="390"/>
                  </a:lnTo>
                  <a:cubicBezTo>
                    <a:pt x="573" y="385"/>
                    <a:pt x="573" y="1"/>
                    <a:pt x="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559225" y="4405121"/>
              <a:ext cx="8104" cy="215197"/>
            </a:xfrm>
            <a:custGeom>
              <a:rect b="b" l="l" r="r" t="t"/>
              <a:pathLst>
                <a:path extrusionOk="0" h="8205" w="309">
                  <a:moveTo>
                    <a:pt x="0" y="1"/>
                  </a:moveTo>
                  <a:lnTo>
                    <a:pt x="0" y="3080"/>
                  </a:lnTo>
                  <a:lnTo>
                    <a:pt x="0" y="8205"/>
                  </a:lnTo>
                  <a:lnTo>
                    <a:pt x="308" y="8205"/>
                  </a:lnTo>
                  <a:lnTo>
                    <a:pt x="308" y="3080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35"/>
          <p:cNvGrpSpPr/>
          <p:nvPr/>
        </p:nvGrpSpPr>
        <p:grpSpPr>
          <a:xfrm>
            <a:off x="7170004" y="4075483"/>
            <a:ext cx="390935" cy="390639"/>
            <a:chOff x="1677279" y="1891283"/>
            <a:chExt cx="390935" cy="390639"/>
          </a:xfrm>
        </p:grpSpPr>
        <p:sp>
          <p:nvSpPr>
            <p:cNvPr id="999" name="Google Shape;999;p35"/>
            <p:cNvSpPr/>
            <p:nvPr/>
          </p:nvSpPr>
          <p:spPr>
            <a:xfrm>
              <a:off x="1829919" y="2013116"/>
              <a:ext cx="30569" cy="67365"/>
            </a:xfrm>
            <a:custGeom>
              <a:rect b="b" l="l" r="r" t="t"/>
              <a:pathLst>
                <a:path extrusionOk="0" h="2272" w="1031">
                  <a:moveTo>
                    <a:pt x="617" y="0"/>
                  </a:moveTo>
                  <a:cubicBezTo>
                    <a:pt x="275" y="0"/>
                    <a:pt x="1" y="280"/>
                    <a:pt x="1" y="621"/>
                  </a:cubicBezTo>
                  <a:lnTo>
                    <a:pt x="1" y="766"/>
                  </a:lnTo>
                  <a:cubicBezTo>
                    <a:pt x="1" y="944"/>
                    <a:pt x="30" y="1117"/>
                    <a:pt x="83" y="1285"/>
                  </a:cubicBezTo>
                  <a:lnTo>
                    <a:pt x="410" y="2272"/>
                  </a:lnTo>
                  <a:lnTo>
                    <a:pt x="1030" y="2272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1842194" y="2006979"/>
              <a:ext cx="73354" cy="73502"/>
            </a:xfrm>
            <a:custGeom>
              <a:rect b="b" l="l" r="r" t="t"/>
              <a:pathLst>
                <a:path extrusionOk="0" h="2479" w="2474">
                  <a:moveTo>
                    <a:pt x="616" y="1"/>
                  </a:moveTo>
                  <a:cubicBezTo>
                    <a:pt x="275" y="1"/>
                    <a:pt x="1" y="280"/>
                    <a:pt x="1" y="621"/>
                  </a:cubicBezTo>
                  <a:cubicBezTo>
                    <a:pt x="1" y="847"/>
                    <a:pt x="183" y="1035"/>
                    <a:pt x="414" y="1035"/>
                  </a:cubicBezTo>
                  <a:lnTo>
                    <a:pt x="2065" y="2479"/>
                  </a:lnTo>
                  <a:lnTo>
                    <a:pt x="2430" y="1199"/>
                  </a:lnTo>
                  <a:cubicBezTo>
                    <a:pt x="2459" y="1088"/>
                    <a:pt x="2474" y="973"/>
                    <a:pt x="2474" y="857"/>
                  </a:cubicBezTo>
                  <a:lnTo>
                    <a:pt x="24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1854321" y="2098716"/>
              <a:ext cx="36825" cy="36825"/>
            </a:xfrm>
            <a:custGeom>
              <a:rect b="b" l="l" r="r" t="t"/>
              <a:pathLst>
                <a:path extrusionOk="0" h="1242" w="1242">
                  <a:moveTo>
                    <a:pt x="1" y="0"/>
                  </a:moveTo>
                  <a:lnTo>
                    <a:pt x="1" y="1242"/>
                  </a:lnTo>
                  <a:lnTo>
                    <a:pt x="1242" y="1242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1811536" y="2113541"/>
              <a:ext cx="122277" cy="95354"/>
            </a:xfrm>
            <a:custGeom>
              <a:rect b="b" l="l" r="r" t="t"/>
              <a:pathLst>
                <a:path extrusionOk="0" h="3216" w="4124">
                  <a:moveTo>
                    <a:pt x="1444" y="1"/>
                  </a:moveTo>
                  <a:lnTo>
                    <a:pt x="448" y="290"/>
                  </a:lnTo>
                  <a:cubicBezTo>
                    <a:pt x="183" y="362"/>
                    <a:pt x="0" y="607"/>
                    <a:pt x="0" y="881"/>
                  </a:cubicBezTo>
                  <a:lnTo>
                    <a:pt x="0" y="3215"/>
                  </a:lnTo>
                  <a:lnTo>
                    <a:pt x="4124" y="3215"/>
                  </a:lnTo>
                  <a:lnTo>
                    <a:pt x="4124" y="881"/>
                  </a:lnTo>
                  <a:cubicBezTo>
                    <a:pt x="4124" y="607"/>
                    <a:pt x="3941" y="362"/>
                    <a:pt x="3676" y="290"/>
                  </a:cubicBezTo>
                  <a:lnTo>
                    <a:pt x="2680" y="1"/>
                  </a:lnTo>
                  <a:lnTo>
                    <a:pt x="2440" y="294"/>
                  </a:lnTo>
                  <a:cubicBezTo>
                    <a:pt x="2341" y="410"/>
                    <a:pt x="2203" y="468"/>
                    <a:pt x="2064" y="468"/>
                  </a:cubicBezTo>
                  <a:cubicBezTo>
                    <a:pt x="1926" y="468"/>
                    <a:pt x="1788" y="410"/>
                    <a:pt x="1689" y="294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1835908" y="2037666"/>
              <a:ext cx="73651" cy="67217"/>
            </a:xfrm>
            <a:custGeom>
              <a:rect b="b" l="l" r="r" t="t"/>
              <a:pathLst>
                <a:path extrusionOk="0" h="2267" w="2484">
                  <a:moveTo>
                    <a:pt x="800" y="0"/>
                  </a:moveTo>
                  <a:cubicBezTo>
                    <a:pt x="684" y="0"/>
                    <a:pt x="578" y="43"/>
                    <a:pt x="496" y="120"/>
                  </a:cubicBezTo>
                  <a:lnTo>
                    <a:pt x="294" y="327"/>
                  </a:lnTo>
                  <a:cubicBezTo>
                    <a:pt x="107" y="510"/>
                    <a:pt x="1" y="765"/>
                    <a:pt x="6" y="1030"/>
                  </a:cubicBezTo>
                  <a:cubicBezTo>
                    <a:pt x="6" y="1713"/>
                    <a:pt x="559" y="2266"/>
                    <a:pt x="1242" y="2266"/>
                  </a:cubicBezTo>
                  <a:cubicBezTo>
                    <a:pt x="1245" y="2266"/>
                    <a:pt x="1248" y="2266"/>
                    <a:pt x="1251" y="2266"/>
                  </a:cubicBezTo>
                  <a:cubicBezTo>
                    <a:pt x="1930" y="2266"/>
                    <a:pt x="2484" y="1710"/>
                    <a:pt x="2484" y="1030"/>
                  </a:cubicBezTo>
                  <a:lnTo>
                    <a:pt x="2484" y="770"/>
                  </a:lnTo>
                  <a:cubicBezTo>
                    <a:pt x="2484" y="659"/>
                    <a:pt x="2440" y="553"/>
                    <a:pt x="2363" y="476"/>
                  </a:cubicBezTo>
                  <a:cubicBezTo>
                    <a:pt x="2041" y="164"/>
                    <a:pt x="1459" y="24"/>
                    <a:pt x="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1811536" y="2129108"/>
              <a:ext cx="24550" cy="79788"/>
            </a:xfrm>
            <a:custGeom>
              <a:rect b="b" l="l" r="r" t="t"/>
              <a:pathLst>
                <a:path extrusionOk="0" h="2691" w="828">
                  <a:moveTo>
                    <a:pt x="116" y="0"/>
                  </a:moveTo>
                  <a:cubicBezTo>
                    <a:pt x="39" y="106"/>
                    <a:pt x="0" y="231"/>
                    <a:pt x="0" y="356"/>
                  </a:cubicBezTo>
                  <a:lnTo>
                    <a:pt x="0" y="2690"/>
                  </a:lnTo>
                  <a:lnTo>
                    <a:pt x="828" y="2690"/>
                  </a:lnTo>
                  <a:lnTo>
                    <a:pt x="828" y="972"/>
                  </a:lnTo>
                  <a:cubicBezTo>
                    <a:pt x="828" y="809"/>
                    <a:pt x="760" y="650"/>
                    <a:pt x="645" y="534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1909381" y="2129108"/>
              <a:ext cx="24580" cy="79788"/>
            </a:xfrm>
            <a:custGeom>
              <a:rect b="b" l="l" r="r" t="t"/>
              <a:pathLst>
                <a:path extrusionOk="0" h="2691" w="829">
                  <a:moveTo>
                    <a:pt x="713" y="0"/>
                  </a:moveTo>
                  <a:lnTo>
                    <a:pt x="184" y="534"/>
                  </a:lnTo>
                  <a:cubicBezTo>
                    <a:pt x="68" y="650"/>
                    <a:pt x="1" y="809"/>
                    <a:pt x="1" y="972"/>
                  </a:cubicBezTo>
                  <a:lnTo>
                    <a:pt x="1" y="2690"/>
                  </a:lnTo>
                  <a:lnTo>
                    <a:pt x="829" y="2690"/>
                  </a:lnTo>
                  <a:lnTo>
                    <a:pt x="829" y="356"/>
                  </a:lnTo>
                  <a:cubicBezTo>
                    <a:pt x="824" y="231"/>
                    <a:pt x="785" y="106"/>
                    <a:pt x="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1682972" y="1896976"/>
              <a:ext cx="379401" cy="379105"/>
            </a:xfrm>
            <a:custGeom>
              <a:rect b="b" l="l" r="r" t="t"/>
              <a:pathLst>
                <a:path extrusionOk="0" h="12786" w="12796">
                  <a:moveTo>
                    <a:pt x="6403" y="2474"/>
                  </a:moveTo>
                  <a:cubicBezTo>
                    <a:pt x="6907" y="2474"/>
                    <a:pt x="7416" y="2572"/>
                    <a:pt x="7902" y="2772"/>
                  </a:cubicBezTo>
                  <a:cubicBezTo>
                    <a:pt x="9364" y="3379"/>
                    <a:pt x="10322" y="4808"/>
                    <a:pt x="10322" y="6395"/>
                  </a:cubicBezTo>
                  <a:cubicBezTo>
                    <a:pt x="10322" y="8561"/>
                    <a:pt x="8566" y="10312"/>
                    <a:pt x="6400" y="10312"/>
                  </a:cubicBezTo>
                  <a:cubicBezTo>
                    <a:pt x="4812" y="10312"/>
                    <a:pt x="3383" y="9360"/>
                    <a:pt x="2777" y="7892"/>
                  </a:cubicBezTo>
                  <a:cubicBezTo>
                    <a:pt x="2171" y="6429"/>
                    <a:pt x="2508" y="4745"/>
                    <a:pt x="3629" y="3624"/>
                  </a:cubicBezTo>
                  <a:cubicBezTo>
                    <a:pt x="4379" y="2873"/>
                    <a:pt x="5382" y="2474"/>
                    <a:pt x="6403" y="2474"/>
                  </a:cubicBezTo>
                  <a:close/>
                  <a:moveTo>
                    <a:pt x="5573" y="1"/>
                  </a:moveTo>
                  <a:cubicBezTo>
                    <a:pt x="5457" y="1"/>
                    <a:pt x="5366" y="92"/>
                    <a:pt x="5366" y="208"/>
                  </a:cubicBezTo>
                  <a:lnTo>
                    <a:pt x="5366" y="751"/>
                  </a:lnTo>
                  <a:cubicBezTo>
                    <a:pt x="5366" y="852"/>
                    <a:pt x="5298" y="934"/>
                    <a:pt x="5202" y="953"/>
                  </a:cubicBezTo>
                  <a:cubicBezTo>
                    <a:pt x="4562" y="1093"/>
                    <a:pt x="3951" y="1348"/>
                    <a:pt x="3398" y="1704"/>
                  </a:cubicBezTo>
                  <a:cubicBezTo>
                    <a:pt x="3363" y="1726"/>
                    <a:pt x="3324" y="1738"/>
                    <a:pt x="3286" y="1738"/>
                  </a:cubicBezTo>
                  <a:cubicBezTo>
                    <a:pt x="3233" y="1738"/>
                    <a:pt x="3182" y="1717"/>
                    <a:pt x="3143" y="1675"/>
                  </a:cubicBezTo>
                  <a:lnTo>
                    <a:pt x="2753" y="1290"/>
                  </a:lnTo>
                  <a:cubicBezTo>
                    <a:pt x="2712" y="1249"/>
                    <a:pt x="2659" y="1229"/>
                    <a:pt x="2606" y="1229"/>
                  </a:cubicBezTo>
                  <a:cubicBezTo>
                    <a:pt x="2553" y="1229"/>
                    <a:pt x="2500" y="1249"/>
                    <a:pt x="2459" y="1290"/>
                  </a:cubicBezTo>
                  <a:lnTo>
                    <a:pt x="1290" y="2455"/>
                  </a:lnTo>
                  <a:cubicBezTo>
                    <a:pt x="1213" y="2532"/>
                    <a:pt x="1213" y="2666"/>
                    <a:pt x="1290" y="2743"/>
                  </a:cubicBezTo>
                  <a:lnTo>
                    <a:pt x="1680" y="3133"/>
                  </a:lnTo>
                  <a:cubicBezTo>
                    <a:pt x="1747" y="3201"/>
                    <a:pt x="1762" y="3311"/>
                    <a:pt x="1704" y="3393"/>
                  </a:cubicBezTo>
                  <a:cubicBezTo>
                    <a:pt x="1353" y="3942"/>
                    <a:pt x="1098" y="4553"/>
                    <a:pt x="958" y="5197"/>
                  </a:cubicBezTo>
                  <a:cubicBezTo>
                    <a:pt x="939" y="5289"/>
                    <a:pt x="857" y="5361"/>
                    <a:pt x="756" y="5361"/>
                  </a:cubicBezTo>
                  <a:lnTo>
                    <a:pt x="208" y="5361"/>
                  </a:lnTo>
                  <a:cubicBezTo>
                    <a:pt x="97" y="5361"/>
                    <a:pt x="1" y="5452"/>
                    <a:pt x="1" y="5568"/>
                  </a:cubicBezTo>
                  <a:lnTo>
                    <a:pt x="1" y="7218"/>
                  </a:lnTo>
                  <a:cubicBezTo>
                    <a:pt x="1" y="7329"/>
                    <a:pt x="97" y="7425"/>
                    <a:pt x="208" y="7425"/>
                  </a:cubicBezTo>
                  <a:lnTo>
                    <a:pt x="756" y="7425"/>
                  </a:lnTo>
                  <a:cubicBezTo>
                    <a:pt x="857" y="7425"/>
                    <a:pt x="939" y="7493"/>
                    <a:pt x="958" y="7589"/>
                  </a:cubicBezTo>
                  <a:cubicBezTo>
                    <a:pt x="1098" y="8229"/>
                    <a:pt x="1353" y="8840"/>
                    <a:pt x="1704" y="9393"/>
                  </a:cubicBezTo>
                  <a:cubicBezTo>
                    <a:pt x="1762" y="9475"/>
                    <a:pt x="1747" y="9581"/>
                    <a:pt x="1680" y="9648"/>
                  </a:cubicBezTo>
                  <a:lnTo>
                    <a:pt x="1290" y="10038"/>
                  </a:lnTo>
                  <a:cubicBezTo>
                    <a:pt x="1213" y="10120"/>
                    <a:pt x="1213" y="10250"/>
                    <a:pt x="1290" y="10331"/>
                  </a:cubicBezTo>
                  <a:lnTo>
                    <a:pt x="2459" y="11496"/>
                  </a:lnTo>
                  <a:cubicBezTo>
                    <a:pt x="2500" y="11537"/>
                    <a:pt x="2553" y="11557"/>
                    <a:pt x="2606" y="11557"/>
                  </a:cubicBezTo>
                  <a:cubicBezTo>
                    <a:pt x="2659" y="11557"/>
                    <a:pt x="2712" y="11537"/>
                    <a:pt x="2753" y="11496"/>
                  </a:cubicBezTo>
                  <a:lnTo>
                    <a:pt x="3138" y="11111"/>
                  </a:lnTo>
                  <a:cubicBezTo>
                    <a:pt x="3180" y="11069"/>
                    <a:pt x="3232" y="11049"/>
                    <a:pt x="3285" y="11049"/>
                  </a:cubicBezTo>
                  <a:cubicBezTo>
                    <a:pt x="3324" y="11049"/>
                    <a:pt x="3363" y="11060"/>
                    <a:pt x="3398" y="11082"/>
                  </a:cubicBezTo>
                  <a:cubicBezTo>
                    <a:pt x="3951" y="11438"/>
                    <a:pt x="4562" y="11693"/>
                    <a:pt x="5202" y="11833"/>
                  </a:cubicBezTo>
                  <a:cubicBezTo>
                    <a:pt x="5298" y="11852"/>
                    <a:pt x="5366" y="11934"/>
                    <a:pt x="5366" y="12030"/>
                  </a:cubicBezTo>
                  <a:lnTo>
                    <a:pt x="5366" y="12579"/>
                  </a:lnTo>
                  <a:cubicBezTo>
                    <a:pt x="5366" y="12694"/>
                    <a:pt x="5457" y="12785"/>
                    <a:pt x="5573" y="12785"/>
                  </a:cubicBezTo>
                  <a:lnTo>
                    <a:pt x="7223" y="12785"/>
                  </a:lnTo>
                  <a:cubicBezTo>
                    <a:pt x="7339" y="12785"/>
                    <a:pt x="7430" y="12694"/>
                    <a:pt x="7430" y="12579"/>
                  </a:cubicBezTo>
                  <a:lnTo>
                    <a:pt x="7430" y="12030"/>
                  </a:lnTo>
                  <a:cubicBezTo>
                    <a:pt x="7430" y="11934"/>
                    <a:pt x="7497" y="11852"/>
                    <a:pt x="7594" y="11833"/>
                  </a:cubicBezTo>
                  <a:cubicBezTo>
                    <a:pt x="8234" y="11693"/>
                    <a:pt x="8845" y="11438"/>
                    <a:pt x="9398" y="11082"/>
                  </a:cubicBezTo>
                  <a:cubicBezTo>
                    <a:pt x="9433" y="11060"/>
                    <a:pt x="9472" y="11049"/>
                    <a:pt x="9510" y="11049"/>
                  </a:cubicBezTo>
                  <a:cubicBezTo>
                    <a:pt x="9563" y="11049"/>
                    <a:pt x="9616" y="11069"/>
                    <a:pt x="9658" y="11111"/>
                  </a:cubicBezTo>
                  <a:lnTo>
                    <a:pt x="10043" y="11496"/>
                  </a:lnTo>
                  <a:cubicBezTo>
                    <a:pt x="10084" y="11537"/>
                    <a:pt x="10137" y="11557"/>
                    <a:pt x="10190" y="11557"/>
                  </a:cubicBezTo>
                  <a:cubicBezTo>
                    <a:pt x="10242" y="11557"/>
                    <a:pt x="10295" y="11537"/>
                    <a:pt x="10336" y="11496"/>
                  </a:cubicBezTo>
                  <a:lnTo>
                    <a:pt x="11506" y="10331"/>
                  </a:lnTo>
                  <a:cubicBezTo>
                    <a:pt x="11583" y="10250"/>
                    <a:pt x="11583" y="10120"/>
                    <a:pt x="11506" y="10038"/>
                  </a:cubicBezTo>
                  <a:lnTo>
                    <a:pt x="11116" y="9648"/>
                  </a:lnTo>
                  <a:cubicBezTo>
                    <a:pt x="11048" y="9581"/>
                    <a:pt x="11039" y="9475"/>
                    <a:pt x="11092" y="9393"/>
                  </a:cubicBezTo>
                  <a:cubicBezTo>
                    <a:pt x="11443" y="8840"/>
                    <a:pt x="11698" y="8229"/>
                    <a:pt x="11838" y="7589"/>
                  </a:cubicBezTo>
                  <a:cubicBezTo>
                    <a:pt x="11857" y="7493"/>
                    <a:pt x="11943" y="7425"/>
                    <a:pt x="12040" y="7425"/>
                  </a:cubicBezTo>
                  <a:lnTo>
                    <a:pt x="12588" y="7425"/>
                  </a:lnTo>
                  <a:cubicBezTo>
                    <a:pt x="12699" y="7425"/>
                    <a:pt x="12795" y="7329"/>
                    <a:pt x="12795" y="7218"/>
                  </a:cubicBezTo>
                  <a:lnTo>
                    <a:pt x="12795" y="5568"/>
                  </a:lnTo>
                  <a:cubicBezTo>
                    <a:pt x="12795" y="5457"/>
                    <a:pt x="12704" y="5361"/>
                    <a:pt x="12588" y="5361"/>
                  </a:cubicBezTo>
                  <a:lnTo>
                    <a:pt x="12040" y="5361"/>
                  </a:lnTo>
                  <a:cubicBezTo>
                    <a:pt x="11943" y="5361"/>
                    <a:pt x="11862" y="5294"/>
                    <a:pt x="11842" y="5197"/>
                  </a:cubicBezTo>
                  <a:cubicBezTo>
                    <a:pt x="11698" y="4557"/>
                    <a:pt x="11448" y="3946"/>
                    <a:pt x="11092" y="3393"/>
                  </a:cubicBezTo>
                  <a:cubicBezTo>
                    <a:pt x="11039" y="3311"/>
                    <a:pt x="11048" y="3205"/>
                    <a:pt x="11121" y="3133"/>
                  </a:cubicBezTo>
                  <a:lnTo>
                    <a:pt x="11506" y="2748"/>
                  </a:lnTo>
                  <a:cubicBezTo>
                    <a:pt x="11587" y="2666"/>
                    <a:pt x="11587" y="2536"/>
                    <a:pt x="11506" y="2455"/>
                  </a:cubicBezTo>
                  <a:lnTo>
                    <a:pt x="10341" y="1290"/>
                  </a:lnTo>
                  <a:cubicBezTo>
                    <a:pt x="10300" y="1249"/>
                    <a:pt x="10247" y="1229"/>
                    <a:pt x="10194" y="1229"/>
                  </a:cubicBezTo>
                  <a:cubicBezTo>
                    <a:pt x="10141" y="1229"/>
                    <a:pt x="10088" y="1249"/>
                    <a:pt x="10048" y="1290"/>
                  </a:cubicBezTo>
                  <a:lnTo>
                    <a:pt x="9658" y="1675"/>
                  </a:lnTo>
                  <a:cubicBezTo>
                    <a:pt x="9618" y="1715"/>
                    <a:pt x="9565" y="1736"/>
                    <a:pt x="9511" y="1736"/>
                  </a:cubicBezTo>
                  <a:cubicBezTo>
                    <a:pt x="9474" y="1736"/>
                    <a:pt x="9436" y="1726"/>
                    <a:pt x="9403" y="1704"/>
                  </a:cubicBezTo>
                  <a:cubicBezTo>
                    <a:pt x="8849" y="1348"/>
                    <a:pt x="8238" y="1093"/>
                    <a:pt x="7598" y="953"/>
                  </a:cubicBezTo>
                  <a:cubicBezTo>
                    <a:pt x="7502" y="934"/>
                    <a:pt x="7435" y="852"/>
                    <a:pt x="7430" y="751"/>
                  </a:cubicBezTo>
                  <a:lnTo>
                    <a:pt x="7430" y="208"/>
                  </a:lnTo>
                  <a:cubicBezTo>
                    <a:pt x="7430" y="92"/>
                    <a:pt x="7339" y="1"/>
                    <a:pt x="7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1677279" y="1891283"/>
              <a:ext cx="390935" cy="390639"/>
            </a:xfrm>
            <a:custGeom>
              <a:rect b="b" l="l" r="r" t="t"/>
              <a:pathLst>
                <a:path extrusionOk="0" h="13175" w="13185">
                  <a:moveTo>
                    <a:pt x="7420" y="385"/>
                  </a:moveTo>
                  <a:cubicBezTo>
                    <a:pt x="7425" y="385"/>
                    <a:pt x="7430" y="390"/>
                    <a:pt x="7430" y="400"/>
                  </a:cubicBezTo>
                  <a:lnTo>
                    <a:pt x="7430" y="943"/>
                  </a:lnTo>
                  <a:cubicBezTo>
                    <a:pt x="7430" y="1136"/>
                    <a:pt x="7564" y="1295"/>
                    <a:pt x="7747" y="1333"/>
                  </a:cubicBezTo>
                  <a:cubicBezTo>
                    <a:pt x="8368" y="1468"/>
                    <a:pt x="8960" y="1713"/>
                    <a:pt x="9494" y="2055"/>
                  </a:cubicBezTo>
                  <a:cubicBezTo>
                    <a:pt x="9559" y="2100"/>
                    <a:pt x="9635" y="2121"/>
                    <a:pt x="9710" y="2121"/>
                  </a:cubicBezTo>
                  <a:cubicBezTo>
                    <a:pt x="9813" y="2121"/>
                    <a:pt x="9915" y="2082"/>
                    <a:pt x="9989" y="2007"/>
                  </a:cubicBezTo>
                  <a:lnTo>
                    <a:pt x="10379" y="1617"/>
                  </a:lnTo>
                  <a:cubicBezTo>
                    <a:pt x="10382" y="1615"/>
                    <a:pt x="10385" y="1613"/>
                    <a:pt x="10389" y="1613"/>
                  </a:cubicBezTo>
                  <a:cubicBezTo>
                    <a:pt x="10392" y="1613"/>
                    <a:pt x="10396" y="1615"/>
                    <a:pt x="10398" y="1617"/>
                  </a:cubicBezTo>
                  <a:lnTo>
                    <a:pt x="11563" y="2786"/>
                  </a:lnTo>
                  <a:cubicBezTo>
                    <a:pt x="11568" y="2791"/>
                    <a:pt x="11568" y="2796"/>
                    <a:pt x="11563" y="2805"/>
                  </a:cubicBezTo>
                  <a:lnTo>
                    <a:pt x="11178" y="3190"/>
                  </a:lnTo>
                  <a:cubicBezTo>
                    <a:pt x="11043" y="3325"/>
                    <a:pt x="11019" y="3532"/>
                    <a:pt x="11125" y="3691"/>
                  </a:cubicBezTo>
                  <a:cubicBezTo>
                    <a:pt x="11467" y="4225"/>
                    <a:pt x="11712" y="4812"/>
                    <a:pt x="11847" y="5433"/>
                  </a:cubicBezTo>
                  <a:cubicBezTo>
                    <a:pt x="11885" y="5620"/>
                    <a:pt x="12049" y="5750"/>
                    <a:pt x="12236" y="5750"/>
                  </a:cubicBezTo>
                  <a:lnTo>
                    <a:pt x="12785" y="5750"/>
                  </a:lnTo>
                  <a:cubicBezTo>
                    <a:pt x="12790" y="5750"/>
                    <a:pt x="12799" y="5755"/>
                    <a:pt x="12799" y="5765"/>
                  </a:cubicBezTo>
                  <a:lnTo>
                    <a:pt x="12799" y="7415"/>
                  </a:lnTo>
                  <a:lnTo>
                    <a:pt x="12795" y="7410"/>
                  </a:lnTo>
                  <a:cubicBezTo>
                    <a:pt x="12795" y="7420"/>
                    <a:pt x="12790" y="7425"/>
                    <a:pt x="12780" y="7425"/>
                  </a:cubicBezTo>
                  <a:lnTo>
                    <a:pt x="12232" y="7425"/>
                  </a:lnTo>
                  <a:cubicBezTo>
                    <a:pt x="12044" y="7425"/>
                    <a:pt x="11880" y="7555"/>
                    <a:pt x="11842" y="7742"/>
                  </a:cubicBezTo>
                  <a:cubicBezTo>
                    <a:pt x="11707" y="8358"/>
                    <a:pt x="11467" y="8950"/>
                    <a:pt x="11120" y="9484"/>
                  </a:cubicBezTo>
                  <a:cubicBezTo>
                    <a:pt x="11019" y="9643"/>
                    <a:pt x="11038" y="9850"/>
                    <a:pt x="11173" y="9985"/>
                  </a:cubicBezTo>
                  <a:lnTo>
                    <a:pt x="11563" y="10370"/>
                  </a:lnTo>
                  <a:cubicBezTo>
                    <a:pt x="11568" y="10374"/>
                    <a:pt x="11568" y="10384"/>
                    <a:pt x="11563" y="10389"/>
                  </a:cubicBezTo>
                  <a:lnTo>
                    <a:pt x="10398" y="11558"/>
                  </a:lnTo>
                  <a:cubicBezTo>
                    <a:pt x="10394" y="11560"/>
                    <a:pt x="10390" y="11562"/>
                    <a:pt x="10387" y="11562"/>
                  </a:cubicBezTo>
                  <a:cubicBezTo>
                    <a:pt x="10384" y="11562"/>
                    <a:pt x="10382" y="11560"/>
                    <a:pt x="10379" y="11558"/>
                  </a:cubicBezTo>
                  <a:lnTo>
                    <a:pt x="9989" y="11168"/>
                  </a:lnTo>
                  <a:cubicBezTo>
                    <a:pt x="9912" y="11091"/>
                    <a:pt x="9810" y="11051"/>
                    <a:pt x="9707" y="11051"/>
                  </a:cubicBezTo>
                  <a:cubicBezTo>
                    <a:pt x="9632" y="11051"/>
                    <a:pt x="9556" y="11073"/>
                    <a:pt x="9489" y="11115"/>
                  </a:cubicBezTo>
                  <a:cubicBezTo>
                    <a:pt x="8955" y="11457"/>
                    <a:pt x="8368" y="11702"/>
                    <a:pt x="7747" y="11837"/>
                  </a:cubicBezTo>
                  <a:cubicBezTo>
                    <a:pt x="7564" y="11876"/>
                    <a:pt x="7430" y="12039"/>
                    <a:pt x="7430" y="12227"/>
                  </a:cubicBezTo>
                  <a:lnTo>
                    <a:pt x="7430" y="12775"/>
                  </a:lnTo>
                  <a:cubicBezTo>
                    <a:pt x="7430" y="12785"/>
                    <a:pt x="7425" y="12790"/>
                    <a:pt x="7415" y="12790"/>
                  </a:cubicBezTo>
                  <a:lnTo>
                    <a:pt x="5765" y="12790"/>
                  </a:lnTo>
                  <a:cubicBezTo>
                    <a:pt x="5755" y="12790"/>
                    <a:pt x="5750" y="12785"/>
                    <a:pt x="5750" y="12775"/>
                  </a:cubicBezTo>
                  <a:lnTo>
                    <a:pt x="5750" y="12227"/>
                  </a:lnTo>
                  <a:cubicBezTo>
                    <a:pt x="5750" y="12039"/>
                    <a:pt x="5620" y="11876"/>
                    <a:pt x="5437" y="11837"/>
                  </a:cubicBezTo>
                  <a:cubicBezTo>
                    <a:pt x="4817" y="11702"/>
                    <a:pt x="4225" y="11457"/>
                    <a:pt x="3691" y="11115"/>
                  </a:cubicBezTo>
                  <a:cubicBezTo>
                    <a:pt x="3628" y="11072"/>
                    <a:pt x="3551" y="11053"/>
                    <a:pt x="3474" y="11053"/>
                  </a:cubicBezTo>
                  <a:cubicBezTo>
                    <a:pt x="3368" y="11053"/>
                    <a:pt x="3267" y="11091"/>
                    <a:pt x="3190" y="11168"/>
                  </a:cubicBezTo>
                  <a:lnTo>
                    <a:pt x="2805" y="11558"/>
                  </a:lnTo>
                  <a:cubicBezTo>
                    <a:pt x="2803" y="11560"/>
                    <a:pt x="2799" y="11562"/>
                    <a:pt x="2796" y="11562"/>
                  </a:cubicBezTo>
                  <a:cubicBezTo>
                    <a:pt x="2792" y="11562"/>
                    <a:pt x="2789" y="11560"/>
                    <a:pt x="2786" y="11558"/>
                  </a:cubicBezTo>
                  <a:lnTo>
                    <a:pt x="1617" y="10389"/>
                  </a:lnTo>
                  <a:cubicBezTo>
                    <a:pt x="1612" y="10384"/>
                    <a:pt x="1612" y="10374"/>
                    <a:pt x="1617" y="10370"/>
                  </a:cubicBezTo>
                  <a:lnTo>
                    <a:pt x="2007" y="9985"/>
                  </a:lnTo>
                  <a:cubicBezTo>
                    <a:pt x="2141" y="9850"/>
                    <a:pt x="2161" y="9643"/>
                    <a:pt x="2060" y="9484"/>
                  </a:cubicBezTo>
                  <a:cubicBezTo>
                    <a:pt x="1718" y="8950"/>
                    <a:pt x="1473" y="8358"/>
                    <a:pt x="1338" y="7737"/>
                  </a:cubicBezTo>
                  <a:cubicBezTo>
                    <a:pt x="1299" y="7555"/>
                    <a:pt x="1136" y="7425"/>
                    <a:pt x="948" y="7425"/>
                  </a:cubicBezTo>
                  <a:lnTo>
                    <a:pt x="400" y="7425"/>
                  </a:lnTo>
                  <a:cubicBezTo>
                    <a:pt x="390" y="7425"/>
                    <a:pt x="385" y="7420"/>
                    <a:pt x="385" y="7410"/>
                  </a:cubicBezTo>
                  <a:lnTo>
                    <a:pt x="385" y="5760"/>
                  </a:lnTo>
                  <a:cubicBezTo>
                    <a:pt x="385" y="5750"/>
                    <a:pt x="390" y="5745"/>
                    <a:pt x="400" y="5745"/>
                  </a:cubicBezTo>
                  <a:lnTo>
                    <a:pt x="948" y="5745"/>
                  </a:lnTo>
                  <a:cubicBezTo>
                    <a:pt x="1136" y="5745"/>
                    <a:pt x="1299" y="5616"/>
                    <a:pt x="1338" y="5433"/>
                  </a:cubicBezTo>
                  <a:cubicBezTo>
                    <a:pt x="1473" y="4812"/>
                    <a:pt x="1718" y="4220"/>
                    <a:pt x="2060" y="3686"/>
                  </a:cubicBezTo>
                  <a:cubicBezTo>
                    <a:pt x="2161" y="3527"/>
                    <a:pt x="2141" y="3320"/>
                    <a:pt x="2007" y="3190"/>
                  </a:cubicBezTo>
                  <a:lnTo>
                    <a:pt x="1622" y="2805"/>
                  </a:lnTo>
                  <a:cubicBezTo>
                    <a:pt x="1617" y="2796"/>
                    <a:pt x="1617" y="2791"/>
                    <a:pt x="1622" y="2786"/>
                  </a:cubicBezTo>
                  <a:lnTo>
                    <a:pt x="2791" y="1617"/>
                  </a:lnTo>
                  <a:cubicBezTo>
                    <a:pt x="2793" y="1615"/>
                    <a:pt x="2796" y="1613"/>
                    <a:pt x="2798" y="1613"/>
                  </a:cubicBezTo>
                  <a:cubicBezTo>
                    <a:pt x="2801" y="1613"/>
                    <a:pt x="2803" y="1615"/>
                    <a:pt x="2805" y="1617"/>
                  </a:cubicBezTo>
                  <a:lnTo>
                    <a:pt x="3195" y="2007"/>
                  </a:lnTo>
                  <a:cubicBezTo>
                    <a:pt x="3273" y="2082"/>
                    <a:pt x="3374" y="2121"/>
                    <a:pt x="3477" y="2121"/>
                  </a:cubicBezTo>
                  <a:cubicBezTo>
                    <a:pt x="3552" y="2121"/>
                    <a:pt x="3628" y="2100"/>
                    <a:pt x="3696" y="2055"/>
                  </a:cubicBezTo>
                  <a:cubicBezTo>
                    <a:pt x="4230" y="1713"/>
                    <a:pt x="4817" y="1468"/>
                    <a:pt x="5437" y="1333"/>
                  </a:cubicBezTo>
                  <a:cubicBezTo>
                    <a:pt x="5620" y="1295"/>
                    <a:pt x="5755" y="1136"/>
                    <a:pt x="5755" y="948"/>
                  </a:cubicBezTo>
                  <a:lnTo>
                    <a:pt x="5755" y="400"/>
                  </a:lnTo>
                  <a:cubicBezTo>
                    <a:pt x="5755" y="390"/>
                    <a:pt x="5760" y="385"/>
                    <a:pt x="5769" y="385"/>
                  </a:cubicBezTo>
                  <a:close/>
                  <a:moveTo>
                    <a:pt x="5765" y="0"/>
                  </a:moveTo>
                  <a:cubicBezTo>
                    <a:pt x="5543" y="0"/>
                    <a:pt x="5365" y="178"/>
                    <a:pt x="5365" y="400"/>
                  </a:cubicBezTo>
                  <a:lnTo>
                    <a:pt x="5365" y="943"/>
                  </a:lnTo>
                  <a:cubicBezTo>
                    <a:pt x="5365" y="953"/>
                    <a:pt x="5360" y="958"/>
                    <a:pt x="5356" y="958"/>
                  </a:cubicBezTo>
                  <a:cubicBezTo>
                    <a:pt x="4692" y="1102"/>
                    <a:pt x="4056" y="1367"/>
                    <a:pt x="3484" y="1732"/>
                  </a:cubicBezTo>
                  <a:cubicBezTo>
                    <a:pt x="3481" y="1735"/>
                    <a:pt x="3479" y="1736"/>
                    <a:pt x="3477" y="1736"/>
                  </a:cubicBezTo>
                  <a:cubicBezTo>
                    <a:pt x="3474" y="1736"/>
                    <a:pt x="3472" y="1735"/>
                    <a:pt x="3469" y="1732"/>
                  </a:cubicBezTo>
                  <a:lnTo>
                    <a:pt x="3080" y="1343"/>
                  </a:lnTo>
                  <a:cubicBezTo>
                    <a:pt x="3003" y="1266"/>
                    <a:pt x="2900" y="1227"/>
                    <a:pt x="2798" y="1227"/>
                  </a:cubicBezTo>
                  <a:cubicBezTo>
                    <a:pt x="2696" y="1227"/>
                    <a:pt x="2594" y="1266"/>
                    <a:pt x="2517" y="1343"/>
                  </a:cubicBezTo>
                  <a:lnTo>
                    <a:pt x="1347" y="2512"/>
                  </a:lnTo>
                  <a:cubicBezTo>
                    <a:pt x="1193" y="2666"/>
                    <a:pt x="1193" y="2916"/>
                    <a:pt x="1347" y="3075"/>
                  </a:cubicBezTo>
                  <a:lnTo>
                    <a:pt x="1737" y="3465"/>
                  </a:lnTo>
                  <a:cubicBezTo>
                    <a:pt x="1737" y="3469"/>
                    <a:pt x="1737" y="3479"/>
                    <a:pt x="1737" y="3484"/>
                  </a:cubicBezTo>
                  <a:cubicBezTo>
                    <a:pt x="1367" y="4057"/>
                    <a:pt x="1107" y="4687"/>
                    <a:pt x="963" y="5351"/>
                  </a:cubicBezTo>
                  <a:cubicBezTo>
                    <a:pt x="963" y="5356"/>
                    <a:pt x="958" y="5365"/>
                    <a:pt x="948" y="5365"/>
                  </a:cubicBezTo>
                  <a:lnTo>
                    <a:pt x="400" y="5365"/>
                  </a:lnTo>
                  <a:cubicBezTo>
                    <a:pt x="178" y="5365"/>
                    <a:pt x="0" y="5543"/>
                    <a:pt x="0" y="5765"/>
                  </a:cubicBezTo>
                  <a:lnTo>
                    <a:pt x="0" y="7415"/>
                  </a:lnTo>
                  <a:cubicBezTo>
                    <a:pt x="0" y="7636"/>
                    <a:pt x="178" y="7814"/>
                    <a:pt x="400" y="7814"/>
                  </a:cubicBezTo>
                  <a:lnTo>
                    <a:pt x="948" y="7814"/>
                  </a:lnTo>
                  <a:cubicBezTo>
                    <a:pt x="958" y="7814"/>
                    <a:pt x="958" y="7819"/>
                    <a:pt x="963" y="7824"/>
                  </a:cubicBezTo>
                  <a:cubicBezTo>
                    <a:pt x="1107" y="8488"/>
                    <a:pt x="1367" y="9118"/>
                    <a:pt x="1737" y="9691"/>
                  </a:cubicBezTo>
                  <a:cubicBezTo>
                    <a:pt x="1737" y="9696"/>
                    <a:pt x="1737" y="9705"/>
                    <a:pt x="1737" y="9710"/>
                  </a:cubicBezTo>
                  <a:lnTo>
                    <a:pt x="1347" y="10095"/>
                  </a:lnTo>
                  <a:cubicBezTo>
                    <a:pt x="1193" y="10254"/>
                    <a:pt x="1193" y="10504"/>
                    <a:pt x="1347" y="10663"/>
                  </a:cubicBezTo>
                  <a:lnTo>
                    <a:pt x="2517" y="11827"/>
                  </a:lnTo>
                  <a:cubicBezTo>
                    <a:pt x="2594" y="11907"/>
                    <a:pt x="2696" y="11947"/>
                    <a:pt x="2798" y="11947"/>
                  </a:cubicBezTo>
                  <a:cubicBezTo>
                    <a:pt x="2900" y="11947"/>
                    <a:pt x="3003" y="11907"/>
                    <a:pt x="3080" y="11827"/>
                  </a:cubicBezTo>
                  <a:lnTo>
                    <a:pt x="3469" y="11443"/>
                  </a:lnTo>
                  <a:cubicBezTo>
                    <a:pt x="3472" y="11440"/>
                    <a:pt x="3475" y="11439"/>
                    <a:pt x="3479" y="11439"/>
                  </a:cubicBezTo>
                  <a:cubicBezTo>
                    <a:pt x="3483" y="11439"/>
                    <a:pt x="3486" y="11440"/>
                    <a:pt x="3489" y="11443"/>
                  </a:cubicBezTo>
                  <a:cubicBezTo>
                    <a:pt x="4061" y="11808"/>
                    <a:pt x="4692" y="12068"/>
                    <a:pt x="5356" y="12217"/>
                  </a:cubicBezTo>
                  <a:cubicBezTo>
                    <a:pt x="5360" y="12217"/>
                    <a:pt x="5370" y="12222"/>
                    <a:pt x="5370" y="12227"/>
                  </a:cubicBezTo>
                  <a:lnTo>
                    <a:pt x="5370" y="12775"/>
                  </a:lnTo>
                  <a:cubicBezTo>
                    <a:pt x="5370" y="12997"/>
                    <a:pt x="5548" y="13175"/>
                    <a:pt x="5769" y="13175"/>
                  </a:cubicBezTo>
                  <a:lnTo>
                    <a:pt x="7420" y="13175"/>
                  </a:lnTo>
                  <a:cubicBezTo>
                    <a:pt x="7641" y="13175"/>
                    <a:pt x="7819" y="12997"/>
                    <a:pt x="7819" y="12775"/>
                  </a:cubicBezTo>
                  <a:lnTo>
                    <a:pt x="7819" y="12227"/>
                  </a:lnTo>
                  <a:cubicBezTo>
                    <a:pt x="7819" y="12222"/>
                    <a:pt x="7824" y="12217"/>
                    <a:pt x="7829" y="12217"/>
                  </a:cubicBezTo>
                  <a:cubicBezTo>
                    <a:pt x="8493" y="12068"/>
                    <a:pt x="9128" y="11808"/>
                    <a:pt x="9701" y="11443"/>
                  </a:cubicBezTo>
                  <a:cubicBezTo>
                    <a:pt x="9703" y="11440"/>
                    <a:pt x="9705" y="11439"/>
                    <a:pt x="9708" y="11439"/>
                  </a:cubicBezTo>
                  <a:cubicBezTo>
                    <a:pt x="9710" y="11439"/>
                    <a:pt x="9713" y="11440"/>
                    <a:pt x="9715" y="11443"/>
                  </a:cubicBezTo>
                  <a:lnTo>
                    <a:pt x="10105" y="11827"/>
                  </a:lnTo>
                  <a:cubicBezTo>
                    <a:pt x="10182" y="11907"/>
                    <a:pt x="10284" y="11947"/>
                    <a:pt x="10386" y="11947"/>
                  </a:cubicBezTo>
                  <a:cubicBezTo>
                    <a:pt x="10489" y="11947"/>
                    <a:pt x="10591" y="11907"/>
                    <a:pt x="10668" y="11827"/>
                  </a:cubicBezTo>
                  <a:lnTo>
                    <a:pt x="11837" y="10663"/>
                  </a:lnTo>
                  <a:cubicBezTo>
                    <a:pt x="11991" y="10504"/>
                    <a:pt x="11991" y="10254"/>
                    <a:pt x="11837" y="10095"/>
                  </a:cubicBezTo>
                  <a:lnTo>
                    <a:pt x="11447" y="9710"/>
                  </a:lnTo>
                  <a:cubicBezTo>
                    <a:pt x="11447" y="9705"/>
                    <a:pt x="11447" y="9696"/>
                    <a:pt x="11447" y="9691"/>
                  </a:cubicBezTo>
                  <a:cubicBezTo>
                    <a:pt x="11818" y="9118"/>
                    <a:pt x="12078" y="8488"/>
                    <a:pt x="12222" y="7824"/>
                  </a:cubicBezTo>
                  <a:cubicBezTo>
                    <a:pt x="12222" y="7814"/>
                    <a:pt x="12227" y="7810"/>
                    <a:pt x="12236" y="7810"/>
                  </a:cubicBezTo>
                  <a:lnTo>
                    <a:pt x="12785" y="7810"/>
                  </a:lnTo>
                  <a:cubicBezTo>
                    <a:pt x="13006" y="7810"/>
                    <a:pt x="13184" y="7632"/>
                    <a:pt x="13184" y="7410"/>
                  </a:cubicBezTo>
                  <a:lnTo>
                    <a:pt x="13184" y="5760"/>
                  </a:lnTo>
                  <a:cubicBezTo>
                    <a:pt x="13184" y="5539"/>
                    <a:pt x="13002" y="5360"/>
                    <a:pt x="12780" y="5360"/>
                  </a:cubicBezTo>
                  <a:lnTo>
                    <a:pt x="12232" y="5360"/>
                  </a:lnTo>
                  <a:cubicBezTo>
                    <a:pt x="12227" y="5360"/>
                    <a:pt x="12222" y="5356"/>
                    <a:pt x="12222" y="5351"/>
                  </a:cubicBezTo>
                  <a:cubicBezTo>
                    <a:pt x="12078" y="4682"/>
                    <a:pt x="11813" y="4052"/>
                    <a:pt x="11447" y="3479"/>
                  </a:cubicBezTo>
                  <a:cubicBezTo>
                    <a:pt x="11443" y="3474"/>
                    <a:pt x="11443" y="3465"/>
                    <a:pt x="11447" y="3460"/>
                  </a:cubicBezTo>
                  <a:lnTo>
                    <a:pt x="11837" y="3075"/>
                  </a:lnTo>
                  <a:cubicBezTo>
                    <a:pt x="11991" y="2916"/>
                    <a:pt x="11991" y="2666"/>
                    <a:pt x="11837" y="2507"/>
                  </a:cubicBezTo>
                  <a:lnTo>
                    <a:pt x="10668" y="1343"/>
                  </a:lnTo>
                  <a:cubicBezTo>
                    <a:pt x="10588" y="1266"/>
                    <a:pt x="10486" y="1227"/>
                    <a:pt x="10385" y="1227"/>
                  </a:cubicBezTo>
                  <a:cubicBezTo>
                    <a:pt x="10283" y="1227"/>
                    <a:pt x="10182" y="1266"/>
                    <a:pt x="10105" y="1343"/>
                  </a:cubicBezTo>
                  <a:lnTo>
                    <a:pt x="9715" y="1732"/>
                  </a:lnTo>
                  <a:lnTo>
                    <a:pt x="9696" y="1732"/>
                  </a:lnTo>
                  <a:cubicBezTo>
                    <a:pt x="9123" y="1362"/>
                    <a:pt x="8493" y="1102"/>
                    <a:pt x="7829" y="958"/>
                  </a:cubicBezTo>
                  <a:cubicBezTo>
                    <a:pt x="7824" y="958"/>
                    <a:pt x="7814" y="953"/>
                    <a:pt x="7814" y="943"/>
                  </a:cubicBezTo>
                  <a:lnTo>
                    <a:pt x="7814" y="400"/>
                  </a:lnTo>
                  <a:cubicBezTo>
                    <a:pt x="7814" y="178"/>
                    <a:pt x="7636" y="0"/>
                    <a:pt x="7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738626" y="1964579"/>
              <a:ext cx="216030" cy="201235"/>
            </a:xfrm>
            <a:custGeom>
              <a:rect b="b" l="l" r="r" t="t"/>
              <a:pathLst>
                <a:path extrusionOk="0" h="6787" w="7286">
                  <a:moveTo>
                    <a:pt x="4521" y="1"/>
                  </a:moveTo>
                  <a:cubicBezTo>
                    <a:pt x="3463" y="1"/>
                    <a:pt x="2410" y="406"/>
                    <a:pt x="1612" y="1204"/>
                  </a:cubicBezTo>
                  <a:cubicBezTo>
                    <a:pt x="125" y="2691"/>
                    <a:pt x="0" y="5063"/>
                    <a:pt x="1323" y="6699"/>
                  </a:cubicBezTo>
                  <a:cubicBezTo>
                    <a:pt x="1365" y="6761"/>
                    <a:pt x="1420" y="6786"/>
                    <a:pt x="1475" y="6786"/>
                  </a:cubicBezTo>
                  <a:cubicBezTo>
                    <a:pt x="1620" y="6786"/>
                    <a:pt x="1758" y="6606"/>
                    <a:pt x="1622" y="6459"/>
                  </a:cubicBezTo>
                  <a:cubicBezTo>
                    <a:pt x="1044" y="5747"/>
                    <a:pt x="751" y="4847"/>
                    <a:pt x="799" y="3928"/>
                  </a:cubicBezTo>
                  <a:cubicBezTo>
                    <a:pt x="871" y="2528"/>
                    <a:pt x="1718" y="1286"/>
                    <a:pt x="2998" y="714"/>
                  </a:cubicBezTo>
                  <a:cubicBezTo>
                    <a:pt x="3488" y="495"/>
                    <a:pt x="4008" y="388"/>
                    <a:pt x="4525" y="388"/>
                  </a:cubicBezTo>
                  <a:cubicBezTo>
                    <a:pt x="5363" y="388"/>
                    <a:pt x="6191" y="669"/>
                    <a:pt x="6867" y="1214"/>
                  </a:cubicBezTo>
                  <a:cubicBezTo>
                    <a:pt x="6909" y="1253"/>
                    <a:pt x="6954" y="1270"/>
                    <a:pt x="6997" y="1270"/>
                  </a:cubicBezTo>
                  <a:cubicBezTo>
                    <a:pt x="7158" y="1270"/>
                    <a:pt x="7286" y="1037"/>
                    <a:pt x="7107" y="916"/>
                  </a:cubicBezTo>
                  <a:cubicBezTo>
                    <a:pt x="6349" y="303"/>
                    <a:pt x="5434" y="1"/>
                    <a:pt x="4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846760" y="2031796"/>
              <a:ext cx="52510" cy="17612"/>
            </a:xfrm>
            <a:custGeom>
              <a:rect b="b" l="l" r="r" t="t"/>
              <a:pathLst>
                <a:path extrusionOk="0" h="594" w="1771">
                  <a:moveTo>
                    <a:pt x="256" y="1"/>
                  </a:moveTo>
                  <a:cubicBezTo>
                    <a:pt x="1" y="1"/>
                    <a:pt x="1" y="391"/>
                    <a:pt x="256" y="391"/>
                  </a:cubicBezTo>
                  <a:cubicBezTo>
                    <a:pt x="472" y="391"/>
                    <a:pt x="1102" y="424"/>
                    <a:pt x="1410" y="573"/>
                  </a:cubicBezTo>
                  <a:cubicBezTo>
                    <a:pt x="1441" y="588"/>
                    <a:pt x="1470" y="594"/>
                    <a:pt x="1497" y="594"/>
                  </a:cubicBezTo>
                  <a:cubicBezTo>
                    <a:pt x="1674" y="594"/>
                    <a:pt x="1770" y="332"/>
                    <a:pt x="1579" y="232"/>
                  </a:cubicBezTo>
                  <a:cubicBezTo>
                    <a:pt x="1131" y="6"/>
                    <a:pt x="294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791818" y="2001286"/>
              <a:ext cx="211049" cy="207313"/>
            </a:xfrm>
            <a:custGeom>
              <a:rect b="b" l="l" r="r" t="t"/>
              <a:pathLst>
                <a:path extrusionOk="0" h="6992" w="7118">
                  <a:moveTo>
                    <a:pt x="3980" y="385"/>
                  </a:moveTo>
                  <a:lnTo>
                    <a:pt x="3980" y="1189"/>
                  </a:lnTo>
                  <a:cubicBezTo>
                    <a:pt x="3980" y="1318"/>
                    <a:pt x="3951" y="1448"/>
                    <a:pt x="3894" y="1564"/>
                  </a:cubicBezTo>
                  <a:lnTo>
                    <a:pt x="3797" y="1756"/>
                  </a:lnTo>
                  <a:cubicBezTo>
                    <a:pt x="3783" y="1785"/>
                    <a:pt x="3773" y="1814"/>
                    <a:pt x="3773" y="1843"/>
                  </a:cubicBezTo>
                  <a:lnTo>
                    <a:pt x="3773" y="2257"/>
                  </a:lnTo>
                  <a:cubicBezTo>
                    <a:pt x="3778" y="2840"/>
                    <a:pt x="3302" y="3306"/>
                    <a:pt x="2722" y="3306"/>
                  </a:cubicBezTo>
                  <a:cubicBezTo>
                    <a:pt x="2713" y="3306"/>
                    <a:pt x="2704" y="3306"/>
                    <a:pt x="2696" y="3306"/>
                  </a:cubicBezTo>
                  <a:cubicBezTo>
                    <a:pt x="2137" y="3286"/>
                    <a:pt x="1685" y="2791"/>
                    <a:pt x="1685" y="2204"/>
                  </a:cubicBezTo>
                  <a:lnTo>
                    <a:pt x="1685" y="1843"/>
                  </a:lnTo>
                  <a:cubicBezTo>
                    <a:pt x="1685" y="1814"/>
                    <a:pt x="1680" y="1785"/>
                    <a:pt x="1666" y="1756"/>
                  </a:cubicBezTo>
                  <a:lnTo>
                    <a:pt x="1546" y="1516"/>
                  </a:lnTo>
                  <a:cubicBezTo>
                    <a:pt x="1502" y="1429"/>
                    <a:pt x="1478" y="1333"/>
                    <a:pt x="1478" y="1232"/>
                  </a:cubicBezTo>
                  <a:lnTo>
                    <a:pt x="1478" y="1222"/>
                  </a:lnTo>
                  <a:cubicBezTo>
                    <a:pt x="1478" y="760"/>
                    <a:pt x="1854" y="385"/>
                    <a:pt x="2315" y="385"/>
                  </a:cubicBezTo>
                  <a:close/>
                  <a:moveTo>
                    <a:pt x="2301" y="3618"/>
                  </a:moveTo>
                  <a:cubicBezTo>
                    <a:pt x="2426" y="3657"/>
                    <a:pt x="2551" y="3681"/>
                    <a:pt x="2686" y="3686"/>
                  </a:cubicBezTo>
                  <a:lnTo>
                    <a:pt x="2729" y="3686"/>
                  </a:lnTo>
                  <a:cubicBezTo>
                    <a:pt x="2874" y="3686"/>
                    <a:pt x="3018" y="3667"/>
                    <a:pt x="3153" y="3623"/>
                  </a:cubicBezTo>
                  <a:cubicBezTo>
                    <a:pt x="3158" y="3681"/>
                    <a:pt x="3167" y="3739"/>
                    <a:pt x="3186" y="3792"/>
                  </a:cubicBezTo>
                  <a:lnTo>
                    <a:pt x="3028" y="3951"/>
                  </a:lnTo>
                  <a:cubicBezTo>
                    <a:pt x="2946" y="4032"/>
                    <a:pt x="2838" y="4073"/>
                    <a:pt x="2729" y="4073"/>
                  </a:cubicBezTo>
                  <a:cubicBezTo>
                    <a:pt x="2620" y="4073"/>
                    <a:pt x="2510" y="4032"/>
                    <a:pt x="2426" y="3951"/>
                  </a:cubicBezTo>
                  <a:lnTo>
                    <a:pt x="2267" y="3792"/>
                  </a:lnTo>
                  <a:cubicBezTo>
                    <a:pt x="2287" y="3734"/>
                    <a:pt x="2301" y="3676"/>
                    <a:pt x="2301" y="3618"/>
                  </a:cubicBezTo>
                  <a:close/>
                  <a:moveTo>
                    <a:pt x="3427" y="4100"/>
                  </a:moveTo>
                  <a:cubicBezTo>
                    <a:pt x="3475" y="4133"/>
                    <a:pt x="3533" y="4162"/>
                    <a:pt x="3591" y="4177"/>
                  </a:cubicBezTo>
                  <a:lnTo>
                    <a:pt x="4288" y="4379"/>
                  </a:lnTo>
                  <a:cubicBezTo>
                    <a:pt x="4471" y="4432"/>
                    <a:pt x="4596" y="4595"/>
                    <a:pt x="4596" y="4788"/>
                  </a:cubicBezTo>
                  <a:lnTo>
                    <a:pt x="4596" y="6101"/>
                  </a:lnTo>
                  <a:cubicBezTo>
                    <a:pt x="4457" y="6183"/>
                    <a:pt x="4312" y="6255"/>
                    <a:pt x="4158" y="6318"/>
                  </a:cubicBezTo>
                  <a:lnTo>
                    <a:pt x="4158" y="5144"/>
                  </a:lnTo>
                  <a:cubicBezTo>
                    <a:pt x="4158" y="5016"/>
                    <a:pt x="4062" y="4953"/>
                    <a:pt x="3966" y="4953"/>
                  </a:cubicBezTo>
                  <a:cubicBezTo>
                    <a:pt x="3870" y="4953"/>
                    <a:pt x="3773" y="5016"/>
                    <a:pt x="3773" y="5144"/>
                  </a:cubicBezTo>
                  <a:lnTo>
                    <a:pt x="3773" y="6453"/>
                  </a:lnTo>
                  <a:cubicBezTo>
                    <a:pt x="3494" y="6534"/>
                    <a:pt x="3206" y="6583"/>
                    <a:pt x="2912" y="6597"/>
                  </a:cubicBezTo>
                  <a:cubicBezTo>
                    <a:pt x="2850" y="6602"/>
                    <a:pt x="2787" y="6602"/>
                    <a:pt x="2729" y="6602"/>
                  </a:cubicBezTo>
                  <a:cubicBezTo>
                    <a:pt x="2373" y="6602"/>
                    <a:pt x="2022" y="6554"/>
                    <a:pt x="1685" y="6453"/>
                  </a:cubicBezTo>
                  <a:lnTo>
                    <a:pt x="1685" y="5144"/>
                  </a:lnTo>
                  <a:cubicBezTo>
                    <a:pt x="1685" y="5016"/>
                    <a:pt x="1588" y="4953"/>
                    <a:pt x="1490" y="4953"/>
                  </a:cubicBezTo>
                  <a:cubicBezTo>
                    <a:pt x="1393" y="4953"/>
                    <a:pt x="1295" y="5016"/>
                    <a:pt x="1295" y="5144"/>
                  </a:cubicBezTo>
                  <a:lnTo>
                    <a:pt x="1295" y="6318"/>
                  </a:lnTo>
                  <a:cubicBezTo>
                    <a:pt x="1146" y="6255"/>
                    <a:pt x="997" y="6183"/>
                    <a:pt x="857" y="6101"/>
                  </a:cubicBezTo>
                  <a:lnTo>
                    <a:pt x="857" y="4788"/>
                  </a:lnTo>
                  <a:cubicBezTo>
                    <a:pt x="857" y="4595"/>
                    <a:pt x="983" y="4432"/>
                    <a:pt x="1165" y="4379"/>
                  </a:cubicBezTo>
                  <a:lnTo>
                    <a:pt x="1863" y="4177"/>
                  </a:lnTo>
                  <a:cubicBezTo>
                    <a:pt x="1921" y="4162"/>
                    <a:pt x="1979" y="4133"/>
                    <a:pt x="2032" y="4100"/>
                  </a:cubicBezTo>
                  <a:lnTo>
                    <a:pt x="2152" y="4225"/>
                  </a:lnTo>
                  <a:cubicBezTo>
                    <a:pt x="2311" y="4384"/>
                    <a:pt x="2519" y="4463"/>
                    <a:pt x="2727" y="4463"/>
                  </a:cubicBezTo>
                  <a:cubicBezTo>
                    <a:pt x="2935" y="4463"/>
                    <a:pt x="3143" y="4384"/>
                    <a:pt x="3302" y="4225"/>
                  </a:cubicBezTo>
                  <a:lnTo>
                    <a:pt x="3427" y="4100"/>
                  </a:lnTo>
                  <a:close/>
                  <a:moveTo>
                    <a:pt x="2315" y="0"/>
                  </a:moveTo>
                  <a:cubicBezTo>
                    <a:pt x="1642" y="0"/>
                    <a:pt x="1093" y="549"/>
                    <a:pt x="1093" y="1222"/>
                  </a:cubicBezTo>
                  <a:lnTo>
                    <a:pt x="1093" y="1237"/>
                  </a:lnTo>
                  <a:cubicBezTo>
                    <a:pt x="1093" y="1395"/>
                    <a:pt x="1127" y="1549"/>
                    <a:pt x="1199" y="1689"/>
                  </a:cubicBezTo>
                  <a:lnTo>
                    <a:pt x="1295" y="1891"/>
                  </a:lnTo>
                  <a:lnTo>
                    <a:pt x="1295" y="2204"/>
                  </a:lnTo>
                  <a:cubicBezTo>
                    <a:pt x="1295" y="2685"/>
                    <a:pt x="1526" y="3142"/>
                    <a:pt x="1916" y="3426"/>
                  </a:cubicBezTo>
                  <a:lnTo>
                    <a:pt x="1916" y="3599"/>
                  </a:lnTo>
                  <a:cubicBezTo>
                    <a:pt x="1916" y="3695"/>
                    <a:pt x="1849" y="3782"/>
                    <a:pt x="1757" y="3806"/>
                  </a:cubicBezTo>
                  <a:lnTo>
                    <a:pt x="1060" y="4008"/>
                  </a:lnTo>
                  <a:cubicBezTo>
                    <a:pt x="713" y="4104"/>
                    <a:pt x="473" y="4427"/>
                    <a:pt x="473" y="4788"/>
                  </a:cubicBezTo>
                  <a:lnTo>
                    <a:pt x="473" y="5842"/>
                  </a:lnTo>
                  <a:cubicBezTo>
                    <a:pt x="444" y="5822"/>
                    <a:pt x="410" y="5798"/>
                    <a:pt x="386" y="5774"/>
                  </a:cubicBezTo>
                  <a:cubicBezTo>
                    <a:pt x="348" y="5749"/>
                    <a:pt x="310" y="5738"/>
                    <a:pt x="274" y="5738"/>
                  </a:cubicBezTo>
                  <a:cubicBezTo>
                    <a:pt x="117" y="5738"/>
                    <a:pt x="1" y="5944"/>
                    <a:pt x="145" y="6077"/>
                  </a:cubicBezTo>
                  <a:cubicBezTo>
                    <a:pt x="877" y="6669"/>
                    <a:pt x="1786" y="6992"/>
                    <a:pt x="2729" y="6992"/>
                  </a:cubicBezTo>
                  <a:cubicBezTo>
                    <a:pt x="2797" y="6992"/>
                    <a:pt x="2864" y="6987"/>
                    <a:pt x="2931" y="6987"/>
                  </a:cubicBezTo>
                  <a:cubicBezTo>
                    <a:pt x="4481" y="6910"/>
                    <a:pt x="5852" y="5971"/>
                    <a:pt x="6482" y="4557"/>
                  </a:cubicBezTo>
                  <a:cubicBezTo>
                    <a:pt x="7118" y="3142"/>
                    <a:pt x="6901" y="1492"/>
                    <a:pt x="5929" y="289"/>
                  </a:cubicBezTo>
                  <a:cubicBezTo>
                    <a:pt x="5891" y="242"/>
                    <a:pt x="5833" y="217"/>
                    <a:pt x="5776" y="217"/>
                  </a:cubicBezTo>
                  <a:cubicBezTo>
                    <a:pt x="5733" y="217"/>
                    <a:pt x="5690" y="231"/>
                    <a:pt x="5655" y="260"/>
                  </a:cubicBezTo>
                  <a:cubicBezTo>
                    <a:pt x="5573" y="327"/>
                    <a:pt x="5559" y="448"/>
                    <a:pt x="5626" y="529"/>
                  </a:cubicBezTo>
                  <a:cubicBezTo>
                    <a:pt x="6949" y="2165"/>
                    <a:pt x="6656" y="4566"/>
                    <a:pt x="4986" y="5842"/>
                  </a:cubicBezTo>
                  <a:lnTo>
                    <a:pt x="4986" y="4788"/>
                  </a:lnTo>
                  <a:cubicBezTo>
                    <a:pt x="4986" y="4422"/>
                    <a:pt x="4745" y="4104"/>
                    <a:pt x="4394" y="4003"/>
                  </a:cubicBezTo>
                  <a:lnTo>
                    <a:pt x="3701" y="3806"/>
                  </a:lnTo>
                  <a:cubicBezTo>
                    <a:pt x="3605" y="3777"/>
                    <a:pt x="3542" y="3691"/>
                    <a:pt x="3542" y="3594"/>
                  </a:cubicBezTo>
                  <a:lnTo>
                    <a:pt x="3542" y="3436"/>
                  </a:lnTo>
                  <a:cubicBezTo>
                    <a:pt x="3605" y="3388"/>
                    <a:pt x="3668" y="3339"/>
                    <a:pt x="3725" y="3282"/>
                  </a:cubicBezTo>
                  <a:cubicBezTo>
                    <a:pt x="4004" y="3012"/>
                    <a:pt x="4163" y="2642"/>
                    <a:pt x="4158" y="2257"/>
                  </a:cubicBezTo>
                  <a:lnTo>
                    <a:pt x="4158" y="1886"/>
                  </a:lnTo>
                  <a:lnTo>
                    <a:pt x="4235" y="1732"/>
                  </a:lnTo>
                  <a:cubicBezTo>
                    <a:pt x="4322" y="1564"/>
                    <a:pt x="4365" y="1376"/>
                    <a:pt x="4370" y="1189"/>
                  </a:cubicBezTo>
                  <a:lnTo>
                    <a:pt x="4370" y="193"/>
                  </a:lnTo>
                  <a:cubicBezTo>
                    <a:pt x="4370" y="87"/>
                    <a:pt x="4283" y="0"/>
                    <a:pt x="4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35"/>
          <p:cNvGrpSpPr/>
          <p:nvPr/>
        </p:nvGrpSpPr>
        <p:grpSpPr>
          <a:xfrm>
            <a:off x="3379130" y="4090660"/>
            <a:ext cx="393281" cy="360313"/>
            <a:chOff x="1735230" y="2435410"/>
            <a:chExt cx="393281" cy="360313"/>
          </a:xfrm>
        </p:grpSpPr>
        <p:sp>
          <p:nvSpPr>
            <p:cNvPr id="1012" name="Google Shape;1012;p35"/>
            <p:cNvSpPr/>
            <p:nvPr/>
          </p:nvSpPr>
          <p:spPr>
            <a:xfrm>
              <a:off x="1841241" y="2720109"/>
              <a:ext cx="81672" cy="70001"/>
            </a:xfrm>
            <a:custGeom>
              <a:rect b="b" l="l" r="r" t="t"/>
              <a:pathLst>
                <a:path extrusionOk="0" h="2669" w="3114">
                  <a:moveTo>
                    <a:pt x="1781" y="1"/>
                  </a:moveTo>
                  <a:cubicBezTo>
                    <a:pt x="592" y="1"/>
                    <a:pt x="1" y="1435"/>
                    <a:pt x="838" y="2277"/>
                  </a:cubicBezTo>
                  <a:cubicBezTo>
                    <a:pt x="1110" y="2547"/>
                    <a:pt x="1444" y="2669"/>
                    <a:pt x="1772" y="2669"/>
                  </a:cubicBezTo>
                  <a:cubicBezTo>
                    <a:pt x="2457" y="2669"/>
                    <a:pt x="3114" y="2138"/>
                    <a:pt x="3114" y="1334"/>
                  </a:cubicBezTo>
                  <a:cubicBezTo>
                    <a:pt x="3114" y="597"/>
                    <a:pt x="2517" y="1"/>
                    <a:pt x="1781" y="1"/>
                  </a:cubicBezTo>
                  <a:close/>
                </a:path>
              </a:pathLst>
            </a:custGeom>
            <a:solidFill>
              <a:srgbClr val="4D627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1866734" y="2739176"/>
              <a:ext cx="37138" cy="31814"/>
            </a:xfrm>
            <a:custGeom>
              <a:rect b="b" l="l" r="r" t="t"/>
              <a:pathLst>
                <a:path extrusionOk="0" h="1213" w="1416">
                  <a:moveTo>
                    <a:pt x="809" y="0"/>
                  </a:moveTo>
                  <a:cubicBezTo>
                    <a:pt x="270" y="0"/>
                    <a:pt x="1" y="650"/>
                    <a:pt x="381" y="1035"/>
                  </a:cubicBezTo>
                  <a:cubicBezTo>
                    <a:pt x="505" y="1158"/>
                    <a:pt x="657" y="1213"/>
                    <a:pt x="806" y="1213"/>
                  </a:cubicBezTo>
                  <a:cubicBezTo>
                    <a:pt x="1118" y="1213"/>
                    <a:pt x="1415" y="971"/>
                    <a:pt x="1415" y="607"/>
                  </a:cubicBezTo>
                  <a:cubicBezTo>
                    <a:pt x="1415" y="270"/>
                    <a:pt x="1146" y="0"/>
                    <a:pt x="809" y="0"/>
                  </a:cubicBezTo>
                  <a:close/>
                </a:path>
              </a:pathLst>
            </a:custGeom>
            <a:solidFill>
              <a:srgbClr val="364F6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980063" y="2720109"/>
              <a:ext cx="81672" cy="70001"/>
            </a:xfrm>
            <a:custGeom>
              <a:rect b="b" l="l" r="r" t="t"/>
              <a:pathLst>
                <a:path extrusionOk="0" h="2669" w="3114">
                  <a:moveTo>
                    <a:pt x="1781" y="1"/>
                  </a:moveTo>
                  <a:cubicBezTo>
                    <a:pt x="592" y="1"/>
                    <a:pt x="1" y="1435"/>
                    <a:pt x="838" y="2277"/>
                  </a:cubicBezTo>
                  <a:cubicBezTo>
                    <a:pt x="1110" y="2547"/>
                    <a:pt x="1444" y="2669"/>
                    <a:pt x="1772" y="2669"/>
                  </a:cubicBezTo>
                  <a:cubicBezTo>
                    <a:pt x="2457" y="2669"/>
                    <a:pt x="3114" y="2138"/>
                    <a:pt x="3114" y="1334"/>
                  </a:cubicBezTo>
                  <a:cubicBezTo>
                    <a:pt x="3114" y="597"/>
                    <a:pt x="2517" y="1"/>
                    <a:pt x="1781" y="1"/>
                  </a:cubicBezTo>
                  <a:close/>
                </a:path>
              </a:pathLst>
            </a:custGeom>
            <a:solidFill>
              <a:srgbClr val="4D627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2005557" y="2739176"/>
              <a:ext cx="37138" cy="31814"/>
            </a:xfrm>
            <a:custGeom>
              <a:rect b="b" l="l" r="r" t="t"/>
              <a:pathLst>
                <a:path extrusionOk="0" h="1213" w="1416">
                  <a:moveTo>
                    <a:pt x="809" y="0"/>
                  </a:moveTo>
                  <a:cubicBezTo>
                    <a:pt x="270" y="0"/>
                    <a:pt x="1" y="650"/>
                    <a:pt x="381" y="1035"/>
                  </a:cubicBezTo>
                  <a:cubicBezTo>
                    <a:pt x="503" y="1158"/>
                    <a:pt x="655" y="1213"/>
                    <a:pt x="804" y="1213"/>
                  </a:cubicBezTo>
                  <a:cubicBezTo>
                    <a:pt x="1115" y="1213"/>
                    <a:pt x="1415" y="971"/>
                    <a:pt x="1415" y="607"/>
                  </a:cubicBezTo>
                  <a:cubicBezTo>
                    <a:pt x="1415" y="270"/>
                    <a:pt x="1141" y="0"/>
                    <a:pt x="809" y="0"/>
                  </a:cubicBezTo>
                  <a:close/>
                </a:path>
              </a:pathLst>
            </a:custGeom>
            <a:solidFill>
              <a:srgbClr val="364F6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1816771" y="2466463"/>
              <a:ext cx="303137" cy="159542"/>
            </a:xfrm>
            <a:custGeom>
              <a:rect b="b" l="l" r="r" t="t"/>
              <a:pathLst>
                <a:path extrusionOk="0" h="6083" w="11558">
                  <a:moveTo>
                    <a:pt x="0" y="0"/>
                  </a:moveTo>
                  <a:lnTo>
                    <a:pt x="404" y="1155"/>
                  </a:lnTo>
                  <a:lnTo>
                    <a:pt x="10345" y="1155"/>
                  </a:lnTo>
                  <a:lnTo>
                    <a:pt x="9215" y="6082"/>
                  </a:lnTo>
                  <a:lnTo>
                    <a:pt x="10398" y="6082"/>
                  </a:lnTo>
                  <a:lnTo>
                    <a:pt x="11481" y="1371"/>
                  </a:lnTo>
                  <a:cubicBezTo>
                    <a:pt x="11558" y="1039"/>
                    <a:pt x="11481" y="688"/>
                    <a:pt x="11269" y="424"/>
                  </a:cubicBezTo>
                  <a:cubicBezTo>
                    <a:pt x="11058" y="154"/>
                    <a:pt x="10735" y="0"/>
                    <a:pt x="10394" y="0"/>
                  </a:cubicBezTo>
                  <a:close/>
                </a:path>
              </a:pathLst>
            </a:custGeom>
            <a:solidFill>
              <a:srgbClr val="586C8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2072437" y="2466463"/>
              <a:ext cx="47603" cy="159542"/>
            </a:xfrm>
            <a:custGeom>
              <a:rect b="b" l="l" r="r" t="t"/>
              <a:pathLst>
                <a:path extrusionOk="0" h="6083" w="1815">
                  <a:moveTo>
                    <a:pt x="1" y="0"/>
                  </a:moveTo>
                  <a:cubicBezTo>
                    <a:pt x="718" y="0"/>
                    <a:pt x="1252" y="669"/>
                    <a:pt x="1093" y="1371"/>
                  </a:cubicBezTo>
                  <a:lnTo>
                    <a:pt x="10" y="6082"/>
                  </a:lnTo>
                  <a:lnTo>
                    <a:pt x="655" y="6082"/>
                  </a:lnTo>
                  <a:lnTo>
                    <a:pt x="1738" y="1371"/>
                  </a:lnTo>
                  <a:cubicBezTo>
                    <a:pt x="1815" y="1039"/>
                    <a:pt x="1733" y="688"/>
                    <a:pt x="1521" y="424"/>
                  </a:cubicBezTo>
                  <a:cubicBezTo>
                    <a:pt x="1310" y="154"/>
                    <a:pt x="987" y="0"/>
                    <a:pt x="646" y="0"/>
                  </a:cubicBezTo>
                  <a:close/>
                </a:path>
              </a:pathLst>
            </a:custGeom>
            <a:solidFill>
              <a:srgbClr val="3B536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741551" y="2441075"/>
              <a:ext cx="376470" cy="215197"/>
            </a:xfrm>
            <a:custGeom>
              <a:rect b="b" l="l" r="r" t="t"/>
              <a:pathLst>
                <a:path extrusionOk="0" h="8205" w="14354">
                  <a:moveTo>
                    <a:pt x="1634" y="1"/>
                  </a:moveTo>
                  <a:cubicBezTo>
                    <a:pt x="1630" y="1"/>
                    <a:pt x="1626" y="1"/>
                    <a:pt x="1622" y="1"/>
                  </a:cubicBezTo>
                  <a:lnTo>
                    <a:pt x="578" y="1"/>
                  </a:lnTo>
                  <a:cubicBezTo>
                    <a:pt x="255" y="1"/>
                    <a:pt x="0" y="256"/>
                    <a:pt x="0" y="578"/>
                  </a:cubicBezTo>
                  <a:cubicBezTo>
                    <a:pt x="0" y="896"/>
                    <a:pt x="255" y="1156"/>
                    <a:pt x="578" y="1156"/>
                  </a:cubicBezTo>
                  <a:lnTo>
                    <a:pt x="1622" y="1156"/>
                  </a:lnTo>
                  <a:cubicBezTo>
                    <a:pt x="1670" y="1156"/>
                    <a:pt x="1718" y="1185"/>
                    <a:pt x="1737" y="1233"/>
                  </a:cubicBezTo>
                  <a:lnTo>
                    <a:pt x="2984" y="4755"/>
                  </a:lnTo>
                  <a:lnTo>
                    <a:pt x="3253" y="5515"/>
                  </a:lnTo>
                  <a:lnTo>
                    <a:pt x="3696" y="6761"/>
                  </a:lnTo>
                  <a:cubicBezTo>
                    <a:pt x="4061" y="7637"/>
                    <a:pt x="4918" y="8205"/>
                    <a:pt x="5866" y="8205"/>
                  </a:cubicBezTo>
                  <a:lnTo>
                    <a:pt x="13776" y="8205"/>
                  </a:lnTo>
                  <a:cubicBezTo>
                    <a:pt x="14094" y="8205"/>
                    <a:pt x="14354" y="7945"/>
                    <a:pt x="14354" y="7623"/>
                  </a:cubicBezTo>
                  <a:cubicBezTo>
                    <a:pt x="14354" y="7305"/>
                    <a:pt x="14094" y="7045"/>
                    <a:pt x="13776" y="7045"/>
                  </a:cubicBezTo>
                  <a:lnTo>
                    <a:pt x="5866" y="7045"/>
                  </a:lnTo>
                  <a:cubicBezTo>
                    <a:pt x="5385" y="7045"/>
                    <a:pt x="4947" y="6757"/>
                    <a:pt x="4759" y="6314"/>
                  </a:cubicBezTo>
                  <a:lnTo>
                    <a:pt x="2801" y="780"/>
                  </a:lnTo>
                  <a:cubicBezTo>
                    <a:pt x="2605" y="308"/>
                    <a:pt x="2144" y="1"/>
                    <a:pt x="1634" y="1"/>
                  </a:cubicBezTo>
                  <a:close/>
                </a:path>
              </a:pathLst>
            </a:custGeom>
            <a:solidFill>
              <a:srgbClr val="586C8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846172" y="2626215"/>
              <a:ext cx="272477" cy="30057"/>
            </a:xfrm>
            <a:custGeom>
              <a:rect b="b" l="l" r="r" t="t"/>
              <a:pathLst>
                <a:path extrusionOk="0" h="1146" w="10389">
                  <a:moveTo>
                    <a:pt x="9903" y="1"/>
                  </a:moveTo>
                  <a:lnTo>
                    <a:pt x="9903" y="1"/>
                  </a:lnTo>
                  <a:cubicBezTo>
                    <a:pt x="9975" y="357"/>
                    <a:pt x="9701" y="689"/>
                    <a:pt x="9335" y="694"/>
                  </a:cubicBezTo>
                  <a:lnTo>
                    <a:pt x="1425" y="694"/>
                  </a:lnTo>
                  <a:cubicBezTo>
                    <a:pt x="910" y="694"/>
                    <a:pt x="409" y="525"/>
                    <a:pt x="0" y="212"/>
                  </a:cubicBezTo>
                  <a:lnTo>
                    <a:pt x="0" y="212"/>
                  </a:lnTo>
                  <a:cubicBezTo>
                    <a:pt x="443" y="800"/>
                    <a:pt x="1141" y="1146"/>
                    <a:pt x="1877" y="1146"/>
                  </a:cubicBezTo>
                  <a:lnTo>
                    <a:pt x="9787" y="1146"/>
                  </a:lnTo>
                  <a:cubicBezTo>
                    <a:pt x="10081" y="1141"/>
                    <a:pt x="10331" y="915"/>
                    <a:pt x="10360" y="621"/>
                  </a:cubicBezTo>
                  <a:cubicBezTo>
                    <a:pt x="10389" y="328"/>
                    <a:pt x="10192" y="59"/>
                    <a:pt x="9903" y="1"/>
                  </a:cubicBezTo>
                  <a:close/>
                </a:path>
              </a:pathLst>
            </a:custGeom>
            <a:solidFill>
              <a:srgbClr val="3B536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815748" y="2635814"/>
              <a:ext cx="261908" cy="84321"/>
            </a:xfrm>
            <a:custGeom>
              <a:rect b="b" l="l" r="r" t="t"/>
              <a:pathLst>
                <a:path extrusionOk="0" h="3215" w="9986">
                  <a:moveTo>
                    <a:pt x="1281" y="0"/>
                  </a:moveTo>
                  <a:lnTo>
                    <a:pt x="698" y="843"/>
                  </a:lnTo>
                  <a:cubicBezTo>
                    <a:pt x="1" y="1843"/>
                    <a:pt x="722" y="3215"/>
                    <a:pt x="1940" y="3215"/>
                  </a:cubicBezTo>
                  <a:lnTo>
                    <a:pt x="9408" y="3215"/>
                  </a:lnTo>
                  <a:cubicBezTo>
                    <a:pt x="9725" y="3215"/>
                    <a:pt x="9985" y="2955"/>
                    <a:pt x="9985" y="2637"/>
                  </a:cubicBezTo>
                  <a:cubicBezTo>
                    <a:pt x="9985" y="2315"/>
                    <a:pt x="9725" y="2060"/>
                    <a:pt x="9408" y="2060"/>
                  </a:cubicBezTo>
                  <a:lnTo>
                    <a:pt x="1940" y="2060"/>
                  </a:lnTo>
                  <a:cubicBezTo>
                    <a:pt x="1656" y="2060"/>
                    <a:pt x="1487" y="1738"/>
                    <a:pt x="1651" y="1502"/>
                  </a:cubicBezTo>
                  <a:lnTo>
                    <a:pt x="2243" y="640"/>
                  </a:lnTo>
                  <a:cubicBezTo>
                    <a:pt x="1877" y="511"/>
                    <a:pt x="1545" y="289"/>
                    <a:pt x="1281" y="0"/>
                  </a:cubicBezTo>
                  <a:close/>
                </a:path>
              </a:pathLst>
            </a:custGeom>
            <a:solidFill>
              <a:srgbClr val="586C8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825479" y="2677594"/>
              <a:ext cx="252177" cy="42541"/>
            </a:xfrm>
            <a:custGeom>
              <a:rect b="b" l="l" r="r" t="t"/>
              <a:pathLst>
                <a:path extrusionOk="0" h="1622" w="9615">
                  <a:moveTo>
                    <a:pt x="63" y="0"/>
                  </a:moveTo>
                  <a:lnTo>
                    <a:pt x="63" y="0"/>
                  </a:lnTo>
                  <a:cubicBezTo>
                    <a:pt x="0" y="876"/>
                    <a:pt x="693" y="1622"/>
                    <a:pt x="1569" y="1622"/>
                  </a:cubicBezTo>
                  <a:lnTo>
                    <a:pt x="9037" y="1622"/>
                  </a:lnTo>
                  <a:cubicBezTo>
                    <a:pt x="9354" y="1622"/>
                    <a:pt x="9614" y="1362"/>
                    <a:pt x="9614" y="1044"/>
                  </a:cubicBezTo>
                  <a:cubicBezTo>
                    <a:pt x="9614" y="1025"/>
                    <a:pt x="9614" y="1011"/>
                    <a:pt x="9609" y="996"/>
                  </a:cubicBezTo>
                  <a:lnTo>
                    <a:pt x="9609" y="972"/>
                  </a:lnTo>
                  <a:lnTo>
                    <a:pt x="9609" y="953"/>
                  </a:lnTo>
                  <a:cubicBezTo>
                    <a:pt x="9609" y="934"/>
                    <a:pt x="9604" y="914"/>
                    <a:pt x="9600" y="895"/>
                  </a:cubicBezTo>
                  <a:cubicBezTo>
                    <a:pt x="9441" y="1025"/>
                    <a:pt x="9244" y="1102"/>
                    <a:pt x="9041" y="1116"/>
                  </a:cubicBezTo>
                  <a:lnTo>
                    <a:pt x="1569" y="1116"/>
                  </a:lnTo>
                  <a:cubicBezTo>
                    <a:pt x="1011" y="1116"/>
                    <a:pt x="491" y="804"/>
                    <a:pt x="231" y="303"/>
                  </a:cubicBezTo>
                  <a:cubicBezTo>
                    <a:pt x="178" y="207"/>
                    <a:pt x="106" y="106"/>
                    <a:pt x="63" y="0"/>
                  </a:cubicBezTo>
                  <a:close/>
                </a:path>
              </a:pathLst>
            </a:custGeom>
            <a:solidFill>
              <a:srgbClr val="3B536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1839484" y="2635814"/>
              <a:ext cx="35092" cy="29926"/>
            </a:xfrm>
            <a:custGeom>
              <a:rect b="b" l="l" r="r" t="t"/>
              <a:pathLst>
                <a:path extrusionOk="0" h="1141" w="1338">
                  <a:moveTo>
                    <a:pt x="376" y="0"/>
                  </a:moveTo>
                  <a:lnTo>
                    <a:pt x="0" y="549"/>
                  </a:lnTo>
                  <a:cubicBezTo>
                    <a:pt x="275" y="828"/>
                    <a:pt x="616" y="1030"/>
                    <a:pt x="991" y="1141"/>
                  </a:cubicBezTo>
                  <a:lnTo>
                    <a:pt x="1338" y="640"/>
                  </a:lnTo>
                  <a:cubicBezTo>
                    <a:pt x="972" y="511"/>
                    <a:pt x="640" y="289"/>
                    <a:pt x="376" y="0"/>
                  </a:cubicBezTo>
                  <a:close/>
                </a:path>
              </a:pathLst>
            </a:custGeom>
            <a:solidFill>
              <a:srgbClr val="3B536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1866472" y="2733433"/>
              <a:ext cx="50383" cy="43249"/>
            </a:xfrm>
            <a:custGeom>
              <a:rect b="b" l="l" r="r" t="t"/>
              <a:pathLst>
                <a:path extrusionOk="0" h="1649" w="1921">
                  <a:moveTo>
                    <a:pt x="819" y="436"/>
                  </a:moveTo>
                  <a:cubicBezTo>
                    <a:pt x="1165" y="436"/>
                    <a:pt x="1339" y="854"/>
                    <a:pt x="1093" y="1100"/>
                  </a:cubicBezTo>
                  <a:cubicBezTo>
                    <a:pt x="1014" y="1179"/>
                    <a:pt x="916" y="1215"/>
                    <a:pt x="820" y="1215"/>
                  </a:cubicBezTo>
                  <a:cubicBezTo>
                    <a:pt x="621" y="1215"/>
                    <a:pt x="429" y="1060"/>
                    <a:pt x="429" y="826"/>
                  </a:cubicBezTo>
                  <a:cubicBezTo>
                    <a:pt x="429" y="609"/>
                    <a:pt x="607" y="436"/>
                    <a:pt x="819" y="436"/>
                  </a:cubicBezTo>
                  <a:close/>
                  <a:moveTo>
                    <a:pt x="827" y="1"/>
                  </a:moveTo>
                  <a:cubicBezTo>
                    <a:pt x="405" y="1"/>
                    <a:pt x="1" y="330"/>
                    <a:pt x="1" y="826"/>
                  </a:cubicBezTo>
                  <a:cubicBezTo>
                    <a:pt x="1" y="1278"/>
                    <a:pt x="367" y="1644"/>
                    <a:pt x="819" y="1648"/>
                  </a:cubicBezTo>
                  <a:cubicBezTo>
                    <a:pt x="1550" y="1648"/>
                    <a:pt x="1921" y="763"/>
                    <a:pt x="1401" y="243"/>
                  </a:cubicBezTo>
                  <a:cubicBezTo>
                    <a:pt x="1233" y="76"/>
                    <a:pt x="1028" y="1"/>
                    <a:pt x="827" y="1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2005189" y="2733433"/>
              <a:ext cx="50357" cy="43249"/>
            </a:xfrm>
            <a:custGeom>
              <a:rect b="b" l="l" r="r" t="t"/>
              <a:pathLst>
                <a:path extrusionOk="0" h="1649" w="1920">
                  <a:moveTo>
                    <a:pt x="823" y="436"/>
                  </a:moveTo>
                  <a:cubicBezTo>
                    <a:pt x="1169" y="436"/>
                    <a:pt x="1343" y="854"/>
                    <a:pt x="1097" y="1100"/>
                  </a:cubicBezTo>
                  <a:cubicBezTo>
                    <a:pt x="1018" y="1179"/>
                    <a:pt x="920" y="1215"/>
                    <a:pt x="824" y="1215"/>
                  </a:cubicBezTo>
                  <a:cubicBezTo>
                    <a:pt x="625" y="1215"/>
                    <a:pt x="433" y="1060"/>
                    <a:pt x="433" y="826"/>
                  </a:cubicBezTo>
                  <a:cubicBezTo>
                    <a:pt x="433" y="609"/>
                    <a:pt x="606" y="436"/>
                    <a:pt x="823" y="436"/>
                  </a:cubicBezTo>
                  <a:close/>
                  <a:moveTo>
                    <a:pt x="829" y="1"/>
                  </a:moveTo>
                  <a:cubicBezTo>
                    <a:pt x="406" y="1"/>
                    <a:pt x="0" y="330"/>
                    <a:pt x="0" y="826"/>
                  </a:cubicBezTo>
                  <a:cubicBezTo>
                    <a:pt x="0" y="1278"/>
                    <a:pt x="371" y="1644"/>
                    <a:pt x="823" y="1648"/>
                  </a:cubicBezTo>
                  <a:cubicBezTo>
                    <a:pt x="1554" y="1648"/>
                    <a:pt x="1920" y="763"/>
                    <a:pt x="1405" y="243"/>
                  </a:cubicBezTo>
                  <a:cubicBezTo>
                    <a:pt x="1237" y="76"/>
                    <a:pt x="1031" y="1"/>
                    <a:pt x="829" y="1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1735230" y="2435410"/>
              <a:ext cx="393281" cy="360313"/>
            </a:xfrm>
            <a:custGeom>
              <a:rect b="b" l="l" r="r" t="t"/>
              <a:pathLst>
                <a:path extrusionOk="0" h="13738" w="14995">
                  <a:moveTo>
                    <a:pt x="5145" y="2555"/>
                  </a:moveTo>
                  <a:lnTo>
                    <a:pt x="5145" y="3835"/>
                  </a:lnTo>
                  <a:lnTo>
                    <a:pt x="4274" y="3835"/>
                  </a:lnTo>
                  <a:lnTo>
                    <a:pt x="3821" y="2555"/>
                  </a:lnTo>
                  <a:close/>
                  <a:moveTo>
                    <a:pt x="6896" y="2555"/>
                  </a:moveTo>
                  <a:lnTo>
                    <a:pt x="6896" y="3835"/>
                  </a:lnTo>
                  <a:lnTo>
                    <a:pt x="5582" y="3835"/>
                  </a:lnTo>
                  <a:lnTo>
                    <a:pt x="5582" y="2555"/>
                  </a:lnTo>
                  <a:close/>
                  <a:moveTo>
                    <a:pt x="8647" y="2555"/>
                  </a:moveTo>
                  <a:lnTo>
                    <a:pt x="8647" y="3835"/>
                  </a:lnTo>
                  <a:lnTo>
                    <a:pt x="7329" y="3835"/>
                  </a:lnTo>
                  <a:lnTo>
                    <a:pt x="7329" y="2555"/>
                  </a:lnTo>
                  <a:close/>
                  <a:moveTo>
                    <a:pt x="10399" y="2555"/>
                  </a:moveTo>
                  <a:lnTo>
                    <a:pt x="10399" y="3835"/>
                  </a:lnTo>
                  <a:lnTo>
                    <a:pt x="9081" y="3835"/>
                  </a:lnTo>
                  <a:lnTo>
                    <a:pt x="9081" y="2555"/>
                  </a:lnTo>
                  <a:close/>
                  <a:moveTo>
                    <a:pt x="12146" y="2555"/>
                  </a:moveTo>
                  <a:lnTo>
                    <a:pt x="12146" y="3835"/>
                  </a:lnTo>
                  <a:lnTo>
                    <a:pt x="10832" y="3835"/>
                  </a:lnTo>
                  <a:lnTo>
                    <a:pt x="10832" y="2555"/>
                  </a:lnTo>
                  <a:close/>
                  <a:moveTo>
                    <a:pt x="13180" y="2555"/>
                  </a:moveTo>
                  <a:lnTo>
                    <a:pt x="12891" y="3835"/>
                  </a:lnTo>
                  <a:lnTo>
                    <a:pt x="12579" y="3835"/>
                  </a:lnTo>
                  <a:lnTo>
                    <a:pt x="12579" y="2555"/>
                  </a:lnTo>
                  <a:close/>
                  <a:moveTo>
                    <a:pt x="12790" y="4268"/>
                  </a:moveTo>
                  <a:lnTo>
                    <a:pt x="12579" y="5178"/>
                  </a:lnTo>
                  <a:lnTo>
                    <a:pt x="12579" y="4268"/>
                  </a:lnTo>
                  <a:close/>
                  <a:moveTo>
                    <a:pt x="5149" y="4268"/>
                  </a:moveTo>
                  <a:lnTo>
                    <a:pt x="5149" y="5587"/>
                  </a:lnTo>
                  <a:lnTo>
                    <a:pt x="4899" y="5587"/>
                  </a:lnTo>
                  <a:lnTo>
                    <a:pt x="4428" y="4268"/>
                  </a:lnTo>
                  <a:close/>
                  <a:moveTo>
                    <a:pt x="6896" y="4268"/>
                  </a:moveTo>
                  <a:lnTo>
                    <a:pt x="6896" y="5587"/>
                  </a:lnTo>
                  <a:lnTo>
                    <a:pt x="5582" y="5587"/>
                  </a:lnTo>
                  <a:lnTo>
                    <a:pt x="5582" y="4268"/>
                  </a:lnTo>
                  <a:close/>
                  <a:moveTo>
                    <a:pt x="8647" y="4268"/>
                  </a:moveTo>
                  <a:lnTo>
                    <a:pt x="8647" y="5587"/>
                  </a:lnTo>
                  <a:lnTo>
                    <a:pt x="7329" y="5587"/>
                  </a:lnTo>
                  <a:lnTo>
                    <a:pt x="7329" y="4268"/>
                  </a:lnTo>
                  <a:close/>
                  <a:moveTo>
                    <a:pt x="10399" y="4268"/>
                  </a:moveTo>
                  <a:lnTo>
                    <a:pt x="10399" y="5587"/>
                  </a:lnTo>
                  <a:lnTo>
                    <a:pt x="9081" y="5587"/>
                  </a:lnTo>
                  <a:lnTo>
                    <a:pt x="9081" y="4268"/>
                  </a:lnTo>
                  <a:close/>
                  <a:moveTo>
                    <a:pt x="12146" y="4268"/>
                  </a:moveTo>
                  <a:lnTo>
                    <a:pt x="12146" y="5587"/>
                  </a:lnTo>
                  <a:lnTo>
                    <a:pt x="10832" y="5587"/>
                  </a:lnTo>
                  <a:lnTo>
                    <a:pt x="10832" y="4268"/>
                  </a:lnTo>
                  <a:close/>
                  <a:moveTo>
                    <a:pt x="5145" y="6020"/>
                  </a:moveTo>
                  <a:lnTo>
                    <a:pt x="5145" y="6299"/>
                  </a:lnTo>
                  <a:lnTo>
                    <a:pt x="5043" y="6020"/>
                  </a:lnTo>
                  <a:close/>
                  <a:moveTo>
                    <a:pt x="6896" y="6020"/>
                  </a:moveTo>
                  <a:lnTo>
                    <a:pt x="6896" y="7050"/>
                  </a:lnTo>
                  <a:cubicBezTo>
                    <a:pt x="6801" y="7045"/>
                    <a:pt x="6713" y="7043"/>
                    <a:pt x="6630" y="7043"/>
                  </a:cubicBezTo>
                  <a:cubicBezTo>
                    <a:pt x="6471" y="7043"/>
                    <a:pt x="6334" y="7049"/>
                    <a:pt x="6210" y="7049"/>
                  </a:cubicBezTo>
                  <a:cubicBezTo>
                    <a:pt x="5976" y="7049"/>
                    <a:pt x="5788" y="7027"/>
                    <a:pt x="5582" y="6896"/>
                  </a:cubicBezTo>
                  <a:lnTo>
                    <a:pt x="5578" y="6896"/>
                  </a:lnTo>
                  <a:lnTo>
                    <a:pt x="5578" y="6020"/>
                  </a:lnTo>
                  <a:close/>
                  <a:moveTo>
                    <a:pt x="8647" y="6020"/>
                  </a:moveTo>
                  <a:lnTo>
                    <a:pt x="8647" y="7050"/>
                  </a:lnTo>
                  <a:lnTo>
                    <a:pt x="7329" y="7050"/>
                  </a:lnTo>
                  <a:lnTo>
                    <a:pt x="7329" y="6020"/>
                  </a:lnTo>
                  <a:close/>
                  <a:moveTo>
                    <a:pt x="10399" y="6020"/>
                  </a:moveTo>
                  <a:lnTo>
                    <a:pt x="10399" y="7050"/>
                  </a:lnTo>
                  <a:lnTo>
                    <a:pt x="9081" y="7050"/>
                  </a:lnTo>
                  <a:lnTo>
                    <a:pt x="9081" y="6020"/>
                  </a:lnTo>
                  <a:close/>
                  <a:moveTo>
                    <a:pt x="12146" y="6020"/>
                  </a:moveTo>
                  <a:lnTo>
                    <a:pt x="12146" y="7050"/>
                  </a:lnTo>
                  <a:lnTo>
                    <a:pt x="10832" y="7050"/>
                  </a:lnTo>
                  <a:lnTo>
                    <a:pt x="10832" y="6020"/>
                  </a:lnTo>
                  <a:close/>
                  <a:moveTo>
                    <a:pt x="5817" y="11072"/>
                  </a:moveTo>
                  <a:cubicBezTo>
                    <a:pt x="5819" y="11072"/>
                    <a:pt x="5821" y="11072"/>
                    <a:pt x="5823" y="11072"/>
                  </a:cubicBezTo>
                  <a:cubicBezTo>
                    <a:pt x="6439" y="11072"/>
                    <a:pt x="6939" y="11573"/>
                    <a:pt x="6939" y="12189"/>
                  </a:cubicBezTo>
                  <a:cubicBezTo>
                    <a:pt x="6936" y="12861"/>
                    <a:pt x="6387" y="13305"/>
                    <a:pt x="5814" y="13305"/>
                  </a:cubicBezTo>
                  <a:cubicBezTo>
                    <a:pt x="5538" y="13305"/>
                    <a:pt x="5257" y="13203"/>
                    <a:pt x="5029" y="12973"/>
                  </a:cubicBezTo>
                  <a:cubicBezTo>
                    <a:pt x="4328" y="12272"/>
                    <a:pt x="4825" y="11072"/>
                    <a:pt x="5817" y="11072"/>
                  </a:cubicBezTo>
                  <a:close/>
                  <a:moveTo>
                    <a:pt x="11116" y="11072"/>
                  </a:moveTo>
                  <a:cubicBezTo>
                    <a:pt x="11732" y="11072"/>
                    <a:pt x="12232" y="11573"/>
                    <a:pt x="12232" y="12189"/>
                  </a:cubicBezTo>
                  <a:cubicBezTo>
                    <a:pt x="12232" y="12862"/>
                    <a:pt x="11682" y="13307"/>
                    <a:pt x="11107" y="13307"/>
                  </a:cubicBezTo>
                  <a:cubicBezTo>
                    <a:pt x="10832" y="13307"/>
                    <a:pt x="10551" y="13205"/>
                    <a:pt x="10322" y="12978"/>
                  </a:cubicBezTo>
                  <a:cubicBezTo>
                    <a:pt x="9619" y="12275"/>
                    <a:pt x="10120" y="11072"/>
                    <a:pt x="11116" y="11072"/>
                  </a:cubicBezTo>
                  <a:close/>
                  <a:moveTo>
                    <a:pt x="793" y="0"/>
                  </a:moveTo>
                  <a:cubicBezTo>
                    <a:pt x="357" y="0"/>
                    <a:pt x="1" y="356"/>
                    <a:pt x="1" y="794"/>
                  </a:cubicBezTo>
                  <a:cubicBezTo>
                    <a:pt x="1" y="1233"/>
                    <a:pt x="357" y="1589"/>
                    <a:pt x="793" y="1589"/>
                  </a:cubicBezTo>
                  <a:cubicBezTo>
                    <a:pt x="801" y="1589"/>
                    <a:pt x="810" y="1589"/>
                    <a:pt x="819" y="1588"/>
                  </a:cubicBezTo>
                  <a:lnTo>
                    <a:pt x="1796" y="1588"/>
                  </a:lnTo>
                  <a:lnTo>
                    <a:pt x="3018" y="5043"/>
                  </a:lnTo>
                  <a:cubicBezTo>
                    <a:pt x="3054" y="5144"/>
                    <a:pt x="3134" y="5187"/>
                    <a:pt x="3214" y="5187"/>
                  </a:cubicBezTo>
                  <a:cubicBezTo>
                    <a:pt x="3349" y="5187"/>
                    <a:pt x="3487" y="5067"/>
                    <a:pt x="3427" y="4899"/>
                  </a:cubicBezTo>
                  <a:cubicBezTo>
                    <a:pt x="2233" y="1521"/>
                    <a:pt x="2180" y="1377"/>
                    <a:pt x="2176" y="1362"/>
                  </a:cubicBezTo>
                  <a:cubicBezTo>
                    <a:pt x="2123" y="1237"/>
                    <a:pt x="1998" y="1155"/>
                    <a:pt x="1863" y="1155"/>
                  </a:cubicBezTo>
                  <a:lnTo>
                    <a:pt x="819" y="1155"/>
                  </a:lnTo>
                  <a:cubicBezTo>
                    <a:pt x="617" y="1155"/>
                    <a:pt x="458" y="992"/>
                    <a:pt x="458" y="794"/>
                  </a:cubicBezTo>
                  <a:cubicBezTo>
                    <a:pt x="458" y="592"/>
                    <a:pt x="617" y="434"/>
                    <a:pt x="819" y="434"/>
                  </a:cubicBezTo>
                  <a:lnTo>
                    <a:pt x="1863" y="434"/>
                  </a:lnTo>
                  <a:cubicBezTo>
                    <a:pt x="1867" y="433"/>
                    <a:pt x="1871" y="433"/>
                    <a:pt x="1875" y="433"/>
                  </a:cubicBezTo>
                  <a:cubicBezTo>
                    <a:pt x="2293" y="433"/>
                    <a:pt x="2673" y="687"/>
                    <a:pt x="2840" y="1073"/>
                  </a:cubicBezTo>
                  <a:lnTo>
                    <a:pt x="4793" y="6602"/>
                  </a:lnTo>
                  <a:cubicBezTo>
                    <a:pt x="4952" y="7054"/>
                    <a:pt x="5477" y="7478"/>
                    <a:pt x="6107" y="7478"/>
                  </a:cubicBezTo>
                  <a:lnTo>
                    <a:pt x="14017" y="7478"/>
                  </a:lnTo>
                  <a:cubicBezTo>
                    <a:pt x="14215" y="7478"/>
                    <a:pt x="14378" y="7641"/>
                    <a:pt x="14378" y="7839"/>
                  </a:cubicBezTo>
                  <a:cubicBezTo>
                    <a:pt x="14378" y="8041"/>
                    <a:pt x="14215" y="8200"/>
                    <a:pt x="14017" y="8200"/>
                  </a:cubicBezTo>
                  <a:lnTo>
                    <a:pt x="6107" y="8200"/>
                  </a:lnTo>
                  <a:cubicBezTo>
                    <a:pt x="5250" y="8200"/>
                    <a:pt x="4476" y="7690"/>
                    <a:pt x="4139" y="6900"/>
                  </a:cubicBezTo>
                  <a:lnTo>
                    <a:pt x="3701" y="5659"/>
                  </a:lnTo>
                  <a:cubicBezTo>
                    <a:pt x="3665" y="5558"/>
                    <a:pt x="3585" y="5515"/>
                    <a:pt x="3504" y="5515"/>
                  </a:cubicBezTo>
                  <a:cubicBezTo>
                    <a:pt x="3369" y="5515"/>
                    <a:pt x="3232" y="5635"/>
                    <a:pt x="3292" y="5803"/>
                  </a:cubicBezTo>
                  <a:cubicBezTo>
                    <a:pt x="3643" y="6703"/>
                    <a:pt x="3658" y="7107"/>
                    <a:pt x="4086" y="7651"/>
                  </a:cubicBezTo>
                  <a:lnTo>
                    <a:pt x="3595" y="8358"/>
                  </a:lnTo>
                  <a:cubicBezTo>
                    <a:pt x="2864" y="9412"/>
                    <a:pt x="3499" y="10870"/>
                    <a:pt x="4769" y="11053"/>
                  </a:cubicBezTo>
                  <a:cubicBezTo>
                    <a:pt x="3749" y="12006"/>
                    <a:pt x="4418" y="13738"/>
                    <a:pt x="5828" y="13738"/>
                  </a:cubicBezTo>
                  <a:cubicBezTo>
                    <a:pt x="7223" y="13738"/>
                    <a:pt x="7897" y="12030"/>
                    <a:pt x="6901" y="11067"/>
                  </a:cubicBezTo>
                  <a:lnTo>
                    <a:pt x="10043" y="11067"/>
                  </a:lnTo>
                  <a:cubicBezTo>
                    <a:pt x="9047" y="12030"/>
                    <a:pt x="9720" y="13738"/>
                    <a:pt x="11116" y="13738"/>
                  </a:cubicBezTo>
                  <a:cubicBezTo>
                    <a:pt x="12516" y="13738"/>
                    <a:pt x="13190" y="12030"/>
                    <a:pt x="12189" y="11067"/>
                  </a:cubicBezTo>
                  <a:lnTo>
                    <a:pt x="12478" y="11067"/>
                  </a:lnTo>
                  <a:cubicBezTo>
                    <a:pt x="12486" y="11068"/>
                    <a:pt x="12495" y="11068"/>
                    <a:pt x="12504" y="11068"/>
                  </a:cubicBezTo>
                  <a:cubicBezTo>
                    <a:pt x="12939" y="11068"/>
                    <a:pt x="13296" y="10712"/>
                    <a:pt x="13296" y="10273"/>
                  </a:cubicBezTo>
                  <a:cubicBezTo>
                    <a:pt x="13296" y="9832"/>
                    <a:pt x="12935" y="9479"/>
                    <a:pt x="12495" y="9479"/>
                  </a:cubicBezTo>
                  <a:cubicBezTo>
                    <a:pt x="12489" y="9479"/>
                    <a:pt x="12484" y="9479"/>
                    <a:pt x="12478" y="9480"/>
                  </a:cubicBezTo>
                  <a:lnTo>
                    <a:pt x="10495" y="9480"/>
                  </a:lnTo>
                  <a:cubicBezTo>
                    <a:pt x="10206" y="9480"/>
                    <a:pt x="10206" y="9913"/>
                    <a:pt x="10495" y="9913"/>
                  </a:cubicBezTo>
                  <a:lnTo>
                    <a:pt x="12478" y="9913"/>
                  </a:lnTo>
                  <a:cubicBezTo>
                    <a:pt x="12675" y="9913"/>
                    <a:pt x="12838" y="10076"/>
                    <a:pt x="12838" y="10273"/>
                  </a:cubicBezTo>
                  <a:cubicBezTo>
                    <a:pt x="12838" y="10476"/>
                    <a:pt x="12675" y="10634"/>
                    <a:pt x="12478" y="10634"/>
                  </a:cubicBezTo>
                  <a:lnTo>
                    <a:pt x="5010" y="10634"/>
                  </a:lnTo>
                  <a:cubicBezTo>
                    <a:pt x="3966" y="10634"/>
                    <a:pt x="3355" y="9460"/>
                    <a:pt x="3946" y="8604"/>
                  </a:cubicBezTo>
                  <a:lnTo>
                    <a:pt x="4384" y="7973"/>
                  </a:lnTo>
                  <a:cubicBezTo>
                    <a:pt x="4567" y="8137"/>
                    <a:pt x="4769" y="8272"/>
                    <a:pt x="4986" y="8378"/>
                  </a:cubicBezTo>
                  <a:lnTo>
                    <a:pt x="4543" y="9018"/>
                  </a:lnTo>
                  <a:cubicBezTo>
                    <a:pt x="4278" y="9398"/>
                    <a:pt x="4553" y="9917"/>
                    <a:pt x="5015" y="9917"/>
                  </a:cubicBezTo>
                  <a:lnTo>
                    <a:pt x="9687" y="9917"/>
                  </a:lnTo>
                  <a:cubicBezTo>
                    <a:pt x="9971" y="9917"/>
                    <a:pt x="9971" y="9484"/>
                    <a:pt x="9687" y="9484"/>
                  </a:cubicBezTo>
                  <a:lnTo>
                    <a:pt x="5010" y="9484"/>
                  </a:lnTo>
                  <a:cubicBezTo>
                    <a:pt x="4899" y="9484"/>
                    <a:pt x="4832" y="9354"/>
                    <a:pt x="4899" y="9263"/>
                  </a:cubicBezTo>
                  <a:lnTo>
                    <a:pt x="5400" y="8536"/>
                  </a:lnTo>
                  <a:cubicBezTo>
                    <a:pt x="5700" y="8622"/>
                    <a:pt x="5777" y="8639"/>
                    <a:pt x="6766" y="8639"/>
                  </a:cubicBezTo>
                  <a:cubicBezTo>
                    <a:pt x="7471" y="8639"/>
                    <a:pt x="8638" y="8630"/>
                    <a:pt x="10678" y="8630"/>
                  </a:cubicBezTo>
                  <a:cubicBezTo>
                    <a:pt x="11600" y="8630"/>
                    <a:pt x="12701" y="8632"/>
                    <a:pt x="14017" y="8637"/>
                  </a:cubicBezTo>
                  <a:cubicBezTo>
                    <a:pt x="14023" y="8638"/>
                    <a:pt x="14029" y="8638"/>
                    <a:pt x="14035" y="8638"/>
                  </a:cubicBezTo>
                  <a:cubicBezTo>
                    <a:pt x="14475" y="8638"/>
                    <a:pt x="14835" y="8285"/>
                    <a:pt x="14835" y="7844"/>
                  </a:cubicBezTo>
                  <a:cubicBezTo>
                    <a:pt x="14835" y="7405"/>
                    <a:pt x="14479" y="7049"/>
                    <a:pt x="14043" y="7049"/>
                  </a:cubicBezTo>
                  <a:cubicBezTo>
                    <a:pt x="14035" y="7049"/>
                    <a:pt x="14026" y="7049"/>
                    <a:pt x="14017" y="7050"/>
                  </a:cubicBezTo>
                  <a:lnTo>
                    <a:pt x="13782" y="7050"/>
                  </a:lnTo>
                  <a:lnTo>
                    <a:pt x="14802" y="2604"/>
                  </a:lnTo>
                  <a:cubicBezTo>
                    <a:pt x="14994" y="1766"/>
                    <a:pt x="14359" y="968"/>
                    <a:pt x="13503" y="968"/>
                  </a:cubicBezTo>
                  <a:lnTo>
                    <a:pt x="9268" y="968"/>
                  </a:lnTo>
                  <a:cubicBezTo>
                    <a:pt x="8979" y="968"/>
                    <a:pt x="8979" y="1401"/>
                    <a:pt x="9268" y="1401"/>
                  </a:cubicBezTo>
                  <a:lnTo>
                    <a:pt x="13503" y="1401"/>
                  </a:lnTo>
                  <a:cubicBezTo>
                    <a:pt x="14080" y="1401"/>
                    <a:pt x="14513" y="1940"/>
                    <a:pt x="14383" y="2507"/>
                  </a:cubicBezTo>
                  <a:lnTo>
                    <a:pt x="13334" y="7050"/>
                  </a:lnTo>
                  <a:lnTo>
                    <a:pt x="12593" y="7050"/>
                  </a:lnTo>
                  <a:lnTo>
                    <a:pt x="13666" y="2387"/>
                  </a:lnTo>
                  <a:cubicBezTo>
                    <a:pt x="13700" y="2252"/>
                    <a:pt x="13594" y="2122"/>
                    <a:pt x="13454" y="2122"/>
                  </a:cubicBezTo>
                  <a:lnTo>
                    <a:pt x="3667" y="2122"/>
                  </a:lnTo>
                  <a:lnTo>
                    <a:pt x="3412" y="1401"/>
                  </a:lnTo>
                  <a:lnTo>
                    <a:pt x="8460" y="1401"/>
                  </a:lnTo>
                  <a:cubicBezTo>
                    <a:pt x="8749" y="1401"/>
                    <a:pt x="8749" y="968"/>
                    <a:pt x="8460" y="968"/>
                  </a:cubicBezTo>
                  <a:lnTo>
                    <a:pt x="3258" y="968"/>
                  </a:lnTo>
                  <a:cubicBezTo>
                    <a:pt x="3042" y="385"/>
                    <a:pt x="2484" y="0"/>
                    <a:pt x="1863" y="0"/>
                  </a:cubicBezTo>
                  <a:lnTo>
                    <a:pt x="819" y="0"/>
                  </a:lnTo>
                  <a:cubicBezTo>
                    <a:pt x="810" y="0"/>
                    <a:pt x="801" y="0"/>
                    <a:pt x="793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4915272" y="4066998"/>
            <a:ext cx="413794" cy="407615"/>
            <a:chOff x="5359818" y="1996466"/>
            <a:chExt cx="361835" cy="356432"/>
          </a:xfrm>
        </p:grpSpPr>
        <p:sp>
          <p:nvSpPr>
            <p:cNvPr id="1027" name="Google Shape;1027;p35"/>
            <p:cNvSpPr/>
            <p:nvPr/>
          </p:nvSpPr>
          <p:spPr>
            <a:xfrm>
              <a:off x="5370309" y="2153097"/>
              <a:ext cx="93160" cy="103651"/>
            </a:xfrm>
            <a:custGeom>
              <a:rect b="b" l="l" r="r" t="t"/>
              <a:pathLst>
                <a:path extrusionOk="0" h="3952" w="3552">
                  <a:moveTo>
                    <a:pt x="1035" y="1"/>
                  </a:moveTo>
                  <a:cubicBezTo>
                    <a:pt x="924" y="1"/>
                    <a:pt x="837" y="87"/>
                    <a:pt x="837" y="198"/>
                  </a:cubicBezTo>
                  <a:lnTo>
                    <a:pt x="837" y="1492"/>
                  </a:lnTo>
                  <a:cubicBezTo>
                    <a:pt x="837" y="1502"/>
                    <a:pt x="837" y="1507"/>
                    <a:pt x="837" y="1516"/>
                  </a:cubicBezTo>
                  <a:lnTo>
                    <a:pt x="837" y="1521"/>
                  </a:lnTo>
                  <a:cubicBezTo>
                    <a:pt x="837" y="1531"/>
                    <a:pt x="833" y="1536"/>
                    <a:pt x="833" y="1540"/>
                  </a:cubicBezTo>
                  <a:cubicBezTo>
                    <a:pt x="833" y="1550"/>
                    <a:pt x="828" y="1555"/>
                    <a:pt x="823" y="1564"/>
                  </a:cubicBezTo>
                  <a:cubicBezTo>
                    <a:pt x="823" y="1574"/>
                    <a:pt x="818" y="1579"/>
                    <a:pt x="813" y="1584"/>
                  </a:cubicBezTo>
                  <a:lnTo>
                    <a:pt x="813" y="1588"/>
                  </a:lnTo>
                  <a:cubicBezTo>
                    <a:pt x="813" y="1593"/>
                    <a:pt x="809" y="1598"/>
                    <a:pt x="804" y="1603"/>
                  </a:cubicBezTo>
                  <a:lnTo>
                    <a:pt x="799" y="1608"/>
                  </a:lnTo>
                  <a:lnTo>
                    <a:pt x="784" y="1622"/>
                  </a:lnTo>
                  <a:lnTo>
                    <a:pt x="765" y="1637"/>
                  </a:lnTo>
                  <a:lnTo>
                    <a:pt x="760" y="1637"/>
                  </a:lnTo>
                  <a:lnTo>
                    <a:pt x="741" y="1646"/>
                  </a:lnTo>
                  <a:cubicBezTo>
                    <a:pt x="718" y="1656"/>
                    <a:pt x="695" y="1660"/>
                    <a:pt x="672" y="1660"/>
                  </a:cubicBezTo>
                  <a:cubicBezTo>
                    <a:pt x="581" y="1660"/>
                    <a:pt x="501" y="1588"/>
                    <a:pt x="501" y="1487"/>
                  </a:cubicBezTo>
                  <a:lnTo>
                    <a:pt x="501" y="1223"/>
                  </a:lnTo>
                  <a:lnTo>
                    <a:pt x="703" y="1179"/>
                  </a:lnTo>
                  <a:lnTo>
                    <a:pt x="438" y="1146"/>
                  </a:lnTo>
                  <a:lnTo>
                    <a:pt x="395" y="1141"/>
                  </a:lnTo>
                  <a:lnTo>
                    <a:pt x="255" y="1141"/>
                  </a:lnTo>
                  <a:lnTo>
                    <a:pt x="236" y="1146"/>
                  </a:lnTo>
                  <a:lnTo>
                    <a:pt x="221" y="1151"/>
                  </a:lnTo>
                  <a:lnTo>
                    <a:pt x="202" y="1155"/>
                  </a:lnTo>
                  <a:lnTo>
                    <a:pt x="188" y="1165"/>
                  </a:lnTo>
                  <a:lnTo>
                    <a:pt x="173" y="1170"/>
                  </a:lnTo>
                  <a:cubicBezTo>
                    <a:pt x="169" y="1175"/>
                    <a:pt x="159" y="1179"/>
                    <a:pt x="149" y="1189"/>
                  </a:cubicBezTo>
                  <a:cubicBezTo>
                    <a:pt x="0" y="1314"/>
                    <a:pt x="24" y="1733"/>
                    <a:pt x="48" y="2103"/>
                  </a:cubicBezTo>
                  <a:cubicBezTo>
                    <a:pt x="77" y="2623"/>
                    <a:pt x="630" y="3138"/>
                    <a:pt x="837" y="3297"/>
                  </a:cubicBezTo>
                  <a:cubicBezTo>
                    <a:pt x="881" y="3330"/>
                    <a:pt x="905" y="3378"/>
                    <a:pt x="905" y="3436"/>
                  </a:cubicBezTo>
                  <a:lnTo>
                    <a:pt x="905" y="3951"/>
                  </a:lnTo>
                  <a:lnTo>
                    <a:pt x="3065" y="3951"/>
                  </a:lnTo>
                  <a:lnTo>
                    <a:pt x="3065" y="3234"/>
                  </a:lnTo>
                  <a:cubicBezTo>
                    <a:pt x="3065" y="3181"/>
                    <a:pt x="3089" y="3133"/>
                    <a:pt x="3128" y="3104"/>
                  </a:cubicBezTo>
                  <a:cubicBezTo>
                    <a:pt x="3527" y="2763"/>
                    <a:pt x="3551" y="1997"/>
                    <a:pt x="3527" y="1733"/>
                  </a:cubicBezTo>
                  <a:cubicBezTo>
                    <a:pt x="3518" y="1728"/>
                    <a:pt x="3518" y="1723"/>
                    <a:pt x="3518" y="1718"/>
                  </a:cubicBezTo>
                  <a:lnTo>
                    <a:pt x="3518" y="703"/>
                  </a:lnTo>
                  <a:cubicBezTo>
                    <a:pt x="3513" y="655"/>
                    <a:pt x="3498" y="612"/>
                    <a:pt x="3469" y="578"/>
                  </a:cubicBezTo>
                  <a:lnTo>
                    <a:pt x="3479" y="568"/>
                  </a:lnTo>
                  <a:lnTo>
                    <a:pt x="3426" y="540"/>
                  </a:lnTo>
                  <a:cubicBezTo>
                    <a:pt x="3402" y="520"/>
                    <a:pt x="3373" y="511"/>
                    <a:pt x="3344" y="506"/>
                  </a:cubicBezTo>
                  <a:lnTo>
                    <a:pt x="3296" y="506"/>
                  </a:lnTo>
                  <a:cubicBezTo>
                    <a:pt x="3186" y="506"/>
                    <a:pt x="3099" y="597"/>
                    <a:pt x="3099" y="708"/>
                  </a:cubicBezTo>
                  <a:lnTo>
                    <a:pt x="3099" y="1141"/>
                  </a:lnTo>
                  <a:cubicBezTo>
                    <a:pt x="3099" y="1146"/>
                    <a:pt x="3099" y="1155"/>
                    <a:pt x="3099" y="1160"/>
                  </a:cubicBezTo>
                  <a:lnTo>
                    <a:pt x="3099" y="1165"/>
                  </a:lnTo>
                  <a:cubicBezTo>
                    <a:pt x="3094" y="1175"/>
                    <a:pt x="3094" y="1179"/>
                    <a:pt x="3094" y="1189"/>
                  </a:cubicBezTo>
                  <a:cubicBezTo>
                    <a:pt x="3089" y="1194"/>
                    <a:pt x="3089" y="1199"/>
                    <a:pt x="3084" y="1208"/>
                  </a:cubicBezTo>
                  <a:lnTo>
                    <a:pt x="3084" y="1213"/>
                  </a:lnTo>
                  <a:cubicBezTo>
                    <a:pt x="3084" y="1218"/>
                    <a:pt x="3080" y="1223"/>
                    <a:pt x="3075" y="1228"/>
                  </a:cubicBezTo>
                  <a:lnTo>
                    <a:pt x="3075" y="1232"/>
                  </a:lnTo>
                  <a:cubicBezTo>
                    <a:pt x="3070" y="1237"/>
                    <a:pt x="3070" y="1242"/>
                    <a:pt x="3065" y="1247"/>
                  </a:cubicBezTo>
                  <a:lnTo>
                    <a:pt x="3060" y="1252"/>
                  </a:lnTo>
                  <a:lnTo>
                    <a:pt x="3046" y="1266"/>
                  </a:lnTo>
                  <a:lnTo>
                    <a:pt x="3041" y="1271"/>
                  </a:lnTo>
                  <a:cubicBezTo>
                    <a:pt x="3036" y="1276"/>
                    <a:pt x="3032" y="1276"/>
                    <a:pt x="3027" y="1281"/>
                  </a:cubicBezTo>
                  <a:lnTo>
                    <a:pt x="3022" y="1281"/>
                  </a:lnTo>
                  <a:lnTo>
                    <a:pt x="3003" y="1290"/>
                  </a:lnTo>
                  <a:lnTo>
                    <a:pt x="2998" y="1290"/>
                  </a:lnTo>
                  <a:cubicBezTo>
                    <a:pt x="2974" y="1301"/>
                    <a:pt x="2950" y="1306"/>
                    <a:pt x="2927" y="1306"/>
                  </a:cubicBezTo>
                  <a:cubicBezTo>
                    <a:pt x="2836" y="1306"/>
                    <a:pt x="2757" y="1231"/>
                    <a:pt x="2757" y="1131"/>
                  </a:cubicBezTo>
                  <a:lnTo>
                    <a:pt x="2757" y="549"/>
                  </a:lnTo>
                  <a:cubicBezTo>
                    <a:pt x="2757" y="501"/>
                    <a:pt x="2743" y="458"/>
                    <a:pt x="2709" y="419"/>
                  </a:cubicBezTo>
                  <a:lnTo>
                    <a:pt x="2724" y="414"/>
                  </a:lnTo>
                  <a:lnTo>
                    <a:pt x="2671" y="386"/>
                  </a:lnTo>
                  <a:cubicBezTo>
                    <a:pt x="2642" y="366"/>
                    <a:pt x="2618" y="357"/>
                    <a:pt x="2584" y="352"/>
                  </a:cubicBezTo>
                  <a:lnTo>
                    <a:pt x="2536" y="352"/>
                  </a:lnTo>
                  <a:cubicBezTo>
                    <a:pt x="2464" y="352"/>
                    <a:pt x="2396" y="395"/>
                    <a:pt x="2363" y="463"/>
                  </a:cubicBezTo>
                  <a:lnTo>
                    <a:pt x="2358" y="472"/>
                  </a:lnTo>
                  <a:lnTo>
                    <a:pt x="2358" y="1030"/>
                  </a:lnTo>
                  <a:cubicBezTo>
                    <a:pt x="2358" y="1040"/>
                    <a:pt x="2358" y="1045"/>
                    <a:pt x="2358" y="1054"/>
                  </a:cubicBezTo>
                  <a:lnTo>
                    <a:pt x="2358" y="1059"/>
                  </a:lnTo>
                  <a:cubicBezTo>
                    <a:pt x="2353" y="1064"/>
                    <a:pt x="2353" y="1074"/>
                    <a:pt x="2353" y="1078"/>
                  </a:cubicBezTo>
                  <a:cubicBezTo>
                    <a:pt x="2348" y="1083"/>
                    <a:pt x="2348" y="1093"/>
                    <a:pt x="2343" y="1098"/>
                  </a:cubicBezTo>
                  <a:lnTo>
                    <a:pt x="2343" y="1103"/>
                  </a:lnTo>
                  <a:cubicBezTo>
                    <a:pt x="2343" y="1112"/>
                    <a:pt x="2339" y="1117"/>
                    <a:pt x="2334" y="1122"/>
                  </a:cubicBezTo>
                  <a:cubicBezTo>
                    <a:pt x="2329" y="1131"/>
                    <a:pt x="2324" y="1136"/>
                    <a:pt x="2319" y="1141"/>
                  </a:cubicBezTo>
                  <a:lnTo>
                    <a:pt x="2319" y="1146"/>
                  </a:lnTo>
                  <a:lnTo>
                    <a:pt x="2305" y="1155"/>
                  </a:lnTo>
                  <a:lnTo>
                    <a:pt x="2300" y="1160"/>
                  </a:lnTo>
                  <a:lnTo>
                    <a:pt x="2286" y="1175"/>
                  </a:lnTo>
                  <a:lnTo>
                    <a:pt x="2281" y="1175"/>
                  </a:lnTo>
                  <a:lnTo>
                    <a:pt x="2262" y="1184"/>
                  </a:lnTo>
                  <a:cubicBezTo>
                    <a:pt x="2240" y="1194"/>
                    <a:pt x="2217" y="1198"/>
                    <a:pt x="2195" y="1198"/>
                  </a:cubicBezTo>
                  <a:cubicBezTo>
                    <a:pt x="2103" y="1198"/>
                    <a:pt x="2021" y="1122"/>
                    <a:pt x="2021" y="1021"/>
                  </a:cubicBezTo>
                  <a:lnTo>
                    <a:pt x="2021" y="414"/>
                  </a:lnTo>
                  <a:cubicBezTo>
                    <a:pt x="2021" y="366"/>
                    <a:pt x="2002" y="318"/>
                    <a:pt x="1973" y="285"/>
                  </a:cubicBezTo>
                  <a:lnTo>
                    <a:pt x="1983" y="280"/>
                  </a:lnTo>
                  <a:lnTo>
                    <a:pt x="1930" y="246"/>
                  </a:lnTo>
                  <a:cubicBezTo>
                    <a:pt x="1906" y="232"/>
                    <a:pt x="1877" y="222"/>
                    <a:pt x="1848" y="217"/>
                  </a:cubicBezTo>
                  <a:lnTo>
                    <a:pt x="1800" y="217"/>
                  </a:lnTo>
                  <a:cubicBezTo>
                    <a:pt x="1728" y="217"/>
                    <a:pt x="1660" y="256"/>
                    <a:pt x="1626" y="323"/>
                  </a:cubicBezTo>
                  <a:lnTo>
                    <a:pt x="1622" y="333"/>
                  </a:lnTo>
                  <a:lnTo>
                    <a:pt x="1622" y="1030"/>
                  </a:lnTo>
                  <a:cubicBezTo>
                    <a:pt x="1622" y="1040"/>
                    <a:pt x="1622" y="1045"/>
                    <a:pt x="1622" y="1054"/>
                  </a:cubicBezTo>
                  <a:lnTo>
                    <a:pt x="1622" y="1059"/>
                  </a:lnTo>
                  <a:cubicBezTo>
                    <a:pt x="1622" y="1064"/>
                    <a:pt x="1617" y="1074"/>
                    <a:pt x="1617" y="1078"/>
                  </a:cubicBezTo>
                  <a:cubicBezTo>
                    <a:pt x="1612" y="1083"/>
                    <a:pt x="1612" y="1093"/>
                    <a:pt x="1607" y="1098"/>
                  </a:cubicBezTo>
                  <a:lnTo>
                    <a:pt x="1607" y="1103"/>
                  </a:lnTo>
                  <a:cubicBezTo>
                    <a:pt x="1607" y="1112"/>
                    <a:pt x="1602" y="1117"/>
                    <a:pt x="1598" y="1122"/>
                  </a:cubicBezTo>
                  <a:cubicBezTo>
                    <a:pt x="1598" y="1131"/>
                    <a:pt x="1593" y="1136"/>
                    <a:pt x="1588" y="1141"/>
                  </a:cubicBezTo>
                  <a:lnTo>
                    <a:pt x="1583" y="1146"/>
                  </a:lnTo>
                  <a:lnTo>
                    <a:pt x="1569" y="1155"/>
                  </a:lnTo>
                  <a:lnTo>
                    <a:pt x="1564" y="1160"/>
                  </a:lnTo>
                  <a:lnTo>
                    <a:pt x="1550" y="1175"/>
                  </a:lnTo>
                  <a:lnTo>
                    <a:pt x="1545" y="1175"/>
                  </a:lnTo>
                  <a:lnTo>
                    <a:pt x="1525" y="1184"/>
                  </a:lnTo>
                  <a:cubicBezTo>
                    <a:pt x="1503" y="1194"/>
                    <a:pt x="1481" y="1198"/>
                    <a:pt x="1459" y="1198"/>
                  </a:cubicBezTo>
                  <a:cubicBezTo>
                    <a:pt x="1367" y="1198"/>
                    <a:pt x="1285" y="1122"/>
                    <a:pt x="1285" y="1021"/>
                  </a:cubicBezTo>
                  <a:lnTo>
                    <a:pt x="1285" y="198"/>
                  </a:lnTo>
                  <a:cubicBezTo>
                    <a:pt x="1285" y="150"/>
                    <a:pt x="1270" y="106"/>
                    <a:pt x="1237" y="68"/>
                  </a:cubicBezTo>
                  <a:lnTo>
                    <a:pt x="1251" y="63"/>
                  </a:lnTo>
                  <a:lnTo>
                    <a:pt x="1198" y="34"/>
                  </a:lnTo>
                  <a:cubicBezTo>
                    <a:pt x="1174" y="15"/>
                    <a:pt x="1145" y="5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5502941" y="2010576"/>
              <a:ext cx="100346" cy="118837"/>
            </a:xfrm>
            <a:custGeom>
              <a:rect b="b" l="l" r="r" t="t"/>
              <a:pathLst>
                <a:path extrusionOk="0" h="4531" w="3826">
                  <a:moveTo>
                    <a:pt x="1515" y="0"/>
                  </a:moveTo>
                  <a:cubicBezTo>
                    <a:pt x="1479" y="0"/>
                    <a:pt x="1445" y="11"/>
                    <a:pt x="1415" y="31"/>
                  </a:cubicBezTo>
                  <a:cubicBezTo>
                    <a:pt x="1367" y="55"/>
                    <a:pt x="1338" y="98"/>
                    <a:pt x="1323" y="151"/>
                  </a:cubicBezTo>
                  <a:lnTo>
                    <a:pt x="939" y="1585"/>
                  </a:lnTo>
                  <a:cubicBezTo>
                    <a:pt x="934" y="1595"/>
                    <a:pt x="934" y="1604"/>
                    <a:pt x="929" y="1609"/>
                  </a:cubicBezTo>
                  <a:lnTo>
                    <a:pt x="929" y="1619"/>
                  </a:lnTo>
                  <a:cubicBezTo>
                    <a:pt x="924" y="1624"/>
                    <a:pt x="919" y="1633"/>
                    <a:pt x="914" y="1638"/>
                  </a:cubicBezTo>
                  <a:cubicBezTo>
                    <a:pt x="910" y="1643"/>
                    <a:pt x="905" y="1653"/>
                    <a:pt x="900" y="1657"/>
                  </a:cubicBezTo>
                  <a:lnTo>
                    <a:pt x="895" y="1662"/>
                  </a:lnTo>
                  <a:lnTo>
                    <a:pt x="881" y="1677"/>
                  </a:lnTo>
                  <a:lnTo>
                    <a:pt x="876" y="1681"/>
                  </a:lnTo>
                  <a:cubicBezTo>
                    <a:pt x="871" y="1686"/>
                    <a:pt x="866" y="1686"/>
                    <a:pt x="857" y="1691"/>
                  </a:cubicBezTo>
                  <a:lnTo>
                    <a:pt x="847" y="1696"/>
                  </a:lnTo>
                  <a:cubicBezTo>
                    <a:pt x="822" y="1709"/>
                    <a:pt x="795" y="1716"/>
                    <a:pt x="769" y="1716"/>
                  </a:cubicBezTo>
                  <a:cubicBezTo>
                    <a:pt x="700" y="1716"/>
                    <a:pt x="634" y="1673"/>
                    <a:pt x="607" y="1600"/>
                  </a:cubicBezTo>
                  <a:lnTo>
                    <a:pt x="602" y="1585"/>
                  </a:lnTo>
                  <a:lnTo>
                    <a:pt x="380" y="1494"/>
                  </a:lnTo>
                  <a:lnTo>
                    <a:pt x="149" y="1393"/>
                  </a:lnTo>
                  <a:lnTo>
                    <a:pt x="135" y="1441"/>
                  </a:lnTo>
                  <a:cubicBezTo>
                    <a:pt x="82" y="1624"/>
                    <a:pt x="44" y="1811"/>
                    <a:pt x="15" y="2004"/>
                  </a:cubicBezTo>
                  <a:cubicBezTo>
                    <a:pt x="5" y="2062"/>
                    <a:pt x="0" y="2119"/>
                    <a:pt x="5" y="2177"/>
                  </a:cubicBezTo>
                  <a:cubicBezTo>
                    <a:pt x="15" y="2687"/>
                    <a:pt x="409" y="3212"/>
                    <a:pt x="491" y="3322"/>
                  </a:cubicBezTo>
                  <a:lnTo>
                    <a:pt x="510" y="3342"/>
                  </a:lnTo>
                  <a:cubicBezTo>
                    <a:pt x="534" y="3370"/>
                    <a:pt x="549" y="3409"/>
                    <a:pt x="549" y="3452"/>
                  </a:cubicBezTo>
                  <a:lnTo>
                    <a:pt x="549" y="4530"/>
                  </a:lnTo>
                  <a:lnTo>
                    <a:pt x="2685" y="4530"/>
                  </a:lnTo>
                  <a:lnTo>
                    <a:pt x="2685" y="3827"/>
                  </a:lnTo>
                  <a:cubicBezTo>
                    <a:pt x="2685" y="3760"/>
                    <a:pt x="2724" y="3702"/>
                    <a:pt x="2781" y="3674"/>
                  </a:cubicBezTo>
                  <a:cubicBezTo>
                    <a:pt x="3344" y="3385"/>
                    <a:pt x="3484" y="2442"/>
                    <a:pt x="3484" y="2432"/>
                  </a:cubicBezTo>
                  <a:cubicBezTo>
                    <a:pt x="3489" y="2427"/>
                    <a:pt x="3489" y="2418"/>
                    <a:pt x="3489" y="2413"/>
                  </a:cubicBezTo>
                  <a:lnTo>
                    <a:pt x="3811" y="1253"/>
                  </a:lnTo>
                  <a:cubicBezTo>
                    <a:pt x="3826" y="1191"/>
                    <a:pt x="3806" y="1128"/>
                    <a:pt x="3763" y="1080"/>
                  </a:cubicBezTo>
                  <a:lnTo>
                    <a:pt x="3773" y="1075"/>
                  </a:lnTo>
                  <a:lnTo>
                    <a:pt x="3715" y="1042"/>
                  </a:lnTo>
                  <a:cubicBezTo>
                    <a:pt x="3696" y="1032"/>
                    <a:pt x="3676" y="1027"/>
                    <a:pt x="3657" y="1022"/>
                  </a:cubicBezTo>
                  <a:lnTo>
                    <a:pt x="3638" y="1017"/>
                  </a:lnTo>
                  <a:cubicBezTo>
                    <a:pt x="3621" y="1013"/>
                    <a:pt x="3603" y="1011"/>
                    <a:pt x="3587" y="1011"/>
                  </a:cubicBezTo>
                  <a:cubicBezTo>
                    <a:pt x="3496" y="1011"/>
                    <a:pt x="3418" y="1073"/>
                    <a:pt x="3397" y="1167"/>
                  </a:cubicBezTo>
                  <a:lnTo>
                    <a:pt x="3205" y="1768"/>
                  </a:lnTo>
                  <a:cubicBezTo>
                    <a:pt x="3205" y="1778"/>
                    <a:pt x="3200" y="1783"/>
                    <a:pt x="3195" y="1792"/>
                  </a:cubicBezTo>
                  <a:lnTo>
                    <a:pt x="3195" y="1802"/>
                  </a:lnTo>
                  <a:lnTo>
                    <a:pt x="3186" y="1811"/>
                  </a:lnTo>
                  <a:cubicBezTo>
                    <a:pt x="3166" y="1840"/>
                    <a:pt x="3142" y="1864"/>
                    <a:pt x="3109" y="1874"/>
                  </a:cubicBezTo>
                  <a:lnTo>
                    <a:pt x="3094" y="1884"/>
                  </a:lnTo>
                  <a:cubicBezTo>
                    <a:pt x="3077" y="1888"/>
                    <a:pt x="3059" y="1891"/>
                    <a:pt x="3041" y="1891"/>
                  </a:cubicBezTo>
                  <a:cubicBezTo>
                    <a:pt x="3023" y="1891"/>
                    <a:pt x="3005" y="1888"/>
                    <a:pt x="2988" y="1884"/>
                  </a:cubicBezTo>
                  <a:cubicBezTo>
                    <a:pt x="2897" y="1855"/>
                    <a:pt x="2849" y="1758"/>
                    <a:pt x="2878" y="1667"/>
                  </a:cubicBezTo>
                  <a:lnTo>
                    <a:pt x="3061" y="1080"/>
                  </a:lnTo>
                  <a:lnTo>
                    <a:pt x="3094" y="936"/>
                  </a:lnTo>
                  <a:cubicBezTo>
                    <a:pt x="3109" y="873"/>
                    <a:pt x="3094" y="806"/>
                    <a:pt x="3046" y="758"/>
                  </a:cubicBezTo>
                  <a:lnTo>
                    <a:pt x="3061" y="748"/>
                  </a:lnTo>
                  <a:lnTo>
                    <a:pt x="2993" y="714"/>
                  </a:lnTo>
                  <a:lnTo>
                    <a:pt x="2974" y="705"/>
                  </a:lnTo>
                  <a:lnTo>
                    <a:pt x="2950" y="700"/>
                  </a:lnTo>
                  <a:lnTo>
                    <a:pt x="2931" y="695"/>
                  </a:lnTo>
                  <a:cubicBezTo>
                    <a:pt x="2914" y="691"/>
                    <a:pt x="2897" y="689"/>
                    <a:pt x="2881" y="689"/>
                  </a:cubicBezTo>
                  <a:cubicBezTo>
                    <a:pt x="2818" y="689"/>
                    <a:pt x="2762" y="718"/>
                    <a:pt x="2724" y="767"/>
                  </a:cubicBezTo>
                  <a:lnTo>
                    <a:pt x="2719" y="777"/>
                  </a:lnTo>
                  <a:lnTo>
                    <a:pt x="2507" y="1489"/>
                  </a:lnTo>
                  <a:cubicBezTo>
                    <a:pt x="2502" y="1499"/>
                    <a:pt x="2502" y="1503"/>
                    <a:pt x="2498" y="1513"/>
                  </a:cubicBezTo>
                  <a:lnTo>
                    <a:pt x="2498" y="1518"/>
                  </a:lnTo>
                  <a:cubicBezTo>
                    <a:pt x="2493" y="1527"/>
                    <a:pt x="2493" y="1532"/>
                    <a:pt x="2488" y="1537"/>
                  </a:cubicBezTo>
                  <a:lnTo>
                    <a:pt x="2488" y="1542"/>
                  </a:lnTo>
                  <a:cubicBezTo>
                    <a:pt x="2483" y="1547"/>
                    <a:pt x="2478" y="1552"/>
                    <a:pt x="2474" y="1556"/>
                  </a:cubicBezTo>
                  <a:lnTo>
                    <a:pt x="2469" y="1566"/>
                  </a:lnTo>
                  <a:lnTo>
                    <a:pt x="2459" y="1571"/>
                  </a:lnTo>
                  <a:cubicBezTo>
                    <a:pt x="2445" y="1585"/>
                    <a:pt x="2430" y="1590"/>
                    <a:pt x="2416" y="1600"/>
                  </a:cubicBezTo>
                  <a:cubicBezTo>
                    <a:pt x="2392" y="1609"/>
                    <a:pt x="2372" y="1614"/>
                    <a:pt x="2348" y="1614"/>
                  </a:cubicBezTo>
                  <a:cubicBezTo>
                    <a:pt x="2233" y="1614"/>
                    <a:pt x="2146" y="1503"/>
                    <a:pt x="2180" y="1393"/>
                  </a:cubicBezTo>
                  <a:lnTo>
                    <a:pt x="2406" y="628"/>
                  </a:lnTo>
                  <a:cubicBezTo>
                    <a:pt x="2421" y="565"/>
                    <a:pt x="2406" y="498"/>
                    <a:pt x="2363" y="450"/>
                  </a:cubicBezTo>
                  <a:lnTo>
                    <a:pt x="2372" y="445"/>
                  </a:lnTo>
                  <a:lnTo>
                    <a:pt x="2315" y="416"/>
                  </a:lnTo>
                  <a:cubicBezTo>
                    <a:pt x="2300" y="406"/>
                    <a:pt x="2281" y="397"/>
                    <a:pt x="2262" y="392"/>
                  </a:cubicBezTo>
                  <a:lnTo>
                    <a:pt x="2238" y="387"/>
                  </a:lnTo>
                  <a:cubicBezTo>
                    <a:pt x="2223" y="383"/>
                    <a:pt x="2207" y="381"/>
                    <a:pt x="2192" y="381"/>
                  </a:cubicBezTo>
                  <a:cubicBezTo>
                    <a:pt x="2135" y="381"/>
                    <a:pt x="2079" y="409"/>
                    <a:pt x="2040" y="454"/>
                  </a:cubicBezTo>
                  <a:lnTo>
                    <a:pt x="2036" y="459"/>
                  </a:lnTo>
                  <a:lnTo>
                    <a:pt x="1785" y="1321"/>
                  </a:lnTo>
                  <a:cubicBezTo>
                    <a:pt x="1785" y="1330"/>
                    <a:pt x="1781" y="1335"/>
                    <a:pt x="1776" y="1345"/>
                  </a:cubicBezTo>
                  <a:lnTo>
                    <a:pt x="1776" y="1349"/>
                  </a:lnTo>
                  <a:cubicBezTo>
                    <a:pt x="1776" y="1354"/>
                    <a:pt x="1771" y="1364"/>
                    <a:pt x="1766" y="1369"/>
                  </a:cubicBezTo>
                  <a:lnTo>
                    <a:pt x="1761" y="1374"/>
                  </a:lnTo>
                  <a:cubicBezTo>
                    <a:pt x="1757" y="1378"/>
                    <a:pt x="1757" y="1383"/>
                    <a:pt x="1752" y="1388"/>
                  </a:cubicBezTo>
                  <a:lnTo>
                    <a:pt x="1742" y="1398"/>
                  </a:lnTo>
                  <a:lnTo>
                    <a:pt x="1737" y="1402"/>
                  </a:lnTo>
                  <a:cubicBezTo>
                    <a:pt x="1723" y="1412"/>
                    <a:pt x="1708" y="1422"/>
                    <a:pt x="1694" y="1431"/>
                  </a:cubicBezTo>
                  <a:lnTo>
                    <a:pt x="1680" y="1436"/>
                  </a:lnTo>
                  <a:cubicBezTo>
                    <a:pt x="1660" y="1441"/>
                    <a:pt x="1641" y="1446"/>
                    <a:pt x="1622" y="1446"/>
                  </a:cubicBezTo>
                  <a:cubicBezTo>
                    <a:pt x="1506" y="1446"/>
                    <a:pt x="1425" y="1335"/>
                    <a:pt x="1453" y="1224"/>
                  </a:cubicBezTo>
                  <a:lnTo>
                    <a:pt x="1708" y="339"/>
                  </a:lnTo>
                  <a:lnTo>
                    <a:pt x="1732" y="248"/>
                  </a:lnTo>
                  <a:cubicBezTo>
                    <a:pt x="1742" y="195"/>
                    <a:pt x="1737" y="142"/>
                    <a:pt x="1708" y="98"/>
                  </a:cubicBezTo>
                  <a:cubicBezTo>
                    <a:pt x="1699" y="89"/>
                    <a:pt x="1694" y="79"/>
                    <a:pt x="1684" y="70"/>
                  </a:cubicBezTo>
                  <a:lnTo>
                    <a:pt x="1699" y="65"/>
                  </a:lnTo>
                  <a:lnTo>
                    <a:pt x="1641" y="31"/>
                  </a:lnTo>
                  <a:cubicBezTo>
                    <a:pt x="1622" y="21"/>
                    <a:pt x="1603" y="17"/>
                    <a:pt x="1583" y="12"/>
                  </a:cubicBezTo>
                  <a:lnTo>
                    <a:pt x="1564" y="7"/>
                  </a:lnTo>
                  <a:cubicBezTo>
                    <a:pt x="1548" y="3"/>
                    <a:pt x="1531" y="0"/>
                    <a:pt x="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5617529" y="2121938"/>
              <a:ext cx="93160" cy="103625"/>
            </a:xfrm>
            <a:custGeom>
              <a:rect b="b" l="l" r="r" t="t"/>
              <a:pathLst>
                <a:path extrusionOk="0" h="3951" w="3552">
                  <a:moveTo>
                    <a:pt x="1040" y="0"/>
                  </a:moveTo>
                  <a:cubicBezTo>
                    <a:pt x="929" y="0"/>
                    <a:pt x="842" y="87"/>
                    <a:pt x="842" y="197"/>
                  </a:cubicBezTo>
                  <a:lnTo>
                    <a:pt x="842" y="1492"/>
                  </a:lnTo>
                  <a:cubicBezTo>
                    <a:pt x="842" y="1497"/>
                    <a:pt x="842" y="1506"/>
                    <a:pt x="842" y="1516"/>
                  </a:cubicBezTo>
                  <a:lnTo>
                    <a:pt x="842" y="1521"/>
                  </a:lnTo>
                  <a:cubicBezTo>
                    <a:pt x="838" y="1525"/>
                    <a:pt x="838" y="1530"/>
                    <a:pt x="838" y="1540"/>
                  </a:cubicBezTo>
                  <a:cubicBezTo>
                    <a:pt x="833" y="1545"/>
                    <a:pt x="833" y="1554"/>
                    <a:pt x="828" y="1559"/>
                  </a:cubicBezTo>
                  <a:lnTo>
                    <a:pt x="828" y="1564"/>
                  </a:lnTo>
                  <a:cubicBezTo>
                    <a:pt x="828" y="1569"/>
                    <a:pt x="823" y="1574"/>
                    <a:pt x="818" y="1578"/>
                  </a:cubicBezTo>
                  <a:lnTo>
                    <a:pt x="818" y="1583"/>
                  </a:lnTo>
                  <a:cubicBezTo>
                    <a:pt x="814" y="1588"/>
                    <a:pt x="814" y="1598"/>
                    <a:pt x="809" y="1602"/>
                  </a:cubicBezTo>
                  <a:lnTo>
                    <a:pt x="804" y="1607"/>
                  </a:lnTo>
                  <a:lnTo>
                    <a:pt x="789" y="1617"/>
                  </a:lnTo>
                  <a:lnTo>
                    <a:pt x="785" y="1622"/>
                  </a:lnTo>
                  <a:lnTo>
                    <a:pt x="770" y="1631"/>
                  </a:lnTo>
                  <a:lnTo>
                    <a:pt x="765" y="1631"/>
                  </a:lnTo>
                  <a:lnTo>
                    <a:pt x="746" y="1641"/>
                  </a:lnTo>
                  <a:cubicBezTo>
                    <a:pt x="722" y="1652"/>
                    <a:pt x="698" y="1657"/>
                    <a:pt x="675" y="1657"/>
                  </a:cubicBezTo>
                  <a:cubicBezTo>
                    <a:pt x="585" y="1657"/>
                    <a:pt x="506" y="1582"/>
                    <a:pt x="506" y="1482"/>
                  </a:cubicBezTo>
                  <a:lnTo>
                    <a:pt x="506" y="1217"/>
                  </a:lnTo>
                  <a:lnTo>
                    <a:pt x="708" y="1179"/>
                  </a:lnTo>
                  <a:lnTo>
                    <a:pt x="443" y="1145"/>
                  </a:lnTo>
                  <a:lnTo>
                    <a:pt x="395" y="1140"/>
                  </a:lnTo>
                  <a:lnTo>
                    <a:pt x="260" y="1140"/>
                  </a:lnTo>
                  <a:lnTo>
                    <a:pt x="236" y="1145"/>
                  </a:lnTo>
                  <a:lnTo>
                    <a:pt x="222" y="1150"/>
                  </a:lnTo>
                  <a:lnTo>
                    <a:pt x="207" y="1155"/>
                  </a:lnTo>
                  <a:lnTo>
                    <a:pt x="188" y="1165"/>
                  </a:lnTo>
                  <a:lnTo>
                    <a:pt x="178" y="1169"/>
                  </a:lnTo>
                  <a:cubicBezTo>
                    <a:pt x="169" y="1174"/>
                    <a:pt x="159" y="1179"/>
                    <a:pt x="154" y="1184"/>
                  </a:cubicBezTo>
                  <a:cubicBezTo>
                    <a:pt x="0" y="1314"/>
                    <a:pt x="24" y="1732"/>
                    <a:pt x="48" y="2103"/>
                  </a:cubicBezTo>
                  <a:cubicBezTo>
                    <a:pt x="87" y="2728"/>
                    <a:pt x="833" y="3287"/>
                    <a:pt x="838" y="3291"/>
                  </a:cubicBezTo>
                  <a:cubicBezTo>
                    <a:pt x="881" y="3325"/>
                    <a:pt x="910" y="3378"/>
                    <a:pt x="910" y="3431"/>
                  </a:cubicBezTo>
                  <a:lnTo>
                    <a:pt x="910" y="3951"/>
                  </a:lnTo>
                  <a:lnTo>
                    <a:pt x="3065" y="3951"/>
                  </a:lnTo>
                  <a:lnTo>
                    <a:pt x="3065" y="3229"/>
                  </a:lnTo>
                  <a:cubicBezTo>
                    <a:pt x="3065" y="3181"/>
                    <a:pt x="3089" y="3133"/>
                    <a:pt x="3128" y="3099"/>
                  </a:cubicBezTo>
                  <a:cubicBezTo>
                    <a:pt x="3532" y="2757"/>
                    <a:pt x="3551" y="1997"/>
                    <a:pt x="3527" y="1732"/>
                  </a:cubicBezTo>
                  <a:cubicBezTo>
                    <a:pt x="3518" y="1728"/>
                    <a:pt x="3508" y="1723"/>
                    <a:pt x="3503" y="1713"/>
                  </a:cubicBezTo>
                  <a:lnTo>
                    <a:pt x="3503" y="698"/>
                  </a:lnTo>
                  <a:cubicBezTo>
                    <a:pt x="3503" y="655"/>
                    <a:pt x="3484" y="606"/>
                    <a:pt x="3455" y="573"/>
                  </a:cubicBezTo>
                  <a:lnTo>
                    <a:pt x="3470" y="568"/>
                  </a:lnTo>
                  <a:lnTo>
                    <a:pt x="3417" y="534"/>
                  </a:lnTo>
                  <a:cubicBezTo>
                    <a:pt x="3393" y="520"/>
                    <a:pt x="3364" y="510"/>
                    <a:pt x="3330" y="505"/>
                  </a:cubicBezTo>
                  <a:lnTo>
                    <a:pt x="3282" y="505"/>
                  </a:lnTo>
                  <a:cubicBezTo>
                    <a:pt x="3176" y="505"/>
                    <a:pt x="3085" y="592"/>
                    <a:pt x="3085" y="703"/>
                  </a:cubicBezTo>
                  <a:lnTo>
                    <a:pt x="3085" y="1136"/>
                  </a:lnTo>
                  <a:cubicBezTo>
                    <a:pt x="3085" y="1145"/>
                    <a:pt x="3085" y="1150"/>
                    <a:pt x="3085" y="1160"/>
                  </a:cubicBezTo>
                  <a:lnTo>
                    <a:pt x="3085" y="1165"/>
                  </a:lnTo>
                  <a:cubicBezTo>
                    <a:pt x="3085" y="1169"/>
                    <a:pt x="3085" y="1179"/>
                    <a:pt x="3080" y="1184"/>
                  </a:cubicBezTo>
                  <a:cubicBezTo>
                    <a:pt x="3080" y="1189"/>
                    <a:pt x="3075" y="1198"/>
                    <a:pt x="3075" y="1203"/>
                  </a:cubicBezTo>
                  <a:lnTo>
                    <a:pt x="3075" y="1208"/>
                  </a:lnTo>
                  <a:cubicBezTo>
                    <a:pt x="3070" y="1213"/>
                    <a:pt x="3065" y="1222"/>
                    <a:pt x="3065" y="1227"/>
                  </a:cubicBezTo>
                  <a:cubicBezTo>
                    <a:pt x="3061" y="1237"/>
                    <a:pt x="3056" y="1242"/>
                    <a:pt x="3051" y="1246"/>
                  </a:cubicBezTo>
                  <a:lnTo>
                    <a:pt x="3046" y="1251"/>
                  </a:lnTo>
                  <a:lnTo>
                    <a:pt x="3037" y="1261"/>
                  </a:lnTo>
                  <a:lnTo>
                    <a:pt x="3032" y="1266"/>
                  </a:lnTo>
                  <a:cubicBezTo>
                    <a:pt x="3027" y="1270"/>
                    <a:pt x="3022" y="1275"/>
                    <a:pt x="3012" y="1280"/>
                  </a:cubicBezTo>
                  <a:lnTo>
                    <a:pt x="3008" y="1280"/>
                  </a:lnTo>
                  <a:lnTo>
                    <a:pt x="2988" y="1290"/>
                  </a:lnTo>
                  <a:lnTo>
                    <a:pt x="2979" y="1290"/>
                  </a:lnTo>
                  <a:cubicBezTo>
                    <a:pt x="2956" y="1299"/>
                    <a:pt x="2932" y="1304"/>
                    <a:pt x="2910" y="1304"/>
                  </a:cubicBezTo>
                  <a:cubicBezTo>
                    <a:pt x="2817" y="1304"/>
                    <a:pt x="2734" y="1231"/>
                    <a:pt x="2738" y="1131"/>
                  </a:cubicBezTo>
                  <a:lnTo>
                    <a:pt x="2738" y="549"/>
                  </a:lnTo>
                  <a:cubicBezTo>
                    <a:pt x="2733" y="501"/>
                    <a:pt x="2719" y="452"/>
                    <a:pt x="2690" y="419"/>
                  </a:cubicBezTo>
                  <a:lnTo>
                    <a:pt x="2700" y="414"/>
                  </a:lnTo>
                  <a:lnTo>
                    <a:pt x="2647" y="380"/>
                  </a:lnTo>
                  <a:cubicBezTo>
                    <a:pt x="2623" y="366"/>
                    <a:pt x="2594" y="356"/>
                    <a:pt x="2565" y="351"/>
                  </a:cubicBezTo>
                  <a:lnTo>
                    <a:pt x="2517" y="351"/>
                  </a:lnTo>
                  <a:cubicBezTo>
                    <a:pt x="2440" y="351"/>
                    <a:pt x="2373" y="395"/>
                    <a:pt x="2339" y="457"/>
                  </a:cubicBezTo>
                  <a:lnTo>
                    <a:pt x="2334" y="467"/>
                  </a:lnTo>
                  <a:lnTo>
                    <a:pt x="2334" y="1025"/>
                  </a:lnTo>
                  <a:cubicBezTo>
                    <a:pt x="2334" y="1035"/>
                    <a:pt x="2334" y="1039"/>
                    <a:pt x="2334" y="1049"/>
                  </a:cubicBezTo>
                  <a:lnTo>
                    <a:pt x="2334" y="1054"/>
                  </a:lnTo>
                  <a:cubicBezTo>
                    <a:pt x="2334" y="1059"/>
                    <a:pt x="2329" y="1068"/>
                    <a:pt x="2329" y="1073"/>
                  </a:cubicBezTo>
                  <a:cubicBezTo>
                    <a:pt x="2329" y="1078"/>
                    <a:pt x="2324" y="1088"/>
                    <a:pt x="2324" y="1092"/>
                  </a:cubicBezTo>
                  <a:lnTo>
                    <a:pt x="2324" y="1097"/>
                  </a:lnTo>
                  <a:cubicBezTo>
                    <a:pt x="2320" y="1102"/>
                    <a:pt x="2315" y="1112"/>
                    <a:pt x="2315" y="1116"/>
                  </a:cubicBezTo>
                  <a:cubicBezTo>
                    <a:pt x="2310" y="1126"/>
                    <a:pt x="2305" y="1131"/>
                    <a:pt x="2300" y="1136"/>
                  </a:cubicBezTo>
                  <a:lnTo>
                    <a:pt x="2296" y="1140"/>
                  </a:lnTo>
                  <a:lnTo>
                    <a:pt x="2281" y="1150"/>
                  </a:lnTo>
                  <a:lnTo>
                    <a:pt x="2281" y="1155"/>
                  </a:lnTo>
                  <a:cubicBezTo>
                    <a:pt x="2276" y="1160"/>
                    <a:pt x="2267" y="1165"/>
                    <a:pt x="2262" y="1169"/>
                  </a:cubicBezTo>
                  <a:lnTo>
                    <a:pt x="2257" y="1169"/>
                  </a:lnTo>
                  <a:lnTo>
                    <a:pt x="2238" y="1179"/>
                  </a:lnTo>
                  <a:lnTo>
                    <a:pt x="2233" y="1179"/>
                  </a:lnTo>
                  <a:cubicBezTo>
                    <a:pt x="2211" y="1189"/>
                    <a:pt x="2188" y="1193"/>
                    <a:pt x="2166" y="1193"/>
                  </a:cubicBezTo>
                  <a:cubicBezTo>
                    <a:pt x="2076" y="1193"/>
                    <a:pt x="1992" y="1121"/>
                    <a:pt x="1992" y="1020"/>
                  </a:cubicBezTo>
                  <a:lnTo>
                    <a:pt x="1992" y="409"/>
                  </a:lnTo>
                  <a:cubicBezTo>
                    <a:pt x="1992" y="361"/>
                    <a:pt x="1978" y="318"/>
                    <a:pt x="1949" y="279"/>
                  </a:cubicBezTo>
                  <a:lnTo>
                    <a:pt x="1959" y="274"/>
                  </a:lnTo>
                  <a:lnTo>
                    <a:pt x="1906" y="246"/>
                  </a:lnTo>
                  <a:cubicBezTo>
                    <a:pt x="1882" y="226"/>
                    <a:pt x="1853" y="217"/>
                    <a:pt x="1824" y="212"/>
                  </a:cubicBezTo>
                  <a:lnTo>
                    <a:pt x="1776" y="212"/>
                  </a:lnTo>
                  <a:cubicBezTo>
                    <a:pt x="1704" y="212"/>
                    <a:pt x="1636" y="255"/>
                    <a:pt x="1598" y="318"/>
                  </a:cubicBezTo>
                  <a:lnTo>
                    <a:pt x="1593" y="327"/>
                  </a:lnTo>
                  <a:lnTo>
                    <a:pt x="1593" y="1030"/>
                  </a:lnTo>
                  <a:cubicBezTo>
                    <a:pt x="1593" y="1035"/>
                    <a:pt x="1593" y="1044"/>
                    <a:pt x="1593" y="1054"/>
                  </a:cubicBezTo>
                  <a:lnTo>
                    <a:pt x="1593" y="1059"/>
                  </a:lnTo>
                  <a:cubicBezTo>
                    <a:pt x="1593" y="1064"/>
                    <a:pt x="1593" y="1073"/>
                    <a:pt x="1588" y="1078"/>
                  </a:cubicBezTo>
                  <a:cubicBezTo>
                    <a:pt x="1588" y="1083"/>
                    <a:pt x="1588" y="1092"/>
                    <a:pt x="1583" y="1097"/>
                  </a:cubicBezTo>
                  <a:lnTo>
                    <a:pt x="1583" y="1102"/>
                  </a:lnTo>
                  <a:cubicBezTo>
                    <a:pt x="1579" y="1107"/>
                    <a:pt x="1579" y="1112"/>
                    <a:pt x="1574" y="1121"/>
                  </a:cubicBezTo>
                  <a:cubicBezTo>
                    <a:pt x="1569" y="1126"/>
                    <a:pt x="1564" y="1136"/>
                    <a:pt x="1559" y="1140"/>
                  </a:cubicBezTo>
                  <a:lnTo>
                    <a:pt x="1555" y="1145"/>
                  </a:lnTo>
                  <a:lnTo>
                    <a:pt x="1545" y="1155"/>
                  </a:lnTo>
                  <a:lnTo>
                    <a:pt x="1540" y="1160"/>
                  </a:lnTo>
                  <a:lnTo>
                    <a:pt x="1521" y="1174"/>
                  </a:lnTo>
                  <a:lnTo>
                    <a:pt x="1516" y="1174"/>
                  </a:lnTo>
                  <a:lnTo>
                    <a:pt x="1502" y="1184"/>
                  </a:lnTo>
                  <a:cubicBezTo>
                    <a:pt x="1479" y="1193"/>
                    <a:pt x="1457" y="1197"/>
                    <a:pt x="1435" y="1197"/>
                  </a:cubicBezTo>
                  <a:cubicBezTo>
                    <a:pt x="1343" y="1197"/>
                    <a:pt x="1261" y="1121"/>
                    <a:pt x="1261" y="1020"/>
                  </a:cubicBezTo>
                  <a:lnTo>
                    <a:pt x="1261" y="193"/>
                  </a:lnTo>
                  <a:cubicBezTo>
                    <a:pt x="1261" y="144"/>
                    <a:pt x="1242" y="101"/>
                    <a:pt x="1213" y="67"/>
                  </a:cubicBezTo>
                  <a:lnTo>
                    <a:pt x="1223" y="58"/>
                  </a:lnTo>
                  <a:lnTo>
                    <a:pt x="1170" y="29"/>
                  </a:lnTo>
                  <a:cubicBezTo>
                    <a:pt x="1146" y="15"/>
                    <a:pt x="1117" y="0"/>
                    <a:pt x="1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5370047" y="2183258"/>
              <a:ext cx="29821" cy="73726"/>
            </a:xfrm>
            <a:custGeom>
              <a:rect b="b" l="l" r="r" t="t"/>
              <a:pathLst>
                <a:path extrusionOk="0" h="2811" w="1137">
                  <a:moveTo>
                    <a:pt x="256" y="1"/>
                  </a:moveTo>
                  <a:lnTo>
                    <a:pt x="236" y="5"/>
                  </a:lnTo>
                  <a:lnTo>
                    <a:pt x="222" y="10"/>
                  </a:lnTo>
                  <a:lnTo>
                    <a:pt x="203" y="15"/>
                  </a:lnTo>
                  <a:lnTo>
                    <a:pt x="188" y="20"/>
                  </a:lnTo>
                  <a:lnTo>
                    <a:pt x="174" y="25"/>
                  </a:lnTo>
                  <a:cubicBezTo>
                    <a:pt x="169" y="29"/>
                    <a:pt x="159" y="39"/>
                    <a:pt x="150" y="44"/>
                  </a:cubicBezTo>
                  <a:cubicBezTo>
                    <a:pt x="1" y="169"/>
                    <a:pt x="25" y="592"/>
                    <a:pt x="49" y="963"/>
                  </a:cubicBezTo>
                  <a:cubicBezTo>
                    <a:pt x="77" y="1483"/>
                    <a:pt x="631" y="1997"/>
                    <a:pt x="838" y="2151"/>
                  </a:cubicBezTo>
                  <a:cubicBezTo>
                    <a:pt x="881" y="2185"/>
                    <a:pt x="905" y="2233"/>
                    <a:pt x="905" y="2291"/>
                  </a:cubicBezTo>
                  <a:lnTo>
                    <a:pt x="905" y="2811"/>
                  </a:lnTo>
                  <a:lnTo>
                    <a:pt x="1136" y="2811"/>
                  </a:lnTo>
                  <a:lnTo>
                    <a:pt x="1136" y="2291"/>
                  </a:lnTo>
                  <a:cubicBezTo>
                    <a:pt x="1136" y="2238"/>
                    <a:pt x="1107" y="2185"/>
                    <a:pt x="1064" y="2156"/>
                  </a:cubicBezTo>
                  <a:cubicBezTo>
                    <a:pt x="857" y="1997"/>
                    <a:pt x="308" y="1483"/>
                    <a:pt x="275" y="963"/>
                  </a:cubicBezTo>
                  <a:cubicBezTo>
                    <a:pt x="256" y="592"/>
                    <a:pt x="227" y="174"/>
                    <a:pt x="381" y="49"/>
                  </a:cubicBezTo>
                  <a:cubicBezTo>
                    <a:pt x="385" y="39"/>
                    <a:pt x="395" y="34"/>
                    <a:pt x="405" y="29"/>
                  </a:cubicBezTo>
                  <a:lnTo>
                    <a:pt x="414" y="25"/>
                  </a:lnTo>
                  <a:lnTo>
                    <a:pt x="434" y="15"/>
                  </a:lnTo>
                  <a:lnTo>
                    <a:pt x="448" y="10"/>
                  </a:lnTo>
                  <a:lnTo>
                    <a:pt x="462" y="5"/>
                  </a:lnTo>
                  <a:lnTo>
                    <a:pt x="438" y="5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5450067" y="2166604"/>
              <a:ext cx="9730" cy="20851"/>
            </a:xfrm>
            <a:custGeom>
              <a:rect b="b" l="l" r="r" t="t"/>
              <a:pathLst>
                <a:path extrusionOk="0" h="795" w="371">
                  <a:moveTo>
                    <a:pt x="246" y="0"/>
                  </a:moveTo>
                  <a:cubicBezTo>
                    <a:pt x="135" y="0"/>
                    <a:pt x="48" y="87"/>
                    <a:pt x="48" y="198"/>
                  </a:cubicBezTo>
                  <a:lnTo>
                    <a:pt x="48" y="631"/>
                  </a:lnTo>
                  <a:cubicBezTo>
                    <a:pt x="48" y="636"/>
                    <a:pt x="48" y="645"/>
                    <a:pt x="48" y="655"/>
                  </a:cubicBezTo>
                  <a:lnTo>
                    <a:pt x="48" y="660"/>
                  </a:lnTo>
                  <a:cubicBezTo>
                    <a:pt x="48" y="664"/>
                    <a:pt x="43" y="669"/>
                    <a:pt x="43" y="679"/>
                  </a:cubicBezTo>
                  <a:cubicBezTo>
                    <a:pt x="43" y="684"/>
                    <a:pt x="39" y="693"/>
                    <a:pt x="34" y="698"/>
                  </a:cubicBezTo>
                  <a:lnTo>
                    <a:pt x="34" y="703"/>
                  </a:lnTo>
                  <a:cubicBezTo>
                    <a:pt x="34" y="708"/>
                    <a:pt x="29" y="713"/>
                    <a:pt x="29" y="717"/>
                  </a:cubicBezTo>
                  <a:lnTo>
                    <a:pt x="29" y="722"/>
                  </a:lnTo>
                  <a:cubicBezTo>
                    <a:pt x="24" y="727"/>
                    <a:pt x="19" y="737"/>
                    <a:pt x="15" y="741"/>
                  </a:cubicBezTo>
                  <a:lnTo>
                    <a:pt x="10" y="746"/>
                  </a:lnTo>
                  <a:lnTo>
                    <a:pt x="0" y="756"/>
                  </a:lnTo>
                  <a:cubicBezTo>
                    <a:pt x="29" y="780"/>
                    <a:pt x="72" y="794"/>
                    <a:pt x="111" y="794"/>
                  </a:cubicBezTo>
                  <a:cubicBezTo>
                    <a:pt x="135" y="794"/>
                    <a:pt x="159" y="790"/>
                    <a:pt x="178" y="780"/>
                  </a:cubicBezTo>
                  <a:lnTo>
                    <a:pt x="183" y="780"/>
                  </a:lnTo>
                  <a:lnTo>
                    <a:pt x="202" y="770"/>
                  </a:lnTo>
                  <a:lnTo>
                    <a:pt x="207" y="770"/>
                  </a:lnTo>
                  <a:cubicBezTo>
                    <a:pt x="212" y="766"/>
                    <a:pt x="217" y="761"/>
                    <a:pt x="226" y="761"/>
                  </a:cubicBezTo>
                  <a:lnTo>
                    <a:pt x="226" y="756"/>
                  </a:lnTo>
                  <a:lnTo>
                    <a:pt x="241" y="741"/>
                  </a:lnTo>
                  <a:lnTo>
                    <a:pt x="246" y="737"/>
                  </a:lnTo>
                  <a:cubicBezTo>
                    <a:pt x="250" y="732"/>
                    <a:pt x="255" y="727"/>
                    <a:pt x="255" y="722"/>
                  </a:cubicBezTo>
                  <a:lnTo>
                    <a:pt x="255" y="717"/>
                  </a:lnTo>
                  <a:cubicBezTo>
                    <a:pt x="260" y="713"/>
                    <a:pt x="265" y="708"/>
                    <a:pt x="265" y="703"/>
                  </a:cubicBezTo>
                  <a:lnTo>
                    <a:pt x="265" y="698"/>
                  </a:lnTo>
                  <a:cubicBezTo>
                    <a:pt x="270" y="689"/>
                    <a:pt x="270" y="684"/>
                    <a:pt x="274" y="674"/>
                  </a:cubicBezTo>
                  <a:cubicBezTo>
                    <a:pt x="274" y="669"/>
                    <a:pt x="279" y="664"/>
                    <a:pt x="279" y="655"/>
                  </a:cubicBezTo>
                  <a:lnTo>
                    <a:pt x="279" y="650"/>
                  </a:lnTo>
                  <a:cubicBezTo>
                    <a:pt x="279" y="645"/>
                    <a:pt x="279" y="636"/>
                    <a:pt x="279" y="626"/>
                  </a:cubicBezTo>
                  <a:lnTo>
                    <a:pt x="279" y="193"/>
                  </a:lnTo>
                  <a:cubicBezTo>
                    <a:pt x="279" y="126"/>
                    <a:pt x="313" y="63"/>
                    <a:pt x="371" y="25"/>
                  </a:cubicBezTo>
                  <a:cubicBezTo>
                    <a:pt x="347" y="10"/>
                    <a:pt x="323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5430239" y="2162696"/>
              <a:ext cx="9494" cy="21979"/>
            </a:xfrm>
            <a:custGeom>
              <a:rect b="b" l="l" r="r" t="t"/>
              <a:pathLst>
                <a:path extrusionOk="0" h="838" w="362">
                  <a:moveTo>
                    <a:pt x="236" y="0"/>
                  </a:moveTo>
                  <a:cubicBezTo>
                    <a:pt x="159" y="0"/>
                    <a:pt x="92" y="44"/>
                    <a:pt x="58" y="106"/>
                  </a:cubicBezTo>
                  <a:lnTo>
                    <a:pt x="54" y="116"/>
                  </a:lnTo>
                  <a:lnTo>
                    <a:pt x="54" y="664"/>
                  </a:lnTo>
                  <a:cubicBezTo>
                    <a:pt x="54" y="674"/>
                    <a:pt x="54" y="679"/>
                    <a:pt x="54" y="688"/>
                  </a:cubicBezTo>
                  <a:lnTo>
                    <a:pt x="54" y="693"/>
                  </a:lnTo>
                  <a:cubicBezTo>
                    <a:pt x="54" y="698"/>
                    <a:pt x="49" y="708"/>
                    <a:pt x="49" y="712"/>
                  </a:cubicBezTo>
                  <a:cubicBezTo>
                    <a:pt x="49" y="717"/>
                    <a:pt x="44" y="727"/>
                    <a:pt x="39" y="732"/>
                  </a:cubicBezTo>
                  <a:lnTo>
                    <a:pt x="39" y="737"/>
                  </a:lnTo>
                  <a:cubicBezTo>
                    <a:pt x="39" y="746"/>
                    <a:pt x="34" y="751"/>
                    <a:pt x="34" y="756"/>
                  </a:cubicBezTo>
                  <a:cubicBezTo>
                    <a:pt x="30" y="765"/>
                    <a:pt x="25" y="770"/>
                    <a:pt x="20" y="775"/>
                  </a:cubicBezTo>
                  <a:lnTo>
                    <a:pt x="15" y="780"/>
                  </a:lnTo>
                  <a:lnTo>
                    <a:pt x="1" y="789"/>
                  </a:lnTo>
                  <a:cubicBezTo>
                    <a:pt x="34" y="818"/>
                    <a:pt x="78" y="838"/>
                    <a:pt x="121" y="838"/>
                  </a:cubicBezTo>
                  <a:cubicBezTo>
                    <a:pt x="145" y="838"/>
                    <a:pt x="164" y="833"/>
                    <a:pt x="188" y="823"/>
                  </a:cubicBezTo>
                  <a:lnTo>
                    <a:pt x="208" y="813"/>
                  </a:lnTo>
                  <a:lnTo>
                    <a:pt x="212" y="813"/>
                  </a:lnTo>
                  <a:lnTo>
                    <a:pt x="227" y="804"/>
                  </a:lnTo>
                  <a:lnTo>
                    <a:pt x="232" y="799"/>
                  </a:lnTo>
                  <a:lnTo>
                    <a:pt x="246" y="785"/>
                  </a:lnTo>
                  <a:lnTo>
                    <a:pt x="251" y="785"/>
                  </a:lnTo>
                  <a:cubicBezTo>
                    <a:pt x="251" y="775"/>
                    <a:pt x="256" y="770"/>
                    <a:pt x="261" y="765"/>
                  </a:cubicBezTo>
                  <a:lnTo>
                    <a:pt x="261" y="761"/>
                  </a:lnTo>
                  <a:cubicBezTo>
                    <a:pt x="265" y="756"/>
                    <a:pt x="270" y="751"/>
                    <a:pt x="270" y="746"/>
                  </a:cubicBezTo>
                  <a:lnTo>
                    <a:pt x="270" y="741"/>
                  </a:lnTo>
                  <a:cubicBezTo>
                    <a:pt x="275" y="737"/>
                    <a:pt x="275" y="727"/>
                    <a:pt x="280" y="722"/>
                  </a:cubicBezTo>
                  <a:cubicBezTo>
                    <a:pt x="280" y="712"/>
                    <a:pt x="280" y="708"/>
                    <a:pt x="285" y="703"/>
                  </a:cubicBezTo>
                  <a:lnTo>
                    <a:pt x="285" y="693"/>
                  </a:lnTo>
                  <a:cubicBezTo>
                    <a:pt x="285" y="688"/>
                    <a:pt x="285" y="679"/>
                    <a:pt x="285" y="674"/>
                  </a:cubicBezTo>
                  <a:lnTo>
                    <a:pt x="285" y="116"/>
                  </a:lnTo>
                  <a:lnTo>
                    <a:pt x="289" y="106"/>
                  </a:lnTo>
                  <a:cubicBezTo>
                    <a:pt x="304" y="72"/>
                    <a:pt x="328" y="48"/>
                    <a:pt x="362" y="29"/>
                  </a:cubicBezTo>
                  <a:cubicBezTo>
                    <a:pt x="338" y="15"/>
                    <a:pt x="309" y="5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5410804" y="2158788"/>
              <a:ext cx="9363" cy="25887"/>
            </a:xfrm>
            <a:custGeom>
              <a:rect b="b" l="l" r="r" t="t"/>
              <a:pathLst>
                <a:path extrusionOk="0" h="987" w="357">
                  <a:moveTo>
                    <a:pt x="227" y="0"/>
                  </a:moveTo>
                  <a:cubicBezTo>
                    <a:pt x="155" y="0"/>
                    <a:pt x="87" y="39"/>
                    <a:pt x="54" y="106"/>
                  </a:cubicBezTo>
                  <a:lnTo>
                    <a:pt x="49" y="116"/>
                  </a:lnTo>
                  <a:lnTo>
                    <a:pt x="49" y="813"/>
                  </a:lnTo>
                  <a:cubicBezTo>
                    <a:pt x="49" y="823"/>
                    <a:pt x="49" y="828"/>
                    <a:pt x="49" y="837"/>
                  </a:cubicBezTo>
                  <a:lnTo>
                    <a:pt x="49" y="842"/>
                  </a:lnTo>
                  <a:cubicBezTo>
                    <a:pt x="49" y="847"/>
                    <a:pt x="49" y="857"/>
                    <a:pt x="44" y="861"/>
                  </a:cubicBezTo>
                  <a:cubicBezTo>
                    <a:pt x="44" y="866"/>
                    <a:pt x="39" y="876"/>
                    <a:pt x="39" y="881"/>
                  </a:cubicBezTo>
                  <a:lnTo>
                    <a:pt x="39" y="886"/>
                  </a:lnTo>
                  <a:cubicBezTo>
                    <a:pt x="34" y="895"/>
                    <a:pt x="30" y="900"/>
                    <a:pt x="30" y="905"/>
                  </a:cubicBezTo>
                  <a:cubicBezTo>
                    <a:pt x="25" y="914"/>
                    <a:pt x="20" y="919"/>
                    <a:pt x="15" y="924"/>
                  </a:cubicBezTo>
                  <a:lnTo>
                    <a:pt x="10" y="929"/>
                  </a:lnTo>
                  <a:lnTo>
                    <a:pt x="1" y="938"/>
                  </a:lnTo>
                  <a:cubicBezTo>
                    <a:pt x="30" y="967"/>
                    <a:pt x="73" y="987"/>
                    <a:pt x="116" y="987"/>
                  </a:cubicBezTo>
                  <a:cubicBezTo>
                    <a:pt x="140" y="987"/>
                    <a:pt x="164" y="982"/>
                    <a:pt x="184" y="972"/>
                  </a:cubicBezTo>
                  <a:lnTo>
                    <a:pt x="203" y="962"/>
                  </a:lnTo>
                  <a:lnTo>
                    <a:pt x="208" y="962"/>
                  </a:lnTo>
                  <a:lnTo>
                    <a:pt x="222" y="953"/>
                  </a:lnTo>
                  <a:lnTo>
                    <a:pt x="227" y="948"/>
                  </a:lnTo>
                  <a:lnTo>
                    <a:pt x="241" y="934"/>
                  </a:lnTo>
                  <a:lnTo>
                    <a:pt x="246" y="934"/>
                  </a:lnTo>
                  <a:cubicBezTo>
                    <a:pt x="251" y="924"/>
                    <a:pt x="256" y="919"/>
                    <a:pt x="256" y="914"/>
                  </a:cubicBezTo>
                  <a:lnTo>
                    <a:pt x="256" y="910"/>
                  </a:lnTo>
                  <a:cubicBezTo>
                    <a:pt x="261" y="905"/>
                    <a:pt x="265" y="900"/>
                    <a:pt x="265" y="895"/>
                  </a:cubicBezTo>
                  <a:lnTo>
                    <a:pt x="265" y="890"/>
                  </a:lnTo>
                  <a:cubicBezTo>
                    <a:pt x="270" y="886"/>
                    <a:pt x="270" y="876"/>
                    <a:pt x="275" y="871"/>
                  </a:cubicBezTo>
                  <a:cubicBezTo>
                    <a:pt x="275" y="861"/>
                    <a:pt x="280" y="857"/>
                    <a:pt x="280" y="852"/>
                  </a:cubicBezTo>
                  <a:lnTo>
                    <a:pt x="280" y="842"/>
                  </a:lnTo>
                  <a:cubicBezTo>
                    <a:pt x="280" y="837"/>
                    <a:pt x="280" y="828"/>
                    <a:pt x="280" y="823"/>
                  </a:cubicBezTo>
                  <a:lnTo>
                    <a:pt x="280" y="111"/>
                  </a:lnTo>
                  <a:lnTo>
                    <a:pt x="285" y="101"/>
                  </a:lnTo>
                  <a:cubicBezTo>
                    <a:pt x="299" y="72"/>
                    <a:pt x="323" y="48"/>
                    <a:pt x="357" y="29"/>
                  </a:cubicBezTo>
                  <a:cubicBezTo>
                    <a:pt x="333" y="15"/>
                    <a:pt x="304" y="5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5391002" y="2153097"/>
              <a:ext cx="9730" cy="43590"/>
            </a:xfrm>
            <a:custGeom>
              <a:rect b="b" l="l" r="r" t="t"/>
              <a:pathLst>
                <a:path extrusionOk="0" h="1662" w="371">
                  <a:moveTo>
                    <a:pt x="246" y="1"/>
                  </a:moveTo>
                  <a:cubicBezTo>
                    <a:pt x="135" y="1"/>
                    <a:pt x="48" y="87"/>
                    <a:pt x="48" y="198"/>
                  </a:cubicBezTo>
                  <a:lnTo>
                    <a:pt x="48" y="1175"/>
                  </a:lnTo>
                  <a:lnTo>
                    <a:pt x="135" y="1184"/>
                  </a:lnTo>
                  <a:lnTo>
                    <a:pt x="48" y="1204"/>
                  </a:lnTo>
                  <a:lnTo>
                    <a:pt x="48" y="1492"/>
                  </a:lnTo>
                  <a:cubicBezTo>
                    <a:pt x="48" y="1497"/>
                    <a:pt x="48" y="1507"/>
                    <a:pt x="48" y="1516"/>
                  </a:cubicBezTo>
                  <a:lnTo>
                    <a:pt x="48" y="1521"/>
                  </a:lnTo>
                  <a:cubicBezTo>
                    <a:pt x="48" y="1526"/>
                    <a:pt x="48" y="1531"/>
                    <a:pt x="44" y="1540"/>
                  </a:cubicBezTo>
                  <a:cubicBezTo>
                    <a:pt x="44" y="1545"/>
                    <a:pt x="39" y="1555"/>
                    <a:pt x="39" y="1560"/>
                  </a:cubicBezTo>
                  <a:lnTo>
                    <a:pt x="39" y="1564"/>
                  </a:lnTo>
                  <a:cubicBezTo>
                    <a:pt x="34" y="1569"/>
                    <a:pt x="34" y="1574"/>
                    <a:pt x="29" y="1579"/>
                  </a:cubicBezTo>
                  <a:lnTo>
                    <a:pt x="29" y="1584"/>
                  </a:lnTo>
                  <a:cubicBezTo>
                    <a:pt x="24" y="1588"/>
                    <a:pt x="20" y="1598"/>
                    <a:pt x="15" y="1603"/>
                  </a:cubicBezTo>
                  <a:lnTo>
                    <a:pt x="10" y="1608"/>
                  </a:lnTo>
                  <a:lnTo>
                    <a:pt x="0" y="1617"/>
                  </a:lnTo>
                  <a:cubicBezTo>
                    <a:pt x="31" y="1645"/>
                    <a:pt x="72" y="1661"/>
                    <a:pt x="113" y="1661"/>
                  </a:cubicBezTo>
                  <a:cubicBezTo>
                    <a:pt x="136" y="1661"/>
                    <a:pt x="158" y="1656"/>
                    <a:pt x="178" y="1646"/>
                  </a:cubicBezTo>
                  <a:lnTo>
                    <a:pt x="198" y="1637"/>
                  </a:lnTo>
                  <a:lnTo>
                    <a:pt x="202" y="1637"/>
                  </a:lnTo>
                  <a:lnTo>
                    <a:pt x="222" y="1627"/>
                  </a:lnTo>
                  <a:lnTo>
                    <a:pt x="226" y="1622"/>
                  </a:lnTo>
                  <a:lnTo>
                    <a:pt x="236" y="1608"/>
                  </a:lnTo>
                  <a:lnTo>
                    <a:pt x="241" y="1603"/>
                  </a:lnTo>
                  <a:cubicBezTo>
                    <a:pt x="246" y="1598"/>
                    <a:pt x="250" y="1593"/>
                    <a:pt x="255" y="1588"/>
                  </a:cubicBezTo>
                  <a:lnTo>
                    <a:pt x="255" y="1584"/>
                  </a:lnTo>
                  <a:cubicBezTo>
                    <a:pt x="260" y="1579"/>
                    <a:pt x="260" y="1574"/>
                    <a:pt x="265" y="1569"/>
                  </a:cubicBezTo>
                  <a:lnTo>
                    <a:pt x="265" y="1564"/>
                  </a:lnTo>
                  <a:cubicBezTo>
                    <a:pt x="265" y="1555"/>
                    <a:pt x="270" y="1550"/>
                    <a:pt x="270" y="1545"/>
                  </a:cubicBezTo>
                  <a:cubicBezTo>
                    <a:pt x="275" y="1536"/>
                    <a:pt x="275" y="1531"/>
                    <a:pt x="275" y="1521"/>
                  </a:cubicBezTo>
                  <a:lnTo>
                    <a:pt x="275" y="1511"/>
                  </a:lnTo>
                  <a:cubicBezTo>
                    <a:pt x="275" y="1502"/>
                    <a:pt x="275" y="1497"/>
                    <a:pt x="275" y="1487"/>
                  </a:cubicBezTo>
                  <a:lnTo>
                    <a:pt x="275" y="198"/>
                  </a:lnTo>
                  <a:cubicBezTo>
                    <a:pt x="275" y="126"/>
                    <a:pt x="313" y="63"/>
                    <a:pt x="371" y="29"/>
                  </a:cubicBezTo>
                  <a:cubicBezTo>
                    <a:pt x="347" y="15"/>
                    <a:pt x="318" y="5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5585846" y="2037066"/>
              <a:ext cx="14530" cy="23133"/>
            </a:xfrm>
            <a:custGeom>
              <a:rect b="b" l="l" r="r" t="t"/>
              <a:pathLst>
                <a:path extrusionOk="0" h="882" w="554">
                  <a:moveTo>
                    <a:pt x="427" y="1"/>
                  </a:moveTo>
                  <a:cubicBezTo>
                    <a:pt x="339" y="1"/>
                    <a:pt x="257" y="63"/>
                    <a:pt x="236" y="157"/>
                  </a:cubicBezTo>
                  <a:lnTo>
                    <a:pt x="49" y="758"/>
                  </a:lnTo>
                  <a:cubicBezTo>
                    <a:pt x="44" y="768"/>
                    <a:pt x="44" y="773"/>
                    <a:pt x="39" y="782"/>
                  </a:cubicBezTo>
                  <a:lnTo>
                    <a:pt x="39" y="792"/>
                  </a:lnTo>
                  <a:lnTo>
                    <a:pt x="29" y="801"/>
                  </a:lnTo>
                  <a:cubicBezTo>
                    <a:pt x="20" y="816"/>
                    <a:pt x="10" y="825"/>
                    <a:pt x="1" y="835"/>
                  </a:cubicBezTo>
                  <a:cubicBezTo>
                    <a:pt x="31" y="866"/>
                    <a:pt x="74" y="882"/>
                    <a:pt x="117" y="882"/>
                  </a:cubicBezTo>
                  <a:cubicBezTo>
                    <a:pt x="134" y="882"/>
                    <a:pt x="152" y="879"/>
                    <a:pt x="169" y="874"/>
                  </a:cubicBezTo>
                  <a:lnTo>
                    <a:pt x="183" y="864"/>
                  </a:lnTo>
                  <a:cubicBezTo>
                    <a:pt x="212" y="854"/>
                    <a:pt x="241" y="830"/>
                    <a:pt x="260" y="801"/>
                  </a:cubicBezTo>
                  <a:lnTo>
                    <a:pt x="265" y="792"/>
                  </a:lnTo>
                  <a:lnTo>
                    <a:pt x="270" y="782"/>
                  </a:lnTo>
                  <a:cubicBezTo>
                    <a:pt x="275" y="773"/>
                    <a:pt x="275" y="768"/>
                    <a:pt x="280" y="758"/>
                  </a:cubicBezTo>
                  <a:lnTo>
                    <a:pt x="467" y="157"/>
                  </a:lnTo>
                  <a:cubicBezTo>
                    <a:pt x="482" y="104"/>
                    <a:pt x="511" y="60"/>
                    <a:pt x="554" y="36"/>
                  </a:cubicBezTo>
                  <a:cubicBezTo>
                    <a:pt x="535" y="22"/>
                    <a:pt x="520" y="17"/>
                    <a:pt x="501" y="12"/>
                  </a:cubicBezTo>
                  <a:lnTo>
                    <a:pt x="477" y="7"/>
                  </a:lnTo>
                  <a:cubicBezTo>
                    <a:pt x="460" y="3"/>
                    <a:pt x="444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5567540" y="2028647"/>
              <a:ext cx="14294" cy="24287"/>
            </a:xfrm>
            <a:custGeom>
              <a:rect b="b" l="l" r="r" t="t"/>
              <a:pathLst>
                <a:path extrusionOk="0" h="926" w="545">
                  <a:moveTo>
                    <a:pt x="424" y="1"/>
                  </a:moveTo>
                  <a:cubicBezTo>
                    <a:pt x="361" y="1"/>
                    <a:pt x="301" y="32"/>
                    <a:pt x="266" y="83"/>
                  </a:cubicBezTo>
                  <a:lnTo>
                    <a:pt x="261" y="88"/>
                  </a:lnTo>
                  <a:lnTo>
                    <a:pt x="49" y="805"/>
                  </a:lnTo>
                  <a:cubicBezTo>
                    <a:pt x="44" y="810"/>
                    <a:pt x="39" y="819"/>
                    <a:pt x="35" y="824"/>
                  </a:cubicBezTo>
                  <a:lnTo>
                    <a:pt x="35" y="834"/>
                  </a:lnTo>
                  <a:cubicBezTo>
                    <a:pt x="35" y="838"/>
                    <a:pt x="30" y="843"/>
                    <a:pt x="25" y="848"/>
                  </a:cubicBezTo>
                  <a:lnTo>
                    <a:pt x="25" y="853"/>
                  </a:lnTo>
                  <a:cubicBezTo>
                    <a:pt x="20" y="858"/>
                    <a:pt x="15" y="863"/>
                    <a:pt x="11" y="872"/>
                  </a:cubicBezTo>
                  <a:lnTo>
                    <a:pt x="6" y="877"/>
                  </a:lnTo>
                  <a:lnTo>
                    <a:pt x="1" y="882"/>
                  </a:lnTo>
                  <a:cubicBezTo>
                    <a:pt x="20" y="896"/>
                    <a:pt x="39" y="911"/>
                    <a:pt x="68" y="920"/>
                  </a:cubicBezTo>
                  <a:cubicBezTo>
                    <a:pt x="83" y="925"/>
                    <a:pt x="97" y="925"/>
                    <a:pt x="116" y="925"/>
                  </a:cubicBezTo>
                  <a:cubicBezTo>
                    <a:pt x="140" y="925"/>
                    <a:pt x="164" y="920"/>
                    <a:pt x="184" y="911"/>
                  </a:cubicBezTo>
                  <a:cubicBezTo>
                    <a:pt x="198" y="906"/>
                    <a:pt x="213" y="896"/>
                    <a:pt x="227" y="887"/>
                  </a:cubicBezTo>
                  <a:lnTo>
                    <a:pt x="237" y="877"/>
                  </a:lnTo>
                  <a:lnTo>
                    <a:pt x="241" y="872"/>
                  </a:lnTo>
                  <a:cubicBezTo>
                    <a:pt x="246" y="867"/>
                    <a:pt x="251" y="863"/>
                    <a:pt x="256" y="853"/>
                  </a:cubicBezTo>
                  <a:cubicBezTo>
                    <a:pt x="261" y="843"/>
                    <a:pt x="266" y="838"/>
                    <a:pt x="266" y="834"/>
                  </a:cubicBezTo>
                  <a:lnTo>
                    <a:pt x="266" y="824"/>
                  </a:lnTo>
                  <a:cubicBezTo>
                    <a:pt x="270" y="819"/>
                    <a:pt x="275" y="810"/>
                    <a:pt x="275" y="805"/>
                  </a:cubicBezTo>
                  <a:lnTo>
                    <a:pt x="487" y="88"/>
                  </a:lnTo>
                  <a:lnTo>
                    <a:pt x="492" y="83"/>
                  </a:lnTo>
                  <a:cubicBezTo>
                    <a:pt x="506" y="64"/>
                    <a:pt x="525" y="45"/>
                    <a:pt x="545" y="35"/>
                  </a:cubicBezTo>
                  <a:lnTo>
                    <a:pt x="535" y="30"/>
                  </a:lnTo>
                  <a:lnTo>
                    <a:pt x="511" y="21"/>
                  </a:lnTo>
                  <a:lnTo>
                    <a:pt x="492" y="11"/>
                  </a:lnTo>
                  <a:lnTo>
                    <a:pt x="468" y="6"/>
                  </a:lnTo>
                  <a:cubicBezTo>
                    <a:pt x="453" y="2"/>
                    <a:pt x="438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5548498" y="2020490"/>
              <a:ext cx="15159" cy="27880"/>
            </a:xfrm>
            <a:custGeom>
              <a:rect b="b" l="l" r="r" t="t"/>
              <a:pathLst>
                <a:path extrusionOk="0" h="1063" w="578">
                  <a:moveTo>
                    <a:pt x="459" y="0"/>
                  </a:moveTo>
                  <a:cubicBezTo>
                    <a:pt x="400" y="0"/>
                    <a:pt x="342" y="25"/>
                    <a:pt x="303" y="72"/>
                  </a:cubicBezTo>
                  <a:lnTo>
                    <a:pt x="299" y="76"/>
                  </a:lnTo>
                  <a:lnTo>
                    <a:pt x="48" y="938"/>
                  </a:lnTo>
                  <a:cubicBezTo>
                    <a:pt x="44" y="947"/>
                    <a:pt x="44" y="957"/>
                    <a:pt x="39" y="962"/>
                  </a:cubicBezTo>
                  <a:lnTo>
                    <a:pt x="39" y="971"/>
                  </a:lnTo>
                  <a:cubicBezTo>
                    <a:pt x="34" y="976"/>
                    <a:pt x="29" y="981"/>
                    <a:pt x="29" y="986"/>
                  </a:cubicBezTo>
                  <a:lnTo>
                    <a:pt x="24" y="991"/>
                  </a:lnTo>
                  <a:cubicBezTo>
                    <a:pt x="20" y="996"/>
                    <a:pt x="15" y="1005"/>
                    <a:pt x="10" y="1010"/>
                  </a:cubicBezTo>
                  <a:lnTo>
                    <a:pt x="0" y="1015"/>
                  </a:lnTo>
                  <a:lnTo>
                    <a:pt x="0" y="1020"/>
                  </a:lnTo>
                  <a:cubicBezTo>
                    <a:pt x="20" y="1039"/>
                    <a:pt x="39" y="1048"/>
                    <a:pt x="68" y="1058"/>
                  </a:cubicBezTo>
                  <a:cubicBezTo>
                    <a:pt x="82" y="1063"/>
                    <a:pt x="97" y="1063"/>
                    <a:pt x="116" y="1063"/>
                  </a:cubicBezTo>
                  <a:cubicBezTo>
                    <a:pt x="135" y="1063"/>
                    <a:pt x="154" y="1063"/>
                    <a:pt x="174" y="1053"/>
                  </a:cubicBezTo>
                  <a:lnTo>
                    <a:pt x="183" y="1048"/>
                  </a:lnTo>
                  <a:cubicBezTo>
                    <a:pt x="202" y="1044"/>
                    <a:pt x="217" y="1034"/>
                    <a:pt x="231" y="1020"/>
                  </a:cubicBezTo>
                  <a:lnTo>
                    <a:pt x="236" y="1015"/>
                  </a:lnTo>
                  <a:lnTo>
                    <a:pt x="246" y="1005"/>
                  </a:lnTo>
                  <a:lnTo>
                    <a:pt x="255" y="991"/>
                  </a:lnTo>
                  <a:lnTo>
                    <a:pt x="260" y="986"/>
                  </a:lnTo>
                  <a:cubicBezTo>
                    <a:pt x="265" y="981"/>
                    <a:pt x="265" y="976"/>
                    <a:pt x="270" y="967"/>
                  </a:cubicBezTo>
                  <a:lnTo>
                    <a:pt x="270" y="962"/>
                  </a:lnTo>
                  <a:cubicBezTo>
                    <a:pt x="275" y="957"/>
                    <a:pt x="275" y="947"/>
                    <a:pt x="279" y="938"/>
                  </a:cubicBezTo>
                  <a:lnTo>
                    <a:pt x="530" y="76"/>
                  </a:lnTo>
                  <a:lnTo>
                    <a:pt x="534" y="72"/>
                  </a:lnTo>
                  <a:cubicBezTo>
                    <a:pt x="544" y="57"/>
                    <a:pt x="563" y="43"/>
                    <a:pt x="578" y="33"/>
                  </a:cubicBezTo>
                  <a:cubicBezTo>
                    <a:pt x="558" y="24"/>
                    <a:pt x="544" y="14"/>
                    <a:pt x="525" y="9"/>
                  </a:cubicBezTo>
                  <a:lnTo>
                    <a:pt x="501" y="4"/>
                  </a:lnTo>
                  <a:cubicBezTo>
                    <a:pt x="487" y="2"/>
                    <a:pt x="473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5526021" y="2010498"/>
              <a:ext cx="19723" cy="45085"/>
            </a:xfrm>
            <a:custGeom>
              <a:rect b="b" l="l" r="r" t="t"/>
              <a:pathLst>
                <a:path extrusionOk="0" h="1719" w="752">
                  <a:moveTo>
                    <a:pt x="630" y="1"/>
                  </a:moveTo>
                  <a:cubicBezTo>
                    <a:pt x="595" y="1"/>
                    <a:pt x="559" y="9"/>
                    <a:pt x="525" y="29"/>
                  </a:cubicBezTo>
                  <a:cubicBezTo>
                    <a:pt x="482" y="58"/>
                    <a:pt x="448" y="101"/>
                    <a:pt x="439" y="150"/>
                  </a:cubicBezTo>
                  <a:lnTo>
                    <a:pt x="49" y="1588"/>
                  </a:lnTo>
                  <a:cubicBezTo>
                    <a:pt x="49" y="1593"/>
                    <a:pt x="44" y="1603"/>
                    <a:pt x="44" y="1612"/>
                  </a:cubicBezTo>
                  <a:lnTo>
                    <a:pt x="44" y="1617"/>
                  </a:lnTo>
                  <a:cubicBezTo>
                    <a:pt x="39" y="1622"/>
                    <a:pt x="34" y="1632"/>
                    <a:pt x="30" y="1636"/>
                  </a:cubicBezTo>
                  <a:cubicBezTo>
                    <a:pt x="25" y="1646"/>
                    <a:pt x="20" y="1651"/>
                    <a:pt x="15" y="1660"/>
                  </a:cubicBezTo>
                  <a:lnTo>
                    <a:pt x="10" y="1660"/>
                  </a:lnTo>
                  <a:lnTo>
                    <a:pt x="1" y="1670"/>
                  </a:lnTo>
                  <a:cubicBezTo>
                    <a:pt x="20" y="1689"/>
                    <a:pt x="44" y="1704"/>
                    <a:pt x="73" y="1713"/>
                  </a:cubicBezTo>
                  <a:cubicBezTo>
                    <a:pt x="86" y="1717"/>
                    <a:pt x="99" y="1718"/>
                    <a:pt x="113" y="1718"/>
                  </a:cubicBezTo>
                  <a:cubicBezTo>
                    <a:pt x="140" y="1718"/>
                    <a:pt x="168" y="1712"/>
                    <a:pt x="193" y="1699"/>
                  </a:cubicBezTo>
                  <a:lnTo>
                    <a:pt x="203" y="1694"/>
                  </a:lnTo>
                  <a:cubicBezTo>
                    <a:pt x="208" y="1689"/>
                    <a:pt x="213" y="1689"/>
                    <a:pt x="222" y="1684"/>
                  </a:cubicBezTo>
                  <a:lnTo>
                    <a:pt x="227" y="1680"/>
                  </a:lnTo>
                  <a:lnTo>
                    <a:pt x="241" y="1665"/>
                  </a:lnTo>
                  <a:lnTo>
                    <a:pt x="246" y="1660"/>
                  </a:lnTo>
                  <a:cubicBezTo>
                    <a:pt x="251" y="1656"/>
                    <a:pt x="256" y="1646"/>
                    <a:pt x="261" y="1641"/>
                  </a:cubicBezTo>
                  <a:cubicBezTo>
                    <a:pt x="265" y="1636"/>
                    <a:pt x="270" y="1627"/>
                    <a:pt x="270" y="1622"/>
                  </a:cubicBezTo>
                  <a:lnTo>
                    <a:pt x="270" y="1612"/>
                  </a:lnTo>
                  <a:cubicBezTo>
                    <a:pt x="275" y="1607"/>
                    <a:pt x="280" y="1598"/>
                    <a:pt x="280" y="1588"/>
                  </a:cubicBezTo>
                  <a:lnTo>
                    <a:pt x="670" y="154"/>
                  </a:lnTo>
                  <a:cubicBezTo>
                    <a:pt x="679" y="101"/>
                    <a:pt x="708" y="58"/>
                    <a:pt x="751" y="34"/>
                  </a:cubicBezTo>
                  <a:cubicBezTo>
                    <a:pt x="737" y="24"/>
                    <a:pt x="718" y="15"/>
                    <a:pt x="699" y="10"/>
                  </a:cubicBezTo>
                  <a:lnTo>
                    <a:pt x="674" y="5"/>
                  </a:lnTo>
                  <a:cubicBezTo>
                    <a:pt x="660" y="2"/>
                    <a:pt x="64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5502810" y="2047216"/>
              <a:ext cx="20457" cy="82302"/>
            </a:xfrm>
            <a:custGeom>
              <a:rect b="b" l="l" r="r" t="t"/>
              <a:pathLst>
                <a:path extrusionOk="0" h="3138" w="780">
                  <a:moveTo>
                    <a:pt x="150" y="1"/>
                  </a:moveTo>
                  <a:lnTo>
                    <a:pt x="135" y="44"/>
                  </a:lnTo>
                  <a:cubicBezTo>
                    <a:pt x="87" y="232"/>
                    <a:pt x="44" y="419"/>
                    <a:pt x="15" y="607"/>
                  </a:cubicBezTo>
                  <a:cubicBezTo>
                    <a:pt x="5" y="665"/>
                    <a:pt x="0" y="722"/>
                    <a:pt x="5" y="785"/>
                  </a:cubicBezTo>
                  <a:cubicBezTo>
                    <a:pt x="15" y="1290"/>
                    <a:pt x="409" y="1819"/>
                    <a:pt x="496" y="1925"/>
                  </a:cubicBezTo>
                  <a:lnTo>
                    <a:pt x="511" y="1945"/>
                  </a:lnTo>
                  <a:cubicBezTo>
                    <a:pt x="535" y="1978"/>
                    <a:pt x="549" y="2017"/>
                    <a:pt x="549" y="2055"/>
                  </a:cubicBezTo>
                  <a:lnTo>
                    <a:pt x="549" y="3138"/>
                  </a:lnTo>
                  <a:lnTo>
                    <a:pt x="780" y="3138"/>
                  </a:lnTo>
                  <a:lnTo>
                    <a:pt x="780" y="2055"/>
                  </a:lnTo>
                  <a:cubicBezTo>
                    <a:pt x="780" y="2017"/>
                    <a:pt x="766" y="1978"/>
                    <a:pt x="737" y="1945"/>
                  </a:cubicBezTo>
                  <a:lnTo>
                    <a:pt x="722" y="1925"/>
                  </a:lnTo>
                  <a:cubicBezTo>
                    <a:pt x="636" y="1819"/>
                    <a:pt x="241" y="1290"/>
                    <a:pt x="231" y="785"/>
                  </a:cubicBezTo>
                  <a:cubicBezTo>
                    <a:pt x="231" y="722"/>
                    <a:pt x="236" y="665"/>
                    <a:pt x="246" y="607"/>
                  </a:cubicBezTo>
                  <a:cubicBezTo>
                    <a:pt x="275" y="434"/>
                    <a:pt x="308" y="256"/>
                    <a:pt x="357" y="87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5677354" y="2131380"/>
              <a:ext cx="9363" cy="22031"/>
            </a:xfrm>
            <a:custGeom>
              <a:rect b="b" l="l" r="r" t="t"/>
              <a:pathLst>
                <a:path extrusionOk="0" h="840" w="357">
                  <a:moveTo>
                    <a:pt x="231" y="1"/>
                  </a:moveTo>
                  <a:cubicBezTo>
                    <a:pt x="154" y="1"/>
                    <a:pt x="87" y="44"/>
                    <a:pt x="53" y="107"/>
                  </a:cubicBezTo>
                  <a:lnTo>
                    <a:pt x="48" y="116"/>
                  </a:lnTo>
                  <a:lnTo>
                    <a:pt x="48" y="675"/>
                  </a:lnTo>
                  <a:cubicBezTo>
                    <a:pt x="48" y="684"/>
                    <a:pt x="48" y="689"/>
                    <a:pt x="48" y="699"/>
                  </a:cubicBezTo>
                  <a:lnTo>
                    <a:pt x="48" y="704"/>
                  </a:lnTo>
                  <a:cubicBezTo>
                    <a:pt x="48" y="708"/>
                    <a:pt x="48" y="718"/>
                    <a:pt x="43" y="723"/>
                  </a:cubicBezTo>
                  <a:cubicBezTo>
                    <a:pt x="43" y="728"/>
                    <a:pt x="39" y="737"/>
                    <a:pt x="39" y="742"/>
                  </a:cubicBezTo>
                  <a:lnTo>
                    <a:pt x="39" y="747"/>
                  </a:lnTo>
                  <a:cubicBezTo>
                    <a:pt x="34" y="752"/>
                    <a:pt x="34" y="761"/>
                    <a:pt x="29" y="766"/>
                  </a:cubicBezTo>
                  <a:cubicBezTo>
                    <a:pt x="24" y="776"/>
                    <a:pt x="19" y="780"/>
                    <a:pt x="15" y="785"/>
                  </a:cubicBezTo>
                  <a:lnTo>
                    <a:pt x="10" y="790"/>
                  </a:lnTo>
                  <a:lnTo>
                    <a:pt x="0" y="800"/>
                  </a:lnTo>
                  <a:cubicBezTo>
                    <a:pt x="29" y="825"/>
                    <a:pt x="63" y="839"/>
                    <a:pt x="99" y="839"/>
                  </a:cubicBezTo>
                  <a:cubicBezTo>
                    <a:pt x="105" y="839"/>
                    <a:pt x="110" y="839"/>
                    <a:pt x="116" y="838"/>
                  </a:cubicBezTo>
                  <a:cubicBezTo>
                    <a:pt x="135" y="838"/>
                    <a:pt x="159" y="833"/>
                    <a:pt x="178" y="829"/>
                  </a:cubicBezTo>
                  <a:lnTo>
                    <a:pt x="183" y="829"/>
                  </a:lnTo>
                  <a:lnTo>
                    <a:pt x="202" y="814"/>
                  </a:lnTo>
                  <a:lnTo>
                    <a:pt x="207" y="814"/>
                  </a:lnTo>
                  <a:cubicBezTo>
                    <a:pt x="212" y="814"/>
                    <a:pt x="217" y="809"/>
                    <a:pt x="226" y="805"/>
                  </a:cubicBezTo>
                  <a:lnTo>
                    <a:pt x="226" y="800"/>
                  </a:lnTo>
                  <a:lnTo>
                    <a:pt x="241" y="790"/>
                  </a:lnTo>
                  <a:lnTo>
                    <a:pt x="245" y="785"/>
                  </a:lnTo>
                  <a:cubicBezTo>
                    <a:pt x="250" y="780"/>
                    <a:pt x="255" y="771"/>
                    <a:pt x="260" y="766"/>
                  </a:cubicBezTo>
                  <a:lnTo>
                    <a:pt x="260" y="761"/>
                  </a:lnTo>
                  <a:cubicBezTo>
                    <a:pt x="260" y="756"/>
                    <a:pt x="265" y="752"/>
                    <a:pt x="265" y="747"/>
                  </a:cubicBezTo>
                  <a:lnTo>
                    <a:pt x="265" y="742"/>
                  </a:lnTo>
                  <a:cubicBezTo>
                    <a:pt x="270" y="737"/>
                    <a:pt x="274" y="728"/>
                    <a:pt x="274" y="723"/>
                  </a:cubicBezTo>
                  <a:cubicBezTo>
                    <a:pt x="274" y="713"/>
                    <a:pt x="279" y="708"/>
                    <a:pt x="279" y="704"/>
                  </a:cubicBezTo>
                  <a:lnTo>
                    <a:pt x="279" y="694"/>
                  </a:lnTo>
                  <a:cubicBezTo>
                    <a:pt x="279" y="689"/>
                    <a:pt x="279" y="679"/>
                    <a:pt x="279" y="675"/>
                  </a:cubicBezTo>
                  <a:lnTo>
                    <a:pt x="279" y="116"/>
                  </a:lnTo>
                  <a:lnTo>
                    <a:pt x="284" y="107"/>
                  </a:lnTo>
                  <a:cubicBezTo>
                    <a:pt x="298" y="73"/>
                    <a:pt x="327" y="49"/>
                    <a:pt x="356" y="30"/>
                  </a:cubicBezTo>
                  <a:cubicBezTo>
                    <a:pt x="332" y="15"/>
                    <a:pt x="308" y="6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5696894" y="2135314"/>
              <a:ext cx="9888" cy="20851"/>
            </a:xfrm>
            <a:custGeom>
              <a:rect b="b" l="l" r="r" t="t"/>
              <a:pathLst>
                <a:path extrusionOk="0" h="795" w="377">
                  <a:moveTo>
                    <a:pt x="251" y="0"/>
                  </a:moveTo>
                  <a:cubicBezTo>
                    <a:pt x="140" y="0"/>
                    <a:pt x="54" y="87"/>
                    <a:pt x="54" y="197"/>
                  </a:cubicBezTo>
                  <a:lnTo>
                    <a:pt x="54" y="626"/>
                  </a:lnTo>
                  <a:cubicBezTo>
                    <a:pt x="54" y="635"/>
                    <a:pt x="54" y="640"/>
                    <a:pt x="54" y="650"/>
                  </a:cubicBezTo>
                  <a:lnTo>
                    <a:pt x="54" y="655"/>
                  </a:lnTo>
                  <a:cubicBezTo>
                    <a:pt x="49" y="659"/>
                    <a:pt x="49" y="669"/>
                    <a:pt x="49" y="674"/>
                  </a:cubicBezTo>
                  <a:cubicBezTo>
                    <a:pt x="44" y="679"/>
                    <a:pt x="44" y="688"/>
                    <a:pt x="39" y="693"/>
                  </a:cubicBezTo>
                  <a:lnTo>
                    <a:pt x="39" y="698"/>
                  </a:lnTo>
                  <a:cubicBezTo>
                    <a:pt x="39" y="703"/>
                    <a:pt x="35" y="712"/>
                    <a:pt x="30" y="717"/>
                  </a:cubicBezTo>
                  <a:cubicBezTo>
                    <a:pt x="25" y="727"/>
                    <a:pt x="25" y="732"/>
                    <a:pt x="20" y="736"/>
                  </a:cubicBezTo>
                  <a:lnTo>
                    <a:pt x="15" y="741"/>
                  </a:lnTo>
                  <a:lnTo>
                    <a:pt x="1" y="751"/>
                  </a:lnTo>
                  <a:cubicBezTo>
                    <a:pt x="35" y="780"/>
                    <a:pt x="73" y="794"/>
                    <a:pt x="116" y="794"/>
                  </a:cubicBezTo>
                  <a:cubicBezTo>
                    <a:pt x="140" y="794"/>
                    <a:pt x="160" y="789"/>
                    <a:pt x="184" y="784"/>
                  </a:cubicBezTo>
                  <a:lnTo>
                    <a:pt x="189" y="784"/>
                  </a:lnTo>
                  <a:lnTo>
                    <a:pt x="208" y="770"/>
                  </a:lnTo>
                  <a:cubicBezTo>
                    <a:pt x="217" y="770"/>
                    <a:pt x="222" y="765"/>
                    <a:pt x="227" y="760"/>
                  </a:cubicBezTo>
                  <a:lnTo>
                    <a:pt x="232" y="756"/>
                  </a:lnTo>
                  <a:lnTo>
                    <a:pt x="241" y="746"/>
                  </a:lnTo>
                  <a:lnTo>
                    <a:pt x="246" y="741"/>
                  </a:lnTo>
                  <a:cubicBezTo>
                    <a:pt x="251" y="736"/>
                    <a:pt x="256" y="727"/>
                    <a:pt x="261" y="722"/>
                  </a:cubicBezTo>
                  <a:lnTo>
                    <a:pt x="261" y="717"/>
                  </a:lnTo>
                  <a:cubicBezTo>
                    <a:pt x="266" y="712"/>
                    <a:pt x="266" y="707"/>
                    <a:pt x="270" y="703"/>
                  </a:cubicBezTo>
                  <a:lnTo>
                    <a:pt x="270" y="698"/>
                  </a:lnTo>
                  <a:cubicBezTo>
                    <a:pt x="270" y="693"/>
                    <a:pt x="275" y="683"/>
                    <a:pt x="275" y="679"/>
                  </a:cubicBezTo>
                  <a:cubicBezTo>
                    <a:pt x="280" y="669"/>
                    <a:pt x="280" y="664"/>
                    <a:pt x="280" y="659"/>
                  </a:cubicBezTo>
                  <a:lnTo>
                    <a:pt x="280" y="655"/>
                  </a:lnTo>
                  <a:cubicBezTo>
                    <a:pt x="280" y="645"/>
                    <a:pt x="280" y="635"/>
                    <a:pt x="280" y="630"/>
                  </a:cubicBezTo>
                  <a:lnTo>
                    <a:pt x="280" y="197"/>
                  </a:lnTo>
                  <a:cubicBezTo>
                    <a:pt x="280" y="125"/>
                    <a:pt x="318" y="63"/>
                    <a:pt x="376" y="29"/>
                  </a:cubicBezTo>
                  <a:cubicBezTo>
                    <a:pt x="352" y="15"/>
                    <a:pt x="328" y="5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5637856" y="2121807"/>
              <a:ext cx="9730" cy="43643"/>
            </a:xfrm>
            <a:custGeom>
              <a:rect b="b" l="l" r="r" t="t"/>
              <a:pathLst>
                <a:path extrusionOk="0" h="1664" w="371">
                  <a:moveTo>
                    <a:pt x="245" y="0"/>
                  </a:moveTo>
                  <a:cubicBezTo>
                    <a:pt x="135" y="0"/>
                    <a:pt x="48" y="92"/>
                    <a:pt x="48" y="202"/>
                  </a:cubicBezTo>
                  <a:lnTo>
                    <a:pt x="48" y="1179"/>
                  </a:lnTo>
                  <a:lnTo>
                    <a:pt x="140" y="1189"/>
                  </a:lnTo>
                  <a:lnTo>
                    <a:pt x="53" y="1203"/>
                  </a:lnTo>
                  <a:lnTo>
                    <a:pt x="53" y="1492"/>
                  </a:lnTo>
                  <a:cubicBezTo>
                    <a:pt x="53" y="1502"/>
                    <a:pt x="53" y="1506"/>
                    <a:pt x="53" y="1516"/>
                  </a:cubicBezTo>
                  <a:lnTo>
                    <a:pt x="53" y="1521"/>
                  </a:lnTo>
                  <a:cubicBezTo>
                    <a:pt x="53" y="1530"/>
                    <a:pt x="48" y="1535"/>
                    <a:pt x="48" y="1540"/>
                  </a:cubicBezTo>
                  <a:cubicBezTo>
                    <a:pt x="43" y="1550"/>
                    <a:pt x="43" y="1554"/>
                    <a:pt x="39" y="1559"/>
                  </a:cubicBezTo>
                  <a:lnTo>
                    <a:pt x="39" y="1564"/>
                  </a:lnTo>
                  <a:cubicBezTo>
                    <a:pt x="39" y="1574"/>
                    <a:pt x="34" y="1579"/>
                    <a:pt x="29" y="1583"/>
                  </a:cubicBezTo>
                  <a:lnTo>
                    <a:pt x="29" y="1588"/>
                  </a:lnTo>
                  <a:cubicBezTo>
                    <a:pt x="29" y="1593"/>
                    <a:pt x="24" y="1598"/>
                    <a:pt x="19" y="1603"/>
                  </a:cubicBezTo>
                  <a:lnTo>
                    <a:pt x="14" y="1607"/>
                  </a:lnTo>
                  <a:lnTo>
                    <a:pt x="0" y="1617"/>
                  </a:lnTo>
                  <a:cubicBezTo>
                    <a:pt x="35" y="1648"/>
                    <a:pt x="75" y="1663"/>
                    <a:pt x="117" y="1663"/>
                  </a:cubicBezTo>
                  <a:cubicBezTo>
                    <a:pt x="139" y="1663"/>
                    <a:pt x="161" y="1659"/>
                    <a:pt x="183" y="1651"/>
                  </a:cubicBezTo>
                  <a:lnTo>
                    <a:pt x="202" y="1641"/>
                  </a:lnTo>
                  <a:lnTo>
                    <a:pt x="207" y="1641"/>
                  </a:lnTo>
                  <a:lnTo>
                    <a:pt x="221" y="1627"/>
                  </a:lnTo>
                  <a:lnTo>
                    <a:pt x="226" y="1622"/>
                  </a:lnTo>
                  <a:lnTo>
                    <a:pt x="241" y="1612"/>
                  </a:lnTo>
                  <a:lnTo>
                    <a:pt x="245" y="1607"/>
                  </a:lnTo>
                  <a:cubicBezTo>
                    <a:pt x="250" y="1603"/>
                    <a:pt x="255" y="1598"/>
                    <a:pt x="255" y="1588"/>
                  </a:cubicBezTo>
                  <a:cubicBezTo>
                    <a:pt x="260" y="1583"/>
                    <a:pt x="265" y="1579"/>
                    <a:pt x="265" y="1569"/>
                  </a:cubicBezTo>
                  <a:lnTo>
                    <a:pt x="265" y="1564"/>
                  </a:lnTo>
                  <a:cubicBezTo>
                    <a:pt x="269" y="1559"/>
                    <a:pt x="269" y="1554"/>
                    <a:pt x="274" y="1545"/>
                  </a:cubicBezTo>
                  <a:cubicBezTo>
                    <a:pt x="274" y="1540"/>
                    <a:pt x="279" y="1530"/>
                    <a:pt x="279" y="1526"/>
                  </a:cubicBezTo>
                  <a:lnTo>
                    <a:pt x="279" y="1521"/>
                  </a:lnTo>
                  <a:cubicBezTo>
                    <a:pt x="279" y="1511"/>
                    <a:pt x="279" y="1506"/>
                    <a:pt x="279" y="1497"/>
                  </a:cubicBezTo>
                  <a:lnTo>
                    <a:pt x="279" y="198"/>
                  </a:lnTo>
                  <a:cubicBezTo>
                    <a:pt x="279" y="130"/>
                    <a:pt x="313" y="68"/>
                    <a:pt x="371" y="29"/>
                  </a:cubicBezTo>
                  <a:cubicBezTo>
                    <a:pt x="346" y="15"/>
                    <a:pt x="322" y="5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5657657" y="2127472"/>
              <a:ext cx="9363" cy="25913"/>
            </a:xfrm>
            <a:custGeom>
              <a:rect b="b" l="l" r="r" t="t"/>
              <a:pathLst>
                <a:path extrusionOk="0" h="988" w="357">
                  <a:moveTo>
                    <a:pt x="231" y="1"/>
                  </a:moveTo>
                  <a:cubicBezTo>
                    <a:pt x="159" y="1"/>
                    <a:pt x="92" y="44"/>
                    <a:pt x="58" y="107"/>
                  </a:cubicBezTo>
                  <a:lnTo>
                    <a:pt x="49" y="116"/>
                  </a:lnTo>
                  <a:lnTo>
                    <a:pt x="49" y="819"/>
                  </a:lnTo>
                  <a:cubicBezTo>
                    <a:pt x="49" y="824"/>
                    <a:pt x="49" y="833"/>
                    <a:pt x="49" y="843"/>
                  </a:cubicBezTo>
                  <a:lnTo>
                    <a:pt x="49" y="848"/>
                  </a:lnTo>
                  <a:cubicBezTo>
                    <a:pt x="49" y="853"/>
                    <a:pt x="49" y="862"/>
                    <a:pt x="49" y="867"/>
                  </a:cubicBezTo>
                  <a:cubicBezTo>
                    <a:pt x="44" y="872"/>
                    <a:pt x="44" y="881"/>
                    <a:pt x="39" y="886"/>
                  </a:cubicBezTo>
                  <a:lnTo>
                    <a:pt x="39" y="891"/>
                  </a:lnTo>
                  <a:cubicBezTo>
                    <a:pt x="34" y="896"/>
                    <a:pt x="34" y="901"/>
                    <a:pt x="29" y="905"/>
                  </a:cubicBezTo>
                  <a:lnTo>
                    <a:pt x="29" y="910"/>
                  </a:lnTo>
                  <a:cubicBezTo>
                    <a:pt x="25" y="915"/>
                    <a:pt x="20" y="925"/>
                    <a:pt x="15" y="929"/>
                  </a:cubicBezTo>
                  <a:lnTo>
                    <a:pt x="15" y="934"/>
                  </a:lnTo>
                  <a:lnTo>
                    <a:pt x="0" y="944"/>
                  </a:lnTo>
                  <a:cubicBezTo>
                    <a:pt x="34" y="973"/>
                    <a:pt x="77" y="987"/>
                    <a:pt x="121" y="987"/>
                  </a:cubicBezTo>
                  <a:cubicBezTo>
                    <a:pt x="140" y="987"/>
                    <a:pt x="164" y="982"/>
                    <a:pt x="183" y="978"/>
                  </a:cubicBezTo>
                  <a:lnTo>
                    <a:pt x="203" y="968"/>
                  </a:lnTo>
                  <a:lnTo>
                    <a:pt x="207" y="968"/>
                  </a:lnTo>
                  <a:lnTo>
                    <a:pt x="227" y="954"/>
                  </a:lnTo>
                  <a:lnTo>
                    <a:pt x="231" y="949"/>
                  </a:lnTo>
                  <a:lnTo>
                    <a:pt x="241" y="939"/>
                  </a:lnTo>
                  <a:lnTo>
                    <a:pt x="246" y="934"/>
                  </a:lnTo>
                  <a:cubicBezTo>
                    <a:pt x="251" y="929"/>
                    <a:pt x="255" y="920"/>
                    <a:pt x="260" y="915"/>
                  </a:cubicBezTo>
                  <a:cubicBezTo>
                    <a:pt x="260" y="905"/>
                    <a:pt x="265" y="901"/>
                    <a:pt x="270" y="896"/>
                  </a:cubicBezTo>
                  <a:lnTo>
                    <a:pt x="270" y="891"/>
                  </a:lnTo>
                  <a:cubicBezTo>
                    <a:pt x="270" y="886"/>
                    <a:pt x="275" y="877"/>
                    <a:pt x="275" y="872"/>
                  </a:cubicBezTo>
                  <a:cubicBezTo>
                    <a:pt x="280" y="867"/>
                    <a:pt x="280" y="857"/>
                    <a:pt x="280" y="853"/>
                  </a:cubicBezTo>
                  <a:lnTo>
                    <a:pt x="280" y="848"/>
                  </a:lnTo>
                  <a:cubicBezTo>
                    <a:pt x="280" y="838"/>
                    <a:pt x="280" y="828"/>
                    <a:pt x="280" y="824"/>
                  </a:cubicBezTo>
                  <a:lnTo>
                    <a:pt x="280" y="116"/>
                  </a:lnTo>
                  <a:lnTo>
                    <a:pt x="284" y="107"/>
                  </a:lnTo>
                  <a:cubicBezTo>
                    <a:pt x="304" y="73"/>
                    <a:pt x="328" y="49"/>
                    <a:pt x="357" y="30"/>
                  </a:cubicBezTo>
                  <a:cubicBezTo>
                    <a:pt x="332" y="15"/>
                    <a:pt x="308" y="6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5616900" y="2151969"/>
              <a:ext cx="29794" cy="73726"/>
            </a:xfrm>
            <a:custGeom>
              <a:rect b="b" l="l" r="r" t="t"/>
              <a:pathLst>
                <a:path extrusionOk="0" h="2811" w="1136">
                  <a:moveTo>
                    <a:pt x="260" y="0"/>
                  </a:moveTo>
                  <a:lnTo>
                    <a:pt x="236" y="5"/>
                  </a:lnTo>
                  <a:lnTo>
                    <a:pt x="222" y="10"/>
                  </a:lnTo>
                  <a:lnTo>
                    <a:pt x="207" y="15"/>
                  </a:lnTo>
                  <a:lnTo>
                    <a:pt x="188" y="24"/>
                  </a:lnTo>
                  <a:lnTo>
                    <a:pt x="178" y="29"/>
                  </a:lnTo>
                  <a:cubicBezTo>
                    <a:pt x="169" y="34"/>
                    <a:pt x="159" y="39"/>
                    <a:pt x="154" y="44"/>
                  </a:cubicBezTo>
                  <a:cubicBezTo>
                    <a:pt x="0" y="174"/>
                    <a:pt x="29" y="592"/>
                    <a:pt x="48" y="963"/>
                  </a:cubicBezTo>
                  <a:cubicBezTo>
                    <a:pt x="87" y="1588"/>
                    <a:pt x="833" y="2146"/>
                    <a:pt x="838" y="2151"/>
                  </a:cubicBezTo>
                  <a:cubicBezTo>
                    <a:pt x="881" y="2185"/>
                    <a:pt x="910" y="2238"/>
                    <a:pt x="910" y="2291"/>
                  </a:cubicBezTo>
                  <a:lnTo>
                    <a:pt x="910" y="2810"/>
                  </a:lnTo>
                  <a:lnTo>
                    <a:pt x="1136" y="2810"/>
                  </a:lnTo>
                  <a:lnTo>
                    <a:pt x="1136" y="2296"/>
                  </a:lnTo>
                  <a:cubicBezTo>
                    <a:pt x="1136" y="2238"/>
                    <a:pt x="1112" y="2190"/>
                    <a:pt x="1068" y="2156"/>
                  </a:cubicBezTo>
                  <a:cubicBezTo>
                    <a:pt x="1059" y="2151"/>
                    <a:pt x="318" y="1588"/>
                    <a:pt x="279" y="967"/>
                  </a:cubicBezTo>
                  <a:cubicBezTo>
                    <a:pt x="255" y="597"/>
                    <a:pt x="231" y="174"/>
                    <a:pt x="380" y="48"/>
                  </a:cubicBezTo>
                  <a:cubicBezTo>
                    <a:pt x="390" y="44"/>
                    <a:pt x="400" y="39"/>
                    <a:pt x="404" y="34"/>
                  </a:cubicBezTo>
                  <a:lnTo>
                    <a:pt x="419" y="24"/>
                  </a:lnTo>
                  <a:lnTo>
                    <a:pt x="433" y="20"/>
                  </a:lnTo>
                  <a:lnTo>
                    <a:pt x="453" y="15"/>
                  </a:lnTo>
                  <a:lnTo>
                    <a:pt x="467" y="10"/>
                  </a:lnTo>
                  <a:lnTo>
                    <a:pt x="472" y="10"/>
                  </a:lnTo>
                  <a:lnTo>
                    <a:pt x="443" y="5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5458512" y="2007088"/>
              <a:ext cx="19094" cy="13140"/>
            </a:xfrm>
            <a:custGeom>
              <a:rect b="b" l="l" r="r" t="t"/>
              <a:pathLst>
                <a:path extrusionOk="0" h="501" w="728">
                  <a:moveTo>
                    <a:pt x="1" y="0"/>
                  </a:moveTo>
                  <a:lnTo>
                    <a:pt x="515" y="501"/>
                  </a:lnTo>
                  <a:lnTo>
                    <a:pt x="727" y="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5604153" y="2062350"/>
              <a:ext cx="18071" cy="20615"/>
            </a:xfrm>
            <a:custGeom>
              <a:rect b="b" l="l" r="r" t="t"/>
              <a:pathLst>
                <a:path extrusionOk="0" h="786" w="689">
                  <a:moveTo>
                    <a:pt x="164" y="1"/>
                  </a:moveTo>
                  <a:lnTo>
                    <a:pt x="10" y="569"/>
                  </a:lnTo>
                  <a:cubicBezTo>
                    <a:pt x="5" y="583"/>
                    <a:pt x="5" y="593"/>
                    <a:pt x="0" y="607"/>
                  </a:cubicBezTo>
                  <a:lnTo>
                    <a:pt x="429" y="785"/>
                  </a:lnTo>
                  <a:lnTo>
                    <a:pt x="688" y="218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5480858" y="2011494"/>
              <a:ext cx="44062" cy="30948"/>
            </a:xfrm>
            <a:custGeom>
              <a:rect b="b" l="l" r="r" t="t"/>
              <a:pathLst>
                <a:path extrusionOk="0" h="1180" w="1680">
                  <a:moveTo>
                    <a:pt x="255" y="1"/>
                  </a:moveTo>
                  <a:lnTo>
                    <a:pt x="0" y="535"/>
                  </a:lnTo>
                  <a:lnTo>
                    <a:pt x="1526" y="1180"/>
                  </a:lnTo>
                  <a:lnTo>
                    <a:pt x="1680" y="60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5624978" y="2072080"/>
              <a:ext cx="16182" cy="17966"/>
            </a:xfrm>
            <a:custGeom>
              <a:rect b="b" l="l" r="r" t="t"/>
              <a:pathLst>
                <a:path extrusionOk="0" h="685" w="617">
                  <a:moveTo>
                    <a:pt x="260" y="0"/>
                  </a:moveTo>
                  <a:lnTo>
                    <a:pt x="0" y="563"/>
                  </a:lnTo>
                  <a:lnTo>
                    <a:pt x="270" y="674"/>
                  </a:lnTo>
                  <a:cubicBezTo>
                    <a:pt x="287" y="681"/>
                    <a:pt x="305" y="684"/>
                    <a:pt x="324" y="684"/>
                  </a:cubicBezTo>
                  <a:cubicBezTo>
                    <a:pt x="380" y="684"/>
                    <a:pt x="435" y="652"/>
                    <a:pt x="457" y="597"/>
                  </a:cubicBezTo>
                  <a:lnTo>
                    <a:pt x="587" y="299"/>
                  </a:lnTo>
                  <a:cubicBezTo>
                    <a:pt x="616" y="222"/>
                    <a:pt x="582" y="135"/>
                    <a:pt x="510" y="106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5386334" y="2267186"/>
              <a:ext cx="72204" cy="17808"/>
            </a:xfrm>
            <a:custGeom>
              <a:rect b="b" l="l" r="r" t="t"/>
              <a:pathLst>
                <a:path extrusionOk="0" h="679" w="2753">
                  <a:moveTo>
                    <a:pt x="0" y="0"/>
                  </a:moveTo>
                  <a:lnTo>
                    <a:pt x="0" y="679"/>
                  </a:lnTo>
                  <a:lnTo>
                    <a:pt x="2753" y="679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386203" y="2296325"/>
              <a:ext cx="72204" cy="44849"/>
            </a:xfrm>
            <a:custGeom>
              <a:rect b="b" l="l" r="r" t="t"/>
              <a:pathLst>
                <a:path extrusionOk="0" h="1710" w="2753">
                  <a:moveTo>
                    <a:pt x="0" y="1"/>
                  </a:moveTo>
                  <a:lnTo>
                    <a:pt x="0" y="1709"/>
                  </a:lnTo>
                  <a:lnTo>
                    <a:pt x="2753" y="1709"/>
                  </a:lnTo>
                  <a:lnTo>
                    <a:pt x="2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398451" y="2267186"/>
              <a:ext cx="60087" cy="17808"/>
            </a:xfrm>
            <a:custGeom>
              <a:rect b="b" l="l" r="r" t="t"/>
              <a:pathLst>
                <a:path extrusionOk="0" h="679" w="2291">
                  <a:moveTo>
                    <a:pt x="0" y="0"/>
                  </a:moveTo>
                  <a:lnTo>
                    <a:pt x="0" y="679"/>
                  </a:lnTo>
                  <a:lnTo>
                    <a:pt x="2291" y="679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rgbClr val="F2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398451" y="2296325"/>
              <a:ext cx="60087" cy="44849"/>
            </a:xfrm>
            <a:custGeom>
              <a:rect b="b" l="l" r="r" t="t"/>
              <a:pathLst>
                <a:path extrusionOk="0" h="1710" w="2291">
                  <a:moveTo>
                    <a:pt x="0" y="1"/>
                  </a:moveTo>
                  <a:lnTo>
                    <a:pt x="0" y="1709"/>
                  </a:lnTo>
                  <a:lnTo>
                    <a:pt x="2291" y="1709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633161" y="2265036"/>
              <a:ext cx="72231" cy="76138"/>
            </a:xfrm>
            <a:custGeom>
              <a:rect b="b" l="l" r="r" t="t"/>
              <a:pathLst>
                <a:path extrusionOk="0" h="2903" w="2754">
                  <a:moveTo>
                    <a:pt x="1" y="1"/>
                  </a:moveTo>
                  <a:lnTo>
                    <a:pt x="1" y="2902"/>
                  </a:lnTo>
                  <a:lnTo>
                    <a:pt x="2753" y="2902"/>
                  </a:lnTo>
                  <a:lnTo>
                    <a:pt x="2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633161" y="2235897"/>
              <a:ext cx="72231" cy="17940"/>
            </a:xfrm>
            <a:custGeom>
              <a:rect b="b" l="l" r="r" t="t"/>
              <a:pathLst>
                <a:path extrusionOk="0" h="684" w="2754">
                  <a:moveTo>
                    <a:pt x="1" y="0"/>
                  </a:moveTo>
                  <a:lnTo>
                    <a:pt x="1" y="683"/>
                  </a:lnTo>
                  <a:lnTo>
                    <a:pt x="2753" y="683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648819" y="2265036"/>
              <a:ext cx="56573" cy="76138"/>
            </a:xfrm>
            <a:custGeom>
              <a:rect b="b" l="l" r="r" t="t"/>
              <a:pathLst>
                <a:path extrusionOk="0" h="2903" w="2157">
                  <a:moveTo>
                    <a:pt x="1" y="1"/>
                  </a:moveTo>
                  <a:lnTo>
                    <a:pt x="1" y="2902"/>
                  </a:lnTo>
                  <a:lnTo>
                    <a:pt x="2156" y="2902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648819" y="2235897"/>
              <a:ext cx="56573" cy="17940"/>
            </a:xfrm>
            <a:custGeom>
              <a:rect b="b" l="l" r="r" t="t"/>
              <a:pathLst>
                <a:path extrusionOk="0" h="684" w="2157">
                  <a:moveTo>
                    <a:pt x="1" y="0"/>
                  </a:moveTo>
                  <a:lnTo>
                    <a:pt x="1" y="683"/>
                  </a:lnTo>
                  <a:lnTo>
                    <a:pt x="2156" y="683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507977" y="2140219"/>
              <a:ext cx="72231" cy="17835"/>
            </a:xfrm>
            <a:custGeom>
              <a:rect b="b" l="l" r="r" t="t"/>
              <a:pathLst>
                <a:path extrusionOk="0" h="680" w="2754">
                  <a:moveTo>
                    <a:pt x="1" y="1"/>
                  </a:moveTo>
                  <a:lnTo>
                    <a:pt x="1" y="679"/>
                  </a:lnTo>
                  <a:lnTo>
                    <a:pt x="2753" y="679"/>
                  </a:lnTo>
                  <a:lnTo>
                    <a:pt x="27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507977" y="2169384"/>
              <a:ext cx="72231" cy="171790"/>
            </a:xfrm>
            <a:custGeom>
              <a:rect b="b" l="l" r="r" t="t"/>
              <a:pathLst>
                <a:path extrusionOk="0" h="6550" w="2754">
                  <a:moveTo>
                    <a:pt x="1" y="0"/>
                  </a:moveTo>
                  <a:lnTo>
                    <a:pt x="1" y="6549"/>
                  </a:lnTo>
                  <a:lnTo>
                    <a:pt x="2753" y="6549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5519333" y="2140219"/>
              <a:ext cx="60874" cy="17835"/>
            </a:xfrm>
            <a:custGeom>
              <a:rect b="b" l="l" r="r" t="t"/>
              <a:pathLst>
                <a:path extrusionOk="0" h="680" w="2321">
                  <a:moveTo>
                    <a:pt x="1" y="1"/>
                  </a:moveTo>
                  <a:lnTo>
                    <a:pt x="1" y="679"/>
                  </a:lnTo>
                  <a:lnTo>
                    <a:pt x="2320" y="679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5519333" y="2169384"/>
              <a:ext cx="66041" cy="171790"/>
            </a:xfrm>
            <a:custGeom>
              <a:rect b="b" l="l" r="r" t="t"/>
              <a:pathLst>
                <a:path extrusionOk="0" h="6550" w="2518">
                  <a:moveTo>
                    <a:pt x="1" y="0"/>
                  </a:moveTo>
                  <a:lnTo>
                    <a:pt x="1" y="6549"/>
                  </a:lnTo>
                  <a:lnTo>
                    <a:pt x="2517" y="6549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5479966" y="2018314"/>
              <a:ext cx="44193" cy="25152"/>
            </a:xfrm>
            <a:custGeom>
              <a:rect b="b" l="l" r="r" t="t"/>
              <a:pathLst>
                <a:path extrusionOk="0" h="959" w="1685">
                  <a:moveTo>
                    <a:pt x="130" y="1"/>
                  </a:moveTo>
                  <a:lnTo>
                    <a:pt x="1" y="280"/>
                  </a:lnTo>
                  <a:lnTo>
                    <a:pt x="1603" y="958"/>
                  </a:lnTo>
                  <a:lnTo>
                    <a:pt x="1685" y="66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5603261" y="2070192"/>
              <a:ext cx="15159" cy="13009"/>
            </a:xfrm>
            <a:custGeom>
              <a:rect b="b" l="l" r="r" t="t"/>
              <a:pathLst>
                <a:path extrusionOk="0" h="496" w="578">
                  <a:moveTo>
                    <a:pt x="82" y="0"/>
                  </a:moveTo>
                  <a:lnTo>
                    <a:pt x="5" y="265"/>
                  </a:lnTo>
                  <a:cubicBezTo>
                    <a:pt x="5" y="275"/>
                    <a:pt x="5" y="289"/>
                    <a:pt x="1" y="303"/>
                  </a:cubicBezTo>
                  <a:lnTo>
                    <a:pt x="453" y="496"/>
                  </a:lnTo>
                  <a:lnTo>
                    <a:pt x="578" y="222"/>
                  </a:lnTo>
                  <a:lnTo>
                    <a:pt x="578" y="21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5649212" y="2124325"/>
              <a:ext cx="11383" cy="30555"/>
            </a:xfrm>
            <a:custGeom>
              <a:rect b="b" l="l" r="r" t="t"/>
              <a:pathLst>
                <a:path extrusionOk="0" h="1165" w="434">
                  <a:moveTo>
                    <a:pt x="217" y="1"/>
                  </a:moveTo>
                  <a:cubicBezTo>
                    <a:pt x="108" y="1"/>
                    <a:pt x="0" y="73"/>
                    <a:pt x="0" y="217"/>
                  </a:cubicBezTo>
                  <a:lnTo>
                    <a:pt x="0" y="948"/>
                  </a:lnTo>
                  <a:cubicBezTo>
                    <a:pt x="0" y="1069"/>
                    <a:pt x="96" y="1165"/>
                    <a:pt x="217" y="1165"/>
                  </a:cubicBezTo>
                  <a:cubicBezTo>
                    <a:pt x="337" y="1165"/>
                    <a:pt x="433" y="1069"/>
                    <a:pt x="433" y="948"/>
                  </a:cubicBezTo>
                  <a:lnTo>
                    <a:pt x="433" y="217"/>
                  </a:lnTo>
                  <a:cubicBezTo>
                    <a:pt x="433" y="73"/>
                    <a:pt x="325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5668752" y="2127368"/>
              <a:ext cx="11383" cy="27513"/>
            </a:xfrm>
            <a:custGeom>
              <a:rect b="b" l="l" r="r" t="t"/>
              <a:pathLst>
                <a:path extrusionOk="0" h="1049" w="434">
                  <a:moveTo>
                    <a:pt x="217" y="0"/>
                  </a:moveTo>
                  <a:cubicBezTo>
                    <a:pt x="109" y="0"/>
                    <a:pt x="1" y="72"/>
                    <a:pt x="1" y="217"/>
                  </a:cubicBezTo>
                  <a:lnTo>
                    <a:pt x="1" y="832"/>
                  </a:lnTo>
                  <a:cubicBezTo>
                    <a:pt x="1" y="953"/>
                    <a:pt x="97" y="1049"/>
                    <a:pt x="217" y="1049"/>
                  </a:cubicBezTo>
                  <a:cubicBezTo>
                    <a:pt x="338" y="1049"/>
                    <a:pt x="434" y="953"/>
                    <a:pt x="434" y="832"/>
                  </a:cubicBezTo>
                  <a:lnTo>
                    <a:pt x="434" y="217"/>
                  </a:lnTo>
                  <a:cubicBezTo>
                    <a:pt x="434" y="72"/>
                    <a:pt x="32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5688317" y="2135052"/>
              <a:ext cx="11383" cy="22608"/>
            </a:xfrm>
            <a:custGeom>
              <a:rect b="b" l="l" r="r" t="t"/>
              <a:pathLst>
                <a:path extrusionOk="0" h="862" w="434">
                  <a:moveTo>
                    <a:pt x="217" y="1"/>
                  </a:moveTo>
                  <a:cubicBezTo>
                    <a:pt x="109" y="1"/>
                    <a:pt x="1" y="73"/>
                    <a:pt x="1" y="217"/>
                  </a:cubicBezTo>
                  <a:lnTo>
                    <a:pt x="1" y="645"/>
                  </a:lnTo>
                  <a:cubicBezTo>
                    <a:pt x="1" y="766"/>
                    <a:pt x="97" y="862"/>
                    <a:pt x="217" y="862"/>
                  </a:cubicBezTo>
                  <a:cubicBezTo>
                    <a:pt x="338" y="862"/>
                    <a:pt x="434" y="766"/>
                    <a:pt x="434" y="650"/>
                  </a:cubicBezTo>
                  <a:lnTo>
                    <a:pt x="434" y="217"/>
                  </a:lnTo>
                  <a:cubicBezTo>
                    <a:pt x="434" y="73"/>
                    <a:pt x="326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5606540" y="2111946"/>
              <a:ext cx="115112" cy="240952"/>
            </a:xfrm>
            <a:custGeom>
              <a:rect b="b" l="l" r="r" t="t"/>
              <a:pathLst>
                <a:path extrusionOk="0" h="9187" w="4389">
                  <a:moveTo>
                    <a:pt x="1468" y="434"/>
                  </a:moveTo>
                  <a:cubicBezTo>
                    <a:pt x="1555" y="434"/>
                    <a:pt x="1627" y="501"/>
                    <a:pt x="1627" y="588"/>
                  </a:cubicBezTo>
                  <a:lnTo>
                    <a:pt x="1627" y="689"/>
                  </a:lnTo>
                  <a:cubicBezTo>
                    <a:pt x="1627" y="827"/>
                    <a:pt x="1735" y="904"/>
                    <a:pt x="1843" y="904"/>
                  </a:cubicBezTo>
                  <a:cubicBezTo>
                    <a:pt x="1928" y="904"/>
                    <a:pt x="2012" y="858"/>
                    <a:pt x="2046" y="756"/>
                  </a:cubicBezTo>
                  <a:cubicBezTo>
                    <a:pt x="2065" y="694"/>
                    <a:pt x="2127" y="651"/>
                    <a:pt x="2195" y="651"/>
                  </a:cubicBezTo>
                  <a:lnTo>
                    <a:pt x="2214" y="651"/>
                  </a:lnTo>
                  <a:cubicBezTo>
                    <a:pt x="2301" y="651"/>
                    <a:pt x="2368" y="718"/>
                    <a:pt x="2368" y="805"/>
                  </a:cubicBezTo>
                  <a:lnTo>
                    <a:pt x="2368" y="833"/>
                  </a:lnTo>
                  <a:cubicBezTo>
                    <a:pt x="2371" y="971"/>
                    <a:pt x="2480" y="1049"/>
                    <a:pt x="2589" y="1049"/>
                  </a:cubicBezTo>
                  <a:cubicBezTo>
                    <a:pt x="2673" y="1049"/>
                    <a:pt x="2758" y="1002"/>
                    <a:pt x="2792" y="901"/>
                  </a:cubicBezTo>
                  <a:cubicBezTo>
                    <a:pt x="2811" y="833"/>
                    <a:pt x="2873" y="790"/>
                    <a:pt x="2941" y="790"/>
                  </a:cubicBezTo>
                  <a:lnTo>
                    <a:pt x="2960" y="790"/>
                  </a:lnTo>
                  <a:cubicBezTo>
                    <a:pt x="3047" y="790"/>
                    <a:pt x="3114" y="857"/>
                    <a:pt x="3114" y="944"/>
                  </a:cubicBezTo>
                  <a:lnTo>
                    <a:pt x="3114" y="1098"/>
                  </a:lnTo>
                  <a:cubicBezTo>
                    <a:pt x="3114" y="1240"/>
                    <a:pt x="3222" y="1311"/>
                    <a:pt x="3330" y="1311"/>
                  </a:cubicBezTo>
                  <a:cubicBezTo>
                    <a:pt x="3439" y="1311"/>
                    <a:pt x="3547" y="1240"/>
                    <a:pt x="3547" y="1098"/>
                  </a:cubicBezTo>
                  <a:cubicBezTo>
                    <a:pt x="3547" y="1011"/>
                    <a:pt x="3619" y="939"/>
                    <a:pt x="3701" y="939"/>
                  </a:cubicBezTo>
                  <a:lnTo>
                    <a:pt x="3725" y="939"/>
                  </a:lnTo>
                  <a:cubicBezTo>
                    <a:pt x="3812" y="939"/>
                    <a:pt x="3879" y="1011"/>
                    <a:pt x="3879" y="1098"/>
                  </a:cubicBezTo>
                  <a:lnTo>
                    <a:pt x="3879" y="2109"/>
                  </a:lnTo>
                  <a:lnTo>
                    <a:pt x="3879" y="2133"/>
                  </a:lnTo>
                  <a:cubicBezTo>
                    <a:pt x="3903" y="2388"/>
                    <a:pt x="3884" y="3133"/>
                    <a:pt x="3494" y="3461"/>
                  </a:cubicBezTo>
                  <a:cubicBezTo>
                    <a:pt x="3446" y="3504"/>
                    <a:pt x="3417" y="3562"/>
                    <a:pt x="3417" y="3624"/>
                  </a:cubicBezTo>
                  <a:lnTo>
                    <a:pt x="3417" y="4312"/>
                  </a:lnTo>
                  <a:lnTo>
                    <a:pt x="1353" y="4312"/>
                  </a:lnTo>
                  <a:lnTo>
                    <a:pt x="1353" y="3836"/>
                  </a:lnTo>
                  <a:cubicBezTo>
                    <a:pt x="1353" y="3769"/>
                    <a:pt x="1319" y="3701"/>
                    <a:pt x="1266" y="3663"/>
                  </a:cubicBezTo>
                  <a:lnTo>
                    <a:pt x="1261" y="3658"/>
                  </a:lnTo>
                  <a:cubicBezTo>
                    <a:pt x="1257" y="3653"/>
                    <a:pt x="530" y="3105"/>
                    <a:pt x="492" y="2498"/>
                  </a:cubicBezTo>
                  <a:cubicBezTo>
                    <a:pt x="472" y="2157"/>
                    <a:pt x="443" y="1733"/>
                    <a:pt x="578" y="1618"/>
                  </a:cubicBezTo>
                  <a:cubicBezTo>
                    <a:pt x="614" y="1588"/>
                    <a:pt x="669" y="1575"/>
                    <a:pt x="743" y="1575"/>
                  </a:cubicBezTo>
                  <a:cubicBezTo>
                    <a:pt x="779" y="1575"/>
                    <a:pt x="818" y="1578"/>
                    <a:pt x="862" y="1584"/>
                  </a:cubicBezTo>
                  <a:lnTo>
                    <a:pt x="862" y="1878"/>
                  </a:lnTo>
                  <a:cubicBezTo>
                    <a:pt x="862" y="2022"/>
                    <a:pt x="970" y="2094"/>
                    <a:pt x="1079" y="2094"/>
                  </a:cubicBezTo>
                  <a:cubicBezTo>
                    <a:pt x="1187" y="2094"/>
                    <a:pt x="1295" y="2022"/>
                    <a:pt x="1295" y="1878"/>
                  </a:cubicBezTo>
                  <a:lnTo>
                    <a:pt x="1295" y="588"/>
                  </a:lnTo>
                  <a:cubicBezTo>
                    <a:pt x="1295" y="501"/>
                    <a:pt x="1362" y="434"/>
                    <a:pt x="1449" y="434"/>
                  </a:cubicBezTo>
                  <a:close/>
                  <a:moveTo>
                    <a:pt x="3773" y="4741"/>
                  </a:moveTo>
                  <a:lnTo>
                    <a:pt x="3773" y="5419"/>
                  </a:lnTo>
                  <a:lnTo>
                    <a:pt x="1021" y="5419"/>
                  </a:lnTo>
                  <a:lnTo>
                    <a:pt x="1021" y="4741"/>
                  </a:lnTo>
                  <a:close/>
                  <a:moveTo>
                    <a:pt x="3773" y="5852"/>
                  </a:moveTo>
                  <a:lnTo>
                    <a:pt x="3773" y="8749"/>
                  </a:lnTo>
                  <a:lnTo>
                    <a:pt x="1021" y="8749"/>
                  </a:lnTo>
                  <a:lnTo>
                    <a:pt x="1021" y="5852"/>
                  </a:lnTo>
                  <a:close/>
                  <a:moveTo>
                    <a:pt x="1449" y="1"/>
                  </a:moveTo>
                  <a:cubicBezTo>
                    <a:pt x="1127" y="1"/>
                    <a:pt x="862" y="266"/>
                    <a:pt x="862" y="588"/>
                  </a:cubicBezTo>
                  <a:lnTo>
                    <a:pt x="862" y="1156"/>
                  </a:lnTo>
                  <a:cubicBezTo>
                    <a:pt x="820" y="1152"/>
                    <a:pt x="780" y="1149"/>
                    <a:pt x="741" y="1149"/>
                  </a:cubicBezTo>
                  <a:cubicBezTo>
                    <a:pt x="561" y="1149"/>
                    <a:pt x="415" y="1196"/>
                    <a:pt x="304" y="1291"/>
                  </a:cubicBezTo>
                  <a:cubicBezTo>
                    <a:pt x="1" y="1546"/>
                    <a:pt x="30" y="2046"/>
                    <a:pt x="63" y="2532"/>
                  </a:cubicBezTo>
                  <a:cubicBezTo>
                    <a:pt x="102" y="3196"/>
                    <a:pt x="694" y="3749"/>
                    <a:pt x="920" y="3942"/>
                  </a:cubicBezTo>
                  <a:lnTo>
                    <a:pt x="920" y="4312"/>
                  </a:lnTo>
                  <a:lnTo>
                    <a:pt x="804" y="4312"/>
                  </a:lnTo>
                  <a:cubicBezTo>
                    <a:pt x="689" y="4312"/>
                    <a:pt x="593" y="4409"/>
                    <a:pt x="593" y="4529"/>
                  </a:cubicBezTo>
                  <a:lnTo>
                    <a:pt x="593" y="8970"/>
                  </a:lnTo>
                  <a:cubicBezTo>
                    <a:pt x="593" y="9090"/>
                    <a:pt x="689" y="9187"/>
                    <a:pt x="804" y="9187"/>
                  </a:cubicBezTo>
                  <a:lnTo>
                    <a:pt x="3990" y="9187"/>
                  </a:lnTo>
                  <a:cubicBezTo>
                    <a:pt x="4110" y="9187"/>
                    <a:pt x="4206" y="9090"/>
                    <a:pt x="4206" y="8970"/>
                  </a:cubicBezTo>
                  <a:lnTo>
                    <a:pt x="4206" y="4524"/>
                  </a:lnTo>
                  <a:cubicBezTo>
                    <a:pt x="4206" y="4404"/>
                    <a:pt x="4110" y="4307"/>
                    <a:pt x="3990" y="4307"/>
                  </a:cubicBezTo>
                  <a:lnTo>
                    <a:pt x="3855" y="4307"/>
                  </a:lnTo>
                  <a:lnTo>
                    <a:pt x="3855" y="3720"/>
                  </a:lnTo>
                  <a:cubicBezTo>
                    <a:pt x="4389" y="3182"/>
                    <a:pt x="4326" y="2219"/>
                    <a:pt x="4317" y="2099"/>
                  </a:cubicBezTo>
                  <a:lnTo>
                    <a:pt x="4317" y="1098"/>
                  </a:lnTo>
                  <a:cubicBezTo>
                    <a:pt x="4317" y="771"/>
                    <a:pt x="4052" y="511"/>
                    <a:pt x="3730" y="511"/>
                  </a:cubicBezTo>
                  <a:lnTo>
                    <a:pt x="3711" y="511"/>
                  </a:lnTo>
                  <a:cubicBezTo>
                    <a:pt x="3620" y="559"/>
                    <a:pt x="3523" y="582"/>
                    <a:pt x="3427" y="582"/>
                  </a:cubicBezTo>
                  <a:cubicBezTo>
                    <a:pt x="3251" y="582"/>
                    <a:pt x="3080" y="505"/>
                    <a:pt x="2965" y="362"/>
                  </a:cubicBezTo>
                  <a:lnTo>
                    <a:pt x="2945" y="362"/>
                  </a:lnTo>
                  <a:cubicBezTo>
                    <a:pt x="2859" y="406"/>
                    <a:pt x="2766" y="427"/>
                    <a:pt x="2673" y="427"/>
                  </a:cubicBezTo>
                  <a:cubicBezTo>
                    <a:pt x="2502" y="427"/>
                    <a:pt x="2334" y="355"/>
                    <a:pt x="2219" y="218"/>
                  </a:cubicBezTo>
                  <a:lnTo>
                    <a:pt x="2195" y="218"/>
                  </a:lnTo>
                  <a:cubicBezTo>
                    <a:pt x="2118" y="251"/>
                    <a:pt x="2038" y="267"/>
                    <a:pt x="1959" y="267"/>
                  </a:cubicBezTo>
                  <a:cubicBezTo>
                    <a:pt x="1766" y="267"/>
                    <a:pt x="1582" y="172"/>
                    <a:pt x="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5402359" y="2155510"/>
              <a:ext cx="11252" cy="30686"/>
            </a:xfrm>
            <a:custGeom>
              <a:rect b="b" l="l" r="r" t="t"/>
              <a:pathLst>
                <a:path extrusionOk="0" h="1170" w="429">
                  <a:moveTo>
                    <a:pt x="214" y="0"/>
                  </a:moveTo>
                  <a:cubicBezTo>
                    <a:pt x="107" y="0"/>
                    <a:pt x="0" y="72"/>
                    <a:pt x="0" y="217"/>
                  </a:cubicBezTo>
                  <a:lnTo>
                    <a:pt x="0" y="953"/>
                  </a:lnTo>
                  <a:cubicBezTo>
                    <a:pt x="0" y="1073"/>
                    <a:pt x="97" y="1169"/>
                    <a:pt x="212" y="1169"/>
                  </a:cubicBezTo>
                  <a:cubicBezTo>
                    <a:pt x="332" y="1169"/>
                    <a:pt x="429" y="1068"/>
                    <a:pt x="429" y="953"/>
                  </a:cubicBezTo>
                  <a:lnTo>
                    <a:pt x="429" y="217"/>
                  </a:lnTo>
                  <a:cubicBezTo>
                    <a:pt x="429" y="72"/>
                    <a:pt x="321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5421925" y="2158657"/>
              <a:ext cx="11252" cy="27539"/>
            </a:xfrm>
            <a:custGeom>
              <a:rect b="b" l="l" r="r" t="t"/>
              <a:pathLst>
                <a:path extrusionOk="0" h="1050" w="429">
                  <a:moveTo>
                    <a:pt x="214" y="0"/>
                  </a:moveTo>
                  <a:cubicBezTo>
                    <a:pt x="107" y="0"/>
                    <a:pt x="0" y="73"/>
                    <a:pt x="0" y="217"/>
                  </a:cubicBezTo>
                  <a:lnTo>
                    <a:pt x="0" y="833"/>
                  </a:lnTo>
                  <a:cubicBezTo>
                    <a:pt x="0" y="953"/>
                    <a:pt x="96" y="1049"/>
                    <a:pt x="212" y="1049"/>
                  </a:cubicBezTo>
                  <a:cubicBezTo>
                    <a:pt x="332" y="1049"/>
                    <a:pt x="428" y="953"/>
                    <a:pt x="428" y="833"/>
                  </a:cubicBezTo>
                  <a:lnTo>
                    <a:pt x="428" y="217"/>
                  </a:lnTo>
                  <a:cubicBezTo>
                    <a:pt x="428" y="73"/>
                    <a:pt x="321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5441464" y="2166237"/>
              <a:ext cx="11383" cy="22739"/>
            </a:xfrm>
            <a:custGeom>
              <a:rect b="b" l="l" r="r" t="t"/>
              <a:pathLst>
                <a:path extrusionOk="0" h="867" w="434">
                  <a:moveTo>
                    <a:pt x="217" y="0"/>
                  </a:moveTo>
                  <a:cubicBezTo>
                    <a:pt x="109" y="0"/>
                    <a:pt x="1" y="72"/>
                    <a:pt x="1" y="217"/>
                  </a:cubicBezTo>
                  <a:lnTo>
                    <a:pt x="1" y="650"/>
                  </a:lnTo>
                  <a:cubicBezTo>
                    <a:pt x="1" y="770"/>
                    <a:pt x="97" y="866"/>
                    <a:pt x="217" y="866"/>
                  </a:cubicBezTo>
                  <a:cubicBezTo>
                    <a:pt x="333" y="866"/>
                    <a:pt x="434" y="770"/>
                    <a:pt x="434" y="650"/>
                  </a:cubicBezTo>
                  <a:lnTo>
                    <a:pt x="434" y="217"/>
                  </a:lnTo>
                  <a:cubicBezTo>
                    <a:pt x="434" y="72"/>
                    <a:pt x="32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5359818" y="2143130"/>
              <a:ext cx="114876" cy="209636"/>
            </a:xfrm>
            <a:custGeom>
              <a:rect b="b" l="l" r="r" t="t"/>
              <a:pathLst>
                <a:path extrusionOk="0" h="7993" w="4380">
                  <a:moveTo>
                    <a:pt x="1464" y="434"/>
                  </a:moveTo>
                  <a:cubicBezTo>
                    <a:pt x="1550" y="434"/>
                    <a:pt x="1617" y="506"/>
                    <a:pt x="1617" y="592"/>
                  </a:cubicBezTo>
                  <a:lnTo>
                    <a:pt x="1617" y="689"/>
                  </a:lnTo>
                  <a:cubicBezTo>
                    <a:pt x="1617" y="827"/>
                    <a:pt x="1727" y="904"/>
                    <a:pt x="1837" y="904"/>
                  </a:cubicBezTo>
                  <a:cubicBezTo>
                    <a:pt x="1922" y="904"/>
                    <a:pt x="2007" y="857"/>
                    <a:pt x="2041" y="756"/>
                  </a:cubicBezTo>
                  <a:cubicBezTo>
                    <a:pt x="2060" y="693"/>
                    <a:pt x="2118" y="650"/>
                    <a:pt x="2185" y="650"/>
                  </a:cubicBezTo>
                  <a:lnTo>
                    <a:pt x="2209" y="650"/>
                  </a:lnTo>
                  <a:cubicBezTo>
                    <a:pt x="2296" y="650"/>
                    <a:pt x="2363" y="717"/>
                    <a:pt x="2363" y="804"/>
                  </a:cubicBezTo>
                  <a:lnTo>
                    <a:pt x="2363" y="838"/>
                  </a:lnTo>
                  <a:cubicBezTo>
                    <a:pt x="2366" y="973"/>
                    <a:pt x="2475" y="1048"/>
                    <a:pt x="2582" y="1048"/>
                  </a:cubicBezTo>
                  <a:cubicBezTo>
                    <a:pt x="2666" y="1048"/>
                    <a:pt x="2750" y="1002"/>
                    <a:pt x="2782" y="900"/>
                  </a:cubicBezTo>
                  <a:cubicBezTo>
                    <a:pt x="2806" y="833"/>
                    <a:pt x="2864" y="790"/>
                    <a:pt x="2931" y="790"/>
                  </a:cubicBezTo>
                  <a:lnTo>
                    <a:pt x="2955" y="790"/>
                  </a:lnTo>
                  <a:cubicBezTo>
                    <a:pt x="3042" y="790"/>
                    <a:pt x="3109" y="862"/>
                    <a:pt x="3109" y="944"/>
                  </a:cubicBezTo>
                  <a:lnTo>
                    <a:pt x="3109" y="1093"/>
                  </a:lnTo>
                  <a:cubicBezTo>
                    <a:pt x="3109" y="1237"/>
                    <a:pt x="3217" y="1309"/>
                    <a:pt x="3326" y="1309"/>
                  </a:cubicBezTo>
                  <a:cubicBezTo>
                    <a:pt x="3434" y="1309"/>
                    <a:pt x="3542" y="1237"/>
                    <a:pt x="3542" y="1093"/>
                  </a:cubicBezTo>
                  <a:cubicBezTo>
                    <a:pt x="3542" y="1011"/>
                    <a:pt x="3610" y="939"/>
                    <a:pt x="3696" y="939"/>
                  </a:cubicBezTo>
                  <a:lnTo>
                    <a:pt x="3720" y="939"/>
                  </a:lnTo>
                  <a:cubicBezTo>
                    <a:pt x="3807" y="939"/>
                    <a:pt x="3874" y="1011"/>
                    <a:pt x="3874" y="1093"/>
                  </a:cubicBezTo>
                  <a:lnTo>
                    <a:pt x="3874" y="2108"/>
                  </a:lnTo>
                  <a:lnTo>
                    <a:pt x="3874" y="2132"/>
                  </a:lnTo>
                  <a:cubicBezTo>
                    <a:pt x="3898" y="2387"/>
                    <a:pt x="3879" y="3133"/>
                    <a:pt x="3489" y="3460"/>
                  </a:cubicBezTo>
                  <a:cubicBezTo>
                    <a:pt x="3441" y="3503"/>
                    <a:pt x="3412" y="3561"/>
                    <a:pt x="3412" y="3624"/>
                  </a:cubicBezTo>
                  <a:lnTo>
                    <a:pt x="3412" y="4307"/>
                  </a:lnTo>
                  <a:lnTo>
                    <a:pt x="1343" y="4307"/>
                  </a:lnTo>
                  <a:lnTo>
                    <a:pt x="1343" y="3835"/>
                  </a:lnTo>
                  <a:cubicBezTo>
                    <a:pt x="1343" y="3763"/>
                    <a:pt x="1310" y="3701"/>
                    <a:pt x="1257" y="3662"/>
                  </a:cubicBezTo>
                  <a:cubicBezTo>
                    <a:pt x="1050" y="3508"/>
                    <a:pt x="516" y="3008"/>
                    <a:pt x="482" y="2503"/>
                  </a:cubicBezTo>
                  <a:cubicBezTo>
                    <a:pt x="463" y="2161"/>
                    <a:pt x="434" y="1733"/>
                    <a:pt x="573" y="1622"/>
                  </a:cubicBezTo>
                  <a:cubicBezTo>
                    <a:pt x="606" y="1593"/>
                    <a:pt x="660" y="1579"/>
                    <a:pt x="734" y="1579"/>
                  </a:cubicBezTo>
                  <a:cubicBezTo>
                    <a:pt x="769" y="1579"/>
                    <a:pt x="809" y="1582"/>
                    <a:pt x="852" y="1588"/>
                  </a:cubicBezTo>
                  <a:lnTo>
                    <a:pt x="852" y="1882"/>
                  </a:lnTo>
                  <a:cubicBezTo>
                    <a:pt x="852" y="2026"/>
                    <a:pt x="961" y="2098"/>
                    <a:pt x="1069" y="2098"/>
                  </a:cubicBezTo>
                  <a:cubicBezTo>
                    <a:pt x="1177" y="2098"/>
                    <a:pt x="1285" y="2026"/>
                    <a:pt x="1285" y="1882"/>
                  </a:cubicBezTo>
                  <a:lnTo>
                    <a:pt x="1285" y="592"/>
                  </a:lnTo>
                  <a:cubicBezTo>
                    <a:pt x="1285" y="506"/>
                    <a:pt x="1353" y="434"/>
                    <a:pt x="1439" y="434"/>
                  </a:cubicBezTo>
                  <a:close/>
                  <a:moveTo>
                    <a:pt x="3768" y="4745"/>
                  </a:moveTo>
                  <a:lnTo>
                    <a:pt x="3768" y="5423"/>
                  </a:lnTo>
                  <a:lnTo>
                    <a:pt x="1016" y="5423"/>
                  </a:lnTo>
                  <a:lnTo>
                    <a:pt x="1016" y="4745"/>
                  </a:lnTo>
                  <a:close/>
                  <a:moveTo>
                    <a:pt x="3768" y="5856"/>
                  </a:moveTo>
                  <a:lnTo>
                    <a:pt x="3764" y="7560"/>
                  </a:lnTo>
                  <a:lnTo>
                    <a:pt x="1016" y="7560"/>
                  </a:lnTo>
                  <a:lnTo>
                    <a:pt x="1016" y="5856"/>
                  </a:lnTo>
                  <a:close/>
                  <a:moveTo>
                    <a:pt x="1449" y="0"/>
                  </a:moveTo>
                  <a:cubicBezTo>
                    <a:pt x="1122" y="0"/>
                    <a:pt x="862" y="265"/>
                    <a:pt x="862" y="588"/>
                  </a:cubicBezTo>
                  <a:lnTo>
                    <a:pt x="862" y="1155"/>
                  </a:lnTo>
                  <a:cubicBezTo>
                    <a:pt x="817" y="1150"/>
                    <a:pt x="774" y="1147"/>
                    <a:pt x="733" y="1147"/>
                  </a:cubicBezTo>
                  <a:cubicBezTo>
                    <a:pt x="557" y="1147"/>
                    <a:pt x="412" y="1196"/>
                    <a:pt x="299" y="1290"/>
                  </a:cubicBezTo>
                  <a:cubicBezTo>
                    <a:pt x="1" y="1545"/>
                    <a:pt x="30" y="2045"/>
                    <a:pt x="58" y="2531"/>
                  </a:cubicBezTo>
                  <a:cubicBezTo>
                    <a:pt x="102" y="3191"/>
                    <a:pt x="689" y="3749"/>
                    <a:pt x="920" y="3941"/>
                  </a:cubicBezTo>
                  <a:lnTo>
                    <a:pt x="920" y="4312"/>
                  </a:lnTo>
                  <a:lnTo>
                    <a:pt x="804" y="4312"/>
                  </a:lnTo>
                  <a:cubicBezTo>
                    <a:pt x="684" y="4312"/>
                    <a:pt x="588" y="4408"/>
                    <a:pt x="588" y="4528"/>
                  </a:cubicBezTo>
                  <a:lnTo>
                    <a:pt x="588" y="7776"/>
                  </a:lnTo>
                  <a:cubicBezTo>
                    <a:pt x="588" y="7897"/>
                    <a:pt x="684" y="7993"/>
                    <a:pt x="804" y="7993"/>
                  </a:cubicBezTo>
                  <a:lnTo>
                    <a:pt x="3990" y="7993"/>
                  </a:lnTo>
                  <a:cubicBezTo>
                    <a:pt x="4110" y="7993"/>
                    <a:pt x="4206" y="7897"/>
                    <a:pt x="4206" y="7776"/>
                  </a:cubicBezTo>
                  <a:lnTo>
                    <a:pt x="4206" y="4528"/>
                  </a:lnTo>
                  <a:cubicBezTo>
                    <a:pt x="4206" y="4411"/>
                    <a:pt x="4110" y="4312"/>
                    <a:pt x="3993" y="4312"/>
                  </a:cubicBezTo>
                  <a:cubicBezTo>
                    <a:pt x="3990" y="4312"/>
                    <a:pt x="3988" y="4312"/>
                    <a:pt x="3985" y="4312"/>
                  </a:cubicBezTo>
                  <a:lnTo>
                    <a:pt x="3850" y="4312"/>
                  </a:lnTo>
                  <a:lnTo>
                    <a:pt x="3850" y="3720"/>
                  </a:lnTo>
                  <a:cubicBezTo>
                    <a:pt x="4379" y="3181"/>
                    <a:pt x="4322" y="2224"/>
                    <a:pt x="4312" y="2103"/>
                  </a:cubicBezTo>
                  <a:lnTo>
                    <a:pt x="4312" y="1098"/>
                  </a:lnTo>
                  <a:cubicBezTo>
                    <a:pt x="4312" y="773"/>
                    <a:pt x="4052" y="510"/>
                    <a:pt x="3729" y="510"/>
                  </a:cubicBezTo>
                  <a:cubicBezTo>
                    <a:pt x="3726" y="510"/>
                    <a:pt x="3723" y="510"/>
                    <a:pt x="3720" y="511"/>
                  </a:cubicBezTo>
                  <a:lnTo>
                    <a:pt x="3696" y="511"/>
                  </a:lnTo>
                  <a:cubicBezTo>
                    <a:pt x="3608" y="558"/>
                    <a:pt x="3511" y="581"/>
                    <a:pt x="3416" y="581"/>
                  </a:cubicBezTo>
                  <a:cubicBezTo>
                    <a:pt x="3242" y="581"/>
                    <a:pt x="3070" y="504"/>
                    <a:pt x="2955" y="361"/>
                  </a:cubicBezTo>
                  <a:lnTo>
                    <a:pt x="2941" y="361"/>
                  </a:lnTo>
                  <a:cubicBezTo>
                    <a:pt x="2854" y="405"/>
                    <a:pt x="2761" y="427"/>
                    <a:pt x="2668" y="427"/>
                  </a:cubicBezTo>
                  <a:cubicBezTo>
                    <a:pt x="2497" y="427"/>
                    <a:pt x="2330" y="354"/>
                    <a:pt x="2214" y="217"/>
                  </a:cubicBezTo>
                  <a:lnTo>
                    <a:pt x="2190" y="217"/>
                  </a:lnTo>
                  <a:cubicBezTo>
                    <a:pt x="2115" y="251"/>
                    <a:pt x="2035" y="267"/>
                    <a:pt x="1957" y="267"/>
                  </a:cubicBezTo>
                  <a:cubicBezTo>
                    <a:pt x="1766" y="267"/>
                    <a:pt x="1581" y="171"/>
                    <a:pt x="1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5467088" y="1998853"/>
              <a:ext cx="184668" cy="354045"/>
            </a:xfrm>
            <a:custGeom>
              <a:rect b="b" l="l" r="r" t="t"/>
              <a:pathLst>
                <a:path extrusionOk="0" h="13499" w="7041">
                  <a:moveTo>
                    <a:pt x="780" y="497"/>
                  </a:moveTo>
                  <a:lnTo>
                    <a:pt x="2161" y="1084"/>
                  </a:lnTo>
                  <a:lnTo>
                    <a:pt x="2012" y="1642"/>
                  </a:lnTo>
                  <a:lnTo>
                    <a:pt x="535" y="1017"/>
                  </a:lnTo>
                  <a:lnTo>
                    <a:pt x="780" y="497"/>
                  </a:lnTo>
                  <a:close/>
                  <a:moveTo>
                    <a:pt x="5385" y="2436"/>
                  </a:moveTo>
                  <a:lnTo>
                    <a:pt x="5871" y="2643"/>
                  </a:lnTo>
                  <a:lnTo>
                    <a:pt x="5630" y="3168"/>
                  </a:lnTo>
                  <a:lnTo>
                    <a:pt x="5231" y="3004"/>
                  </a:lnTo>
                  <a:cubicBezTo>
                    <a:pt x="5231" y="2990"/>
                    <a:pt x="5236" y="2975"/>
                    <a:pt x="5241" y="2966"/>
                  </a:cubicBezTo>
                  <a:lnTo>
                    <a:pt x="5385" y="2436"/>
                  </a:lnTo>
                  <a:close/>
                  <a:moveTo>
                    <a:pt x="6266" y="2807"/>
                  </a:moveTo>
                  <a:lnTo>
                    <a:pt x="6506" y="2908"/>
                  </a:lnTo>
                  <a:cubicBezTo>
                    <a:pt x="6574" y="2937"/>
                    <a:pt x="6607" y="3019"/>
                    <a:pt x="6578" y="3091"/>
                  </a:cubicBezTo>
                  <a:lnTo>
                    <a:pt x="6578" y="3086"/>
                  </a:lnTo>
                  <a:lnTo>
                    <a:pt x="6458" y="3370"/>
                  </a:lnTo>
                  <a:cubicBezTo>
                    <a:pt x="6437" y="3423"/>
                    <a:pt x="6387" y="3455"/>
                    <a:pt x="6335" y="3455"/>
                  </a:cubicBezTo>
                  <a:cubicBezTo>
                    <a:pt x="6317" y="3455"/>
                    <a:pt x="6298" y="3451"/>
                    <a:pt x="6280" y="3442"/>
                  </a:cubicBezTo>
                  <a:lnTo>
                    <a:pt x="6025" y="3336"/>
                  </a:lnTo>
                  <a:lnTo>
                    <a:pt x="6266" y="2807"/>
                  </a:lnTo>
                  <a:close/>
                  <a:moveTo>
                    <a:pt x="2887" y="498"/>
                  </a:moveTo>
                  <a:cubicBezTo>
                    <a:pt x="2899" y="498"/>
                    <a:pt x="2910" y="499"/>
                    <a:pt x="2921" y="502"/>
                  </a:cubicBezTo>
                  <a:lnTo>
                    <a:pt x="2946" y="507"/>
                  </a:lnTo>
                  <a:cubicBezTo>
                    <a:pt x="3027" y="526"/>
                    <a:pt x="3080" y="613"/>
                    <a:pt x="3061" y="695"/>
                  </a:cubicBezTo>
                  <a:lnTo>
                    <a:pt x="3037" y="786"/>
                  </a:lnTo>
                  <a:lnTo>
                    <a:pt x="2782" y="1671"/>
                  </a:lnTo>
                  <a:cubicBezTo>
                    <a:pt x="2735" y="1837"/>
                    <a:pt x="2868" y="1947"/>
                    <a:pt x="2999" y="1947"/>
                  </a:cubicBezTo>
                  <a:cubicBezTo>
                    <a:pt x="3084" y="1947"/>
                    <a:pt x="3168" y="1900"/>
                    <a:pt x="3201" y="1792"/>
                  </a:cubicBezTo>
                  <a:lnTo>
                    <a:pt x="3446" y="935"/>
                  </a:lnTo>
                  <a:cubicBezTo>
                    <a:pt x="3472" y="901"/>
                    <a:pt x="3516" y="882"/>
                    <a:pt x="3561" y="882"/>
                  </a:cubicBezTo>
                  <a:cubicBezTo>
                    <a:pt x="3574" y="882"/>
                    <a:pt x="3587" y="884"/>
                    <a:pt x="3600" y="887"/>
                  </a:cubicBezTo>
                  <a:lnTo>
                    <a:pt x="3619" y="892"/>
                  </a:lnTo>
                  <a:cubicBezTo>
                    <a:pt x="3701" y="911"/>
                    <a:pt x="3754" y="993"/>
                    <a:pt x="3735" y="1075"/>
                  </a:cubicBezTo>
                  <a:lnTo>
                    <a:pt x="3508" y="1840"/>
                  </a:lnTo>
                  <a:cubicBezTo>
                    <a:pt x="3453" y="2011"/>
                    <a:pt x="3589" y="2126"/>
                    <a:pt x="3721" y="2126"/>
                  </a:cubicBezTo>
                  <a:cubicBezTo>
                    <a:pt x="3808" y="2126"/>
                    <a:pt x="3894" y="2076"/>
                    <a:pt x="3922" y="1960"/>
                  </a:cubicBezTo>
                  <a:lnTo>
                    <a:pt x="4134" y="1253"/>
                  </a:lnTo>
                  <a:cubicBezTo>
                    <a:pt x="4162" y="1209"/>
                    <a:pt x="4214" y="1188"/>
                    <a:pt x="4264" y="1188"/>
                  </a:cubicBezTo>
                  <a:cubicBezTo>
                    <a:pt x="4274" y="1188"/>
                    <a:pt x="4283" y="1189"/>
                    <a:pt x="4293" y="1190"/>
                  </a:cubicBezTo>
                  <a:lnTo>
                    <a:pt x="4317" y="1200"/>
                  </a:lnTo>
                  <a:cubicBezTo>
                    <a:pt x="4399" y="1219"/>
                    <a:pt x="4452" y="1301"/>
                    <a:pt x="4432" y="1383"/>
                  </a:cubicBezTo>
                  <a:lnTo>
                    <a:pt x="4399" y="1522"/>
                  </a:lnTo>
                  <a:lnTo>
                    <a:pt x="4211" y="2109"/>
                  </a:lnTo>
                  <a:cubicBezTo>
                    <a:pt x="4158" y="2280"/>
                    <a:pt x="4294" y="2394"/>
                    <a:pt x="4426" y="2394"/>
                  </a:cubicBezTo>
                  <a:cubicBezTo>
                    <a:pt x="4510" y="2394"/>
                    <a:pt x="4593" y="2348"/>
                    <a:pt x="4625" y="2239"/>
                  </a:cubicBezTo>
                  <a:lnTo>
                    <a:pt x="4812" y="1642"/>
                  </a:lnTo>
                  <a:lnTo>
                    <a:pt x="4812" y="1638"/>
                  </a:lnTo>
                  <a:lnTo>
                    <a:pt x="4812" y="1628"/>
                  </a:lnTo>
                  <a:cubicBezTo>
                    <a:pt x="4829" y="1558"/>
                    <a:pt x="4892" y="1509"/>
                    <a:pt x="4961" y="1509"/>
                  </a:cubicBezTo>
                  <a:cubicBezTo>
                    <a:pt x="4973" y="1509"/>
                    <a:pt x="4984" y="1510"/>
                    <a:pt x="4995" y="1513"/>
                  </a:cubicBezTo>
                  <a:lnTo>
                    <a:pt x="5019" y="1517"/>
                  </a:lnTo>
                  <a:cubicBezTo>
                    <a:pt x="5106" y="1537"/>
                    <a:pt x="5159" y="1623"/>
                    <a:pt x="5140" y="1705"/>
                  </a:cubicBezTo>
                  <a:lnTo>
                    <a:pt x="5140" y="1710"/>
                  </a:lnTo>
                  <a:lnTo>
                    <a:pt x="4817" y="2865"/>
                  </a:lnTo>
                  <a:cubicBezTo>
                    <a:pt x="4817" y="2874"/>
                    <a:pt x="4812" y="2884"/>
                    <a:pt x="4812" y="2894"/>
                  </a:cubicBezTo>
                  <a:cubicBezTo>
                    <a:pt x="4812" y="2903"/>
                    <a:pt x="4678" y="3822"/>
                    <a:pt x="4129" y="4096"/>
                  </a:cubicBezTo>
                  <a:cubicBezTo>
                    <a:pt x="4057" y="4130"/>
                    <a:pt x="4009" y="4207"/>
                    <a:pt x="4009" y="4289"/>
                  </a:cubicBezTo>
                  <a:lnTo>
                    <a:pt x="4009" y="4948"/>
                  </a:lnTo>
                  <a:lnTo>
                    <a:pt x="1959" y="4948"/>
                  </a:lnTo>
                  <a:lnTo>
                    <a:pt x="1959" y="3914"/>
                  </a:lnTo>
                  <a:cubicBezTo>
                    <a:pt x="1959" y="3861"/>
                    <a:pt x="1940" y="3813"/>
                    <a:pt x="1911" y="3774"/>
                  </a:cubicBezTo>
                  <a:cubicBezTo>
                    <a:pt x="1901" y="3769"/>
                    <a:pt x="1324" y="3062"/>
                    <a:pt x="1430" y="2470"/>
                  </a:cubicBezTo>
                  <a:cubicBezTo>
                    <a:pt x="1459" y="2282"/>
                    <a:pt x="1497" y="2095"/>
                    <a:pt x="1550" y="1912"/>
                  </a:cubicBezTo>
                  <a:lnTo>
                    <a:pt x="1940" y="2076"/>
                  </a:lnTo>
                  <a:cubicBezTo>
                    <a:pt x="1974" y="2170"/>
                    <a:pt x="2058" y="2216"/>
                    <a:pt x="2141" y="2216"/>
                  </a:cubicBezTo>
                  <a:cubicBezTo>
                    <a:pt x="2231" y="2216"/>
                    <a:pt x="2321" y="2162"/>
                    <a:pt x="2349" y="2056"/>
                  </a:cubicBezTo>
                  <a:lnTo>
                    <a:pt x="2734" y="622"/>
                  </a:lnTo>
                  <a:lnTo>
                    <a:pt x="2734" y="618"/>
                  </a:lnTo>
                  <a:cubicBezTo>
                    <a:pt x="2750" y="547"/>
                    <a:pt x="2817" y="498"/>
                    <a:pt x="2887" y="498"/>
                  </a:cubicBezTo>
                  <a:close/>
                  <a:moveTo>
                    <a:pt x="4317" y="5405"/>
                  </a:moveTo>
                  <a:lnTo>
                    <a:pt x="4317" y="6084"/>
                  </a:lnTo>
                  <a:lnTo>
                    <a:pt x="1565" y="6084"/>
                  </a:lnTo>
                  <a:lnTo>
                    <a:pt x="1565" y="5405"/>
                  </a:lnTo>
                  <a:close/>
                  <a:moveTo>
                    <a:pt x="675" y="0"/>
                  </a:moveTo>
                  <a:cubicBezTo>
                    <a:pt x="593" y="0"/>
                    <a:pt x="513" y="46"/>
                    <a:pt x="477" y="122"/>
                  </a:cubicBezTo>
                  <a:lnTo>
                    <a:pt x="49" y="1027"/>
                  </a:lnTo>
                  <a:cubicBezTo>
                    <a:pt x="1" y="1123"/>
                    <a:pt x="34" y="1238"/>
                    <a:pt x="121" y="1296"/>
                  </a:cubicBezTo>
                  <a:cubicBezTo>
                    <a:pt x="155" y="1320"/>
                    <a:pt x="188" y="1335"/>
                    <a:pt x="222" y="1349"/>
                  </a:cubicBezTo>
                  <a:lnTo>
                    <a:pt x="1146" y="1744"/>
                  </a:lnTo>
                  <a:cubicBezTo>
                    <a:pt x="1083" y="1955"/>
                    <a:pt x="1030" y="2172"/>
                    <a:pt x="1002" y="2393"/>
                  </a:cubicBezTo>
                  <a:cubicBezTo>
                    <a:pt x="881" y="3072"/>
                    <a:pt x="1362" y="3774"/>
                    <a:pt x="1526" y="3986"/>
                  </a:cubicBezTo>
                  <a:lnTo>
                    <a:pt x="1526" y="4967"/>
                  </a:lnTo>
                  <a:lnTo>
                    <a:pt x="1348" y="4967"/>
                  </a:lnTo>
                  <a:cubicBezTo>
                    <a:pt x="1228" y="4967"/>
                    <a:pt x="1131" y="5064"/>
                    <a:pt x="1131" y="5184"/>
                  </a:cubicBezTo>
                  <a:lnTo>
                    <a:pt x="1131" y="13282"/>
                  </a:lnTo>
                  <a:cubicBezTo>
                    <a:pt x="1131" y="13398"/>
                    <a:pt x="1228" y="13499"/>
                    <a:pt x="1348" y="13499"/>
                  </a:cubicBezTo>
                  <a:lnTo>
                    <a:pt x="4529" y="13499"/>
                  </a:lnTo>
                  <a:cubicBezTo>
                    <a:pt x="4649" y="13499"/>
                    <a:pt x="4745" y="13398"/>
                    <a:pt x="4745" y="13282"/>
                  </a:cubicBezTo>
                  <a:lnTo>
                    <a:pt x="4745" y="7874"/>
                  </a:lnTo>
                  <a:cubicBezTo>
                    <a:pt x="4745" y="7729"/>
                    <a:pt x="4638" y="7657"/>
                    <a:pt x="4531" y="7657"/>
                  </a:cubicBezTo>
                  <a:cubicBezTo>
                    <a:pt x="4424" y="7657"/>
                    <a:pt x="4317" y="7729"/>
                    <a:pt x="4317" y="7874"/>
                  </a:cubicBezTo>
                  <a:lnTo>
                    <a:pt x="4317" y="13066"/>
                  </a:lnTo>
                  <a:lnTo>
                    <a:pt x="1565" y="13066"/>
                  </a:lnTo>
                  <a:lnTo>
                    <a:pt x="1565" y="6517"/>
                  </a:lnTo>
                  <a:lnTo>
                    <a:pt x="4317" y="6517"/>
                  </a:lnTo>
                  <a:lnTo>
                    <a:pt x="4317" y="7118"/>
                  </a:lnTo>
                  <a:cubicBezTo>
                    <a:pt x="4314" y="7260"/>
                    <a:pt x="4422" y="7331"/>
                    <a:pt x="4529" y="7331"/>
                  </a:cubicBezTo>
                  <a:cubicBezTo>
                    <a:pt x="4637" y="7331"/>
                    <a:pt x="4745" y="7260"/>
                    <a:pt x="4745" y="7118"/>
                  </a:cubicBezTo>
                  <a:lnTo>
                    <a:pt x="4745" y="5194"/>
                  </a:lnTo>
                  <a:cubicBezTo>
                    <a:pt x="4745" y="5073"/>
                    <a:pt x="4649" y="4977"/>
                    <a:pt x="4529" y="4977"/>
                  </a:cubicBezTo>
                  <a:lnTo>
                    <a:pt x="4442" y="4977"/>
                  </a:lnTo>
                  <a:lnTo>
                    <a:pt x="4442" y="4419"/>
                  </a:lnTo>
                  <a:cubicBezTo>
                    <a:pt x="4808" y="4178"/>
                    <a:pt x="5010" y="3755"/>
                    <a:pt x="5120" y="3428"/>
                  </a:cubicBezTo>
                  <a:lnTo>
                    <a:pt x="6112" y="3846"/>
                  </a:lnTo>
                  <a:cubicBezTo>
                    <a:pt x="6183" y="3876"/>
                    <a:pt x="6258" y="3890"/>
                    <a:pt x="6331" y="3890"/>
                  </a:cubicBezTo>
                  <a:cubicBezTo>
                    <a:pt x="6552" y="3890"/>
                    <a:pt x="6763" y="3760"/>
                    <a:pt x="6857" y="3543"/>
                  </a:cubicBezTo>
                  <a:lnTo>
                    <a:pt x="6978" y="3259"/>
                  </a:lnTo>
                  <a:cubicBezTo>
                    <a:pt x="7040" y="3120"/>
                    <a:pt x="7040" y="2961"/>
                    <a:pt x="6983" y="2817"/>
                  </a:cubicBezTo>
                  <a:cubicBezTo>
                    <a:pt x="6925" y="2677"/>
                    <a:pt x="6814" y="2566"/>
                    <a:pt x="6675" y="2509"/>
                  </a:cubicBezTo>
                  <a:lnTo>
                    <a:pt x="5501" y="2013"/>
                  </a:lnTo>
                  <a:lnTo>
                    <a:pt x="5558" y="1816"/>
                  </a:lnTo>
                  <a:lnTo>
                    <a:pt x="5558" y="1811"/>
                  </a:lnTo>
                  <a:cubicBezTo>
                    <a:pt x="5630" y="1493"/>
                    <a:pt x="5438" y="1176"/>
                    <a:pt x="5120" y="1104"/>
                  </a:cubicBezTo>
                  <a:lnTo>
                    <a:pt x="5101" y="1099"/>
                  </a:lnTo>
                  <a:cubicBezTo>
                    <a:pt x="5055" y="1087"/>
                    <a:pt x="5008" y="1081"/>
                    <a:pt x="4961" y="1081"/>
                  </a:cubicBezTo>
                  <a:cubicBezTo>
                    <a:pt x="4910" y="1081"/>
                    <a:pt x="4858" y="1088"/>
                    <a:pt x="4808" y="1104"/>
                  </a:cubicBezTo>
                  <a:cubicBezTo>
                    <a:pt x="4731" y="940"/>
                    <a:pt x="4586" y="820"/>
                    <a:pt x="4413" y="781"/>
                  </a:cubicBezTo>
                  <a:lnTo>
                    <a:pt x="4389" y="776"/>
                  </a:lnTo>
                  <a:cubicBezTo>
                    <a:pt x="4343" y="764"/>
                    <a:pt x="4295" y="758"/>
                    <a:pt x="4247" y="758"/>
                  </a:cubicBezTo>
                  <a:cubicBezTo>
                    <a:pt x="4199" y="758"/>
                    <a:pt x="4151" y="764"/>
                    <a:pt x="4105" y="776"/>
                  </a:cubicBezTo>
                  <a:cubicBezTo>
                    <a:pt x="4100" y="762"/>
                    <a:pt x="4091" y="748"/>
                    <a:pt x="4081" y="733"/>
                  </a:cubicBezTo>
                  <a:cubicBezTo>
                    <a:pt x="3999" y="598"/>
                    <a:pt x="3869" y="502"/>
                    <a:pt x="3715" y="468"/>
                  </a:cubicBezTo>
                  <a:lnTo>
                    <a:pt x="3696" y="464"/>
                  </a:lnTo>
                  <a:cubicBezTo>
                    <a:pt x="3651" y="452"/>
                    <a:pt x="3604" y="448"/>
                    <a:pt x="3558" y="448"/>
                  </a:cubicBezTo>
                  <a:cubicBezTo>
                    <a:pt x="3525" y="448"/>
                    <a:pt x="3492" y="450"/>
                    <a:pt x="3460" y="454"/>
                  </a:cubicBezTo>
                  <a:cubicBezTo>
                    <a:pt x="3446" y="420"/>
                    <a:pt x="3427" y="382"/>
                    <a:pt x="3407" y="348"/>
                  </a:cubicBezTo>
                  <a:cubicBezTo>
                    <a:pt x="3326" y="213"/>
                    <a:pt x="3191" y="122"/>
                    <a:pt x="3042" y="83"/>
                  </a:cubicBezTo>
                  <a:lnTo>
                    <a:pt x="3018" y="79"/>
                  </a:lnTo>
                  <a:cubicBezTo>
                    <a:pt x="2973" y="68"/>
                    <a:pt x="2929" y="64"/>
                    <a:pt x="2885" y="64"/>
                  </a:cubicBezTo>
                  <a:cubicBezTo>
                    <a:pt x="2621" y="64"/>
                    <a:pt x="2381" y="243"/>
                    <a:pt x="2315" y="512"/>
                  </a:cubicBezTo>
                  <a:lnTo>
                    <a:pt x="2277" y="656"/>
                  </a:lnTo>
                  <a:lnTo>
                    <a:pt x="756" y="16"/>
                  </a:lnTo>
                  <a:cubicBezTo>
                    <a:pt x="730" y="5"/>
                    <a:pt x="702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5439182" y="1996466"/>
              <a:ext cx="53268" cy="37532"/>
            </a:xfrm>
            <a:custGeom>
              <a:rect b="b" l="l" r="r" t="t"/>
              <a:pathLst>
                <a:path extrusionOk="0" h="1431" w="2031">
                  <a:moveTo>
                    <a:pt x="288" y="1"/>
                  </a:moveTo>
                  <a:cubicBezTo>
                    <a:pt x="97" y="1"/>
                    <a:pt x="1" y="236"/>
                    <a:pt x="141" y="372"/>
                  </a:cubicBezTo>
                  <a:lnTo>
                    <a:pt x="1156" y="1368"/>
                  </a:lnTo>
                  <a:cubicBezTo>
                    <a:pt x="1199" y="1406"/>
                    <a:pt x="1252" y="1426"/>
                    <a:pt x="1310" y="1426"/>
                  </a:cubicBezTo>
                  <a:lnTo>
                    <a:pt x="1310" y="1430"/>
                  </a:lnTo>
                  <a:cubicBezTo>
                    <a:pt x="1503" y="1430"/>
                    <a:pt x="1599" y="1195"/>
                    <a:pt x="1459" y="1060"/>
                  </a:cubicBezTo>
                  <a:lnTo>
                    <a:pt x="858" y="473"/>
                  </a:lnTo>
                  <a:lnTo>
                    <a:pt x="1724" y="526"/>
                  </a:lnTo>
                  <a:cubicBezTo>
                    <a:pt x="1730" y="526"/>
                    <a:pt x="1736" y="526"/>
                    <a:pt x="1742" y="526"/>
                  </a:cubicBezTo>
                  <a:cubicBezTo>
                    <a:pt x="2009" y="526"/>
                    <a:pt x="2031" y="112"/>
                    <a:pt x="1753" y="97"/>
                  </a:cubicBezTo>
                  <a:lnTo>
                    <a:pt x="304" y="1"/>
                  </a:lnTo>
                  <a:cubicBezTo>
                    <a:pt x="299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73" name="Google Shape;1073;p35"/>
          <p:cNvCxnSpPr>
            <a:stCxn id="981" idx="2"/>
            <a:endCxn id="967" idx="0"/>
          </p:cNvCxnSpPr>
          <p:nvPr/>
        </p:nvCxnSpPr>
        <p:spPr>
          <a:xfrm>
            <a:off x="5122178" y="2461975"/>
            <a:ext cx="0" cy="52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35"/>
          <p:cNvCxnSpPr/>
          <p:nvPr/>
        </p:nvCxnSpPr>
        <p:spPr>
          <a:xfrm>
            <a:off x="7359690" y="2409000"/>
            <a:ext cx="0" cy="52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6"/>
          <p:cNvSpPr txBox="1"/>
          <p:nvPr>
            <p:ph type="title"/>
          </p:nvPr>
        </p:nvSpPr>
        <p:spPr>
          <a:xfrm>
            <a:off x="720000" y="2934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Especialistas minorista</a:t>
            </a:r>
            <a:endParaRPr/>
          </a:p>
        </p:txBody>
      </p:sp>
      <p:sp>
        <p:nvSpPr>
          <p:cNvPr id="1080" name="Google Shape;1080;p36"/>
          <p:cNvSpPr txBox="1"/>
          <p:nvPr/>
        </p:nvSpPr>
        <p:spPr>
          <a:xfrm>
            <a:off x="356376" y="1515325"/>
            <a:ext cx="13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Minorista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81" name="Google Shape;1081;p36"/>
          <p:cNvSpPr txBox="1"/>
          <p:nvPr/>
        </p:nvSpPr>
        <p:spPr>
          <a:xfrm>
            <a:off x="356376" y="1017713"/>
            <a:ext cx="13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Cumplimiento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82" name="Google Shape;1082;p36"/>
          <p:cNvSpPr/>
          <p:nvPr/>
        </p:nvSpPr>
        <p:spPr>
          <a:xfrm>
            <a:off x="4744775" y="2119000"/>
            <a:ext cx="3272700" cy="2574300"/>
          </a:xfrm>
          <a:prstGeom prst="roundRect">
            <a:avLst>
              <a:gd fmla="val 7723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6"/>
          <p:cNvSpPr txBox="1"/>
          <p:nvPr/>
        </p:nvSpPr>
        <p:spPr>
          <a:xfrm>
            <a:off x="4958375" y="2240200"/>
            <a:ext cx="2845500" cy="22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Estos empleados tienen un buen rendimiento vendiendo cualquier marca o segmento; sin embargo su especialidad es la venta en el canal Minorista.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 recomienda enfocar a este segmento en el canal Minorista y en las marcas más apetecidas en este canal.  </a:t>
            </a:r>
            <a:endParaRPr b="1"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84" name="Google Shape;1084;p36"/>
          <p:cNvSpPr/>
          <p:nvPr/>
        </p:nvSpPr>
        <p:spPr>
          <a:xfrm>
            <a:off x="1986575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6"/>
          <p:cNvSpPr/>
          <p:nvPr/>
        </p:nvSpPr>
        <p:spPr>
          <a:xfrm>
            <a:off x="2321150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6"/>
          <p:cNvSpPr/>
          <p:nvPr/>
        </p:nvSpPr>
        <p:spPr>
          <a:xfrm>
            <a:off x="2655725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6"/>
          <p:cNvSpPr/>
          <p:nvPr/>
        </p:nvSpPr>
        <p:spPr>
          <a:xfrm>
            <a:off x="2990300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6"/>
          <p:cNvSpPr/>
          <p:nvPr/>
        </p:nvSpPr>
        <p:spPr>
          <a:xfrm>
            <a:off x="1986575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6"/>
          <p:cNvSpPr/>
          <p:nvPr/>
        </p:nvSpPr>
        <p:spPr>
          <a:xfrm>
            <a:off x="2321150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6"/>
          <p:cNvSpPr/>
          <p:nvPr/>
        </p:nvSpPr>
        <p:spPr>
          <a:xfrm>
            <a:off x="2655725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6"/>
          <p:cNvSpPr/>
          <p:nvPr/>
        </p:nvSpPr>
        <p:spPr>
          <a:xfrm>
            <a:off x="2990300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6"/>
          <p:cNvSpPr/>
          <p:nvPr/>
        </p:nvSpPr>
        <p:spPr>
          <a:xfrm>
            <a:off x="1986575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6"/>
          <p:cNvSpPr/>
          <p:nvPr/>
        </p:nvSpPr>
        <p:spPr>
          <a:xfrm>
            <a:off x="2321150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6"/>
          <p:cNvSpPr/>
          <p:nvPr/>
        </p:nvSpPr>
        <p:spPr>
          <a:xfrm>
            <a:off x="2655725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6"/>
          <p:cNvSpPr/>
          <p:nvPr/>
        </p:nvSpPr>
        <p:spPr>
          <a:xfrm>
            <a:off x="2990300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6"/>
          <p:cNvSpPr txBox="1"/>
          <p:nvPr/>
        </p:nvSpPr>
        <p:spPr>
          <a:xfrm>
            <a:off x="356376" y="2019413"/>
            <a:ext cx="13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Tiendas Mixtas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97" name="Google Shape;1097;p36"/>
          <p:cNvSpPr/>
          <p:nvPr/>
        </p:nvSpPr>
        <p:spPr>
          <a:xfrm>
            <a:off x="1986575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6"/>
          <p:cNvSpPr/>
          <p:nvPr/>
        </p:nvSpPr>
        <p:spPr>
          <a:xfrm>
            <a:off x="2321150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6"/>
          <p:cNvSpPr/>
          <p:nvPr/>
        </p:nvSpPr>
        <p:spPr>
          <a:xfrm>
            <a:off x="2655725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6"/>
          <p:cNvSpPr/>
          <p:nvPr/>
        </p:nvSpPr>
        <p:spPr>
          <a:xfrm>
            <a:off x="2990300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6"/>
          <p:cNvSpPr txBox="1"/>
          <p:nvPr/>
        </p:nvSpPr>
        <p:spPr>
          <a:xfrm>
            <a:off x="356374" y="2422600"/>
            <a:ext cx="82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Bebidas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02" name="Google Shape;1102;p36"/>
          <p:cNvSpPr/>
          <p:nvPr/>
        </p:nvSpPr>
        <p:spPr>
          <a:xfrm>
            <a:off x="1986650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6"/>
          <p:cNvSpPr/>
          <p:nvPr/>
        </p:nvSpPr>
        <p:spPr>
          <a:xfrm>
            <a:off x="2321225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6"/>
          <p:cNvSpPr/>
          <p:nvPr/>
        </p:nvSpPr>
        <p:spPr>
          <a:xfrm>
            <a:off x="2655800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6"/>
          <p:cNvSpPr/>
          <p:nvPr/>
        </p:nvSpPr>
        <p:spPr>
          <a:xfrm>
            <a:off x="2990375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6"/>
          <p:cNvSpPr txBox="1"/>
          <p:nvPr/>
        </p:nvSpPr>
        <p:spPr>
          <a:xfrm>
            <a:off x="356376" y="2825775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Chocolates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07" name="Google Shape;1107;p36"/>
          <p:cNvSpPr/>
          <p:nvPr/>
        </p:nvSpPr>
        <p:spPr>
          <a:xfrm>
            <a:off x="1986575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6"/>
          <p:cNvSpPr/>
          <p:nvPr/>
        </p:nvSpPr>
        <p:spPr>
          <a:xfrm>
            <a:off x="2321150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6"/>
          <p:cNvSpPr/>
          <p:nvPr/>
        </p:nvSpPr>
        <p:spPr>
          <a:xfrm>
            <a:off x="2655725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6"/>
          <p:cNvSpPr/>
          <p:nvPr/>
        </p:nvSpPr>
        <p:spPr>
          <a:xfrm>
            <a:off x="2990300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6"/>
          <p:cNvSpPr txBox="1"/>
          <p:nvPr/>
        </p:nvSpPr>
        <p:spPr>
          <a:xfrm>
            <a:off x="356376" y="3226400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Dulces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12" name="Google Shape;1112;p36"/>
          <p:cNvSpPr/>
          <p:nvPr/>
        </p:nvSpPr>
        <p:spPr>
          <a:xfrm>
            <a:off x="1986575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6"/>
          <p:cNvSpPr/>
          <p:nvPr/>
        </p:nvSpPr>
        <p:spPr>
          <a:xfrm>
            <a:off x="2321150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6"/>
          <p:cNvSpPr/>
          <p:nvPr/>
        </p:nvSpPr>
        <p:spPr>
          <a:xfrm>
            <a:off x="2655725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6"/>
          <p:cNvSpPr/>
          <p:nvPr/>
        </p:nvSpPr>
        <p:spPr>
          <a:xfrm>
            <a:off x="2990300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6"/>
          <p:cNvSpPr txBox="1"/>
          <p:nvPr/>
        </p:nvSpPr>
        <p:spPr>
          <a:xfrm>
            <a:off x="356376" y="3680688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Gomitas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17" name="Google Shape;1117;p36"/>
          <p:cNvSpPr/>
          <p:nvPr/>
        </p:nvSpPr>
        <p:spPr>
          <a:xfrm>
            <a:off x="1986575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6"/>
          <p:cNvSpPr/>
          <p:nvPr/>
        </p:nvSpPr>
        <p:spPr>
          <a:xfrm>
            <a:off x="2321150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6"/>
          <p:cNvSpPr/>
          <p:nvPr/>
        </p:nvSpPr>
        <p:spPr>
          <a:xfrm>
            <a:off x="2655725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6"/>
          <p:cNvSpPr/>
          <p:nvPr/>
        </p:nvSpPr>
        <p:spPr>
          <a:xfrm>
            <a:off x="2990300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6"/>
          <p:cNvSpPr txBox="1"/>
          <p:nvPr/>
        </p:nvSpPr>
        <p:spPr>
          <a:xfrm>
            <a:off x="356375" y="4135000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Importados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22" name="Google Shape;1122;p36"/>
          <p:cNvSpPr/>
          <p:nvPr/>
        </p:nvSpPr>
        <p:spPr>
          <a:xfrm>
            <a:off x="1986575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6"/>
          <p:cNvSpPr/>
          <p:nvPr/>
        </p:nvSpPr>
        <p:spPr>
          <a:xfrm>
            <a:off x="2321150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6"/>
          <p:cNvSpPr/>
          <p:nvPr/>
        </p:nvSpPr>
        <p:spPr>
          <a:xfrm>
            <a:off x="2655725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2990300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6"/>
          <p:cNvSpPr txBox="1"/>
          <p:nvPr/>
        </p:nvSpPr>
        <p:spPr>
          <a:xfrm>
            <a:off x="356375" y="4535625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Procesados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27" name="Google Shape;1127;p36"/>
          <p:cNvSpPr/>
          <p:nvPr/>
        </p:nvSpPr>
        <p:spPr>
          <a:xfrm>
            <a:off x="6317181" y="1223650"/>
            <a:ext cx="724200" cy="724200"/>
          </a:xfrm>
          <a:prstGeom prst="donut">
            <a:avLst>
              <a:gd fmla="val 1215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6"/>
          <p:cNvSpPr/>
          <p:nvPr/>
        </p:nvSpPr>
        <p:spPr>
          <a:xfrm>
            <a:off x="6317181" y="1223650"/>
            <a:ext cx="724200" cy="724200"/>
          </a:xfrm>
          <a:prstGeom prst="blockArc">
            <a:avLst>
              <a:gd fmla="val 4638922" name="adj1"/>
              <a:gd fmla="val 45638" name="adj2"/>
              <a:gd fmla="val 12187" name="adj3"/>
            </a:avLst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6"/>
          <p:cNvSpPr txBox="1"/>
          <p:nvPr/>
        </p:nvSpPr>
        <p:spPr>
          <a:xfrm>
            <a:off x="5720881" y="1414463"/>
            <a:ext cx="459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36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%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130" name="Google Shape;1130;p36"/>
          <p:cNvGrpSpPr/>
          <p:nvPr/>
        </p:nvGrpSpPr>
        <p:grpSpPr>
          <a:xfrm>
            <a:off x="6562183" y="1435881"/>
            <a:ext cx="234200" cy="299828"/>
            <a:chOff x="7606248" y="2431303"/>
            <a:chExt cx="284984" cy="364843"/>
          </a:xfrm>
        </p:grpSpPr>
        <p:sp>
          <p:nvSpPr>
            <p:cNvPr id="1131" name="Google Shape;1131;p36"/>
            <p:cNvSpPr/>
            <p:nvPr/>
          </p:nvSpPr>
          <p:spPr>
            <a:xfrm>
              <a:off x="7611281" y="2636586"/>
              <a:ext cx="274340" cy="154316"/>
            </a:xfrm>
            <a:custGeom>
              <a:rect b="b" l="l" r="r" t="t"/>
              <a:pathLst>
                <a:path extrusionOk="0" h="5886" w="10464">
                  <a:moveTo>
                    <a:pt x="3705" y="0"/>
                  </a:moveTo>
                  <a:lnTo>
                    <a:pt x="3705" y="1036"/>
                  </a:lnTo>
                  <a:cubicBezTo>
                    <a:pt x="3705" y="1326"/>
                    <a:pt x="3517" y="1583"/>
                    <a:pt x="3238" y="1663"/>
                  </a:cubicBezTo>
                  <a:lnTo>
                    <a:pt x="942" y="2340"/>
                  </a:lnTo>
                  <a:cubicBezTo>
                    <a:pt x="384" y="2503"/>
                    <a:pt x="0" y="3013"/>
                    <a:pt x="0" y="3593"/>
                  </a:cubicBezTo>
                  <a:lnTo>
                    <a:pt x="0" y="5886"/>
                  </a:lnTo>
                  <a:lnTo>
                    <a:pt x="10464" y="5886"/>
                  </a:lnTo>
                  <a:lnTo>
                    <a:pt x="10464" y="3593"/>
                  </a:lnTo>
                  <a:cubicBezTo>
                    <a:pt x="10464" y="3013"/>
                    <a:pt x="10080" y="2503"/>
                    <a:pt x="9526" y="2340"/>
                  </a:cubicBezTo>
                  <a:lnTo>
                    <a:pt x="7229" y="1663"/>
                  </a:lnTo>
                  <a:cubicBezTo>
                    <a:pt x="6951" y="1583"/>
                    <a:pt x="6759" y="1326"/>
                    <a:pt x="6759" y="1036"/>
                  </a:cubicBezTo>
                  <a:lnTo>
                    <a:pt x="6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7611281" y="2684617"/>
              <a:ext cx="274340" cy="106286"/>
            </a:xfrm>
            <a:custGeom>
              <a:rect b="b" l="l" r="r" t="t"/>
              <a:pathLst>
                <a:path extrusionOk="0" h="4054" w="10464">
                  <a:moveTo>
                    <a:pt x="2670" y="1"/>
                  </a:moveTo>
                  <a:lnTo>
                    <a:pt x="942" y="508"/>
                  </a:lnTo>
                  <a:cubicBezTo>
                    <a:pt x="384" y="671"/>
                    <a:pt x="0" y="1181"/>
                    <a:pt x="0" y="1761"/>
                  </a:cubicBezTo>
                  <a:lnTo>
                    <a:pt x="0" y="4054"/>
                  </a:lnTo>
                  <a:lnTo>
                    <a:pt x="10464" y="4054"/>
                  </a:lnTo>
                  <a:lnTo>
                    <a:pt x="10464" y="1761"/>
                  </a:lnTo>
                  <a:cubicBezTo>
                    <a:pt x="10464" y="1181"/>
                    <a:pt x="10080" y="671"/>
                    <a:pt x="9526" y="508"/>
                  </a:cubicBezTo>
                  <a:lnTo>
                    <a:pt x="7794" y="1"/>
                  </a:lnTo>
                  <a:cubicBezTo>
                    <a:pt x="7548" y="1218"/>
                    <a:pt x="6476" y="2091"/>
                    <a:pt x="5234" y="2091"/>
                  </a:cubicBezTo>
                  <a:cubicBezTo>
                    <a:pt x="3992" y="2091"/>
                    <a:pt x="2920" y="1218"/>
                    <a:pt x="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7708522" y="2636586"/>
              <a:ext cx="79963" cy="28551"/>
            </a:xfrm>
            <a:custGeom>
              <a:rect b="b" l="l" r="r" t="t"/>
              <a:pathLst>
                <a:path extrusionOk="0" h="1089" w="3050">
                  <a:moveTo>
                    <a:pt x="0" y="0"/>
                  </a:moveTo>
                  <a:lnTo>
                    <a:pt x="0" y="703"/>
                  </a:lnTo>
                  <a:cubicBezTo>
                    <a:pt x="475" y="960"/>
                    <a:pt x="999" y="1089"/>
                    <a:pt x="1523" y="1089"/>
                  </a:cubicBezTo>
                  <a:cubicBezTo>
                    <a:pt x="2048" y="1089"/>
                    <a:pt x="2573" y="960"/>
                    <a:pt x="3050" y="703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7651342" y="2487986"/>
              <a:ext cx="194298" cy="160110"/>
            </a:xfrm>
            <a:custGeom>
              <a:rect b="b" l="l" r="r" t="t"/>
              <a:pathLst>
                <a:path extrusionOk="0" h="6107" w="7411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1" y="2640"/>
                    <a:pt x="1" y="2945"/>
                  </a:cubicBezTo>
                  <a:cubicBezTo>
                    <a:pt x="1" y="3245"/>
                    <a:pt x="243" y="3488"/>
                    <a:pt x="544" y="3488"/>
                  </a:cubicBezTo>
                  <a:lnTo>
                    <a:pt x="881" y="3488"/>
                  </a:lnTo>
                  <a:cubicBezTo>
                    <a:pt x="993" y="4966"/>
                    <a:pt x="2225" y="6106"/>
                    <a:pt x="3706" y="6106"/>
                  </a:cubicBezTo>
                  <a:cubicBezTo>
                    <a:pt x="5187" y="6106"/>
                    <a:pt x="6415" y="4966"/>
                    <a:pt x="6527" y="3488"/>
                  </a:cubicBezTo>
                  <a:lnTo>
                    <a:pt x="6864" y="3488"/>
                  </a:lnTo>
                  <a:cubicBezTo>
                    <a:pt x="7165" y="3488"/>
                    <a:pt x="7411" y="3245"/>
                    <a:pt x="7411" y="2945"/>
                  </a:cubicBezTo>
                  <a:cubicBezTo>
                    <a:pt x="7411" y="2640"/>
                    <a:pt x="7165" y="2398"/>
                    <a:pt x="6864" y="2398"/>
                  </a:cubicBezTo>
                  <a:lnTo>
                    <a:pt x="6538" y="2398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7650503" y="2487986"/>
              <a:ext cx="172249" cy="160136"/>
            </a:xfrm>
            <a:custGeom>
              <a:rect b="b" l="l" r="r" t="t"/>
              <a:pathLst>
                <a:path extrusionOk="0" h="6108" w="6570">
                  <a:moveTo>
                    <a:pt x="902" y="0"/>
                  </a:moveTo>
                  <a:lnTo>
                    <a:pt x="902" y="2401"/>
                  </a:lnTo>
                  <a:lnTo>
                    <a:pt x="609" y="2401"/>
                  </a:lnTo>
                  <a:cubicBezTo>
                    <a:pt x="323" y="2401"/>
                    <a:pt x="65" y="2604"/>
                    <a:pt x="36" y="2890"/>
                  </a:cubicBezTo>
                  <a:cubicBezTo>
                    <a:pt x="0" y="3213"/>
                    <a:pt x="254" y="3492"/>
                    <a:pt x="580" y="3492"/>
                  </a:cubicBezTo>
                  <a:lnTo>
                    <a:pt x="916" y="3492"/>
                  </a:lnTo>
                  <a:cubicBezTo>
                    <a:pt x="1021" y="4987"/>
                    <a:pt x="2269" y="6108"/>
                    <a:pt x="3717" y="6108"/>
                  </a:cubicBezTo>
                  <a:cubicBezTo>
                    <a:pt x="3868" y="6108"/>
                    <a:pt x="4021" y="6096"/>
                    <a:pt x="4176" y="6070"/>
                  </a:cubicBezTo>
                  <a:cubicBezTo>
                    <a:pt x="2796" y="5857"/>
                    <a:pt x="1778" y="4669"/>
                    <a:pt x="1775" y="3274"/>
                  </a:cubicBezTo>
                  <a:lnTo>
                    <a:pt x="1775" y="1525"/>
                  </a:lnTo>
                  <a:cubicBezTo>
                    <a:pt x="1775" y="1043"/>
                    <a:pt x="2166" y="656"/>
                    <a:pt x="2648" y="656"/>
                  </a:cubicBezTo>
                  <a:lnTo>
                    <a:pt x="3962" y="656"/>
                  </a:lnTo>
                  <a:cubicBezTo>
                    <a:pt x="4151" y="799"/>
                    <a:pt x="4379" y="872"/>
                    <a:pt x="4607" y="872"/>
                  </a:cubicBezTo>
                  <a:cubicBezTo>
                    <a:pt x="4777" y="872"/>
                    <a:pt x="4947" y="832"/>
                    <a:pt x="5103" y="750"/>
                  </a:cubicBezTo>
                  <a:cubicBezTo>
                    <a:pt x="5403" y="972"/>
                    <a:pt x="5764" y="1090"/>
                    <a:pt x="6131" y="1090"/>
                  </a:cubicBezTo>
                  <a:cubicBezTo>
                    <a:pt x="6277" y="1090"/>
                    <a:pt x="6425" y="1071"/>
                    <a:pt x="6570" y="1032"/>
                  </a:cubicBezTo>
                  <a:lnTo>
                    <a:pt x="6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7659338" y="2436599"/>
              <a:ext cx="173874" cy="114256"/>
            </a:xfrm>
            <a:custGeom>
              <a:rect b="b" l="l" r="r" t="t"/>
              <a:pathLst>
                <a:path extrusionOk="0" h="4358" w="6632">
                  <a:moveTo>
                    <a:pt x="1840" y="1"/>
                  </a:moveTo>
                  <a:cubicBezTo>
                    <a:pt x="808" y="1"/>
                    <a:pt x="0" y="892"/>
                    <a:pt x="105" y="1917"/>
                  </a:cubicBezTo>
                  <a:lnTo>
                    <a:pt x="348" y="4358"/>
                  </a:lnTo>
                  <a:lnTo>
                    <a:pt x="565" y="4358"/>
                  </a:lnTo>
                  <a:cubicBezTo>
                    <a:pt x="804" y="4358"/>
                    <a:pt x="1000" y="4162"/>
                    <a:pt x="1000" y="3923"/>
                  </a:cubicBezTo>
                  <a:lnTo>
                    <a:pt x="1000" y="2960"/>
                  </a:lnTo>
                  <a:cubicBezTo>
                    <a:pt x="1000" y="2478"/>
                    <a:pt x="1391" y="2087"/>
                    <a:pt x="1872" y="2087"/>
                  </a:cubicBezTo>
                  <a:lnTo>
                    <a:pt x="5795" y="2087"/>
                  </a:lnTo>
                  <a:lnTo>
                    <a:pt x="5795" y="3923"/>
                  </a:lnTo>
                  <a:cubicBezTo>
                    <a:pt x="5795" y="4162"/>
                    <a:pt x="5990" y="4358"/>
                    <a:pt x="6233" y="4358"/>
                  </a:cubicBezTo>
                  <a:lnTo>
                    <a:pt x="6450" y="4358"/>
                  </a:lnTo>
                  <a:lnTo>
                    <a:pt x="6631" y="2000"/>
                  </a:lnTo>
                  <a:lnTo>
                    <a:pt x="6617" y="1996"/>
                  </a:lnTo>
                  <a:lnTo>
                    <a:pt x="5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7659417" y="2436599"/>
              <a:ext cx="71915" cy="114256"/>
            </a:xfrm>
            <a:custGeom>
              <a:rect b="b" l="l" r="r" t="t"/>
              <a:pathLst>
                <a:path extrusionOk="0" h="4358" w="2743">
                  <a:moveTo>
                    <a:pt x="1837" y="1"/>
                  </a:moveTo>
                  <a:cubicBezTo>
                    <a:pt x="805" y="1"/>
                    <a:pt x="1" y="888"/>
                    <a:pt x="102" y="1917"/>
                  </a:cubicBezTo>
                  <a:lnTo>
                    <a:pt x="348" y="4358"/>
                  </a:lnTo>
                  <a:lnTo>
                    <a:pt x="566" y="4358"/>
                  </a:lnTo>
                  <a:cubicBezTo>
                    <a:pt x="805" y="4358"/>
                    <a:pt x="1000" y="4162"/>
                    <a:pt x="1000" y="3923"/>
                  </a:cubicBezTo>
                  <a:lnTo>
                    <a:pt x="1000" y="1743"/>
                  </a:lnTo>
                  <a:cubicBezTo>
                    <a:pt x="1000" y="780"/>
                    <a:pt x="1779" y="1"/>
                    <a:pt x="2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7777055" y="2436599"/>
              <a:ext cx="68585" cy="68585"/>
            </a:xfrm>
            <a:custGeom>
              <a:rect b="b" l="l" r="r" t="t"/>
              <a:pathLst>
                <a:path extrusionOk="0" h="2616" w="2616">
                  <a:moveTo>
                    <a:pt x="1308" y="1"/>
                  </a:moveTo>
                  <a:cubicBezTo>
                    <a:pt x="584" y="1"/>
                    <a:pt x="1" y="584"/>
                    <a:pt x="1" y="1308"/>
                  </a:cubicBezTo>
                  <a:cubicBezTo>
                    <a:pt x="1" y="2029"/>
                    <a:pt x="584" y="2616"/>
                    <a:pt x="1308" y="2616"/>
                  </a:cubicBezTo>
                  <a:cubicBezTo>
                    <a:pt x="2029" y="2616"/>
                    <a:pt x="2616" y="2029"/>
                    <a:pt x="2616" y="1308"/>
                  </a:cubicBezTo>
                  <a:cubicBezTo>
                    <a:pt x="2616" y="584"/>
                    <a:pt x="2029" y="1"/>
                    <a:pt x="1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7754193" y="2465203"/>
              <a:ext cx="34292" cy="34292"/>
            </a:xfrm>
            <a:custGeom>
              <a:rect b="b" l="l" r="r" t="t"/>
              <a:pathLst>
                <a:path extrusionOk="0" h="1308" w="1308">
                  <a:moveTo>
                    <a:pt x="652" y="0"/>
                  </a:moveTo>
                  <a:cubicBezTo>
                    <a:pt x="293" y="0"/>
                    <a:pt x="0" y="290"/>
                    <a:pt x="0" y="652"/>
                  </a:cubicBezTo>
                  <a:cubicBezTo>
                    <a:pt x="0" y="1014"/>
                    <a:pt x="293" y="1307"/>
                    <a:pt x="652" y="1307"/>
                  </a:cubicBezTo>
                  <a:cubicBezTo>
                    <a:pt x="1014" y="1307"/>
                    <a:pt x="1308" y="1014"/>
                    <a:pt x="1308" y="652"/>
                  </a:cubicBezTo>
                  <a:cubicBezTo>
                    <a:pt x="1308" y="290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7659338" y="2684538"/>
              <a:ext cx="178227" cy="77682"/>
            </a:xfrm>
            <a:custGeom>
              <a:rect b="b" l="l" r="r" t="t"/>
              <a:pathLst>
                <a:path extrusionOk="0" h="2963" w="6798">
                  <a:moveTo>
                    <a:pt x="837" y="0"/>
                  </a:moveTo>
                  <a:lnTo>
                    <a:pt x="0" y="246"/>
                  </a:lnTo>
                  <a:cubicBezTo>
                    <a:pt x="362" y="1836"/>
                    <a:pt x="1771" y="2963"/>
                    <a:pt x="3401" y="2963"/>
                  </a:cubicBezTo>
                  <a:cubicBezTo>
                    <a:pt x="5027" y="2963"/>
                    <a:pt x="6439" y="1836"/>
                    <a:pt x="6798" y="246"/>
                  </a:cubicBezTo>
                  <a:lnTo>
                    <a:pt x="5961" y="0"/>
                  </a:lnTo>
                  <a:cubicBezTo>
                    <a:pt x="5715" y="1221"/>
                    <a:pt x="4643" y="2094"/>
                    <a:pt x="3401" y="2094"/>
                  </a:cubicBezTo>
                  <a:cubicBezTo>
                    <a:pt x="2159" y="2094"/>
                    <a:pt x="1087" y="1221"/>
                    <a:pt x="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7709073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7777631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3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3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7723912" y="2591151"/>
              <a:ext cx="49630" cy="16491"/>
            </a:xfrm>
            <a:custGeom>
              <a:rect b="b" l="l" r="r" t="t"/>
              <a:pathLst>
                <a:path extrusionOk="0" h="629" w="1893">
                  <a:moveTo>
                    <a:pt x="293" y="1"/>
                  </a:moveTo>
                  <a:cubicBezTo>
                    <a:pt x="136" y="1"/>
                    <a:pt x="1" y="206"/>
                    <a:pt x="148" y="353"/>
                  </a:cubicBezTo>
                  <a:cubicBezTo>
                    <a:pt x="326" y="527"/>
                    <a:pt x="623" y="629"/>
                    <a:pt x="945" y="629"/>
                  </a:cubicBezTo>
                  <a:cubicBezTo>
                    <a:pt x="1271" y="629"/>
                    <a:pt x="1568" y="527"/>
                    <a:pt x="1742" y="353"/>
                  </a:cubicBezTo>
                  <a:cubicBezTo>
                    <a:pt x="1892" y="206"/>
                    <a:pt x="1758" y="1"/>
                    <a:pt x="1599" y="1"/>
                  </a:cubicBezTo>
                  <a:cubicBezTo>
                    <a:pt x="1551" y="1"/>
                    <a:pt x="1501" y="19"/>
                    <a:pt x="1456" y="64"/>
                  </a:cubicBezTo>
                  <a:cubicBezTo>
                    <a:pt x="1383" y="136"/>
                    <a:pt x="1206" y="223"/>
                    <a:pt x="945" y="223"/>
                  </a:cubicBezTo>
                  <a:cubicBezTo>
                    <a:pt x="688" y="223"/>
                    <a:pt x="510" y="136"/>
                    <a:pt x="434" y="64"/>
                  </a:cubicBezTo>
                  <a:cubicBezTo>
                    <a:pt x="390" y="19"/>
                    <a:pt x="340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7606248" y="2431303"/>
              <a:ext cx="284984" cy="364843"/>
            </a:xfrm>
            <a:custGeom>
              <a:rect b="b" l="l" r="r" t="t"/>
              <a:pathLst>
                <a:path extrusionOk="0" h="13916" w="10870">
                  <a:moveTo>
                    <a:pt x="8410" y="2897"/>
                  </a:moveTo>
                  <a:lnTo>
                    <a:pt x="8298" y="4357"/>
                  </a:lnTo>
                  <a:lnTo>
                    <a:pt x="8269" y="4357"/>
                  </a:lnTo>
                  <a:cubicBezTo>
                    <a:pt x="8138" y="4357"/>
                    <a:pt x="8037" y="4252"/>
                    <a:pt x="8037" y="4125"/>
                  </a:cubicBezTo>
                  <a:lnTo>
                    <a:pt x="8037" y="3006"/>
                  </a:lnTo>
                  <a:cubicBezTo>
                    <a:pt x="8164" y="2984"/>
                    <a:pt x="8291" y="2948"/>
                    <a:pt x="8410" y="2897"/>
                  </a:cubicBezTo>
                  <a:close/>
                  <a:moveTo>
                    <a:pt x="7813" y="406"/>
                  </a:moveTo>
                  <a:cubicBezTo>
                    <a:pt x="8664" y="406"/>
                    <a:pt x="9192" y="1329"/>
                    <a:pt x="8765" y="2064"/>
                  </a:cubicBezTo>
                  <a:cubicBezTo>
                    <a:pt x="8552" y="2430"/>
                    <a:pt x="8182" y="2613"/>
                    <a:pt x="7812" y="2613"/>
                  </a:cubicBezTo>
                  <a:cubicBezTo>
                    <a:pt x="7438" y="2613"/>
                    <a:pt x="7064" y="2427"/>
                    <a:pt x="6853" y="2054"/>
                  </a:cubicBezTo>
                  <a:cubicBezTo>
                    <a:pt x="6811" y="1980"/>
                    <a:pt x="6747" y="1949"/>
                    <a:pt x="6683" y="1949"/>
                  </a:cubicBezTo>
                  <a:cubicBezTo>
                    <a:pt x="6544" y="1949"/>
                    <a:pt x="6406" y="2095"/>
                    <a:pt x="6498" y="2256"/>
                  </a:cubicBezTo>
                  <a:cubicBezTo>
                    <a:pt x="6509" y="2278"/>
                    <a:pt x="6523" y="2300"/>
                    <a:pt x="6534" y="2318"/>
                  </a:cubicBezTo>
                  <a:cubicBezTo>
                    <a:pt x="6456" y="2371"/>
                    <a:pt x="6370" y="2394"/>
                    <a:pt x="6286" y="2394"/>
                  </a:cubicBezTo>
                  <a:cubicBezTo>
                    <a:pt x="6053" y="2394"/>
                    <a:pt x="5835" y="2209"/>
                    <a:pt x="5835" y="1945"/>
                  </a:cubicBezTo>
                  <a:cubicBezTo>
                    <a:pt x="5835" y="1809"/>
                    <a:pt x="5734" y="1741"/>
                    <a:pt x="5632" y="1741"/>
                  </a:cubicBezTo>
                  <a:cubicBezTo>
                    <a:pt x="5531" y="1741"/>
                    <a:pt x="5429" y="1809"/>
                    <a:pt x="5429" y="1945"/>
                  </a:cubicBezTo>
                  <a:cubicBezTo>
                    <a:pt x="5429" y="2452"/>
                    <a:pt x="5846" y="2804"/>
                    <a:pt x="6290" y="2804"/>
                  </a:cubicBezTo>
                  <a:cubicBezTo>
                    <a:pt x="6464" y="2804"/>
                    <a:pt x="6643" y="2750"/>
                    <a:pt x="6802" y="2629"/>
                  </a:cubicBezTo>
                  <a:cubicBezTo>
                    <a:pt x="7030" y="2840"/>
                    <a:pt x="7320" y="2970"/>
                    <a:pt x="7628" y="3010"/>
                  </a:cubicBezTo>
                  <a:lnTo>
                    <a:pt x="7628" y="4125"/>
                  </a:lnTo>
                  <a:cubicBezTo>
                    <a:pt x="7628" y="4477"/>
                    <a:pt x="7914" y="4763"/>
                    <a:pt x="8265" y="4763"/>
                  </a:cubicBezTo>
                  <a:lnTo>
                    <a:pt x="8595" y="4763"/>
                  </a:lnTo>
                  <a:cubicBezTo>
                    <a:pt x="8798" y="4763"/>
                    <a:pt x="8953" y="4940"/>
                    <a:pt x="8932" y="5139"/>
                  </a:cubicBezTo>
                  <a:cubicBezTo>
                    <a:pt x="8917" y="5313"/>
                    <a:pt x="8751" y="5447"/>
                    <a:pt x="8562" y="5447"/>
                  </a:cubicBezTo>
                  <a:lnTo>
                    <a:pt x="8472" y="5447"/>
                  </a:lnTo>
                  <a:lnTo>
                    <a:pt x="8472" y="5433"/>
                  </a:lnTo>
                  <a:cubicBezTo>
                    <a:pt x="8472" y="5320"/>
                    <a:pt x="8381" y="5230"/>
                    <a:pt x="8269" y="5230"/>
                  </a:cubicBezTo>
                  <a:cubicBezTo>
                    <a:pt x="8157" y="5230"/>
                    <a:pt x="8066" y="5320"/>
                    <a:pt x="8066" y="5433"/>
                  </a:cubicBezTo>
                  <a:cubicBezTo>
                    <a:pt x="8062" y="6885"/>
                    <a:pt x="6885" y="8062"/>
                    <a:pt x="5437" y="8062"/>
                  </a:cubicBezTo>
                  <a:cubicBezTo>
                    <a:pt x="3984" y="8062"/>
                    <a:pt x="2807" y="6885"/>
                    <a:pt x="2807" y="5433"/>
                  </a:cubicBezTo>
                  <a:lnTo>
                    <a:pt x="2804" y="5433"/>
                  </a:lnTo>
                  <a:cubicBezTo>
                    <a:pt x="2804" y="5297"/>
                    <a:pt x="2702" y="5229"/>
                    <a:pt x="2601" y="5229"/>
                  </a:cubicBezTo>
                  <a:cubicBezTo>
                    <a:pt x="2499" y="5229"/>
                    <a:pt x="2398" y="5297"/>
                    <a:pt x="2398" y="5433"/>
                  </a:cubicBezTo>
                  <a:lnTo>
                    <a:pt x="2398" y="5447"/>
                  </a:lnTo>
                  <a:lnTo>
                    <a:pt x="2275" y="5447"/>
                  </a:lnTo>
                  <a:cubicBezTo>
                    <a:pt x="2072" y="5447"/>
                    <a:pt x="1913" y="5270"/>
                    <a:pt x="1934" y="5070"/>
                  </a:cubicBezTo>
                  <a:cubicBezTo>
                    <a:pt x="1953" y="4897"/>
                    <a:pt x="2116" y="4763"/>
                    <a:pt x="2304" y="4763"/>
                  </a:cubicBezTo>
                  <a:lnTo>
                    <a:pt x="2601" y="4763"/>
                  </a:lnTo>
                  <a:cubicBezTo>
                    <a:pt x="2952" y="4763"/>
                    <a:pt x="3238" y="4477"/>
                    <a:pt x="3242" y="4125"/>
                  </a:cubicBezTo>
                  <a:lnTo>
                    <a:pt x="3242" y="3173"/>
                  </a:lnTo>
                  <a:cubicBezTo>
                    <a:pt x="3242" y="2803"/>
                    <a:pt x="3539" y="2503"/>
                    <a:pt x="3908" y="2503"/>
                  </a:cubicBezTo>
                  <a:lnTo>
                    <a:pt x="4763" y="2503"/>
                  </a:lnTo>
                  <a:cubicBezTo>
                    <a:pt x="5035" y="2503"/>
                    <a:pt x="5035" y="2097"/>
                    <a:pt x="4763" y="2097"/>
                  </a:cubicBezTo>
                  <a:lnTo>
                    <a:pt x="3908" y="2097"/>
                  </a:lnTo>
                  <a:cubicBezTo>
                    <a:pt x="3314" y="2097"/>
                    <a:pt x="2833" y="2579"/>
                    <a:pt x="2833" y="3173"/>
                  </a:cubicBezTo>
                  <a:lnTo>
                    <a:pt x="2833" y="4125"/>
                  </a:lnTo>
                  <a:cubicBezTo>
                    <a:pt x="2833" y="4252"/>
                    <a:pt x="2728" y="4357"/>
                    <a:pt x="2601" y="4357"/>
                  </a:cubicBezTo>
                  <a:lnTo>
                    <a:pt x="2568" y="4357"/>
                  </a:lnTo>
                  <a:lnTo>
                    <a:pt x="2340" y="2097"/>
                  </a:lnTo>
                  <a:cubicBezTo>
                    <a:pt x="2250" y="1192"/>
                    <a:pt x="2963" y="406"/>
                    <a:pt x="3872" y="406"/>
                  </a:cubicBezTo>
                  <a:close/>
                  <a:moveTo>
                    <a:pt x="6755" y="8167"/>
                  </a:moveTo>
                  <a:lnTo>
                    <a:pt x="6755" y="8866"/>
                  </a:lnTo>
                  <a:cubicBezTo>
                    <a:pt x="6759" y="9246"/>
                    <a:pt x="7009" y="9580"/>
                    <a:pt x="7371" y="9688"/>
                  </a:cubicBezTo>
                  <a:lnTo>
                    <a:pt x="7733" y="9797"/>
                  </a:lnTo>
                  <a:cubicBezTo>
                    <a:pt x="7635" y="10145"/>
                    <a:pt x="7461" y="10463"/>
                    <a:pt x="7222" y="10731"/>
                  </a:cubicBezTo>
                  <a:cubicBezTo>
                    <a:pt x="7087" y="10886"/>
                    <a:pt x="7223" y="11077"/>
                    <a:pt x="7376" y="11077"/>
                  </a:cubicBezTo>
                  <a:cubicBezTo>
                    <a:pt x="7427" y="11077"/>
                    <a:pt x="7481" y="11055"/>
                    <a:pt x="7526" y="11003"/>
                  </a:cubicBezTo>
                  <a:cubicBezTo>
                    <a:pt x="7805" y="10688"/>
                    <a:pt x="8008" y="10318"/>
                    <a:pt x="8124" y="9913"/>
                  </a:cubicBezTo>
                  <a:lnTo>
                    <a:pt x="8569" y="10043"/>
                  </a:lnTo>
                  <a:cubicBezTo>
                    <a:pt x="8381" y="10695"/>
                    <a:pt x="7997" y="11274"/>
                    <a:pt x="7468" y="11702"/>
                  </a:cubicBezTo>
                  <a:cubicBezTo>
                    <a:pt x="6867" y="12182"/>
                    <a:pt x="6140" y="12422"/>
                    <a:pt x="5414" y="12422"/>
                  </a:cubicBezTo>
                  <a:cubicBezTo>
                    <a:pt x="4687" y="12422"/>
                    <a:pt x="3961" y="12182"/>
                    <a:pt x="3361" y="11702"/>
                  </a:cubicBezTo>
                  <a:cubicBezTo>
                    <a:pt x="2836" y="11278"/>
                    <a:pt x="2449" y="10702"/>
                    <a:pt x="2260" y="10054"/>
                  </a:cubicBezTo>
                  <a:lnTo>
                    <a:pt x="2706" y="9924"/>
                  </a:lnTo>
                  <a:cubicBezTo>
                    <a:pt x="3072" y="11183"/>
                    <a:pt x="4217" y="11959"/>
                    <a:pt x="5420" y="11959"/>
                  </a:cubicBezTo>
                  <a:cubicBezTo>
                    <a:pt x="5895" y="11959"/>
                    <a:pt x="6379" y="11838"/>
                    <a:pt x="6827" y="11579"/>
                  </a:cubicBezTo>
                  <a:cubicBezTo>
                    <a:pt x="7026" y="11466"/>
                    <a:pt x="6911" y="11196"/>
                    <a:pt x="6729" y="11196"/>
                  </a:cubicBezTo>
                  <a:cubicBezTo>
                    <a:pt x="6695" y="11196"/>
                    <a:pt x="6658" y="11206"/>
                    <a:pt x="6621" y="11227"/>
                  </a:cubicBezTo>
                  <a:cubicBezTo>
                    <a:pt x="6239" y="11448"/>
                    <a:pt x="5826" y="11551"/>
                    <a:pt x="5421" y="11551"/>
                  </a:cubicBezTo>
                  <a:cubicBezTo>
                    <a:pt x="4392" y="11551"/>
                    <a:pt x="3412" y="10886"/>
                    <a:pt x="3097" y="9808"/>
                  </a:cubicBezTo>
                  <a:lnTo>
                    <a:pt x="3495" y="9692"/>
                  </a:lnTo>
                  <a:cubicBezTo>
                    <a:pt x="3861" y="9583"/>
                    <a:pt x="4111" y="9246"/>
                    <a:pt x="4111" y="8870"/>
                  </a:cubicBezTo>
                  <a:lnTo>
                    <a:pt x="4111" y="8167"/>
                  </a:lnTo>
                  <a:cubicBezTo>
                    <a:pt x="4529" y="8368"/>
                    <a:pt x="4982" y="8469"/>
                    <a:pt x="5434" y="8469"/>
                  </a:cubicBezTo>
                  <a:cubicBezTo>
                    <a:pt x="5887" y="8469"/>
                    <a:pt x="6338" y="8368"/>
                    <a:pt x="6755" y="8167"/>
                  </a:cubicBezTo>
                  <a:close/>
                  <a:moveTo>
                    <a:pt x="3876" y="0"/>
                  </a:moveTo>
                  <a:cubicBezTo>
                    <a:pt x="2724" y="0"/>
                    <a:pt x="1822" y="992"/>
                    <a:pt x="1938" y="2141"/>
                  </a:cubicBezTo>
                  <a:lnTo>
                    <a:pt x="2163" y="4371"/>
                  </a:lnTo>
                  <a:cubicBezTo>
                    <a:pt x="1829" y="4433"/>
                    <a:pt x="1565" y="4701"/>
                    <a:pt x="1532" y="5031"/>
                  </a:cubicBezTo>
                  <a:cubicBezTo>
                    <a:pt x="1485" y="5472"/>
                    <a:pt x="1833" y="5856"/>
                    <a:pt x="2279" y="5856"/>
                  </a:cubicBezTo>
                  <a:lnTo>
                    <a:pt x="2431" y="5856"/>
                  </a:lnTo>
                  <a:cubicBezTo>
                    <a:pt x="2550" y="6697"/>
                    <a:pt x="3010" y="7446"/>
                    <a:pt x="3709" y="7928"/>
                  </a:cubicBezTo>
                  <a:lnTo>
                    <a:pt x="3709" y="8866"/>
                  </a:lnTo>
                  <a:cubicBezTo>
                    <a:pt x="3705" y="9065"/>
                    <a:pt x="3575" y="9239"/>
                    <a:pt x="3387" y="9297"/>
                  </a:cubicBezTo>
                  <a:lnTo>
                    <a:pt x="1087" y="9974"/>
                  </a:lnTo>
                  <a:cubicBezTo>
                    <a:pt x="446" y="10163"/>
                    <a:pt x="4" y="10753"/>
                    <a:pt x="0" y="11423"/>
                  </a:cubicBezTo>
                  <a:lnTo>
                    <a:pt x="0" y="13712"/>
                  </a:lnTo>
                  <a:cubicBezTo>
                    <a:pt x="0" y="13848"/>
                    <a:pt x="103" y="13916"/>
                    <a:pt x="205" y="13916"/>
                  </a:cubicBezTo>
                  <a:cubicBezTo>
                    <a:pt x="307" y="13916"/>
                    <a:pt x="410" y="13848"/>
                    <a:pt x="410" y="13712"/>
                  </a:cubicBezTo>
                  <a:lnTo>
                    <a:pt x="410" y="11423"/>
                  </a:lnTo>
                  <a:cubicBezTo>
                    <a:pt x="410" y="10934"/>
                    <a:pt x="732" y="10503"/>
                    <a:pt x="1203" y="10362"/>
                  </a:cubicBezTo>
                  <a:lnTo>
                    <a:pt x="1873" y="10166"/>
                  </a:lnTo>
                  <a:cubicBezTo>
                    <a:pt x="2333" y="11745"/>
                    <a:pt x="3778" y="12828"/>
                    <a:pt x="5422" y="12828"/>
                  </a:cubicBezTo>
                  <a:cubicBezTo>
                    <a:pt x="7066" y="12825"/>
                    <a:pt x="8512" y="11734"/>
                    <a:pt x="8968" y="10155"/>
                  </a:cubicBezTo>
                  <a:lnTo>
                    <a:pt x="9670" y="10362"/>
                  </a:lnTo>
                  <a:cubicBezTo>
                    <a:pt x="10138" y="10503"/>
                    <a:pt x="10460" y="10934"/>
                    <a:pt x="10464" y="11423"/>
                  </a:cubicBezTo>
                  <a:lnTo>
                    <a:pt x="10464" y="13712"/>
                  </a:lnTo>
                  <a:cubicBezTo>
                    <a:pt x="10464" y="13848"/>
                    <a:pt x="10565" y="13916"/>
                    <a:pt x="10666" y="13916"/>
                  </a:cubicBezTo>
                  <a:cubicBezTo>
                    <a:pt x="10768" y="13916"/>
                    <a:pt x="10869" y="13848"/>
                    <a:pt x="10869" y="13712"/>
                  </a:cubicBezTo>
                  <a:lnTo>
                    <a:pt x="10869" y="11423"/>
                  </a:lnTo>
                  <a:cubicBezTo>
                    <a:pt x="10866" y="10753"/>
                    <a:pt x="10424" y="10163"/>
                    <a:pt x="9783" y="9974"/>
                  </a:cubicBezTo>
                  <a:lnTo>
                    <a:pt x="7487" y="9297"/>
                  </a:lnTo>
                  <a:cubicBezTo>
                    <a:pt x="7295" y="9239"/>
                    <a:pt x="7164" y="9065"/>
                    <a:pt x="7164" y="8866"/>
                  </a:cubicBezTo>
                  <a:lnTo>
                    <a:pt x="7164" y="7928"/>
                  </a:lnTo>
                  <a:cubicBezTo>
                    <a:pt x="7860" y="7443"/>
                    <a:pt x="8323" y="6693"/>
                    <a:pt x="8443" y="5853"/>
                  </a:cubicBezTo>
                  <a:lnTo>
                    <a:pt x="8562" y="5853"/>
                  </a:lnTo>
                  <a:cubicBezTo>
                    <a:pt x="8961" y="5853"/>
                    <a:pt x="9301" y="5559"/>
                    <a:pt x="9341" y="5183"/>
                  </a:cubicBezTo>
                  <a:cubicBezTo>
                    <a:pt x="9381" y="4784"/>
                    <a:pt x="9102" y="4426"/>
                    <a:pt x="8707" y="4368"/>
                  </a:cubicBezTo>
                  <a:lnTo>
                    <a:pt x="8841" y="2619"/>
                  </a:lnTo>
                  <a:cubicBezTo>
                    <a:pt x="9297" y="2198"/>
                    <a:pt x="9450" y="1539"/>
                    <a:pt x="9221" y="960"/>
                  </a:cubicBezTo>
                  <a:cubicBezTo>
                    <a:pt x="8997" y="380"/>
                    <a:pt x="8439" y="0"/>
                    <a:pt x="7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7701574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7770133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10" y="410"/>
                  </a:lnTo>
                  <a:cubicBezTo>
                    <a:pt x="978" y="410"/>
                    <a:pt x="97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7"/>
          <p:cNvSpPr txBox="1"/>
          <p:nvPr>
            <p:ph type="title"/>
          </p:nvPr>
        </p:nvSpPr>
        <p:spPr>
          <a:xfrm>
            <a:off x="720000" y="2934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Potencial de especialización</a:t>
            </a:r>
            <a:endParaRPr/>
          </a:p>
        </p:txBody>
      </p:sp>
      <p:sp>
        <p:nvSpPr>
          <p:cNvPr id="1152" name="Google Shape;1152;p37"/>
          <p:cNvSpPr txBox="1"/>
          <p:nvPr/>
        </p:nvSpPr>
        <p:spPr>
          <a:xfrm>
            <a:off x="356376" y="1515325"/>
            <a:ext cx="13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Minorista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53" name="Google Shape;1153;p37"/>
          <p:cNvSpPr txBox="1"/>
          <p:nvPr/>
        </p:nvSpPr>
        <p:spPr>
          <a:xfrm>
            <a:off x="356376" y="1017713"/>
            <a:ext cx="13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Cumplimiento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54" name="Google Shape;1154;p37"/>
          <p:cNvSpPr/>
          <p:nvPr/>
        </p:nvSpPr>
        <p:spPr>
          <a:xfrm>
            <a:off x="1986575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7"/>
          <p:cNvSpPr/>
          <p:nvPr/>
        </p:nvSpPr>
        <p:spPr>
          <a:xfrm>
            <a:off x="2321150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7"/>
          <p:cNvSpPr/>
          <p:nvPr/>
        </p:nvSpPr>
        <p:spPr>
          <a:xfrm>
            <a:off x="2655725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7"/>
          <p:cNvSpPr/>
          <p:nvPr/>
        </p:nvSpPr>
        <p:spPr>
          <a:xfrm>
            <a:off x="2990300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7"/>
          <p:cNvSpPr/>
          <p:nvPr/>
        </p:nvSpPr>
        <p:spPr>
          <a:xfrm>
            <a:off x="1986575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7"/>
          <p:cNvSpPr/>
          <p:nvPr/>
        </p:nvSpPr>
        <p:spPr>
          <a:xfrm>
            <a:off x="2321150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7"/>
          <p:cNvSpPr/>
          <p:nvPr/>
        </p:nvSpPr>
        <p:spPr>
          <a:xfrm>
            <a:off x="2655725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7"/>
          <p:cNvSpPr/>
          <p:nvPr/>
        </p:nvSpPr>
        <p:spPr>
          <a:xfrm>
            <a:off x="2990300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7"/>
          <p:cNvSpPr/>
          <p:nvPr/>
        </p:nvSpPr>
        <p:spPr>
          <a:xfrm>
            <a:off x="1986575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7"/>
          <p:cNvSpPr/>
          <p:nvPr/>
        </p:nvSpPr>
        <p:spPr>
          <a:xfrm>
            <a:off x="2321150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7"/>
          <p:cNvSpPr/>
          <p:nvPr/>
        </p:nvSpPr>
        <p:spPr>
          <a:xfrm>
            <a:off x="2655725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7"/>
          <p:cNvSpPr/>
          <p:nvPr/>
        </p:nvSpPr>
        <p:spPr>
          <a:xfrm>
            <a:off x="2990300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7"/>
          <p:cNvSpPr txBox="1"/>
          <p:nvPr/>
        </p:nvSpPr>
        <p:spPr>
          <a:xfrm>
            <a:off x="356376" y="2019413"/>
            <a:ext cx="13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Tiendas Mixtas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67" name="Google Shape;1167;p37"/>
          <p:cNvSpPr/>
          <p:nvPr/>
        </p:nvSpPr>
        <p:spPr>
          <a:xfrm>
            <a:off x="1986575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7"/>
          <p:cNvSpPr/>
          <p:nvPr/>
        </p:nvSpPr>
        <p:spPr>
          <a:xfrm>
            <a:off x="2321150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7"/>
          <p:cNvSpPr/>
          <p:nvPr/>
        </p:nvSpPr>
        <p:spPr>
          <a:xfrm>
            <a:off x="2655725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7"/>
          <p:cNvSpPr/>
          <p:nvPr/>
        </p:nvSpPr>
        <p:spPr>
          <a:xfrm>
            <a:off x="2990300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7"/>
          <p:cNvSpPr txBox="1"/>
          <p:nvPr/>
        </p:nvSpPr>
        <p:spPr>
          <a:xfrm>
            <a:off x="356374" y="2422600"/>
            <a:ext cx="82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Bebidas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72" name="Google Shape;1172;p37"/>
          <p:cNvSpPr/>
          <p:nvPr/>
        </p:nvSpPr>
        <p:spPr>
          <a:xfrm>
            <a:off x="1986650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7"/>
          <p:cNvSpPr/>
          <p:nvPr/>
        </p:nvSpPr>
        <p:spPr>
          <a:xfrm>
            <a:off x="2321225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7"/>
          <p:cNvSpPr/>
          <p:nvPr/>
        </p:nvSpPr>
        <p:spPr>
          <a:xfrm>
            <a:off x="2655800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7"/>
          <p:cNvSpPr/>
          <p:nvPr/>
        </p:nvSpPr>
        <p:spPr>
          <a:xfrm>
            <a:off x="2990375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7"/>
          <p:cNvSpPr txBox="1"/>
          <p:nvPr/>
        </p:nvSpPr>
        <p:spPr>
          <a:xfrm>
            <a:off x="356376" y="2825775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Chocolates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77" name="Google Shape;1177;p37"/>
          <p:cNvSpPr/>
          <p:nvPr/>
        </p:nvSpPr>
        <p:spPr>
          <a:xfrm>
            <a:off x="1986575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321150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7"/>
          <p:cNvSpPr/>
          <p:nvPr/>
        </p:nvSpPr>
        <p:spPr>
          <a:xfrm>
            <a:off x="2655725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7"/>
          <p:cNvSpPr/>
          <p:nvPr/>
        </p:nvSpPr>
        <p:spPr>
          <a:xfrm>
            <a:off x="2990300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7"/>
          <p:cNvSpPr txBox="1"/>
          <p:nvPr/>
        </p:nvSpPr>
        <p:spPr>
          <a:xfrm>
            <a:off x="356376" y="3226400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Dulces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82" name="Google Shape;1182;p37"/>
          <p:cNvSpPr/>
          <p:nvPr/>
        </p:nvSpPr>
        <p:spPr>
          <a:xfrm>
            <a:off x="1986575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7"/>
          <p:cNvSpPr/>
          <p:nvPr/>
        </p:nvSpPr>
        <p:spPr>
          <a:xfrm>
            <a:off x="2321150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7"/>
          <p:cNvSpPr/>
          <p:nvPr/>
        </p:nvSpPr>
        <p:spPr>
          <a:xfrm>
            <a:off x="2655725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7"/>
          <p:cNvSpPr/>
          <p:nvPr/>
        </p:nvSpPr>
        <p:spPr>
          <a:xfrm>
            <a:off x="2990300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7"/>
          <p:cNvSpPr txBox="1"/>
          <p:nvPr/>
        </p:nvSpPr>
        <p:spPr>
          <a:xfrm>
            <a:off x="356376" y="3680688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Gomitas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87" name="Google Shape;1187;p37"/>
          <p:cNvSpPr/>
          <p:nvPr/>
        </p:nvSpPr>
        <p:spPr>
          <a:xfrm>
            <a:off x="1986575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7"/>
          <p:cNvSpPr/>
          <p:nvPr/>
        </p:nvSpPr>
        <p:spPr>
          <a:xfrm>
            <a:off x="2321150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7"/>
          <p:cNvSpPr/>
          <p:nvPr/>
        </p:nvSpPr>
        <p:spPr>
          <a:xfrm>
            <a:off x="2655725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7"/>
          <p:cNvSpPr/>
          <p:nvPr/>
        </p:nvSpPr>
        <p:spPr>
          <a:xfrm>
            <a:off x="2990300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7"/>
          <p:cNvSpPr txBox="1"/>
          <p:nvPr/>
        </p:nvSpPr>
        <p:spPr>
          <a:xfrm>
            <a:off x="356375" y="4135000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Importados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92" name="Google Shape;1192;p37"/>
          <p:cNvSpPr/>
          <p:nvPr/>
        </p:nvSpPr>
        <p:spPr>
          <a:xfrm>
            <a:off x="1986575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7"/>
          <p:cNvSpPr/>
          <p:nvPr/>
        </p:nvSpPr>
        <p:spPr>
          <a:xfrm>
            <a:off x="2321150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7"/>
          <p:cNvSpPr/>
          <p:nvPr/>
        </p:nvSpPr>
        <p:spPr>
          <a:xfrm>
            <a:off x="2655725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7"/>
          <p:cNvSpPr/>
          <p:nvPr/>
        </p:nvSpPr>
        <p:spPr>
          <a:xfrm>
            <a:off x="2990300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7"/>
          <p:cNvSpPr txBox="1"/>
          <p:nvPr/>
        </p:nvSpPr>
        <p:spPr>
          <a:xfrm>
            <a:off x="356375" y="4535625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Procesados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97" name="Google Shape;1197;p37"/>
          <p:cNvSpPr/>
          <p:nvPr/>
        </p:nvSpPr>
        <p:spPr>
          <a:xfrm>
            <a:off x="4340700" y="1773625"/>
            <a:ext cx="3676800" cy="3248400"/>
          </a:xfrm>
          <a:prstGeom prst="roundRect">
            <a:avLst>
              <a:gd fmla="val 7723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7"/>
          <p:cNvSpPr txBox="1"/>
          <p:nvPr/>
        </p:nvSpPr>
        <p:spPr>
          <a:xfrm>
            <a:off x="4559975" y="1969650"/>
            <a:ext cx="3183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Estos empleados no tienen un buen cumplimiento de ventas; aunque pueden tener buenas ventas en varios segmentos. </a:t>
            </a:r>
            <a:endParaRPr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El canal donde obtienen un mejor rendimiento son las tiendas mixtas.</a:t>
            </a:r>
            <a:endParaRPr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 recomienda potenciar o enfocar estos empleados en alguna especialidad según los objetivos de la compañía o entrenarlos para que migren al segmento especialistas en minorista.</a:t>
            </a:r>
            <a:endParaRPr b="1"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99" name="Google Shape;1199;p37"/>
          <p:cNvSpPr/>
          <p:nvPr/>
        </p:nvSpPr>
        <p:spPr>
          <a:xfrm>
            <a:off x="7372006" y="859750"/>
            <a:ext cx="724200" cy="724200"/>
          </a:xfrm>
          <a:prstGeom prst="donut">
            <a:avLst>
              <a:gd fmla="val 1215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7"/>
          <p:cNvSpPr/>
          <p:nvPr/>
        </p:nvSpPr>
        <p:spPr>
          <a:xfrm>
            <a:off x="7372006" y="848063"/>
            <a:ext cx="724200" cy="724200"/>
          </a:xfrm>
          <a:prstGeom prst="blockArc">
            <a:avLst>
              <a:gd fmla="val 4638922" name="adj1"/>
              <a:gd fmla="val 8133695" name="adj2"/>
              <a:gd fmla="val 12954" name="adj3"/>
            </a:avLst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7"/>
          <p:cNvSpPr txBox="1"/>
          <p:nvPr/>
        </p:nvSpPr>
        <p:spPr>
          <a:xfrm>
            <a:off x="6775706" y="1050563"/>
            <a:ext cx="459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6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%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202" name="Google Shape;1202;p37"/>
          <p:cNvGrpSpPr/>
          <p:nvPr/>
        </p:nvGrpSpPr>
        <p:grpSpPr>
          <a:xfrm>
            <a:off x="7617008" y="1071981"/>
            <a:ext cx="234200" cy="299828"/>
            <a:chOff x="7606248" y="2431303"/>
            <a:chExt cx="284984" cy="364843"/>
          </a:xfrm>
        </p:grpSpPr>
        <p:sp>
          <p:nvSpPr>
            <p:cNvPr id="1203" name="Google Shape;1203;p37"/>
            <p:cNvSpPr/>
            <p:nvPr/>
          </p:nvSpPr>
          <p:spPr>
            <a:xfrm>
              <a:off x="7611281" y="2636586"/>
              <a:ext cx="274340" cy="154316"/>
            </a:xfrm>
            <a:custGeom>
              <a:rect b="b" l="l" r="r" t="t"/>
              <a:pathLst>
                <a:path extrusionOk="0" h="5886" w="10464">
                  <a:moveTo>
                    <a:pt x="3705" y="0"/>
                  </a:moveTo>
                  <a:lnTo>
                    <a:pt x="3705" y="1036"/>
                  </a:lnTo>
                  <a:cubicBezTo>
                    <a:pt x="3705" y="1326"/>
                    <a:pt x="3517" y="1583"/>
                    <a:pt x="3238" y="1663"/>
                  </a:cubicBezTo>
                  <a:lnTo>
                    <a:pt x="942" y="2340"/>
                  </a:lnTo>
                  <a:cubicBezTo>
                    <a:pt x="384" y="2503"/>
                    <a:pt x="0" y="3013"/>
                    <a:pt x="0" y="3593"/>
                  </a:cubicBezTo>
                  <a:lnTo>
                    <a:pt x="0" y="5886"/>
                  </a:lnTo>
                  <a:lnTo>
                    <a:pt x="10464" y="5886"/>
                  </a:lnTo>
                  <a:lnTo>
                    <a:pt x="10464" y="3593"/>
                  </a:lnTo>
                  <a:cubicBezTo>
                    <a:pt x="10464" y="3013"/>
                    <a:pt x="10080" y="2503"/>
                    <a:pt x="9526" y="2340"/>
                  </a:cubicBezTo>
                  <a:lnTo>
                    <a:pt x="7229" y="1663"/>
                  </a:lnTo>
                  <a:cubicBezTo>
                    <a:pt x="6951" y="1583"/>
                    <a:pt x="6759" y="1326"/>
                    <a:pt x="6759" y="1036"/>
                  </a:cubicBezTo>
                  <a:lnTo>
                    <a:pt x="6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7611281" y="2684617"/>
              <a:ext cx="274340" cy="106286"/>
            </a:xfrm>
            <a:custGeom>
              <a:rect b="b" l="l" r="r" t="t"/>
              <a:pathLst>
                <a:path extrusionOk="0" h="4054" w="10464">
                  <a:moveTo>
                    <a:pt x="2670" y="1"/>
                  </a:moveTo>
                  <a:lnTo>
                    <a:pt x="942" y="508"/>
                  </a:lnTo>
                  <a:cubicBezTo>
                    <a:pt x="384" y="671"/>
                    <a:pt x="0" y="1181"/>
                    <a:pt x="0" y="1761"/>
                  </a:cubicBezTo>
                  <a:lnTo>
                    <a:pt x="0" y="4054"/>
                  </a:lnTo>
                  <a:lnTo>
                    <a:pt x="10464" y="4054"/>
                  </a:lnTo>
                  <a:lnTo>
                    <a:pt x="10464" y="1761"/>
                  </a:lnTo>
                  <a:cubicBezTo>
                    <a:pt x="10464" y="1181"/>
                    <a:pt x="10080" y="671"/>
                    <a:pt x="9526" y="508"/>
                  </a:cubicBezTo>
                  <a:lnTo>
                    <a:pt x="7794" y="1"/>
                  </a:lnTo>
                  <a:cubicBezTo>
                    <a:pt x="7548" y="1218"/>
                    <a:pt x="6476" y="2091"/>
                    <a:pt x="5234" y="2091"/>
                  </a:cubicBezTo>
                  <a:cubicBezTo>
                    <a:pt x="3992" y="2091"/>
                    <a:pt x="2920" y="1218"/>
                    <a:pt x="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7708522" y="2636586"/>
              <a:ext cx="79963" cy="28551"/>
            </a:xfrm>
            <a:custGeom>
              <a:rect b="b" l="l" r="r" t="t"/>
              <a:pathLst>
                <a:path extrusionOk="0" h="1089" w="3050">
                  <a:moveTo>
                    <a:pt x="0" y="0"/>
                  </a:moveTo>
                  <a:lnTo>
                    <a:pt x="0" y="703"/>
                  </a:lnTo>
                  <a:cubicBezTo>
                    <a:pt x="475" y="960"/>
                    <a:pt x="999" y="1089"/>
                    <a:pt x="1523" y="1089"/>
                  </a:cubicBezTo>
                  <a:cubicBezTo>
                    <a:pt x="2048" y="1089"/>
                    <a:pt x="2573" y="960"/>
                    <a:pt x="3050" y="703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7651342" y="2487986"/>
              <a:ext cx="194298" cy="160110"/>
            </a:xfrm>
            <a:custGeom>
              <a:rect b="b" l="l" r="r" t="t"/>
              <a:pathLst>
                <a:path extrusionOk="0" h="6107" w="7411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1" y="2640"/>
                    <a:pt x="1" y="2945"/>
                  </a:cubicBezTo>
                  <a:cubicBezTo>
                    <a:pt x="1" y="3245"/>
                    <a:pt x="243" y="3488"/>
                    <a:pt x="544" y="3488"/>
                  </a:cubicBezTo>
                  <a:lnTo>
                    <a:pt x="881" y="3488"/>
                  </a:lnTo>
                  <a:cubicBezTo>
                    <a:pt x="993" y="4966"/>
                    <a:pt x="2225" y="6106"/>
                    <a:pt x="3706" y="6106"/>
                  </a:cubicBezTo>
                  <a:cubicBezTo>
                    <a:pt x="5187" y="6106"/>
                    <a:pt x="6415" y="4966"/>
                    <a:pt x="6527" y="3488"/>
                  </a:cubicBezTo>
                  <a:lnTo>
                    <a:pt x="6864" y="3488"/>
                  </a:lnTo>
                  <a:cubicBezTo>
                    <a:pt x="7165" y="3488"/>
                    <a:pt x="7411" y="3245"/>
                    <a:pt x="7411" y="2945"/>
                  </a:cubicBezTo>
                  <a:cubicBezTo>
                    <a:pt x="7411" y="2640"/>
                    <a:pt x="7165" y="2398"/>
                    <a:pt x="6864" y="2398"/>
                  </a:cubicBezTo>
                  <a:lnTo>
                    <a:pt x="6538" y="2398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7650503" y="2487986"/>
              <a:ext cx="172249" cy="160136"/>
            </a:xfrm>
            <a:custGeom>
              <a:rect b="b" l="l" r="r" t="t"/>
              <a:pathLst>
                <a:path extrusionOk="0" h="6108" w="6570">
                  <a:moveTo>
                    <a:pt x="902" y="0"/>
                  </a:moveTo>
                  <a:lnTo>
                    <a:pt x="902" y="2401"/>
                  </a:lnTo>
                  <a:lnTo>
                    <a:pt x="609" y="2401"/>
                  </a:lnTo>
                  <a:cubicBezTo>
                    <a:pt x="323" y="2401"/>
                    <a:pt x="65" y="2604"/>
                    <a:pt x="36" y="2890"/>
                  </a:cubicBezTo>
                  <a:cubicBezTo>
                    <a:pt x="0" y="3213"/>
                    <a:pt x="254" y="3492"/>
                    <a:pt x="580" y="3492"/>
                  </a:cubicBezTo>
                  <a:lnTo>
                    <a:pt x="916" y="3492"/>
                  </a:lnTo>
                  <a:cubicBezTo>
                    <a:pt x="1021" y="4987"/>
                    <a:pt x="2269" y="6108"/>
                    <a:pt x="3717" y="6108"/>
                  </a:cubicBezTo>
                  <a:cubicBezTo>
                    <a:pt x="3868" y="6108"/>
                    <a:pt x="4021" y="6096"/>
                    <a:pt x="4176" y="6070"/>
                  </a:cubicBezTo>
                  <a:cubicBezTo>
                    <a:pt x="2796" y="5857"/>
                    <a:pt x="1778" y="4669"/>
                    <a:pt x="1775" y="3274"/>
                  </a:cubicBezTo>
                  <a:lnTo>
                    <a:pt x="1775" y="1525"/>
                  </a:lnTo>
                  <a:cubicBezTo>
                    <a:pt x="1775" y="1043"/>
                    <a:pt x="2166" y="656"/>
                    <a:pt x="2648" y="656"/>
                  </a:cubicBezTo>
                  <a:lnTo>
                    <a:pt x="3962" y="656"/>
                  </a:lnTo>
                  <a:cubicBezTo>
                    <a:pt x="4151" y="799"/>
                    <a:pt x="4379" y="872"/>
                    <a:pt x="4607" y="872"/>
                  </a:cubicBezTo>
                  <a:cubicBezTo>
                    <a:pt x="4777" y="872"/>
                    <a:pt x="4947" y="832"/>
                    <a:pt x="5103" y="750"/>
                  </a:cubicBezTo>
                  <a:cubicBezTo>
                    <a:pt x="5403" y="972"/>
                    <a:pt x="5764" y="1090"/>
                    <a:pt x="6131" y="1090"/>
                  </a:cubicBezTo>
                  <a:cubicBezTo>
                    <a:pt x="6277" y="1090"/>
                    <a:pt x="6425" y="1071"/>
                    <a:pt x="6570" y="1032"/>
                  </a:cubicBezTo>
                  <a:lnTo>
                    <a:pt x="6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7659338" y="2436599"/>
              <a:ext cx="173874" cy="114256"/>
            </a:xfrm>
            <a:custGeom>
              <a:rect b="b" l="l" r="r" t="t"/>
              <a:pathLst>
                <a:path extrusionOk="0" h="4358" w="6632">
                  <a:moveTo>
                    <a:pt x="1840" y="1"/>
                  </a:moveTo>
                  <a:cubicBezTo>
                    <a:pt x="808" y="1"/>
                    <a:pt x="0" y="892"/>
                    <a:pt x="105" y="1917"/>
                  </a:cubicBezTo>
                  <a:lnTo>
                    <a:pt x="348" y="4358"/>
                  </a:lnTo>
                  <a:lnTo>
                    <a:pt x="565" y="4358"/>
                  </a:lnTo>
                  <a:cubicBezTo>
                    <a:pt x="804" y="4358"/>
                    <a:pt x="1000" y="4162"/>
                    <a:pt x="1000" y="3923"/>
                  </a:cubicBezTo>
                  <a:lnTo>
                    <a:pt x="1000" y="2960"/>
                  </a:lnTo>
                  <a:cubicBezTo>
                    <a:pt x="1000" y="2478"/>
                    <a:pt x="1391" y="2087"/>
                    <a:pt x="1872" y="2087"/>
                  </a:cubicBezTo>
                  <a:lnTo>
                    <a:pt x="5795" y="2087"/>
                  </a:lnTo>
                  <a:lnTo>
                    <a:pt x="5795" y="3923"/>
                  </a:lnTo>
                  <a:cubicBezTo>
                    <a:pt x="5795" y="4162"/>
                    <a:pt x="5990" y="4358"/>
                    <a:pt x="6233" y="4358"/>
                  </a:cubicBezTo>
                  <a:lnTo>
                    <a:pt x="6450" y="4358"/>
                  </a:lnTo>
                  <a:lnTo>
                    <a:pt x="6631" y="2000"/>
                  </a:lnTo>
                  <a:lnTo>
                    <a:pt x="6617" y="1996"/>
                  </a:lnTo>
                  <a:lnTo>
                    <a:pt x="5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7659417" y="2436599"/>
              <a:ext cx="71915" cy="114256"/>
            </a:xfrm>
            <a:custGeom>
              <a:rect b="b" l="l" r="r" t="t"/>
              <a:pathLst>
                <a:path extrusionOk="0" h="4358" w="2743">
                  <a:moveTo>
                    <a:pt x="1837" y="1"/>
                  </a:moveTo>
                  <a:cubicBezTo>
                    <a:pt x="805" y="1"/>
                    <a:pt x="1" y="888"/>
                    <a:pt x="102" y="1917"/>
                  </a:cubicBezTo>
                  <a:lnTo>
                    <a:pt x="348" y="4358"/>
                  </a:lnTo>
                  <a:lnTo>
                    <a:pt x="566" y="4358"/>
                  </a:lnTo>
                  <a:cubicBezTo>
                    <a:pt x="805" y="4358"/>
                    <a:pt x="1000" y="4162"/>
                    <a:pt x="1000" y="3923"/>
                  </a:cubicBezTo>
                  <a:lnTo>
                    <a:pt x="1000" y="1743"/>
                  </a:lnTo>
                  <a:cubicBezTo>
                    <a:pt x="1000" y="780"/>
                    <a:pt x="1779" y="1"/>
                    <a:pt x="2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7777055" y="2436599"/>
              <a:ext cx="68585" cy="68585"/>
            </a:xfrm>
            <a:custGeom>
              <a:rect b="b" l="l" r="r" t="t"/>
              <a:pathLst>
                <a:path extrusionOk="0" h="2616" w="2616">
                  <a:moveTo>
                    <a:pt x="1308" y="1"/>
                  </a:moveTo>
                  <a:cubicBezTo>
                    <a:pt x="584" y="1"/>
                    <a:pt x="1" y="584"/>
                    <a:pt x="1" y="1308"/>
                  </a:cubicBezTo>
                  <a:cubicBezTo>
                    <a:pt x="1" y="2029"/>
                    <a:pt x="584" y="2616"/>
                    <a:pt x="1308" y="2616"/>
                  </a:cubicBezTo>
                  <a:cubicBezTo>
                    <a:pt x="2029" y="2616"/>
                    <a:pt x="2616" y="2029"/>
                    <a:pt x="2616" y="1308"/>
                  </a:cubicBezTo>
                  <a:cubicBezTo>
                    <a:pt x="2616" y="584"/>
                    <a:pt x="2029" y="1"/>
                    <a:pt x="1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7754193" y="2465203"/>
              <a:ext cx="34292" cy="34292"/>
            </a:xfrm>
            <a:custGeom>
              <a:rect b="b" l="l" r="r" t="t"/>
              <a:pathLst>
                <a:path extrusionOk="0" h="1308" w="1308">
                  <a:moveTo>
                    <a:pt x="652" y="0"/>
                  </a:moveTo>
                  <a:cubicBezTo>
                    <a:pt x="293" y="0"/>
                    <a:pt x="0" y="290"/>
                    <a:pt x="0" y="652"/>
                  </a:cubicBezTo>
                  <a:cubicBezTo>
                    <a:pt x="0" y="1014"/>
                    <a:pt x="293" y="1307"/>
                    <a:pt x="652" y="1307"/>
                  </a:cubicBezTo>
                  <a:cubicBezTo>
                    <a:pt x="1014" y="1307"/>
                    <a:pt x="1308" y="1014"/>
                    <a:pt x="1308" y="652"/>
                  </a:cubicBezTo>
                  <a:cubicBezTo>
                    <a:pt x="1308" y="290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7659338" y="2684538"/>
              <a:ext cx="178227" cy="77682"/>
            </a:xfrm>
            <a:custGeom>
              <a:rect b="b" l="l" r="r" t="t"/>
              <a:pathLst>
                <a:path extrusionOk="0" h="2963" w="6798">
                  <a:moveTo>
                    <a:pt x="837" y="0"/>
                  </a:moveTo>
                  <a:lnTo>
                    <a:pt x="0" y="246"/>
                  </a:lnTo>
                  <a:cubicBezTo>
                    <a:pt x="362" y="1836"/>
                    <a:pt x="1771" y="2963"/>
                    <a:pt x="3401" y="2963"/>
                  </a:cubicBezTo>
                  <a:cubicBezTo>
                    <a:pt x="5027" y="2963"/>
                    <a:pt x="6439" y="1836"/>
                    <a:pt x="6798" y="246"/>
                  </a:cubicBezTo>
                  <a:lnTo>
                    <a:pt x="5961" y="0"/>
                  </a:lnTo>
                  <a:cubicBezTo>
                    <a:pt x="5715" y="1221"/>
                    <a:pt x="4643" y="2094"/>
                    <a:pt x="3401" y="2094"/>
                  </a:cubicBezTo>
                  <a:cubicBezTo>
                    <a:pt x="2159" y="2094"/>
                    <a:pt x="1087" y="1221"/>
                    <a:pt x="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7709073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7777631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3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3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7723912" y="2591151"/>
              <a:ext cx="49630" cy="16491"/>
            </a:xfrm>
            <a:custGeom>
              <a:rect b="b" l="l" r="r" t="t"/>
              <a:pathLst>
                <a:path extrusionOk="0" h="629" w="1893">
                  <a:moveTo>
                    <a:pt x="293" y="1"/>
                  </a:moveTo>
                  <a:cubicBezTo>
                    <a:pt x="136" y="1"/>
                    <a:pt x="1" y="206"/>
                    <a:pt x="148" y="353"/>
                  </a:cubicBezTo>
                  <a:cubicBezTo>
                    <a:pt x="326" y="527"/>
                    <a:pt x="623" y="629"/>
                    <a:pt x="945" y="629"/>
                  </a:cubicBezTo>
                  <a:cubicBezTo>
                    <a:pt x="1271" y="629"/>
                    <a:pt x="1568" y="527"/>
                    <a:pt x="1742" y="353"/>
                  </a:cubicBezTo>
                  <a:cubicBezTo>
                    <a:pt x="1892" y="206"/>
                    <a:pt x="1758" y="1"/>
                    <a:pt x="1599" y="1"/>
                  </a:cubicBezTo>
                  <a:cubicBezTo>
                    <a:pt x="1551" y="1"/>
                    <a:pt x="1501" y="19"/>
                    <a:pt x="1456" y="64"/>
                  </a:cubicBezTo>
                  <a:cubicBezTo>
                    <a:pt x="1383" y="136"/>
                    <a:pt x="1206" y="223"/>
                    <a:pt x="945" y="223"/>
                  </a:cubicBezTo>
                  <a:cubicBezTo>
                    <a:pt x="688" y="223"/>
                    <a:pt x="510" y="136"/>
                    <a:pt x="434" y="64"/>
                  </a:cubicBezTo>
                  <a:cubicBezTo>
                    <a:pt x="390" y="19"/>
                    <a:pt x="340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7606248" y="2431303"/>
              <a:ext cx="284984" cy="364843"/>
            </a:xfrm>
            <a:custGeom>
              <a:rect b="b" l="l" r="r" t="t"/>
              <a:pathLst>
                <a:path extrusionOk="0" h="13916" w="10870">
                  <a:moveTo>
                    <a:pt x="8410" y="2897"/>
                  </a:moveTo>
                  <a:lnTo>
                    <a:pt x="8298" y="4357"/>
                  </a:lnTo>
                  <a:lnTo>
                    <a:pt x="8269" y="4357"/>
                  </a:lnTo>
                  <a:cubicBezTo>
                    <a:pt x="8138" y="4357"/>
                    <a:pt x="8037" y="4252"/>
                    <a:pt x="8037" y="4125"/>
                  </a:cubicBezTo>
                  <a:lnTo>
                    <a:pt x="8037" y="3006"/>
                  </a:lnTo>
                  <a:cubicBezTo>
                    <a:pt x="8164" y="2984"/>
                    <a:pt x="8291" y="2948"/>
                    <a:pt x="8410" y="2897"/>
                  </a:cubicBezTo>
                  <a:close/>
                  <a:moveTo>
                    <a:pt x="7813" y="406"/>
                  </a:moveTo>
                  <a:cubicBezTo>
                    <a:pt x="8664" y="406"/>
                    <a:pt x="9192" y="1329"/>
                    <a:pt x="8765" y="2064"/>
                  </a:cubicBezTo>
                  <a:cubicBezTo>
                    <a:pt x="8552" y="2430"/>
                    <a:pt x="8182" y="2613"/>
                    <a:pt x="7812" y="2613"/>
                  </a:cubicBezTo>
                  <a:cubicBezTo>
                    <a:pt x="7438" y="2613"/>
                    <a:pt x="7064" y="2427"/>
                    <a:pt x="6853" y="2054"/>
                  </a:cubicBezTo>
                  <a:cubicBezTo>
                    <a:pt x="6811" y="1980"/>
                    <a:pt x="6747" y="1949"/>
                    <a:pt x="6683" y="1949"/>
                  </a:cubicBezTo>
                  <a:cubicBezTo>
                    <a:pt x="6544" y="1949"/>
                    <a:pt x="6406" y="2095"/>
                    <a:pt x="6498" y="2256"/>
                  </a:cubicBezTo>
                  <a:cubicBezTo>
                    <a:pt x="6509" y="2278"/>
                    <a:pt x="6523" y="2300"/>
                    <a:pt x="6534" y="2318"/>
                  </a:cubicBezTo>
                  <a:cubicBezTo>
                    <a:pt x="6456" y="2371"/>
                    <a:pt x="6370" y="2394"/>
                    <a:pt x="6286" y="2394"/>
                  </a:cubicBezTo>
                  <a:cubicBezTo>
                    <a:pt x="6053" y="2394"/>
                    <a:pt x="5835" y="2209"/>
                    <a:pt x="5835" y="1945"/>
                  </a:cubicBezTo>
                  <a:cubicBezTo>
                    <a:pt x="5835" y="1809"/>
                    <a:pt x="5734" y="1741"/>
                    <a:pt x="5632" y="1741"/>
                  </a:cubicBezTo>
                  <a:cubicBezTo>
                    <a:pt x="5531" y="1741"/>
                    <a:pt x="5429" y="1809"/>
                    <a:pt x="5429" y="1945"/>
                  </a:cubicBezTo>
                  <a:cubicBezTo>
                    <a:pt x="5429" y="2452"/>
                    <a:pt x="5846" y="2804"/>
                    <a:pt x="6290" y="2804"/>
                  </a:cubicBezTo>
                  <a:cubicBezTo>
                    <a:pt x="6464" y="2804"/>
                    <a:pt x="6643" y="2750"/>
                    <a:pt x="6802" y="2629"/>
                  </a:cubicBezTo>
                  <a:cubicBezTo>
                    <a:pt x="7030" y="2840"/>
                    <a:pt x="7320" y="2970"/>
                    <a:pt x="7628" y="3010"/>
                  </a:cubicBezTo>
                  <a:lnTo>
                    <a:pt x="7628" y="4125"/>
                  </a:lnTo>
                  <a:cubicBezTo>
                    <a:pt x="7628" y="4477"/>
                    <a:pt x="7914" y="4763"/>
                    <a:pt x="8265" y="4763"/>
                  </a:cubicBezTo>
                  <a:lnTo>
                    <a:pt x="8595" y="4763"/>
                  </a:lnTo>
                  <a:cubicBezTo>
                    <a:pt x="8798" y="4763"/>
                    <a:pt x="8953" y="4940"/>
                    <a:pt x="8932" y="5139"/>
                  </a:cubicBezTo>
                  <a:cubicBezTo>
                    <a:pt x="8917" y="5313"/>
                    <a:pt x="8751" y="5447"/>
                    <a:pt x="8562" y="5447"/>
                  </a:cubicBezTo>
                  <a:lnTo>
                    <a:pt x="8472" y="5447"/>
                  </a:lnTo>
                  <a:lnTo>
                    <a:pt x="8472" y="5433"/>
                  </a:lnTo>
                  <a:cubicBezTo>
                    <a:pt x="8472" y="5320"/>
                    <a:pt x="8381" y="5230"/>
                    <a:pt x="8269" y="5230"/>
                  </a:cubicBezTo>
                  <a:cubicBezTo>
                    <a:pt x="8157" y="5230"/>
                    <a:pt x="8066" y="5320"/>
                    <a:pt x="8066" y="5433"/>
                  </a:cubicBezTo>
                  <a:cubicBezTo>
                    <a:pt x="8062" y="6885"/>
                    <a:pt x="6885" y="8062"/>
                    <a:pt x="5437" y="8062"/>
                  </a:cubicBezTo>
                  <a:cubicBezTo>
                    <a:pt x="3984" y="8062"/>
                    <a:pt x="2807" y="6885"/>
                    <a:pt x="2807" y="5433"/>
                  </a:cubicBezTo>
                  <a:lnTo>
                    <a:pt x="2804" y="5433"/>
                  </a:lnTo>
                  <a:cubicBezTo>
                    <a:pt x="2804" y="5297"/>
                    <a:pt x="2702" y="5229"/>
                    <a:pt x="2601" y="5229"/>
                  </a:cubicBezTo>
                  <a:cubicBezTo>
                    <a:pt x="2499" y="5229"/>
                    <a:pt x="2398" y="5297"/>
                    <a:pt x="2398" y="5433"/>
                  </a:cubicBezTo>
                  <a:lnTo>
                    <a:pt x="2398" y="5447"/>
                  </a:lnTo>
                  <a:lnTo>
                    <a:pt x="2275" y="5447"/>
                  </a:lnTo>
                  <a:cubicBezTo>
                    <a:pt x="2072" y="5447"/>
                    <a:pt x="1913" y="5270"/>
                    <a:pt x="1934" y="5070"/>
                  </a:cubicBezTo>
                  <a:cubicBezTo>
                    <a:pt x="1953" y="4897"/>
                    <a:pt x="2116" y="4763"/>
                    <a:pt x="2304" y="4763"/>
                  </a:cubicBezTo>
                  <a:lnTo>
                    <a:pt x="2601" y="4763"/>
                  </a:lnTo>
                  <a:cubicBezTo>
                    <a:pt x="2952" y="4763"/>
                    <a:pt x="3238" y="4477"/>
                    <a:pt x="3242" y="4125"/>
                  </a:cubicBezTo>
                  <a:lnTo>
                    <a:pt x="3242" y="3173"/>
                  </a:lnTo>
                  <a:cubicBezTo>
                    <a:pt x="3242" y="2803"/>
                    <a:pt x="3539" y="2503"/>
                    <a:pt x="3908" y="2503"/>
                  </a:cubicBezTo>
                  <a:lnTo>
                    <a:pt x="4763" y="2503"/>
                  </a:lnTo>
                  <a:cubicBezTo>
                    <a:pt x="5035" y="2503"/>
                    <a:pt x="5035" y="2097"/>
                    <a:pt x="4763" y="2097"/>
                  </a:cubicBezTo>
                  <a:lnTo>
                    <a:pt x="3908" y="2097"/>
                  </a:lnTo>
                  <a:cubicBezTo>
                    <a:pt x="3314" y="2097"/>
                    <a:pt x="2833" y="2579"/>
                    <a:pt x="2833" y="3173"/>
                  </a:cubicBezTo>
                  <a:lnTo>
                    <a:pt x="2833" y="4125"/>
                  </a:lnTo>
                  <a:cubicBezTo>
                    <a:pt x="2833" y="4252"/>
                    <a:pt x="2728" y="4357"/>
                    <a:pt x="2601" y="4357"/>
                  </a:cubicBezTo>
                  <a:lnTo>
                    <a:pt x="2568" y="4357"/>
                  </a:lnTo>
                  <a:lnTo>
                    <a:pt x="2340" y="2097"/>
                  </a:lnTo>
                  <a:cubicBezTo>
                    <a:pt x="2250" y="1192"/>
                    <a:pt x="2963" y="406"/>
                    <a:pt x="3872" y="406"/>
                  </a:cubicBezTo>
                  <a:close/>
                  <a:moveTo>
                    <a:pt x="6755" y="8167"/>
                  </a:moveTo>
                  <a:lnTo>
                    <a:pt x="6755" y="8866"/>
                  </a:lnTo>
                  <a:cubicBezTo>
                    <a:pt x="6759" y="9246"/>
                    <a:pt x="7009" y="9580"/>
                    <a:pt x="7371" y="9688"/>
                  </a:cubicBezTo>
                  <a:lnTo>
                    <a:pt x="7733" y="9797"/>
                  </a:lnTo>
                  <a:cubicBezTo>
                    <a:pt x="7635" y="10145"/>
                    <a:pt x="7461" y="10463"/>
                    <a:pt x="7222" y="10731"/>
                  </a:cubicBezTo>
                  <a:cubicBezTo>
                    <a:pt x="7087" y="10886"/>
                    <a:pt x="7223" y="11077"/>
                    <a:pt x="7376" y="11077"/>
                  </a:cubicBezTo>
                  <a:cubicBezTo>
                    <a:pt x="7427" y="11077"/>
                    <a:pt x="7481" y="11055"/>
                    <a:pt x="7526" y="11003"/>
                  </a:cubicBezTo>
                  <a:cubicBezTo>
                    <a:pt x="7805" y="10688"/>
                    <a:pt x="8008" y="10318"/>
                    <a:pt x="8124" y="9913"/>
                  </a:cubicBezTo>
                  <a:lnTo>
                    <a:pt x="8569" y="10043"/>
                  </a:lnTo>
                  <a:cubicBezTo>
                    <a:pt x="8381" y="10695"/>
                    <a:pt x="7997" y="11274"/>
                    <a:pt x="7468" y="11702"/>
                  </a:cubicBezTo>
                  <a:cubicBezTo>
                    <a:pt x="6867" y="12182"/>
                    <a:pt x="6140" y="12422"/>
                    <a:pt x="5414" y="12422"/>
                  </a:cubicBezTo>
                  <a:cubicBezTo>
                    <a:pt x="4687" y="12422"/>
                    <a:pt x="3961" y="12182"/>
                    <a:pt x="3361" y="11702"/>
                  </a:cubicBezTo>
                  <a:cubicBezTo>
                    <a:pt x="2836" y="11278"/>
                    <a:pt x="2449" y="10702"/>
                    <a:pt x="2260" y="10054"/>
                  </a:cubicBezTo>
                  <a:lnTo>
                    <a:pt x="2706" y="9924"/>
                  </a:lnTo>
                  <a:cubicBezTo>
                    <a:pt x="3072" y="11183"/>
                    <a:pt x="4217" y="11959"/>
                    <a:pt x="5420" y="11959"/>
                  </a:cubicBezTo>
                  <a:cubicBezTo>
                    <a:pt x="5895" y="11959"/>
                    <a:pt x="6379" y="11838"/>
                    <a:pt x="6827" y="11579"/>
                  </a:cubicBezTo>
                  <a:cubicBezTo>
                    <a:pt x="7026" y="11466"/>
                    <a:pt x="6911" y="11196"/>
                    <a:pt x="6729" y="11196"/>
                  </a:cubicBezTo>
                  <a:cubicBezTo>
                    <a:pt x="6695" y="11196"/>
                    <a:pt x="6658" y="11206"/>
                    <a:pt x="6621" y="11227"/>
                  </a:cubicBezTo>
                  <a:cubicBezTo>
                    <a:pt x="6239" y="11448"/>
                    <a:pt x="5826" y="11551"/>
                    <a:pt x="5421" y="11551"/>
                  </a:cubicBezTo>
                  <a:cubicBezTo>
                    <a:pt x="4392" y="11551"/>
                    <a:pt x="3412" y="10886"/>
                    <a:pt x="3097" y="9808"/>
                  </a:cubicBezTo>
                  <a:lnTo>
                    <a:pt x="3495" y="9692"/>
                  </a:lnTo>
                  <a:cubicBezTo>
                    <a:pt x="3861" y="9583"/>
                    <a:pt x="4111" y="9246"/>
                    <a:pt x="4111" y="8870"/>
                  </a:cubicBezTo>
                  <a:lnTo>
                    <a:pt x="4111" y="8167"/>
                  </a:lnTo>
                  <a:cubicBezTo>
                    <a:pt x="4529" y="8368"/>
                    <a:pt x="4982" y="8469"/>
                    <a:pt x="5434" y="8469"/>
                  </a:cubicBezTo>
                  <a:cubicBezTo>
                    <a:pt x="5887" y="8469"/>
                    <a:pt x="6338" y="8368"/>
                    <a:pt x="6755" y="8167"/>
                  </a:cubicBezTo>
                  <a:close/>
                  <a:moveTo>
                    <a:pt x="3876" y="0"/>
                  </a:moveTo>
                  <a:cubicBezTo>
                    <a:pt x="2724" y="0"/>
                    <a:pt x="1822" y="992"/>
                    <a:pt x="1938" y="2141"/>
                  </a:cubicBezTo>
                  <a:lnTo>
                    <a:pt x="2163" y="4371"/>
                  </a:lnTo>
                  <a:cubicBezTo>
                    <a:pt x="1829" y="4433"/>
                    <a:pt x="1565" y="4701"/>
                    <a:pt x="1532" y="5031"/>
                  </a:cubicBezTo>
                  <a:cubicBezTo>
                    <a:pt x="1485" y="5472"/>
                    <a:pt x="1833" y="5856"/>
                    <a:pt x="2279" y="5856"/>
                  </a:cubicBezTo>
                  <a:lnTo>
                    <a:pt x="2431" y="5856"/>
                  </a:lnTo>
                  <a:cubicBezTo>
                    <a:pt x="2550" y="6697"/>
                    <a:pt x="3010" y="7446"/>
                    <a:pt x="3709" y="7928"/>
                  </a:cubicBezTo>
                  <a:lnTo>
                    <a:pt x="3709" y="8866"/>
                  </a:lnTo>
                  <a:cubicBezTo>
                    <a:pt x="3705" y="9065"/>
                    <a:pt x="3575" y="9239"/>
                    <a:pt x="3387" y="9297"/>
                  </a:cubicBezTo>
                  <a:lnTo>
                    <a:pt x="1087" y="9974"/>
                  </a:lnTo>
                  <a:cubicBezTo>
                    <a:pt x="446" y="10163"/>
                    <a:pt x="4" y="10753"/>
                    <a:pt x="0" y="11423"/>
                  </a:cubicBezTo>
                  <a:lnTo>
                    <a:pt x="0" y="13712"/>
                  </a:lnTo>
                  <a:cubicBezTo>
                    <a:pt x="0" y="13848"/>
                    <a:pt x="103" y="13916"/>
                    <a:pt x="205" y="13916"/>
                  </a:cubicBezTo>
                  <a:cubicBezTo>
                    <a:pt x="307" y="13916"/>
                    <a:pt x="410" y="13848"/>
                    <a:pt x="410" y="13712"/>
                  </a:cubicBezTo>
                  <a:lnTo>
                    <a:pt x="410" y="11423"/>
                  </a:lnTo>
                  <a:cubicBezTo>
                    <a:pt x="410" y="10934"/>
                    <a:pt x="732" y="10503"/>
                    <a:pt x="1203" y="10362"/>
                  </a:cubicBezTo>
                  <a:lnTo>
                    <a:pt x="1873" y="10166"/>
                  </a:lnTo>
                  <a:cubicBezTo>
                    <a:pt x="2333" y="11745"/>
                    <a:pt x="3778" y="12828"/>
                    <a:pt x="5422" y="12828"/>
                  </a:cubicBezTo>
                  <a:cubicBezTo>
                    <a:pt x="7066" y="12825"/>
                    <a:pt x="8512" y="11734"/>
                    <a:pt x="8968" y="10155"/>
                  </a:cubicBezTo>
                  <a:lnTo>
                    <a:pt x="9670" y="10362"/>
                  </a:lnTo>
                  <a:cubicBezTo>
                    <a:pt x="10138" y="10503"/>
                    <a:pt x="10460" y="10934"/>
                    <a:pt x="10464" y="11423"/>
                  </a:cubicBezTo>
                  <a:lnTo>
                    <a:pt x="10464" y="13712"/>
                  </a:lnTo>
                  <a:cubicBezTo>
                    <a:pt x="10464" y="13848"/>
                    <a:pt x="10565" y="13916"/>
                    <a:pt x="10666" y="13916"/>
                  </a:cubicBezTo>
                  <a:cubicBezTo>
                    <a:pt x="10768" y="13916"/>
                    <a:pt x="10869" y="13848"/>
                    <a:pt x="10869" y="13712"/>
                  </a:cubicBezTo>
                  <a:lnTo>
                    <a:pt x="10869" y="11423"/>
                  </a:lnTo>
                  <a:cubicBezTo>
                    <a:pt x="10866" y="10753"/>
                    <a:pt x="10424" y="10163"/>
                    <a:pt x="9783" y="9974"/>
                  </a:cubicBezTo>
                  <a:lnTo>
                    <a:pt x="7487" y="9297"/>
                  </a:lnTo>
                  <a:cubicBezTo>
                    <a:pt x="7295" y="9239"/>
                    <a:pt x="7164" y="9065"/>
                    <a:pt x="7164" y="8866"/>
                  </a:cubicBezTo>
                  <a:lnTo>
                    <a:pt x="7164" y="7928"/>
                  </a:lnTo>
                  <a:cubicBezTo>
                    <a:pt x="7860" y="7443"/>
                    <a:pt x="8323" y="6693"/>
                    <a:pt x="8443" y="5853"/>
                  </a:cubicBezTo>
                  <a:lnTo>
                    <a:pt x="8562" y="5853"/>
                  </a:lnTo>
                  <a:cubicBezTo>
                    <a:pt x="8961" y="5853"/>
                    <a:pt x="9301" y="5559"/>
                    <a:pt x="9341" y="5183"/>
                  </a:cubicBezTo>
                  <a:cubicBezTo>
                    <a:pt x="9381" y="4784"/>
                    <a:pt x="9102" y="4426"/>
                    <a:pt x="8707" y="4368"/>
                  </a:cubicBezTo>
                  <a:lnTo>
                    <a:pt x="8841" y="2619"/>
                  </a:lnTo>
                  <a:cubicBezTo>
                    <a:pt x="9297" y="2198"/>
                    <a:pt x="9450" y="1539"/>
                    <a:pt x="9221" y="960"/>
                  </a:cubicBezTo>
                  <a:cubicBezTo>
                    <a:pt x="8997" y="380"/>
                    <a:pt x="8439" y="0"/>
                    <a:pt x="7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7701574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7770133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10" y="410"/>
                  </a:lnTo>
                  <a:cubicBezTo>
                    <a:pt x="978" y="410"/>
                    <a:pt x="97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38"/>
          <p:cNvSpPr txBox="1"/>
          <p:nvPr>
            <p:ph type="title"/>
          </p:nvPr>
        </p:nvSpPr>
        <p:spPr>
          <a:xfrm>
            <a:off x="720000" y="27537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Especialistas procesados</a:t>
            </a:r>
            <a:endParaRPr/>
          </a:p>
        </p:txBody>
      </p:sp>
      <p:sp>
        <p:nvSpPr>
          <p:cNvPr id="1224" name="Google Shape;1224;p38"/>
          <p:cNvSpPr txBox="1"/>
          <p:nvPr/>
        </p:nvSpPr>
        <p:spPr>
          <a:xfrm>
            <a:off x="356376" y="1515325"/>
            <a:ext cx="13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Minorista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25" name="Google Shape;1225;p38"/>
          <p:cNvSpPr txBox="1"/>
          <p:nvPr/>
        </p:nvSpPr>
        <p:spPr>
          <a:xfrm>
            <a:off x="356376" y="1017713"/>
            <a:ext cx="13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Cumplimiento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26" name="Google Shape;1226;p38"/>
          <p:cNvSpPr/>
          <p:nvPr/>
        </p:nvSpPr>
        <p:spPr>
          <a:xfrm>
            <a:off x="4642100" y="1900225"/>
            <a:ext cx="3357900" cy="2961000"/>
          </a:xfrm>
          <a:prstGeom prst="roundRect">
            <a:avLst>
              <a:gd fmla="val 7723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8"/>
          <p:cNvSpPr txBox="1"/>
          <p:nvPr/>
        </p:nvSpPr>
        <p:spPr>
          <a:xfrm>
            <a:off x="4822850" y="2880325"/>
            <a:ext cx="2996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</a:t>
            </a:r>
            <a:r>
              <a:rPr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ste segmento de empleados es muy fuerte en el cumplimiento de metas. </a:t>
            </a:r>
            <a:endParaRPr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Tiene un rendimiento promedio en la mayoría de los segmentos pero su especialidad es  el canal Tiendas mixtas y la venta de procesados.</a:t>
            </a:r>
            <a:endParaRPr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 recomienda  seguir potenciando estos empleados en su especialidad y aumentar su entrenamiento en el canal Minorista y los segmentos apetecidos en ese canal.</a:t>
            </a:r>
            <a:endParaRPr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28" name="Google Shape;1228;p38"/>
          <p:cNvSpPr/>
          <p:nvPr/>
        </p:nvSpPr>
        <p:spPr>
          <a:xfrm>
            <a:off x="1986575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8"/>
          <p:cNvSpPr/>
          <p:nvPr/>
        </p:nvSpPr>
        <p:spPr>
          <a:xfrm>
            <a:off x="2321150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8"/>
          <p:cNvSpPr/>
          <p:nvPr/>
        </p:nvSpPr>
        <p:spPr>
          <a:xfrm>
            <a:off x="2655725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8"/>
          <p:cNvSpPr/>
          <p:nvPr/>
        </p:nvSpPr>
        <p:spPr>
          <a:xfrm>
            <a:off x="2990300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8"/>
          <p:cNvSpPr/>
          <p:nvPr/>
        </p:nvSpPr>
        <p:spPr>
          <a:xfrm>
            <a:off x="1986575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8"/>
          <p:cNvSpPr/>
          <p:nvPr/>
        </p:nvSpPr>
        <p:spPr>
          <a:xfrm>
            <a:off x="2321150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8"/>
          <p:cNvSpPr/>
          <p:nvPr/>
        </p:nvSpPr>
        <p:spPr>
          <a:xfrm>
            <a:off x="2655725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8"/>
          <p:cNvSpPr/>
          <p:nvPr/>
        </p:nvSpPr>
        <p:spPr>
          <a:xfrm>
            <a:off x="2990300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8"/>
          <p:cNvSpPr/>
          <p:nvPr/>
        </p:nvSpPr>
        <p:spPr>
          <a:xfrm>
            <a:off x="1986575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8"/>
          <p:cNvSpPr/>
          <p:nvPr/>
        </p:nvSpPr>
        <p:spPr>
          <a:xfrm>
            <a:off x="2321150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8"/>
          <p:cNvSpPr/>
          <p:nvPr/>
        </p:nvSpPr>
        <p:spPr>
          <a:xfrm>
            <a:off x="2655725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8"/>
          <p:cNvSpPr/>
          <p:nvPr/>
        </p:nvSpPr>
        <p:spPr>
          <a:xfrm>
            <a:off x="2990300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8"/>
          <p:cNvSpPr txBox="1"/>
          <p:nvPr/>
        </p:nvSpPr>
        <p:spPr>
          <a:xfrm>
            <a:off x="356376" y="2019413"/>
            <a:ext cx="13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Tiendas Mixtas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41" name="Google Shape;1241;p38"/>
          <p:cNvSpPr/>
          <p:nvPr/>
        </p:nvSpPr>
        <p:spPr>
          <a:xfrm>
            <a:off x="1986575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8"/>
          <p:cNvSpPr/>
          <p:nvPr/>
        </p:nvSpPr>
        <p:spPr>
          <a:xfrm>
            <a:off x="2321150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2655725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8"/>
          <p:cNvSpPr/>
          <p:nvPr/>
        </p:nvSpPr>
        <p:spPr>
          <a:xfrm>
            <a:off x="2990300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38"/>
          <p:cNvSpPr txBox="1"/>
          <p:nvPr/>
        </p:nvSpPr>
        <p:spPr>
          <a:xfrm>
            <a:off x="356374" y="2422600"/>
            <a:ext cx="82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Bebidas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46" name="Google Shape;1246;p38"/>
          <p:cNvSpPr/>
          <p:nvPr/>
        </p:nvSpPr>
        <p:spPr>
          <a:xfrm>
            <a:off x="1986650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8"/>
          <p:cNvSpPr/>
          <p:nvPr/>
        </p:nvSpPr>
        <p:spPr>
          <a:xfrm>
            <a:off x="2321225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8"/>
          <p:cNvSpPr/>
          <p:nvPr/>
        </p:nvSpPr>
        <p:spPr>
          <a:xfrm>
            <a:off x="2655800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8"/>
          <p:cNvSpPr/>
          <p:nvPr/>
        </p:nvSpPr>
        <p:spPr>
          <a:xfrm>
            <a:off x="2990375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8"/>
          <p:cNvSpPr txBox="1"/>
          <p:nvPr/>
        </p:nvSpPr>
        <p:spPr>
          <a:xfrm>
            <a:off x="356376" y="2825775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Chocolates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51" name="Google Shape;1251;p38"/>
          <p:cNvSpPr/>
          <p:nvPr/>
        </p:nvSpPr>
        <p:spPr>
          <a:xfrm>
            <a:off x="1986575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8"/>
          <p:cNvSpPr/>
          <p:nvPr/>
        </p:nvSpPr>
        <p:spPr>
          <a:xfrm>
            <a:off x="2321150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8"/>
          <p:cNvSpPr/>
          <p:nvPr/>
        </p:nvSpPr>
        <p:spPr>
          <a:xfrm>
            <a:off x="2655725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8"/>
          <p:cNvSpPr/>
          <p:nvPr/>
        </p:nvSpPr>
        <p:spPr>
          <a:xfrm>
            <a:off x="2990300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8"/>
          <p:cNvSpPr txBox="1"/>
          <p:nvPr/>
        </p:nvSpPr>
        <p:spPr>
          <a:xfrm>
            <a:off x="356376" y="3226400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Dulces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56" name="Google Shape;1256;p38"/>
          <p:cNvSpPr/>
          <p:nvPr/>
        </p:nvSpPr>
        <p:spPr>
          <a:xfrm>
            <a:off x="1986575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38"/>
          <p:cNvSpPr/>
          <p:nvPr/>
        </p:nvSpPr>
        <p:spPr>
          <a:xfrm>
            <a:off x="2321150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8"/>
          <p:cNvSpPr/>
          <p:nvPr/>
        </p:nvSpPr>
        <p:spPr>
          <a:xfrm>
            <a:off x="2655725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38"/>
          <p:cNvSpPr/>
          <p:nvPr/>
        </p:nvSpPr>
        <p:spPr>
          <a:xfrm>
            <a:off x="2990300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38"/>
          <p:cNvSpPr txBox="1"/>
          <p:nvPr/>
        </p:nvSpPr>
        <p:spPr>
          <a:xfrm>
            <a:off x="356376" y="3680688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Gomitas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61" name="Google Shape;1261;p38"/>
          <p:cNvSpPr/>
          <p:nvPr/>
        </p:nvSpPr>
        <p:spPr>
          <a:xfrm>
            <a:off x="1986575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8"/>
          <p:cNvSpPr/>
          <p:nvPr/>
        </p:nvSpPr>
        <p:spPr>
          <a:xfrm>
            <a:off x="2321150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8"/>
          <p:cNvSpPr/>
          <p:nvPr/>
        </p:nvSpPr>
        <p:spPr>
          <a:xfrm>
            <a:off x="2655725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38"/>
          <p:cNvSpPr/>
          <p:nvPr/>
        </p:nvSpPr>
        <p:spPr>
          <a:xfrm>
            <a:off x="2990300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38"/>
          <p:cNvSpPr txBox="1"/>
          <p:nvPr/>
        </p:nvSpPr>
        <p:spPr>
          <a:xfrm>
            <a:off x="356375" y="4135000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Importados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66" name="Google Shape;1266;p38"/>
          <p:cNvSpPr/>
          <p:nvPr/>
        </p:nvSpPr>
        <p:spPr>
          <a:xfrm>
            <a:off x="1986575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38"/>
          <p:cNvSpPr/>
          <p:nvPr/>
        </p:nvSpPr>
        <p:spPr>
          <a:xfrm>
            <a:off x="2321150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8"/>
          <p:cNvSpPr/>
          <p:nvPr/>
        </p:nvSpPr>
        <p:spPr>
          <a:xfrm>
            <a:off x="2655725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8"/>
          <p:cNvSpPr/>
          <p:nvPr/>
        </p:nvSpPr>
        <p:spPr>
          <a:xfrm>
            <a:off x="2990300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8"/>
          <p:cNvSpPr txBox="1"/>
          <p:nvPr/>
        </p:nvSpPr>
        <p:spPr>
          <a:xfrm>
            <a:off x="356375" y="4535625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Procesados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71" name="Google Shape;1271;p38"/>
          <p:cNvSpPr/>
          <p:nvPr/>
        </p:nvSpPr>
        <p:spPr>
          <a:xfrm>
            <a:off x="7372006" y="859750"/>
            <a:ext cx="724200" cy="724200"/>
          </a:xfrm>
          <a:prstGeom prst="donut">
            <a:avLst>
              <a:gd fmla="val 1215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38"/>
          <p:cNvSpPr/>
          <p:nvPr/>
        </p:nvSpPr>
        <p:spPr>
          <a:xfrm>
            <a:off x="7372006" y="848063"/>
            <a:ext cx="724200" cy="724200"/>
          </a:xfrm>
          <a:prstGeom prst="blockArc">
            <a:avLst>
              <a:gd fmla="val 4638922" name="adj1"/>
              <a:gd fmla="val 12487224" name="adj2"/>
              <a:gd fmla="val 12701" name="adj3"/>
            </a:avLst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38"/>
          <p:cNvSpPr txBox="1"/>
          <p:nvPr/>
        </p:nvSpPr>
        <p:spPr>
          <a:xfrm>
            <a:off x="6775706" y="1050563"/>
            <a:ext cx="459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32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%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274" name="Google Shape;1274;p38"/>
          <p:cNvGrpSpPr/>
          <p:nvPr/>
        </p:nvGrpSpPr>
        <p:grpSpPr>
          <a:xfrm>
            <a:off x="7617008" y="1071981"/>
            <a:ext cx="234200" cy="299828"/>
            <a:chOff x="7606248" y="2431303"/>
            <a:chExt cx="284984" cy="364843"/>
          </a:xfrm>
        </p:grpSpPr>
        <p:sp>
          <p:nvSpPr>
            <p:cNvPr id="1275" name="Google Shape;1275;p38"/>
            <p:cNvSpPr/>
            <p:nvPr/>
          </p:nvSpPr>
          <p:spPr>
            <a:xfrm>
              <a:off x="7611281" y="2636586"/>
              <a:ext cx="274340" cy="154316"/>
            </a:xfrm>
            <a:custGeom>
              <a:rect b="b" l="l" r="r" t="t"/>
              <a:pathLst>
                <a:path extrusionOk="0" h="5886" w="10464">
                  <a:moveTo>
                    <a:pt x="3705" y="0"/>
                  </a:moveTo>
                  <a:lnTo>
                    <a:pt x="3705" y="1036"/>
                  </a:lnTo>
                  <a:cubicBezTo>
                    <a:pt x="3705" y="1326"/>
                    <a:pt x="3517" y="1583"/>
                    <a:pt x="3238" y="1663"/>
                  </a:cubicBezTo>
                  <a:lnTo>
                    <a:pt x="942" y="2340"/>
                  </a:lnTo>
                  <a:cubicBezTo>
                    <a:pt x="384" y="2503"/>
                    <a:pt x="0" y="3013"/>
                    <a:pt x="0" y="3593"/>
                  </a:cubicBezTo>
                  <a:lnTo>
                    <a:pt x="0" y="5886"/>
                  </a:lnTo>
                  <a:lnTo>
                    <a:pt x="10464" y="5886"/>
                  </a:lnTo>
                  <a:lnTo>
                    <a:pt x="10464" y="3593"/>
                  </a:lnTo>
                  <a:cubicBezTo>
                    <a:pt x="10464" y="3013"/>
                    <a:pt x="10080" y="2503"/>
                    <a:pt x="9526" y="2340"/>
                  </a:cubicBezTo>
                  <a:lnTo>
                    <a:pt x="7229" y="1663"/>
                  </a:lnTo>
                  <a:cubicBezTo>
                    <a:pt x="6951" y="1583"/>
                    <a:pt x="6759" y="1326"/>
                    <a:pt x="6759" y="1036"/>
                  </a:cubicBezTo>
                  <a:lnTo>
                    <a:pt x="6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7611281" y="2684617"/>
              <a:ext cx="274340" cy="106286"/>
            </a:xfrm>
            <a:custGeom>
              <a:rect b="b" l="l" r="r" t="t"/>
              <a:pathLst>
                <a:path extrusionOk="0" h="4054" w="10464">
                  <a:moveTo>
                    <a:pt x="2670" y="1"/>
                  </a:moveTo>
                  <a:lnTo>
                    <a:pt x="942" y="508"/>
                  </a:lnTo>
                  <a:cubicBezTo>
                    <a:pt x="384" y="671"/>
                    <a:pt x="0" y="1181"/>
                    <a:pt x="0" y="1761"/>
                  </a:cubicBezTo>
                  <a:lnTo>
                    <a:pt x="0" y="4054"/>
                  </a:lnTo>
                  <a:lnTo>
                    <a:pt x="10464" y="4054"/>
                  </a:lnTo>
                  <a:lnTo>
                    <a:pt x="10464" y="1761"/>
                  </a:lnTo>
                  <a:cubicBezTo>
                    <a:pt x="10464" y="1181"/>
                    <a:pt x="10080" y="671"/>
                    <a:pt x="9526" y="508"/>
                  </a:cubicBezTo>
                  <a:lnTo>
                    <a:pt x="7794" y="1"/>
                  </a:lnTo>
                  <a:cubicBezTo>
                    <a:pt x="7548" y="1218"/>
                    <a:pt x="6476" y="2091"/>
                    <a:pt x="5234" y="2091"/>
                  </a:cubicBezTo>
                  <a:cubicBezTo>
                    <a:pt x="3992" y="2091"/>
                    <a:pt x="2920" y="1218"/>
                    <a:pt x="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7708522" y="2636586"/>
              <a:ext cx="79963" cy="28551"/>
            </a:xfrm>
            <a:custGeom>
              <a:rect b="b" l="l" r="r" t="t"/>
              <a:pathLst>
                <a:path extrusionOk="0" h="1089" w="3050">
                  <a:moveTo>
                    <a:pt x="0" y="0"/>
                  </a:moveTo>
                  <a:lnTo>
                    <a:pt x="0" y="703"/>
                  </a:lnTo>
                  <a:cubicBezTo>
                    <a:pt x="475" y="960"/>
                    <a:pt x="999" y="1089"/>
                    <a:pt x="1523" y="1089"/>
                  </a:cubicBezTo>
                  <a:cubicBezTo>
                    <a:pt x="2048" y="1089"/>
                    <a:pt x="2573" y="960"/>
                    <a:pt x="3050" y="703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7651342" y="2487986"/>
              <a:ext cx="194298" cy="160110"/>
            </a:xfrm>
            <a:custGeom>
              <a:rect b="b" l="l" r="r" t="t"/>
              <a:pathLst>
                <a:path extrusionOk="0" h="6107" w="7411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1" y="2640"/>
                    <a:pt x="1" y="2945"/>
                  </a:cubicBezTo>
                  <a:cubicBezTo>
                    <a:pt x="1" y="3245"/>
                    <a:pt x="243" y="3488"/>
                    <a:pt x="544" y="3488"/>
                  </a:cubicBezTo>
                  <a:lnTo>
                    <a:pt x="881" y="3488"/>
                  </a:lnTo>
                  <a:cubicBezTo>
                    <a:pt x="993" y="4966"/>
                    <a:pt x="2225" y="6106"/>
                    <a:pt x="3706" y="6106"/>
                  </a:cubicBezTo>
                  <a:cubicBezTo>
                    <a:pt x="5187" y="6106"/>
                    <a:pt x="6415" y="4966"/>
                    <a:pt x="6527" y="3488"/>
                  </a:cubicBezTo>
                  <a:lnTo>
                    <a:pt x="6864" y="3488"/>
                  </a:lnTo>
                  <a:cubicBezTo>
                    <a:pt x="7165" y="3488"/>
                    <a:pt x="7411" y="3245"/>
                    <a:pt x="7411" y="2945"/>
                  </a:cubicBezTo>
                  <a:cubicBezTo>
                    <a:pt x="7411" y="2640"/>
                    <a:pt x="7165" y="2398"/>
                    <a:pt x="6864" y="2398"/>
                  </a:cubicBezTo>
                  <a:lnTo>
                    <a:pt x="6538" y="2398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7650503" y="2487986"/>
              <a:ext cx="172249" cy="160136"/>
            </a:xfrm>
            <a:custGeom>
              <a:rect b="b" l="l" r="r" t="t"/>
              <a:pathLst>
                <a:path extrusionOk="0" h="6108" w="6570">
                  <a:moveTo>
                    <a:pt x="902" y="0"/>
                  </a:moveTo>
                  <a:lnTo>
                    <a:pt x="902" y="2401"/>
                  </a:lnTo>
                  <a:lnTo>
                    <a:pt x="609" y="2401"/>
                  </a:lnTo>
                  <a:cubicBezTo>
                    <a:pt x="323" y="2401"/>
                    <a:pt x="65" y="2604"/>
                    <a:pt x="36" y="2890"/>
                  </a:cubicBezTo>
                  <a:cubicBezTo>
                    <a:pt x="0" y="3213"/>
                    <a:pt x="254" y="3492"/>
                    <a:pt x="580" y="3492"/>
                  </a:cubicBezTo>
                  <a:lnTo>
                    <a:pt x="916" y="3492"/>
                  </a:lnTo>
                  <a:cubicBezTo>
                    <a:pt x="1021" y="4987"/>
                    <a:pt x="2269" y="6108"/>
                    <a:pt x="3717" y="6108"/>
                  </a:cubicBezTo>
                  <a:cubicBezTo>
                    <a:pt x="3868" y="6108"/>
                    <a:pt x="4021" y="6096"/>
                    <a:pt x="4176" y="6070"/>
                  </a:cubicBezTo>
                  <a:cubicBezTo>
                    <a:pt x="2796" y="5857"/>
                    <a:pt x="1778" y="4669"/>
                    <a:pt x="1775" y="3274"/>
                  </a:cubicBezTo>
                  <a:lnTo>
                    <a:pt x="1775" y="1525"/>
                  </a:lnTo>
                  <a:cubicBezTo>
                    <a:pt x="1775" y="1043"/>
                    <a:pt x="2166" y="656"/>
                    <a:pt x="2648" y="656"/>
                  </a:cubicBezTo>
                  <a:lnTo>
                    <a:pt x="3962" y="656"/>
                  </a:lnTo>
                  <a:cubicBezTo>
                    <a:pt x="4151" y="799"/>
                    <a:pt x="4379" y="872"/>
                    <a:pt x="4607" y="872"/>
                  </a:cubicBezTo>
                  <a:cubicBezTo>
                    <a:pt x="4777" y="872"/>
                    <a:pt x="4947" y="832"/>
                    <a:pt x="5103" y="750"/>
                  </a:cubicBezTo>
                  <a:cubicBezTo>
                    <a:pt x="5403" y="972"/>
                    <a:pt x="5764" y="1090"/>
                    <a:pt x="6131" y="1090"/>
                  </a:cubicBezTo>
                  <a:cubicBezTo>
                    <a:pt x="6277" y="1090"/>
                    <a:pt x="6425" y="1071"/>
                    <a:pt x="6570" y="1032"/>
                  </a:cubicBezTo>
                  <a:lnTo>
                    <a:pt x="6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7659338" y="2436599"/>
              <a:ext cx="173874" cy="114256"/>
            </a:xfrm>
            <a:custGeom>
              <a:rect b="b" l="l" r="r" t="t"/>
              <a:pathLst>
                <a:path extrusionOk="0" h="4358" w="6632">
                  <a:moveTo>
                    <a:pt x="1840" y="1"/>
                  </a:moveTo>
                  <a:cubicBezTo>
                    <a:pt x="808" y="1"/>
                    <a:pt x="0" y="892"/>
                    <a:pt x="105" y="1917"/>
                  </a:cubicBezTo>
                  <a:lnTo>
                    <a:pt x="348" y="4358"/>
                  </a:lnTo>
                  <a:lnTo>
                    <a:pt x="565" y="4358"/>
                  </a:lnTo>
                  <a:cubicBezTo>
                    <a:pt x="804" y="4358"/>
                    <a:pt x="1000" y="4162"/>
                    <a:pt x="1000" y="3923"/>
                  </a:cubicBezTo>
                  <a:lnTo>
                    <a:pt x="1000" y="2960"/>
                  </a:lnTo>
                  <a:cubicBezTo>
                    <a:pt x="1000" y="2478"/>
                    <a:pt x="1391" y="2087"/>
                    <a:pt x="1872" y="2087"/>
                  </a:cubicBezTo>
                  <a:lnTo>
                    <a:pt x="5795" y="2087"/>
                  </a:lnTo>
                  <a:lnTo>
                    <a:pt x="5795" y="3923"/>
                  </a:lnTo>
                  <a:cubicBezTo>
                    <a:pt x="5795" y="4162"/>
                    <a:pt x="5990" y="4358"/>
                    <a:pt x="6233" y="4358"/>
                  </a:cubicBezTo>
                  <a:lnTo>
                    <a:pt x="6450" y="4358"/>
                  </a:lnTo>
                  <a:lnTo>
                    <a:pt x="6631" y="2000"/>
                  </a:lnTo>
                  <a:lnTo>
                    <a:pt x="6617" y="1996"/>
                  </a:lnTo>
                  <a:lnTo>
                    <a:pt x="5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7659417" y="2436599"/>
              <a:ext cx="71915" cy="114256"/>
            </a:xfrm>
            <a:custGeom>
              <a:rect b="b" l="l" r="r" t="t"/>
              <a:pathLst>
                <a:path extrusionOk="0" h="4358" w="2743">
                  <a:moveTo>
                    <a:pt x="1837" y="1"/>
                  </a:moveTo>
                  <a:cubicBezTo>
                    <a:pt x="805" y="1"/>
                    <a:pt x="1" y="888"/>
                    <a:pt x="102" y="1917"/>
                  </a:cubicBezTo>
                  <a:lnTo>
                    <a:pt x="348" y="4358"/>
                  </a:lnTo>
                  <a:lnTo>
                    <a:pt x="566" y="4358"/>
                  </a:lnTo>
                  <a:cubicBezTo>
                    <a:pt x="805" y="4358"/>
                    <a:pt x="1000" y="4162"/>
                    <a:pt x="1000" y="3923"/>
                  </a:cubicBezTo>
                  <a:lnTo>
                    <a:pt x="1000" y="1743"/>
                  </a:lnTo>
                  <a:cubicBezTo>
                    <a:pt x="1000" y="780"/>
                    <a:pt x="1779" y="1"/>
                    <a:pt x="2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7777055" y="2436599"/>
              <a:ext cx="68585" cy="68585"/>
            </a:xfrm>
            <a:custGeom>
              <a:rect b="b" l="l" r="r" t="t"/>
              <a:pathLst>
                <a:path extrusionOk="0" h="2616" w="2616">
                  <a:moveTo>
                    <a:pt x="1308" y="1"/>
                  </a:moveTo>
                  <a:cubicBezTo>
                    <a:pt x="584" y="1"/>
                    <a:pt x="1" y="584"/>
                    <a:pt x="1" y="1308"/>
                  </a:cubicBezTo>
                  <a:cubicBezTo>
                    <a:pt x="1" y="2029"/>
                    <a:pt x="584" y="2616"/>
                    <a:pt x="1308" y="2616"/>
                  </a:cubicBezTo>
                  <a:cubicBezTo>
                    <a:pt x="2029" y="2616"/>
                    <a:pt x="2616" y="2029"/>
                    <a:pt x="2616" y="1308"/>
                  </a:cubicBezTo>
                  <a:cubicBezTo>
                    <a:pt x="2616" y="584"/>
                    <a:pt x="2029" y="1"/>
                    <a:pt x="1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7754193" y="2465203"/>
              <a:ext cx="34292" cy="34292"/>
            </a:xfrm>
            <a:custGeom>
              <a:rect b="b" l="l" r="r" t="t"/>
              <a:pathLst>
                <a:path extrusionOk="0" h="1308" w="1308">
                  <a:moveTo>
                    <a:pt x="652" y="0"/>
                  </a:moveTo>
                  <a:cubicBezTo>
                    <a:pt x="293" y="0"/>
                    <a:pt x="0" y="290"/>
                    <a:pt x="0" y="652"/>
                  </a:cubicBezTo>
                  <a:cubicBezTo>
                    <a:pt x="0" y="1014"/>
                    <a:pt x="293" y="1307"/>
                    <a:pt x="652" y="1307"/>
                  </a:cubicBezTo>
                  <a:cubicBezTo>
                    <a:pt x="1014" y="1307"/>
                    <a:pt x="1308" y="1014"/>
                    <a:pt x="1308" y="652"/>
                  </a:cubicBezTo>
                  <a:cubicBezTo>
                    <a:pt x="1308" y="290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7659338" y="2684538"/>
              <a:ext cx="178227" cy="77682"/>
            </a:xfrm>
            <a:custGeom>
              <a:rect b="b" l="l" r="r" t="t"/>
              <a:pathLst>
                <a:path extrusionOk="0" h="2963" w="6798">
                  <a:moveTo>
                    <a:pt x="837" y="0"/>
                  </a:moveTo>
                  <a:lnTo>
                    <a:pt x="0" y="246"/>
                  </a:lnTo>
                  <a:cubicBezTo>
                    <a:pt x="362" y="1836"/>
                    <a:pt x="1771" y="2963"/>
                    <a:pt x="3401" y="2963"/>
                  </a:cubicBezTo>
                  <a:cubicBezTo>
                    <a:pt x="5027" y="2963"/>
                    <a:pt x="6439" y="1836"/>
                    <a:pt x="6798" y="246"/>
                  </a:cubicBezTo>
                  <a:lnTo>
                    <a:pt x="5961" y="0"/>
                  </a:lnTo>
                  <a:cubicBezTo>
                    <a:pt x="5715" y="1221"/>
                    <a:pt x="4643" y="2094"/>
                    <a:pt x="3401" y="2094"/>
                  </a:cubicBezTo>
                  <a:cubicBezTo>
                    <a:pt x="2159" y="2094"/>
                    <a:pt x="1087" y="1221"/>
                    <a:pt x="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7709073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7777631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3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3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7723912" y="2591151"/>
              <a:ext cx="49630" cy="16491"/>
            </a:xfrm>
            <a:custGeom>
              <a:rect b="b" l="l" r="r" t="t"/>
              <a:pathLst>
                <a:path extrusionOk="0" h="629" w="1893">
                  <a:moveTo>
                    <a:pt x="293" y="1"/>
                  </a:moveTo>
                  <a:cubicBezTo>
                    <a:pt x="136" y="1"/>
                    <a:pt x="1" y="206"/>
                    <a:pt x="148" y="353"/>
                  </a:cubicBezTo>
                  <a:cubicBezTo>
                    <a:pt x="326" y="527"/>
                    <a:pt x="623" y="629"/>
                    <a:pt x="945" y="629"/>
                  </a:cubicBezTo>
                  <a:cubicBezTo>
                    <a:pt x="1271" y="629"/>
                    <a:pt x="1568" y="527"/>
                    <a:pt x="1742" y="353"/>
                  </a:cubicBezTo>
                  <a:cubicBezTo>
                    <a:pt x="1892" y="206"/>
                    <a:pt x="1758" y="1"/>
                    <a:pt x="1599" y="1"/>
                  </a:cubicBezTo>
                  <a:cubicBezTo>
                    <a:pt x="1551" y="1"/>
                    <a:pt x="1501" y="19"/>
                    <a:pt x="1456" y="64"/>
                  </a:cubicBezTo>
                  <a:cubicBezTo>
                    <a:pt x="1383" y="136"/>
                    <a:pt x="1206" y="223"/>
                    <a:pt x="945" y="223"/>
                  </a:cubicBezTo>
                  <a:cubicBezTo>
                    <a:pt x="688" y="223"/>
                    <a:pt x="510" y="136"/>
                    <a:pt x="434" y="64"/>
                  </a:cubicBezTo>
                  <a:cubicBezTo>
                    <a:pt x="390" y="19"/>
                    <a:pt x="340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7606248" y="2431303"/>
              <a:ext cx="284984" cy="364843"/>
            </a:xfrm>
            <a:custGeom>
              <a:rect b="b" l="l" r="r" t="t"/>
              <a:pathLst>
                <a:path extrusionOk="0" h="13916" w="10870">
                  <a:moveTo>
                    <a:pt x="8410" y="2897"/>
                  </a:moveTo>
                  <a:lnTo>
                    <a:pt x="8298" y="4357"/>
                  </a:lnTo>
                  <a:lnTo>
                    <a:pt x="8269" y="4357"/>
                  </a:lnTo>
                  <a:cubicBezTo>
                    <a:pt x="8138" y="4357"/>
                    <a:pt x="8037" y="4252"/>
                    <a:pt x="8037" y="4125"/>
                  </a:cubicBezTo>
                  <a:lnTo>
                    <a:pt x="8037" y="3006"/>
                  </a:lnTo>
                  <a:cubicBezTo>
                    <a:pt x="8164" y="2984"/>
                    <a:pt x="8291" y="2948"/>
                    <a:pt x="8410" y="2897"/>
                  </a:cubicBezTo>
                  <a:close/>
                  <a:moveTo>
                    <a:pt x="7813" y="406"/>
                  </a:moveTo>
                  <a:cubicBezTo>
                    <a:pt x="8664" y="406"/>
                    <a:pt x="9192" y="1329"/>
                    <a:pt x="8765" y="2064"/>
                  </a:cubicBezTo>
                  <a:cubicBezTo>
                    <a:pt x="8552" y="2430"/>
                    <a:pt x="8182" y="2613"/>
                    <a:pt x="7812" y="2613"/>
                  </a:cubicBezTo>
                  <a:cubicBezTo>
                    <a:pt x="7438" y="2613"/>
                    <a:pt x="7064" y="2427"/>
                    <a:pt x="6853" y="2054"/>
                  </a:cubicBezTo>
                  <a:cubicBezTo>
                    <a:pt x="6811" y="1980"/>
                    <a:pt x="6747" y="1949"/>
                    <a:pt x="6683" y="1949"/>
                  </a:cubicBezTo>
                  <a:cubicBezTo>
                    <a:pt x="6544" y="1949"/>
                    <a:pt x="6406" y="2095"/>
                    <a:pt x="6498" y="2256"/>
                  </a:cubicBezTo>
                  <a:cubicBezTo>
                    <a:pt x="6509" y="2278"/>
                    <a:pt x="6523" y="2300"/>
                    <a:pt x="6534" y="2318"/>
                  </a:cubicBezTo>
                  <a:cubicBezTo>
                    <a:pt x="6456" y="2371"/>
                    <a:pt x="6370" y="2394"/>
                    <a:pt x="6286" y="2394"/>
                  </a:cubicBezTo>
                  <a:cubicBezTo>
                    <a:pt x="6053" y="2394"/>
                    <a:pt x="5835" y="2209"/>
                    <a:pt x="5835" y="1945"/>
                  </a:cubicBezTo>
                  <a:cubicBezTo>
                    <a:pt x="5835" y="1809"/>
                    <a:pt x="5734" y="1741"/>
                    <a:pt x="5632" y="1741"/>
                  </a:cubicBezTo>
                  <a:cubicBezTo>
                    <a:pt x="5531" y="1741"/>
                    <a:pt x="5429" y="1809"/>
                    <a:pt x="5429" y="1945"/>
                  </a:cubicBezTo>
                  <a:cubicBezTo>
                    <a:pt x="5429" y="2452"/>
                    <a:pt x="5846" y="2804"/>
                    <a:pt x="6290" y="2804"/>
                  </a:cubicBezTo>
                  <a:cubicBezTo>
                    <a:pt x="6464" y="2804"/>
                    <a:pt x="6643" y="2750"/>
                    <a:pt x="6802" y="2629"/>
                  </a:cubicBezTo>
                  <a:cubicBezTo>
                    <a:pt x="7030" y="2840"/>
                    <a:pt x="7320" y="2970"/>
                    <a:pt x="7628" y="3010"/>
                  </a:cubicBezTo>
                  <a:lnTo>
                    <a:pt x="7628" y="4125"/>
                  </a:lnTo>
                  <a:cubicBezTo>
                    <a:pt x="7628" y="4477"/>
                    <a:pt x="7914" y="4763"/>
                    <a:pt x="8265" y="4763"/>
                  </a:cubicBezTo>
                  <a:lnTo>
                    <a:pt x="8595" y="4763"/>
                  </a:lnTo>
                  <a:cubicBezTo>
                    <a:pt x="8798" y="4763"/>
                    <a:pt x="8953" y="4940"/>
                    <a:pt x="8932" y="5139"/>
                  </a:cubicBezTo>
                  <a:cubicBezTo>
                    <a:pt x="8917" y="5313"/>
                    <a:pt x="8751" y="5447"/>
                    <a:pt x="8562" y="5447"/>
                  </a:cubicBezTo>
                  <a:lnTo>
                    <a:pt x="8472" y="5447"/>
                  </a:lnTo>
                  <a:lnTo>
                    <a:pt x="8472" y="5433"/>
                  </a:lnTo>
                  <a:cubicBezTo>
                    <a:pt x="8472" y="5320"/>
                    <a:pt x="8381" y="5230"/>
                    <a:pt x="8269" y="5230"/>
                  </a:cubicBezTo>
                  <a:cubicBezTo>
                    <a:pt x="8157" y="5230"/>
                    <a:pt x="8066" y="5320"/>
                    <a:pt x="8066" y="5433"/>
                  </a:cubicBezTo>
                  <a:cubicBezTo>
                    <a:pt x="8062" y="6885"/>
                    <a:pt x="6885" y="8062"/>
                    <a:pt x="5437" y="8062"/>
                  </a:cubicBezTo>
                  <a:cubicBezTo>
                    <a:pt x="3984" y="8062"/>
                    <a:pt x="2807" y="6885"/>
                    <a:pt x="2807" y="5433"/>
                  </a:cubicBezTo>
                  <a:lnTo>
                    <a:pt x="2804" y="5433"/>
                  </a:lnTo>
                  <a:cubicBezTo>
                    <a:pt x="2804" y="5297"/>
                    <a:pt x="2702" y="5229"/>
                    <a:pt x="2601" y="5229"/>
                  </a:cubicBezTo>
                  <a:cubicBezTo>
                    <a:pt x="2499" y="5229"/>
                    <a:pt x="2398" y="5297"/>
                    <a:pt x="2398" y="5433"/>
                  </a:cubicBezTo>
                  <a:lnTo>
                    <a:pt x="2398" y="5447"/>
                  </a:lnTo>
                  <a:lnTo>
                    <a:pt x="2275" y="5447"/>
                  </a:lnTo>
                  <a:cubicBezTo>
                    <a:pt x="2072" y="5447"/>
                    <a:pt x="1913" y="5270"/>
                    <a:pt x="1934" y="5070"/>
                  </a:cubicBezTo>
                  <a:cubicBezTo>
                    <a:pt x="1953" y="4897"/>
                    <a:pt x="2116" y="4763"/>
                    <a:pt x="2304" y="4763"/>
                  </a:cubicBezTo>
                  <a:lnTo>
                    <a:pt x="2601" y="4763"/>
                  </a:lnTo>
                  <a:cubicBezTo>
                    <a:pt x="2952" y="4763"/>
                    <a:pt x="3238" y="4477"/>
                    <a:pt x="3242" y="4125"/>
                  </a:cubicBezTo>
                  <a:lnTo>
                    <a:pt x="3242" y="3173"/>
                  </a:lnTo>
                  <a:cubicBezTo>
                    <a:pt x="3242" y="2803"/>
                    <a:pt x="3539" y="2503"/>
                    <a:pt x="3908" y="2503"/>
                  </a:cubicBezTo>
                  <a:lnTo>
                    <a:pt x="4763" y="2503"/>
                  </a:lnTo>
                  <a:cubicBezTo>
                    <a:pt x="5035" y="2503"/>
                    <a:pt x="5035" y="2097"/>
                    <a:pt x="4763" y="2097"/>
                  </a:cubicBezTo>
                  <a:lnTo>
                    <a:pt x="3908" y="2097"/>
                  </a:lnTo>
                  <a:cubicBezTo>
                    <a:pt x="3314" y="2097"/>
                    <a:pt x="2833" y="2579"/>
                    <a:pt x="2833" y="3173"/>
                  </a:cubicBezTo>
                  <a:lnTo>
                    <a:pt x="2833" y="4125"/>
                  </a:lnTo>
                  <a:cubicBezTo>
                    <a:pt x="2833" y="4252"/>
                    <a:pt x="2728" y="4357"/>
                    <a:pt x="2601" y="4357"/>
                  </a:cubicBezTo>
                  <a:lnTo>
                    <a:pt x="2568" y="4357"/>
                  </a:lnTo>
                  <a:lnTo>
                    <a:pt x="2340" y="2097"/>
                  </a:lnTo>
                  <a:cubicBezTo>
                    <a:pt x="2250" y="1192"/>
                    <a:pt x="2963" y="406"/>
                    <a:pt x="3872" y="406"/>
                  </a:cubicBezTo>
                  <a:close/>
                  <a:moveTo>
                    <a:pt x="6755" y="8167"/>
                  </a:moveTo>
                  <a:lnTo>
                    <a:pt x="6755" y="8866"/>
                  </a:lnTo>
                  <a:cubicBezTo>
                    <a:pt x="6759" y="9246"/>
                    <a:pt x="7009" y="9580"/>
                    <a:pt x="7371" y="9688"/>
                  </a:cubicBezTo>
                  <a:lnTo>
                    <a:pt x="7733" y="9797"/>
                  </a:lnTo>
                  <a:cubicBezTo>
                    <a:pt x="7635" y="10145"/>
                    <a:pt x="7461" y="10463"/>
                    <a:pt x="7222" y="10731"/>
                  </a:cubicBezTo>
                  <a:cubicBezTo>
                    <a:pt x="7087" y="10886"/>
                    <a:pt x="7223" y="11077"/>
                    <a:pt x="7376" y="11077"/>
                  </a:cubicBezTo>
                  <a:cubicBezTo>
                    <a:pt x="7427" y="11077"/>
                    <a:pt x="7481" y="11055"/>
                    <a:pt x="7526" y="11003"/>
                  </a:cubicBezTo>
                  <a:cubicBezTo>
                    <a:pt x="7805" y="10688"/>
                    <a:pt x="8008" y="10318"/>
                    <a:pt x="8124" y="9913"/>
                  </a:cubicBezTo>
                  <a:lnTo>
                    <a:pt x="8569" y="10043"/>
                  </a:lnTo>
                  <a:cubicBezTo>
                    <a:pt x="8381" y="10695"/>
                    <a:pt x="7997" y="11274"/>
                    <a:pt x="7468" y="11702"/>
                  </a:cubicBezTo>
                  <a:cubicBezTo>
                    <a:pt x="6867" y="12182"/>
                    <a:pt x="6140" y="12422"/>
                    <a:pt x="5414" y="12422"/>
                  </a:cubicBezTo>
                  <a:cubicBezTo>
                    <a:pt x="4687" y="12422"/>
                    <a:pt x="3961" y="12182"/>
                    <a:pt x="3361" y="11702"/>
                  </a:cubicBezTo>
                  <a:cubicBezTo>
                    <a:pt x="2836" y="11278"/>
                    <a:pt x="2449" y="10702"/>
                    <a:pt x="2260" y="10054"/>
                  </a:cubicBezTo>
                  <a:lnTo>
                    <a:pt x="2706" y="9924"/>
                  </a:lnTo>
                  <a:cubicBezTo>
                    <a:pt x="3072" y="11183"/>
                    <a:pt x="4217" y="11959"/>
                    <a:pt x="5420" y="11959"/>
                  </a:cubicBezTo>
                  <a:cubicBezTo>
                    <a:pt x="5895" y="11959"/>
                    <a:pt x="6379" y="11838"/>
                    <a:pt x="6827" y="11579"/>
                  </a:cubicBezTo>
                  <a:cubicBezTo>
                    <a:pt x="7026" y="11466"/>
                    <a:pt x="6911" y="11196"/>
                    <a:pt x="6729" y="11196"/>
                  </a:cubicBezTo>
                  <a:cubicBezTo>
                    <a:pt x="6695" y="11196"/>
                    <a:pt x="6658" y="11206"/>
                    <a:pt x="6621" y="11227"/>
                  </a:cubicBezTo>
                  <a:cubicBezTo>
                    <a:pt x="6239" y="11448"/>
                    <a:pt x="5826" y="11551"/>
                    <a:pt x="5421" y="11551"/>
                  </a:cubicBezTo>
                  <a:cubicBezTo>
                    <a:pt x="4392" y="11551"/>
                    <a:pt x="3412" y="10886"/>
                    <a:pt x="3097" y="9808"/>
                  </a:cubicBezTo>
                  <a:lnTo>
                    <a:pt x="3495" y="9692"/>
                  </a:lnTo>
                  <a:cubicBezTo>
                    <a:pt x="3861" y="9583"/>
                    <a:pt x="4111" y="9246"/>
                    <a:pt x="4111" y="8870"/>
                  </a:cubicBezTo>
                  <a:lnTo>
                    <a:pt x="4111" y="8167"/>
                  </a:lnTo>
                  <a:cubicBezTo>
                    <a:pt x="4529" y="8368"/>
                    <a:pt x="4982" y="8469"/>
                    <a:pt x="5434" y="8469"/>
                  </a:cubicBezTo>
                  <a:cubicBezTo>
                    <a:pt x="5887" y="8469"/>
                    <a:pt x="6338" y="8368"/>
                    <a:pt x="6755" y="8167"/>
                  </a:cubicBezTo>
                  <a:close/>
                  <a:moveTo>
                    <a:pt x="3876" y="0"/>
                  </a:moveTo>
                  <a:cubicBezTo>
                    <a:pt x="2724" y="0"/>
                    <a:pt x="1822" y="992"/>
                    <a:pt x="1938" y="2141"/>
                  </a:cubicBezTo>
                  <a:lnTo>
                    <a:pt x="2163" y="4371"/>
                  </a:lnTo>
                  <a:cubicBezTo>
                    <a:pt x="1829" y="4433"/>
                    <a:pt x="1565" y="4701"/>
                    <a:pt x="1532" y="5031"/>
                  </a:cubicBezTo>
                  <a:cubicBezTo>
                    <a:pt x="1485" y="5472"/>
                    <a:pt x="1833" y="5856"/>
                    <a:pt x="2279" y="5856"/>
                  </a:cubicBezTo>
                  <a:lnTo>
                    <a:pt x="2431" y="5856"/>
                  </a:lnTo>
                  <a:cubicBezTo>
                    <a:pt x="2550" y="6697"/>
                    <a:pt x="3010" y="7446"/>
                    <a:pt x="3709" y="7928"/>
                  </a:cubicBezTo>
                  <a:lnTo>
                    <a:pt x="3709" y="8866"/>
                  </a:lnTo>
                  <a:cubicBezTo>
                    <a:pt x="3705" y="9065"/>
                    <a:pt x="3575" y="9239"/>
                    <a:pt x="3387" y="9297"/>
                  </a:cubicBezTo>
                  <a:lnTo>
                    <a:pt x="1087" y="9974"/>
                  </a:lnTo>
                  <a:cubicBezTo>
                    <a:pt x="446" y="10163"/>
                    <a:pt x="4" y="10753"/>
                    <a:pt x="0" y="11423"/>
                  </a:cubicBezTo>
                  <a:lnTo>
                    <a:pt x="0" y="13712"/>
                  </a:lnTo>
                  <a:cubicBezTo>
                    <a:pt x="0" y="13848"/>
                    <a:pt x="103" y="13916"/>
                    <a:pt x="205" y="13916"/>
                  </a:cubicBezTo>
                  <a:cubicBezTo>
                    <a:pt x="307" y="13916"/>
                    <a:pt x="410" y="13848"/>
                    <a:pt x="410" y="13712"/>
                  </a:cubicBezTo>
                  <a:lnTo>
                    <a:pt x="410" y="11423"/>
                  </a:lnTo>
                  <a:cubicBezTo>
                    <a:pt x="410" y="10934"/>
                    <a:pt x="732" y="10503"/>
                    <a:pt x="1203" y="10362"/>
                  </a:cubicBezTo>
                  <a:lnTo>
                    <a:pt x="1873" y="10166"/>
                  </a:lnTo>
                  <a:cubicBezTo>
                    <a:pt x="2333" y="11745"/>
                    <a:pt x="3778" y="12828"/>
                    <a:pt x="5422" y="12828"/>
                  </a:cubicBezTo>
                  <a:cubicBezTo>
                    <a:pt x="7066" y="12825"/>
                    <a:pt x="8512" y="11734"/>
                    <a:pt x="8968" y="10155"/>
                  </a:cubicBezTo>
                  <a:lnTo>
                    <a:pt x="9670" y="10362"/>
                  </a:lnTo>
                  <a:cubicBezTo>
                    <a:pt x="10138" y="10503"/>
                    <a:pt x="10460" y="10934"/>
                    <a:pt x="10464" y="11423"/>
                  </a:cubicBezTo>
                  <a:lnTo>
                    <a:pt x="10464" y="13712"/>
                  </a:lnTo>
                  <a:cubicBezTo>
                    <a:pt x="10464" y="13848"/>
                    <a:pt x="10565" y="13916"/>
                    <a:pt x="10666" y="13916"/>
                  </a:cubicBezTo>
                  <a:cubicBezTo>
                    <a:pt x="10768" y="13916"/>
                    <a:pt x="10869" y="13848"/>
                    <a:pt x="10869" y="13712"/>
                  </a:cubicBezTo>
                  <a:lnTo>
                    <a:pt x="10869" y="11423"/>
                  </a:lnTo>
                  <a:cubicBezTo>
                    <a:pt x="10866" y="10753"/>
                    <a:pt x="10424" y="10163"/>
                    <a:pt x="9783" y="9974"/>
                  </a:cubicBezTo>
                  <a:lnTo>
                    <a:pt x="7487" y="9297"/>
                  </a:lnTo>
                  <a:cubicBezTo>
                    <a:pt x="7295" y="9239"/>
                    <a:pt x="7164" y="9065"/>
                    <a:pt x="7164" y="8866"/>
                  </a:cubicBezTo>
                  <a:lnTo>
                    <a:pt x="7164" y="7928"/>
                  </a:lnTo>
                  <a:cubicBezTo>
                    <a:pt x="7860" y="7443"/>
                    <a:pt x="8323" y="6693"/>
                    <a:pt x="8443" y="5853"/>
                  </a:cubicBezTo>
                  <a:lnTo>
                    <a:pt x="8562" y="5853"/>
                  </a:lnTo>
                  <a:cubicBezTo>
                    <a:pt x="8961" y="5853"/>
                    <a:pt x="9301" y="5559"/>
                    <a:pt x="9341" y="5183"/>
                  </a:cubicBezTo>
                  <a:cubicBezTo>
                    <a:pt x="9381" y="4784"/>
                    <a:pt x="9102" y="4426"/>
                    <a:pt x="8707" y="4368"/>
                  </a:cubicBezTo>
                  <a:lnTo>
                    <a:pt x="8841" y="2619"/>
                  </a:lnTo>
                  <a:cubicBezTo>
                    <a:pt x="9297" y="2198"/>
                    <a:pt x="9450" y="1539"/>
                    <a:pt x="9221" y="960"/>
                  </a:cubicBezTo>
                  <a:cubicBezTo>
                    <a:pt x="8997" y="380"/>
                    <a:pt x="8439" y="0"/>
                    <a:pt x="7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7701574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7770133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10" y="410"/>
                  </a:lnTo>
                  <a:cubicBezTo>
                    <a:pt x="978" y="410"/>
                    <a:pt x="97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39"/>
          <p:cNvSpPr txBox="1"/>
          <p:nvPr>
            <p:ph type="title"/>
          </p:nvPr>
        </p:nvSpPr>
        <p:spPr>
          <a:xfrm>
            <a:off x="1401425" y="293400"/>
            <a:ext cx="5814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Especialistas dulces</a:t>
            </a:r>
            <a:endParaRPr/>
          </a:p>
        </p:txBody>
      </p:sp>
      <p:sp>
        <p:nvSpPr>
          <p:cNvPr id="1296" name="Google Shape;1296;p39"/>
          <p:cNvSpPr txBox="1"/>
          <p:nvPr/>
        </p:nvSpPr>
        <p:spPr>
          <a:xfrm>
            <a:off x="356376" y="1515325"/>
            <a:ext cx="13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Minorista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97" name="Google Shape;1297;p39"/>
          <p:cNvSpPr txBox="1"/>
          <p:nvPr/>
        </p:nvSpPr>
        <p:spPr>
          <a:xfrm>
            <a:off x="356376" y="1017713"/>
            <a:ext cx="13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Cumplimiento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98" name="Google Shape;1298;p39"/>
          <p:cNvSpPr/>
          <p:nvPr/>
        </p:nvSpPr>
        <p:spPr>
          <a:xfrm>
            <a:off x="4559975" y="2227550"/>
            <a:ext cx="3616200" cy="2382600"/>
          </a:xfrm>
          <a:prstGeom prst="roundRect">
            <a:avLst>
              <a:gd fmla="val 7723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9"/>
          <p:cNvSpPr txBox="1"/>
          <p:nvPr/>
        </p:nvSpPr>
        <p:spPr>
          <a:xfrm>
            <a:off x="4945327" y="3109650"/>
            <a:ext cx="28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</a:t>
            </a:r>
            <a:r>
              <a:rPr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ste segmento de empleados tiene un  cumplimiento medio  de metas. </a:t>
            </a:r>
            <a:endParaRPr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Pero tiene mayor éxito vendiendo dulces, chocolates e importados.</a:t>
            </a:r>
            <a:endParaRPr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 recomienda  entrenar y especializar estos empleados en los segmentos </a:t>
            </a:r>
            <a:r>
              <a:rPr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dulces, chocolates e importados.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00" name="Google Shape;1300;p39"/>
          <p:cNvSpPr/>
          <p:nvPr/>
        </p:nvSpPr>
        <p:spPr>
          <a:xfrm>
            <a:off x="1986575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9"/>
          <p:cNvSpPr/>
          <p:nvPr/>
        </p:nvSpPr>
        <p:spPr>
          <a:xfrm>
            <a:off x="2321150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39"/>
          <p:cNvSpPr/>
          <p:nvPr/>
        </p:nvSpPr>
        <p:spPr>
          <a:xfrm>
            <a:off x="2655725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9"/>
          <p:cNvSpPr/>
          <p:nvPr/>
        </p:nvSpPr>
        <p:spPr>
          <a:xfrm>
            <a:off x="2990300" y="1104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9"/>
          <p:cNvSpPr/>
          <p:nvPr/>
        </p:nvSpPr>
        <p:spPr>
          <a:xfrm>
            <a:off x="1986575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9"/>
          <p:cNvSpPr/>
          <p:nvPr/>
        </p:nvSpPr>
        <p:spPr>
          <a:xfrm>
            <a:off x="2321150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39"/>
          <p:cNvSpPr/>
          <p:nvPr/>
        </p:nvSpPr>
        <p:spPr>
          <a:xfrm>
            <a:off x="2655725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39"/>
          <p:cNvSpPr/>
          <p:nvPr/>
        </p:nvSpPr>
        <p:spPr>
          <a:xfrm>
            <a:off x="2990300" y="1577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9"/>
          <p:cNvSpPr/>
          <p:nvPr/>
        </p:nvSpPr>
        <p:spPr>
          <a:xfrm>
            <a:off x="1986575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9"/>
          <p:cNvSpPr/>
          <p:nvPr/>
        </p:nvSpPr>
        <p:spPr>
          <a:xfrm>
            <a:off x="2321150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9"/>
          <p:cNvSpPr/>
          <p:nvPr/>
        </p:nvSpPr>
        <p:spPr>
          <a:xfrm>
            <a:off x="2655725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9"/>
          <p:cNvSpPr/>
          <p:nvPr/>
        </p:nvSpPr>
        <p:spPr>
          <a:xfrm>
            <a:off x="2990300" y="2050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9"/>
          <p:cNvSpPr txBox="1"/>
          <p:nvPr/>
        </p:nvSpPr>
        <p:spPr>
          <a:xfrm>
            <a:off x="356376" y="2019413"/>
            <a:ext cx="13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Tiendas Mixtas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13" name="Google Shape;1313;p39"/>
          <p:cNvSpPr/>
          <p:nvPr/>
        </p:nvSpPr>
        <p:spPr>
          <a:xfrm>
            <a:off x="1986575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9"/>
          <p:cNvSpPr/>
          <p:nvPr/>
        </p:nvSpPr>
        <p:spPr>
          <a:xfrm>
            <a:off x="2321150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9"/>
          <p:cNvSpPr/>
          <p:nvPr/>
        </p:nvSpPr>
        <p:spPr>
          <a:xfrm>
            <a:off x="2655725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9"/>
          <p:cNvSpPr/>
          <p:nvPr/>
        </p:nvSpPr>
        <p:spPr>
          <a:xfrm>
            <a:off x="2990300" y="24769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39"/>
          <p:cNvSpPr txBox="1"/>
          <p:nvPr/>
        </p:nvSpPr>
        <p:spPr>
          <a:xfrm>
            <a:off x="356374" y="2422600"/>
            <a:ext cx="82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Bebidas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18" name="Google Shape;1318;p39"/>
          <p:cNvSpPr/>
          <p:nvPr/>
        </p:nvSpPr>
        <p:spPr>
          <a:xfrm>
            <a:off x="1986650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9"/>
          <p:cNvSpPr/>
          <p:nvPr/>
        </p:nvSpPr>
        <p:spPr>
          <a:xfrm>
            <a:off x="2321225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9"/>
          <p:cNvSpPr/>
          <p:nvPr/>
        </p:nvSpPr>
        <p:spPr>
          <a:xfrm>
            <a:off x="2655800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39"/>
          <p:cNvSpPr/>
          <p:nvPr/>
        </p:nvSpPr>
        <p:spPr>
          <a:xfrm>
            <a:off x="2990375" y="287533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39"/>
          <p:cNvSpPr txBox="1"/>
          <p:nvPr/>
        </p:nvSpPr>
        <p:spPr>
          <a:xfrm>
            <a:off x="356376" y="2825775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Chocolates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23" name="Google Shape;1323;p39"/>
          <p:cNvSpPr/>
          <p:nvPr/>
        </p:nvSpPr>
        <p:spPr>
          <a:xfrm>
            <a:off x="1986575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9"/>
          <p:cNvSpPr/>
          <p:nvPr/>
        </p:nvSpPr>
        <p:spPr>
          <a:xfrm>
            <a:off x="2321150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9"/>
          <p:cNvSpPr/>
          <p:nvPr/>
        </p:nvSpPr>
        <p:spPr>
          <a:xfrm>
            <a:off x="2655725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9"/>
          <p:cNvSpPr/>
          <p:nvPr/>
        </p:nvSpPr>
        <p:spPr>
          <a:xfrm>
            <a:off x="2990300" y="331772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9"/>
          <p:cNvSpPr txBox="1"/>
          <p:nvPr/>
        </p:nvSpPr>
        <p:spPr>
          <a:xfrm>
            <a:off x="356376" y="3226400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Dulces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28" name="Google Shape;1328;p39"/>
          <p:cNvSpPr/>
          <p:nvPr/>
        </p:nvSpPr>
        <p:spPr>
          <a:xfrm>
            <a:off x="1986575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39"/>
          <p:cNvSpPr/>
          <p:nvPr/>
        </p:nvSpPr>
        <p:spPr>
          <a:xfrm>
            <a:off x="2321150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39"/>
          <p:cNvSpPr/>
          <p:nvPr/>
        </p:nvSpPr>
        <p:spPr>
          <a:xfrm>
            <a:off x="2655725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39"/>
          <p:cNvSpPr/>
          <p:nvPr/>
        </p:nvSpPr>
        <p:spPr>
          <a:xfrm>
            <a:off x="2990300" y="37720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39"/>
          <p:cNvSpPr txBox="1"/>
          <p:nvPr/>
        </p:nvSpPr>
        <p:spPr>
          <a:xfrm>
            <a:off x="356376" y="3680688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Gomitas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33" name="Google Shape;1333;p39"/>
          <p:cNvSpPr/>
          <p:nvPr/>
        </p:nvSpPr>
        <p:spPr>
          <a:xfrm>
            <a:off x="1986575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39"/>
          <p:cNvSpPr/>
          <p:nvPr/>
        </p:nvSpPr>
        <p:spPr>
          <a:xfrm>
            <a:off x="2321150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39"/>
          <p:cNvSpPr/>
          <p:nvPr/>
        </p:nvSpPr>
        <p:spPr>
          <a:xfrm>
            <a:off x="2655725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9"/>
          <p:cNvSpPr/>
          <p:nvPr/>
        </p:nvSpPr>
        <p:spPr>
          <a:xfrm>
            <a:off x="2990300" y="42262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39"/>
          <p:cNvSpPr txBox="1"/>
          <p:nvPr/>
        </p:nvSpPr>
        <p:spPr>
          <a:xfrm>
            <a:off x="356375" y="4135000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Importados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38" name="Google Shape;1338;p39"/>
          <p:cNvSpPr/>
          <p:nvPr/>
        </p:nvSpPr>
        <p:spPr>
          <a:xfrm>
            <a:off x="1986575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9"/>
          <p:cNvSpPr/>
          <p:nvPr/>
        </p:nvSpPr>
        <p:spPr>
          <a:xfrm>
            <a:off x="2321150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9"/>
          <p:cNvSpPr/>
          <p:nvPr/>
        </p:nvSpPr>
        <p:spPr>
          <a:xfrm>
            <a:off x="2655725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9"/>
          <p:cNvSpPr/>
          <p:nvPr/>
        </p:nvSpPr>
        <p:spPr>
          <a:xfrm>
            <a:off x="2990300" y="46269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9"/>
          <p:cNvSpPr txBox="1"/>
          <p:nvPr/>
        </p:nvSpPr>
        <p:spPr>
          <a:xfrm>
            <a:off x="356375" y="4535625"/>
            <a:ext cx="12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Procesados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43" name="Google Shape;1343;p39"/>
          <p:cNvSpPr/>
          <p:nvPr/>
        </p:nvSpPr>
        <p:spPr>
          <a:xfrm>
            <a:off x="6443806" y="1104725"/>
            <a:ext cx="724200" cy="724200"/>
          </a:xfrm>
          <a:prstGeom prst="donut">
            <a:avLst>
              <a:gd fmla="val 1215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39"/>
          <p:cNvSpPr/>
          <p:nvPr/>
        </p:nvSpPr>
        <p:spPr>
          <a:xfrm>
            <a:off x="6443806" y="1104725"/>
            <a:ext cx="724200" cy="724200"/>
          </a:xfrm>
          <a:prstGeom prst="blockArc">
            <a:avLst>
              <a:gd fmla="val 4638922" name="adj1"/>
              <a:gd fmla="val 45638" name="adj2"/>
              <a:gd fmla="val 12187" name="adj3"/>
            </a:avLst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39"/>
          <p:cNvSpPr txBox="1"/>
          <p:nvPr/>
        </p:nvSpPr>
        <p:spPr>
          <a:xfrm>
            <a:off x="5847506" y="1295538"/>
            <a:ext cx="459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26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%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346" name="Google Shape;1346;p39"/>
          <p:cNvGrpSpPr/>
          <p:nvPr/>
        </p:nvGrpSpPr>
        <p:grpSpPr>
          <a:xfrm>
            <a:off x="6688808" y="1316956"/>
            <a:ext cx="234200" cy="299828"/>
            <a:chOff x="7606248" y="2431303"/>
            <a:chExt cx="284984" cy="364843"/>
          </a:xfrm>
        </p:grpSpPr>
        <p:sp>
          <p:nvSpPr>
            <p:cNvPr id="1347" name="Google Shape;1347;p39"/>
            <p:cNvSpPr/>
            <p:nvPr/>
          </p:nvSpPr>
          <p:spPr>
            <a:xfrm>
              <a:off x="7611281" y="2636586"/>
              <a:ext cx="274340" cy="154316"/>
            </a:xfrm>
            <a:custGeom>
              <a:rect b="b" l="l" r="r" t="t"/>
              <a:pathLst>
                <a:path extrusionOk="0" h="5886" w="10464">
                  <a:moveTo>
                    <a:pt x="3705" y="0"/>
                  </a:moveTo>
                  <a:lnTo>
                    <a:pt x="3705" y="1036"/>
                  </a:lnTo>
                  <a:cubicBezTo>
                    <a:pt x="3705" y="1326"/>
                    <a:pt x="3517" y="1583"/>
                    <a:pt x="3238" y="1663"/>
                  </a:cubicBezTo>
                  <a:lnTo>
                    <a:pt x="942" y="2340"/>
                  </a:lnTo>
                  <a:cubicBezTo>
                    <a:pt x="384" y="2503"/>
                    <a:pt x="0" y="3013"/>
                    <a:pt x="0" y="3593"/>
                  </a:cubicBezTo>
                  <a:lnTo>
                    <a:pt x="0" y="5886"/>
                  </a:lnTo>
                  <a:lnTo>
                    <a:pt x="10464" y="5886"/>
                  </a:lnTo>
                  <a:lnTo>
                    <a:pt x="10464" y="3593"/>
                  </a:lnTo>
                  <a:cubicBezTo>
                    <a:pt x="10464" y="3013"/>
                    <a:pt x="10080" y="2503"/>
                    <a:pt x="9526" y="2340"/>
                  </a:cubicBezTo>
                  <a:lnTo>
                    <a:pt x="7229" y="1663"/>
                  </a:lnTo>
                  <a:cubicBezTo>
                    <a:pt x="6951" y="1583"/>
                    <a:pt x="6759" y="1326"/>
                    <a:pt x="6759" y="1036"/>
                  </a:cubicBezTo>
                  <a:lnTo>
                    <a:pt x="6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7611281" y="2684617"/>
              <a:ext cx="274340" cy="106286"/>
            </a:xfrm>
            <a:custGeom>
              <a:rect b="b" l="l" r="r" t="t"/>
              <a:pathLst>
                <a:path extrusionOk="0" h="4054" w="10464">
                  <a:moveTo>
                    <a:pt x="2670" y="1"/>
                  </a:moveTo>
                  <a:lnTo>
                    <a:pt x="942" y="508"/>
                  </a:lnTo>
                  <a:cubicBezTo>
                    <a:pt x="384" y="671"/>
                    <a:pt x="0" y="1181"/>
                    <a:pt x="0" y="1761"/>
                  </a:cubicBezTo>
                  <a:lnTo>
                    <a:pt x="0" y="4054"/>
                  </a:lnTo>
                  <a:lnTo>
                    <a:pt x="10464" y="4054"/>
                  </a:lnTo>
                  <a:lnTo>
                    <a:pt x="10464" y="1761"/>
                  </a:lnTo>
                  <a:cubicBezTo>
                    <a:pt x="10464" y="1181"/>
                    <a:pt x="10080" y="671"/>
                    <a:pt x="9526" y="508"/>
                  </a:cubicBezTo>
                  <a:lnTo>
                    <a:pt x="7794" y="1"/>
                  </a:lnTo>
                  <a:cubicBezTo>
                    <a:pt x="7548" y="1218"/>
                    <a:pt x="6476" y="2091"/>
                    <a:pt x="5234" y="2091"/>
                  </a:cubicBezTo>
                  <a:cubicBezTo>
                    <a:pt x="3992" y="2091"/>
                    <a:pt x="2920" y="1218"/>
                    <a:pt x="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7708522" y="2636586"/>
              <a:ext cx="79963" cy="28551"/>
            </a:xfrm>
            <a:custGeom>
              <a:rect b="b" l="l" r="r" t="t"/>
              <a:pathLst>
                <a:path extrusionOk="0" h="1089" w="3050">
                  <a:moveTo>
                    <a:pt x="0" y="0"/>
                  </a:moveTo>
                  <a:lnTo>
                    <a:pt x="0" y="703"/>
                  </a:lnTo>
                  <a:cubicBezTo>
                    <a:pt x="475" y="960"/>
                    <a:pt x="999" y="1089"/>
                    <a:pt x="1523" y="1089"/>
                  </a:cubicBezTo>
                  <a:cubicBezTo>
                    <a:pt x="2048" y="1089"/>
                    <a:pt x="2573" y="960"/>
                    <a:pt x="3050" y="703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7651342" y="2487986"/>
              <a:ext cx="194298" cy="160110"/>
            </a:xfrm>
            <a:custGeom>
              <a:rect b="b" l="l" r="r" t="t"/>
              <a:pathLst>
                <a:path extrusionOk="0" h="6107" w="7411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1" y="2640"/>
                    <a:pt x="1" y="2945"/>
                  </a:cubicBezTo>
                  <a:cubicBezTo>
                    <a:pt x="1" y="3245"/>
                    <a:pt x="243" y="3488"/>
                    <a:pt x="544" y="3488"/>
                  </a:cubicBezTo>
                  <a:lnTo>
                    <a:pt x="881" y="3488"/>
                  </a:lnTo>
                  <a:cubicBezTo>
                    <a:pt x="993" y="4966"/>
                    <a:pt x="2225" y="6106"/>
                    <a:pt x="3706" y="6106"/>
                  </a:cubicBezTo>
                  <a:cubicBezTo>
                    <a:pt x="5187" y="6106"/>
                    <a:pt x="6415" y="4966"/>
                    <a:pt x="6527" y="3488"/>
                  </a:cubicBezTo>
                  <a:lnTo>
                    <a:pt x="6864" y="3488"/>
                  </a:lnTo>
                  <a:cubicBezTo>
                    <a:pt x="7165" y="3488"/>
                    <a:pt x="7411" y="3245"/>
                    <a:pt x="7411" y="2945"/>
                  </a:cubicBezTo>
                  <a:cubicBezTo>
                    <a:pt x="7411" y="2640"/>
                    <a:pt x="7165" y="2398"/>
                    <a:pt x="6864" y="2398"/>
                  </a:cubicBezTo>
                  <a:lnTo>
                    <a:pt x="6538" y="2398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7650503" y="2487986"/>
              <a:ext cx="172249" cy="160136"/>
            </a:xfrm>
            <a:custGeom>
              <a:rect b="b" l="l" r="r" t="t"/>
              <a:pathLst>
                <a:path extrusionOk="0" h="6108" w="6570">
                  <a:moveTo>
                    <a:pt x="902" y="0"/>
                  </a:moveTo>
                  <a:lnTo>
                    <a:pt x="902" y="2401"/>
                  </a:lnTo>
                  <a:lnTo>
                    <a:pt x="609" y="2401"/>
                  </a:lnTo>
                  <a:cubicBezTo>
                    <a:pt x="323" y="2401"/>
                    <a:pt x="65" y="2604"/>
                    <a:pt x="36" y="2890"/>
                  </a:cubicBezTo>
                  <a:cubicBezTo>
                    <a:pt x="0" y="3213"/>
                    <a:pt x="254" y="3492"/>
                    <a:pt x="580" y="3492"/>
                  </a:cubicBezTo>
                  <a:lnTo>
                    <a:pt x="916" y="3492"/>
                  </a:lnTo>
                  <a:cubicBezTo>
                    <a:pt x="1021" y="4987"/>
                    <a:pt x="2269" y="6108"/>
                    <a:pt x="3717" y="6108"/>
                  </a:cubicBezTo>
                  <a:cubicBezTo>
                    <a:pt x="3868" y="6108"/>
                    <a:pt x="4021" y="6096"/>
                    <a:pt x="4176" y="6070"/>
                  </a:cubicBezTo>
                  <a:cubicBezTo>
                    <a:pt x="2796" y="5857"/>
                    <a:pt x="1778" y="4669"/>
                    <a:pt x="1775" y="3274"/>
                  </a:cubicBezTo>
                  <a:lnTo>
                    <a:pt x="1775" y="1525"/>
                  </a:lnTo>
                  <a:cubicBezTo>
                    <a:pt x="1775" y="1043"/>
                    <a:pt x="2166" y="656"/>
                    <a:pt x="2648" y="656"/>
                  </a:cubicBezTo>
                  <a:lnTo>
                    <a:pt x="3962" y="656"/>
                  </a:lnTo>
                  <a:cubicBezTo>
                    <a:pt x="4151" y="799"/>
                    <a:pt x="4379" y="872"/>
                    <a:pt x="4607" y="872"/>
                  </a:cubicBezTo>
                  <a:cubicBezTo>
                    <a:pt x="4777" y="872"/>
                    <a:pt x="4947" y="832"/>
                    <a:pt x="5103" y="750"/>
                  </a:cubicBezTo>
                  <a:cubicBezTo>
                    <a:pt x="5403" y="972"/>
                    <a:pt x="5764" y="1090"/>
                    <a:pt x="6131" y="1090"/>
                  </a:cubicBezTo>
                  <a:cubicBezTo>
                    <a:pt x="6277" y="1090"/>
                    <a:pt x="6425" y="1071"/>
                    <a:pt x="6570" y="1032"/>
                  </a:cubicBezTo>
                  <a:lnTo>
                    <a:pt x="6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7659338" y="2436599"/>
              <a:ext cx="173874" cy="114256"/>
            </a:xfrm>
            <a:custGeom>
              <a:rect b="b" l="l" r="r" t="t"/>
              <a:pathLst>
                <a:path extrusionOk="0" h="4358" w="6632">
                  <a:moveTo>
                    <a:pt x="1840" y="1"/>
                  </a:moveTo>
                  <a:cubicBezTo>
                    <a:pt x="808" y="1"/>
                    <a:pt x="0" y="892"/>
                    <a:pt x="105" y="1917"/>
                  </a:cubicBezTo>
                  <a:lnTo>
                    <a:pt x="348" y="4358"/>
                  </a:lnTo>
                  <a:lnTo>
                    <a:pt x="565" y="4358"/>
                  </a:lnTo>
                  <a:cubicBezTo>
                    <a:pt x="804" y="4358"/>
                    <a:pt x="1000" y="4162"/>
                    <a:pt x="1000" y="3923"/>
                  </a:cubicBezTo>
                  <a:lnTo>
                    <a:pt x="1000" y="2960"/>
                  </a:lnTo>
                  <a:cubicBezTo>
                    <a:pt x="1000" y="2478"/>
                    <a:pt x="1391" y="2087"/>
                    <a:pt x="1872" y="2087"/>
                  </a:cubicBezTo>
                  <a:lnTo>
                    <a:pt x="5795" y="2087"/>
                  </a:lnTo>
                  <a:lnTo>
                    <a:pt x="5795" y="3923"/>
                  </a:lnTo>
                  <a:cubicBezTo>
                    <a:pt x="5795" y="4162"/>
                    <a:pt x="5990" y="4358"/>
                    <a:pt x="6233" y="4358"/>
                  </a:cubicBezTo>
                  <a:lnTo>
                    <a:pt x="6450" y="4358"/>
                  </a:lnTo>
                  <a:lnTo>
                    <a:pt x="6631" y="2000"/>
                  </a:lnTo>
                  <a:lnTo>
                    <a:pt x="6617" y="1996"/>
                  </a:lnTo>
                  <a:lnTo>
                    <a:pt x="5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7659417" y="2436599"/>
              <a:ext cx="71915" cy="114256"/>
            </a:xfrm>
            <a:custGeom>
              <a:rect b="b" l="l" r="r" t="t"/>
              <a:pathLst>
                <a:path extrusionOk="0" h="4358" w="2743">
                  <a:moveTo>
                    <a:pt x="1837" y="1"/>
                  </a:moveTo>
                  <a:cubicBezTo>
                    <a:pt x="805" y="1"/>
                    <a:pt x="1" y="888"/>
                    <a:pt x="102" y="1917"/>
                  </a:cubicBezTo>
                  <a:lnTo>
                    <a:pt x="348" y="4358"/>
                  </a:lnTo>
                  <a:lnTo>
                    <a:pt x="566" y="4358"/>
                  </a:lnTo>
                  <a:cubicBezTo>
                    <a:pt x="805" y="4358"/>
                    <a:pt x="1000" y="4162"/>
                    <a:pt x="1000" y="3923"/>
                  </a:cubicBezTo>
                  <a:lnTo>
                    <a:pt x="1000" y="1743"/>
                  </a:lnTo>
                  <a:cubicBezTo>
                    <a:pt x="1000" y="780"/>
                    <a:pt x="1779" y="1"/>
                    <a:pt x="2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7777055" y="2436599"/>
              <a:ext cx="68585" cy="68585"/>
            </a:xfrm>
            <a:custGeom>
              <a:rect b="b" l="l" r="r" t="t"/>
              <a:pathLst>
                <a:path extrusionOk="0" h="2616" w="2616">
                  <a:moveTo>
                    <a:pt x="1308" y="1"/>
                  </a:moveTo>
                  <a:cubicBezTo>
                    <a:pt x="584" y="1"/>
                    <a:pt x="1" y="584"/>
                    <a:pt x="1" y="1308"/>
                  </a:cubicBezTo>
                  <a:cubicBezTo>
                    <a:pt x="1" y="2029"/>
                    <a:pt x="584" y="2616"/>
                    <a:pt x="1308" y="2616"/>
                  </a:cubicBezTo>
                  <a:cubicBezTo>
                    <a:pt x="2029" y="2616"/>
                    <a:pt x="2616" y="2029"/>
                    <a:pt x="2616" y="1308"/>
                  </a:cubicBezTo>
                  <a:cubicBezTo>
                    <a:pt x="2616" y="584"/>
                    <a:pt x="2029" y="1"/>
                    <a:pt x="1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7754193" y="2465203"/>
              <a:ext cx="34292" cy="34292"/>
            </a:xfrm>
            <a:custGeom>
              <a:rect b="b" l="l" r="r" t="t"/>
              <a:pathLst>
                <a:path extrusionOk="0" h="1308" w="1308">
                  <a:moveTo>
                    <a:pt x="652" y="0"/>
                  </a:moveTo>
                  <a:cubicBezTo>
                    <a:pt x="293" y="0"/>
                    <a:pt x="0" y="290"/>
                    <a:pt x="0" y="652"/>
                  </a:cubicBezTo>
                  <a:cubicBezTo>
                    <a:pt x="0" y="1014"/>
                    <a:pt x="293" y="1307"/>
                    <a:pt x="652" y="1307"/>
                  </a:cubicBezTo>
                  <a:cubicBezTo>
                    <a:pt x="1014" y="1307"/>
                    <a:pt x="1308" y="1014"/>
                    <a:pt x="1308" y="652"/>
                  </a:cubicBezTo>
                  <a:cubicBezTo>
                    <a:pt x="1308" y="290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7659338" y="2684538"/>
              <a:ext cx="178227" cy="77682"/>
            </a:xfrm>
            <a:custGeom>
              <a:rect b="b" l="l" r="r" t="t"/>
              <a:pathLst>
                <a:path extrusionOk="0" h="2963" w="6798">
                  <a:moveTo>
                    <a:pt x="837" y="0"/>
                  </a:moveTo>
                  <a:lnTo>
                    <a:pt x="0" y="246"/>
                  </a:lnTo>
                  <a:cubicBezTo>
                    <a:pt x="362" y="1836"/>
                    <a:pt x="1771" y="2963"/>
                    <a:pt x="3401" y="2963"/>
                  </a:cubicBezTo>
                  <a:cubicBezTo>
                    <a:pt x="5027" y="2963"/>
                    <a:pt x="6439" y="1836"/>
                    <a:pt x="6798" y="246"/>
                  </a:cubicBezTo>
                  <a:lnTo>
                    <a:pt x="5961" y="0"/>
                  </a:lnTo>
                  <a:cubicBezTo>
                    <a:pt x="5715" y="1221"/>
                    <a:pt x="4643" y="2094"/>
                    <a:pt x="3401" y="2094"/>
                  </a:cubicBezTo>
                  <a:cubicBezTo>
                    <a:pt x="2159" y="2094"/>
                    <a:pt x="1087" y="1221"/>
                    <a:pt x="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7709073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7777631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3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3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7723912" y="2591151"/>
              <a:ext cx="49630" cy="16491"/>
            </a:xfrm>
            <a:custGeom>
              <a:rect b="b" l="l" r="r" t="t"/>
              <a:pathLst>
                <a:path extrusionOk="0" h="629" w="1893">
                  <a:moveTo>
                    <a:pt x="293" y="1"/>
                  </a:moveTo>
                  <a:cubicBezTo>
                    <a:pt x="136" y="1"/>
                    <a:pt x="1" y="206"/>
                    <a:pt x="148" y="353"/>
                  </a:cubicBezTo>
                  <a:cubicBezTo>
                    <a:pt x="326" y="527"/>
                    <a:pt x="623" y="629"/>
                    <a:pt x="945" y="629"/>
                  </a:cubicBezTo>
                  <a:cubicBezTo>
                    <a:pt x="1271" y="629"/>
                    <a:pt x="1568" y="527"/>
                    <a:pt x="1742" y="353"/>
                  </a:cubicBezTo>
                  <a:cubicBezTo>
                    <a:pt x="1892" y="206"/>
                    <a:pt x="1758" y="1"/>
                    <a:pt x="1599" y="1"/>
                  </a:cubicBezTo>
                  <a:cubicBezTo>
                    <a:pt x="1551" y="1"/>
                    <a:pt x="1501" y="19"/>
                    <a:pt x="1456" y="64"/>
                  </a:cubicBezTo>
                  <a:cubicBezTo>
                    <a:pt x="1383" y="136"/>
                    <a:pt x="1206" y="223"/>
                    <a:pt x="945" y="223"/>
                  </a:cubicBezTo>
                  <a:cubicBezTo>
                    <a:pt x="688" y="223"/>
                    <a:pt x="510" y="136"/>
                    <a:pt x="434" y="64"/>
                  </a:cubicBezTo>
                  <a:cubicBezTo>
                    <a:pt x="390" y="19"/>
                    <a:pt x="340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7606248" y="2431303"/>
              <a:ext cx="284984" cy="364843"/>
            </a:xfrm>
            <a:custGeom>
              <a:rect b="b" l="l" r="r" t="t"/>
              <a:pathLst>
                <a:path extrusionOk="0" h="13916" w="10870">
                  <a:moveTo>
                    <a:pt x="8410" y="2897"/>
                  </a:moveTo>
                  <a:lnTo>
                    <a:pt x="8298" y="4357"/>
                  </a:lnTo>
                  <a:lnTo>
                    <a:pt x="8269" y="4357"/>
                  </a:lnTo>
                  <a:cubicBezTo>
                    <a:pt x="8138" y="4357"/>
                    <a:pt x="8037" y="4252"/>
                    <a:pt x="8037" y="4125"/>
                  </a:cubicBezTo>
                  <a:lnTo>
                    <a:pt x="8037" y="3006"/>
                  </a:lnTo>
                  <a:cubicBezTo>
                    <a:pt x="8164" y="2984"/>
                    <a:pt x="8291" y="2948"/>
                    <a:pt x="8410" y="2897"/>
                  </a:cubicBezTo>
                  <a:close/>
                  <a:moveTo>
                    <a:pt x="7813" y="406"/>
                  </a:moveTo>
                  <a:cubicBezTo>
                    <a:pt x="8664" y="406"/>
                    <a:pt x="9192" y="1329"/>
                    <a:pt x="8765" y="2064"/>
                  </a:cubicBezTo>
                  <a:cubicBezTo>
                    <a:pt x="8552" y="2430"/>
                    <a:pt x="8182" y="2613"/>
                    <a:pt x="7812" y="2613"/>
                  </a:cubicBezTo>
                  <a:cubicBezTo>
                    <a:pt x="7438" y="2613"/>
                    <a:pt x="7064" y="2427"/>
                    <a:pt x="6853" y="2054"/>
                  </a:cubicBezTo>
                  <a:cubicBezTo>
                    <a:pt x="6811" y="1980"/>
                    <a:pt x="6747" y="1949"/>
                    <a:pt x="6683" y="1949"/>
                  </a:cubicBezTo>
                  <a:cubicBezTo>
                    <a:pt x="6544" y="1949"/>
                    <a:pt x="6406" y="2095"/>
                    <a:pt x="6498" y="2256"/>
                  </a:cubicBezTo>
                  <a:cubicBezTo>
                    <a:pt x="6509" y="2278"/>
                    <a:pt x="6523" y="2300"/>
                    <a:pt x="6534" y="2318"/>
                  </a:cubicBezTo>
                  <a:cubicBezTo>
                    <a:pt x="6456" y="2371"/>
                    <a:pt x="6370" y="2394"/>
                    <a:pt x="6286" y="2394"/>
                  </a:cubicBezTo>
                  <a:cubicBezTo>
                    <a:pt x="6053" y="2394"/>
                    <a:pt x="5835" y="2209"/>
                    <a:pt x="5835" y="1945"/>
                  </a:cubicBezTo>
                  <a:cubicBezTo>
                    <a:pt x="5835" y="1809"/>
                    <a:pt x="5734" y="1741"/>
                    <a:pt x="5632" y="1741"/>
                  </a:cubicBezTo>
                  <a:cubicBezTo>
                    <a:pt x="5531" y="1741"/>
                    <a:pt x="5429" y="1809"/>
                    <a:pt x="5429" y="1945"/>
                  </a:cubicBezTo>
                  <a:cubicBezTo>
                    <a:pt x="5429" y="2452"/>
                    <a:pt x="5846" y="2804"/>
                    <a:pt x="6290" y="2804"/>
                  </a:cubicBezTo>
                  <a:cubicBezTo>
                    <a:pt x="6464" y="2804"/>
                    <a:pt x="6643" y="2750"/>
                    <a:pt x="6802" y="2629"/>
                  </a:cubicBezTo>
                  <a:cubicBezTo>
                    <a:pt x="7030" y="2840"/>
                    <a:pt x="7320" y="2970"/>
                    <a:pt x="7628" y="3010"/>
                  </a:cubicBezTo>
                  <a:lnTo>
                    <a:pt x="7628" y="4125"/>
                  </a:lnTo>
                  <a:cubicBezTo>
                    <a:pt x="7628" y="4477"/>
                    <a:pt x="7914" y="4763"/>
                    <a:pt x="8265" y="4763"/>
                  </a:cubicBezTo>
                  <a:lnTo>
                    <a:pt x="8595" y="4763"/>
                  </a:lnTo>
                  <a:cubicBezTo>
                    <a:pt x="8798" y="4763"/>
                    <a:pt x="8953" y="4940"/>
                    <a:pt x="8932" y="5139"/>
                  </a:cubicBezTo>
                  <a:cubicBezTo>
                    <a:pt x="8917" y="5313"/>
                    <a:pt x="8751" y="5447"/>
                    <a:pt x="8562" y="5447"/>
                  </a:cubicBezTo>
                  <a:lnTo>
                    <a:pt x="8472" y="5447"/>
                  </a:lnTo>
                  <a:lnTo>
                    <a:pt x="8472" y="5433"/>
                  </a:lnTo>
                  <a:cubicBezTo>
                    <a:pt x="8472" y="5320"/>
                    <a:pt x="8381" y="5230"/>
                    <a:pt x="8269" y="5230"/>
                  </a:cubicBezTo>
                  <a:cubicBezTo>
                    <a:pt x="8157" y="5230"/>
                    <a:pt x="8066" y="5320"/>
                    <a:pt x="8066" y="5433"/>
                  </a:cubicBezTo>
                  <a:cubicBezTo>
                    <a:pt x="8062" y="6885"/>
                    <a:pt x="6885" y="8062"/>
                    <a:pt x="5437" y="8062"/>
                  </a:cubicBezTo>
                  <a:cubicBezTo>
                    <a:pt x="3984" y="8062"/>
                    <a:pt x="2807" y="6885"/>
                    <a:pt x="2807" y="5433"/>
                  </a:cubicBezTo>
                  <a:lnTo>
                    <a:pt x="2804" y="5433"/>
                  </a:lnTo>
                  <a:cubicBezTo>
                    <a:pt x="2804" y="5297"/>
                    <a:pt x="2702" y="5229"/>
                    <a:pt x="2601" y="5229"/>
                  </a:cubicBezTo>
                  <a:cubicBezTo>
                    <a:pt x="2499" y="5229"/>
                    <a:pt x="2398" y="5297"/>
                    <a:pt x="2398" y="5433"/>
                  </a:cubicBezTo>
                  <a:lnTo>
                    <a:pt x="2398" y="5447"/>
                  </a:lnTo>
                  <a:lnTo>
                    <a:pt x="2275" y="5447"/>
                  </a:lnTo>
                  <a:cubicBezTo>
                    <a:pt x="2072" y="5447"/>
                    <a:pt x="1913" y="5270"/>
                    <a:pt x="1934" y="5070"/>
                  </a:cubicBezTo>
                  <a:cubicBezTo>
                    <a:pt x="1953" y="4897"/>
                    <a:pt x="2116" y="4763"/>
                    <a:pt x="2304" y="4763"/>
                  </a:cubicBezTo>
                  <a:lnTo>
                    <a:pt x="2601" y="4763"/>
                  </a:lnTo>
                  <a:cubicBezTo>
                    <a:pt x="2952" y="4763"/>
                    <a:pt x="3238" y="4477"/>
                    <a:pt x="3242" y="4125"/>
                  </a:cubicBezTo>
                  <a:lnTo>
                    <a:pt x="3242" y="3173"/>
                  </a:lnTo>
                  <a:cubicBezTo>
                    <a:pt x="3242" y="2803"/>
                    <a:pt x="3539" y="2503"/>
                    <a:pt x="3908" y="2503"/>
                  </a:cubicBezTo>
                  <a:lnTo>
                    <a:pt x="4763" y="2503"/>
                  </a:lnTo>
                  <a:cubicBezTo>
                    <a:pt x="5035" y="2503"/>
                    <a:pt x="5035" y="2097"/>
                    <a:pt x="4763" y="2097"/>
                  </a:cubicBezTo>
                  <a:lnTo>
                    <a:pt x="3908" y="2097"/>
                  </a:lnTo>
                  <a:cubicBezTo>
                    <a:pt x="3314" y="2097"/>
                    <a:pt x="2833" y="2579"/>
                    <a:pt x="2833" y="3173"/>
                  </a:cubicBezTo>
                  <a:lnTo>
                    <a:pt x="2833" y="4125"/>
                  </a:lnTo>
                  <a:cubicBezTo>
                    <a:pt x="2833" y="4252"/>
                    <a:pt x="2728" y="4357"/>
                    <a:pt x="2601" y="4357"/>
                  </a:cubicBezTo>
                  <a:lnTo>
                    <a:pt x="2568" y="4357"/>
                  </a:lnTo>
                  <a:lnTo>
                    <a:pt x="2340" y="2097"/>
                  </a:lnTo>
                  <a:cubicBezTo>
                    <a:pt x="2250" y="1192"/>
                    <a:pt x="2963" y="406"/>
                    <a:pt x="3872" y="406"/>
                  </a:cubicBezTo>
                  <a:close/>
                  <a:moveTo>
                    <a:pt x="6755" y="8167"/>
                  </a:moveTo>
                  <a:lnTo>
                    <a:pt x="6755" y="8866"/>
                  </a:lnTo>
                  <a:cubicBezTo>
                    <a:pt x="6759" y="9246"/>
                    <a:pt x="7009" y="9580"/>
                    <a:pt x="7371" y="9688"/>
                  </a:cubicBezTo>
                  <a:lnTo>
                    <a:pt x="7733" y="9797"/>
                  </a:lnTo>
                  <a:cubicBezTo>
                    <a:pt x="7635" y="10145"/>
                    <a:pt x="7461" y="10463"/>
                    <a:pt x="7222" y="10731"/>
                  </a:cubicBezTo>
                  <a:cubicBezTo>
                    <a:pt x="7087" y="10886"/>
                    <a:pt x="7223" y="11077"/>
                    <a:pt x="7376" y="11077"/>
                  </a:cubicBezTo>
                  <a:cubicBezTo>
                    <a:pt x="7427" y="11077"/>
                    <a:pt x="7481" y="11055"/>
                    <a:pt x="7526" y="11003"/>
                  </a:cubicBezTo>
                  <a:cubicBezTo>
                    <a:pt x="7805" y="10688"/>
                    <a:pt x="8008" y="10318"/>
                    <a:pt x="8124" y="9913"/>
                  </a:cubicBezTo>
                  <a:lnTo>
                    <a:pt x="8569" y="10043"/>
                  </a:lnTo>
                  <a:cubicBezTo>
                    <a:pt x="8381" y="10695"/>
                    <a:pt x="7997" y="11274"/>
                    <a:pt x="7468" y="11702"/>
                  </a:cubicBezTo>
                  <a:cubicBezTo>
                    <a:pt x="6867" y="12182"/>
                    <a:pt x="6140" y="12422"/>
                    <a:pt x="5414" y="12422"/>
                  </a:cubicBezTo>
                  <a:cubicBezTo>
                    <a:pt x="4687" y="12422"/>
                    <a:pt x="3961" y="12182"/>
                    <a:pt x="3361" y="11702"/>
                  </a:cubicBezTo>
                  <a:cubicBezTo>
                    <a:pt x="2836" y="11278"/>
                    <a:pt x="2449" y="10702"/>
                    <a:pt x="2260" y="10054"/>
                  </a:cubicBezTo>
                  <a:lnTo>
                    <a:pt x="2706" y="9924"/>
                  </a:lnTo>
                  <a:cubicBezTo>
                    <a:pt x="3072" y="11183"/>
                    <a:pt x="4217" y="11959"/>
                    <a:pt x="5420" y="11959"/>
                  </a:cubicBezTo>
                  <a:cubicBezTo>
                    <a:pt x="5895" y="11959"/>
                    <a:pt x="6379" y="11838"/>
                    <a:pt x="6827" y="11579"/>
                  </a:cubicBezTo>
                  <a:cubicBezTo>
                    <a:pt x="7026" y="11466"/>
                    <a:pt x="6911" y="11196"/>
                    <a:pt x="6729" y="11196"/>
                  </a:cubicBezTo>
                  <a:cubicBezTo>
                    <a:pt x="6695" y="11196"/>
                    <a:pt x="6658" y="11206"/>
                    <a:pt x="6621" y="11227"/>
                  </a:cubicBezTo>
                  <a:cubicBezTo>
                    <a:pt x="6239" y="11448"/>
                    <a:pt x="5826" y="11551"/>
                    <a:pt x="5421" y="11551"/>
                  </a:cubicBezTo>
                  <a:cubicBezTo>
                    <a:pt x="4392" y="11551"/>
                    <a:pt x="3412" y="10886"/>
                    <a:pt x="3097" y="9808"/>
                  </a:cubicBezTo>
                  <a:lnTo>
                    <a:pt x="3495" y="9692"/>
                  </a:lnTo>
                  <a:cubicBezTo>
                    <a:pt x="3861" y="9583"/>
                    <a:pt x="4111" y="9246"/>
                    <a:pt x="4111" y="8870"/>
                  </a:cubicBezTo>
                  <a:lnTo>
                    <a:pt x="4111" y="8167"/>
                  </a:lnTo>
                  <a:cubicBezTo>
                    <a:pt x="4529" y="8368"/>
                    <a:pt x="4982" y="8469"/>
                    <a:pt x="5434" y="8469"/>
                  </a:cubicBezTo>
                  <a:cubicBezTo>
                    <a:pt x="5887" y="8469"/>
                    <a:pt x="6338" y="8368"/>
                    <a:pt x="6755" y="8167"/>
                  </a:cubicBezTo>
                  <a:close/>
                  <a:moveTo>
                    <a:pt x="3876" y="0"/>
                  </a:moveTo>
                  <a:cubicBezTo>
                    <a:pt x="2724" y="0"/>
                    <a:pt x="1822" y="992"/>
                    <a:pt x="1938" y="2141"/>
                  </a:cubicBezTo>
                  <a:lnTo>
                    <a:pt x="2163" y="4371"/>
                  </a:lnTo>
                  <a:cubicBezTo>
                    <a:pt x="1829" y="4433"/>
                    <a:pt x="1565" y="4701"/>
                    <a:pt x="1532" y="5031"/>
                  </a:cubicBezTo>
                  <a:cubicBezTo>
                    <a:pt x="1485" y="5472"/>
                    <a:pt x="1833" y="5856"/>
                    <a:pt x="2279" y="5856"/>
                  </a:cubicBezTo>
                  <a:lnTo>
                    <a:pt x="2431" y="5856"/>
                  </a:lnTo>
                  <a:cubicBezTo>
                    <a:pt x="2550" y="6697"/>
                    <a:pt x="3010" y="7446"/>
                    <a:pt x="3709" y="7928"/>
                  </a:cubicBezTo>
                  <a:lnTo>
                    <a:pt x="3709" y="8866"/>
                  </a:lnTo>
                  <a:cubicBezTo>
                    <a:pt x="3705" y="9065"/>
                    <a:pt x="3575" y="9239"/>
                    <a:pt x="3387" y="9297"/>
                  </a:cubicBezTo>
                  <a:lnTo>
                    <a:pt x="1087" y="9974"/>
                  </a:lnTo>
                  <a:cubicBezTo>
                    <a:pt x="446" y="10163"/>
                    <a:pt x="4" y="10753"/>
                    <a:pt x="0" y="11423"/>
                  </a:cubicBezTo>
                  <a:lnTo>
                    <a:pt x="0" y="13712"/>
                  </a:lnTo>
                  <a:cubicBezTo>
                    <a:pt x="0" y="13848"/>
                    <a:pt x="103" y="13916"/>
                    <a:pt x="205" y="13916"/>
                  </a:cubicBezTo>
                  <a:cubicBezTo>
                    <a:pt x="307" y="13916"/>
                    <a:pt x="410" y="13848"/>
                    <a:pt x="410" y="13712"/>
                  </a:cubicBezTo>
                  <a:lnTo>
                    <a:pt x="410" y="11423"/>
                  </a:lnTo>
                  <a:cubicBezTo>
                    <a:pt x="410" y="10934"/>
                    <a:pt x="732" y="10503"/>
                    <a:pt x="1203" y="10362"/>
                  </a:cubicBezTo>
                  <a:lnTo>
                    <a:pt x="1873" y="10166"/>
                  </a:lnTo>
                  <a:cubicBezTo>
                    <a:pt x="2333" y="11745"/>
                    <a:pt x="3778" y="12828"/>
                    <a:pt x="5422" y="12828"/>
                  </a:cubicBezTo>
                  <a:cubicBezTo>
                    <a:pt x="7066" y="12825"/>
                    <a:pt x="8512" y="11734"/>
                    <a:pt x="8968" y="10155"/>
                  </a:cubicBezTo>
                  <a:lnTo>
                    <a:pt x="9670" y="10362"/>
                  </a:lnTo>
                  <a:cubicBezTo>
                    <a:pt x="10138" y="10503"/>
                    <a:pt x="10460" y="10934"/>
                    <a:pt x="10464" y="11423"/>
                  </a:cubicBezTo>
                  <a:lnTo>
                    <a:pt x="10464" y="13712"/>
                  </a:lnTo>
                  <a:cubicBezTo>
                    <a:pt x="10464" y="13848"/>
                    <a:pt x="10565" y="13916"/>
                    <a:pt x="10666" y="13916"/>
                  </a:cubicBezTo>
                  <a:cubicBezTo>
                    <a:pt x="10768" y="13916"/>
                    <a:pt x="10869" y="13848"/>
                    <a:pt x="10869" y="13712"/>
                  </a:cubicBezTo>
                  <a:lnTo>
                    <a:pt x="10869" y="11423"/>
                  </a:lnTo>
                  <a:cubicBezTo>
                    <a:pt x="10866" y="10753"/>
                    <a:pt x="10424" y="10163"/>
                    <a:pt x="9783" y="9974"/>
                  </a:cubicBezTo>
                  <a:lnTo>
                    <a:pt x="7487" y="9297"/>
                  </a:lnTo>
                  <a:cubicBezTo>
                    <a:pt x="7295" y="9239"/>
                    <a:pt x="7164" y="9065"/>
                    <a:pt x="7164" y="8866"/>
                  </a:cubicBezTo>
                  <a:lnTo>
                    <a:pt x="7164" y="7928"/>
                  </a:lnTo>
                  <a:cubicBezTo>
                    <a:pt x="7860" y="7443"/>
                    <a:pt x="8323" y="6693"/>
                    <a:pt x="8443" y="5853"/>
                  </a:cubicBezTo>
                  <a:lnTo>
                    <a:pt x="8562" y="5853"/>
                  </a:lnTo>
                  <a:cubicBezTo>
                    <a:pt x="8961" y="5853"/>
                    <a:pt x="9301" y="5559"/>
                    <a:pt x="9341" y="5183"/>
                  </a:cubicBezTo>
                  <a:cubicBezTo>
                    <a:pt x="9381" y="4784"/>
                    <a:pt x="9102" y="4426"/>
                    <a:pt x="8707" y="4368"/>
                  </a:cubicBezTo>
                  <a:lnTo>
                    <a:pt x="8841" y="2619"/>
                  </a:lnTo>
                  <a:cubicBezTo>
                    <a:pt x="9297" y="2198"/>
                    <a:pt x="9450" y="1539"/>
                    <a:pt x="9221" y="960"/>
                  </a:cubicBezTo>
                  <a:cubicBezTo>
                    <a:pt x="8997" y="380"/>
                    <a:pt x="8439" y="0"/>
                    <a:pt x="7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7701574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7770133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10" y="410"/>
                  </a:lnTo>
                  <a:cubicBezTo>
                    <a:pt x="978" y="410"/>
                    <a:pt x="97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0"/>
          <p:cNvSpPr/>
          <p:nvPr/>
        </p:nvSpPr>
        <p:spPr>
          <a:xfrm>
            <a:off x="5673248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0"/>
          <p:cNvSpPr/>
          <p:nvPr/>
        </p:nvSpPr>
        <p:spPr>
          <a:xfrm>
            <a:off x="720000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1370" name="Google Shape;1370;p40"/>
          <p:cNvSpPr txBox="1"/>
          <p:nvPr>
            <p:ph idx="1" type="subTitle"/>
          </p:nvPr>
        </p:nvSpPr>
        <p:spPr>
          <a:xfrm>
            <a:off x="5979253" y="2336827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Enriquecer el modelo con información demográfica de los empleados, además aportaría mucho valor tener información sobre los conocimientos, habilidades y experiencia de los empleados.</a:t>
            </a:r>
            <a:endParaRPr/>
          </a:p>
        </p:txBody>
      </p:sp>
      <p:sp>
        <p:nvSpPr>
          <p:cNvPr id="1371" name="Google Shape;1371;p40"/>
          <p:cNvSpPr txBox="1"/>
          <p:nvPr>
            <p:ph idx="4" type="subTitle"/>
          </p:nvPr>
        </p:nvSpPr>
        <p:spPr>
          <a:xfrm>
            <a:off x="950848" y="2336827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Realizar esfuerzos en los temas de calidad de datos.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Enriquecer el modelo de segmentación con información con una periodicidad mayor a seis meses.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2" name="Google Shape;1372;p40"/>
          <p:cNvGrpSpPr/>
          <p:nvPr/>
        </p:nvGrpSpPr>
        <p:grpSpPr>
          <a:xfrm>
            <a:off x="3314372" y="1928727"/>
            <a:ext cx="2515771" cy="2232433"/>
            <a:chOff x="3314372" y="1840240"/>
            <a:chExt cx="2515771" cy="2232433"/>
          </a:xfrm>
        </p:grpSpPr>
        <p:sp>
          <p:nvSpPr>
            <p:cNvPr id="1373" name="Google Shape;1373;p40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ol Startup Business Plan by Slidesgo">
  <a:themeElements>
    <a:clrScheme name="Simple Light">
      <a:dk1>
        <a:srgbClr val="000000"/>
      </a:dk1>
      <a:lt1>
        <a:srgbClr val="FFFFFF"/>
      </a:lt1>
      <a:dk2>
        <a:srgbClr val="20DD2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