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.xml" ContentType="application/vnd.openxmlformats-officedocument.presentationml.slideLayou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.xml" ContentType="application/vnd.openxmlformats-officedocument.presentationml.slideLayou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4.xml" ContentType="application/vnd.openxmlformats-officedocument.presentationml.slideLayout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5.xml" ContentType="application/vnd.openxmlformats-officedocument.presentationml.slideLayou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6.xml" ContentType="application/vnd.openxmlformats-officedocument.presentationml.slideLayou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7.xml" ContentType="application/vnd.openxmlformats-officedocument.presentationml.slideLayou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8.xml" ContentType="application/vnd.openxmlformats-officedocument.presentationml.slideLayout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10.xml" ContentType="application/vnd.openxmlformats-officedocument.presentationml.slideLayou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11.xml" ContentType="application/vnd.openxmlformats-officedocument.presentationml.slideLayout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13.xml" ContentType="application/vnd.openxmlformats-officedocument.presentationml.slideLayou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slideLayouts/slideLayout14.xml" ContentType="application/vnd.openxmlformats-officedocument.presentationml.slideLayou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slideLayouts/slideLayout15.xml" ContentType="application/vnd.openxmlformats-officedocument.presentationml.slideLayou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slideLayouts/slideLayout16.xml" ContentType="application/vnd.openxmlformats-officedocument.presentationml.slideLayou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slideLayouts/slideLayout17.xml" ContentType="application/vnd.openxmlformats-officedocument.presentationml.slideLayou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slideLayouts/slideLayout18.xml" ContentType="application/vnd.openxmlformats-officedocument.presentationml.slideLayout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9.xml" ContentType="application/vnd.openxmlformats-officedocument.presentationml.slideLayout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0.xml" ContentType="application/vnd.openxmlformats-officedocument.presentationml.slideLayou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21.xml" ContentType="application/vnd.openxmlformats-officedocument.presentationml.slideLayout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slideLayouts/slideLayout22.xml" ContentType="application/vnd.openxmlformats-officedocument.presentationml.slideLayout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slideLayouts/slideLayout23.xml" ContentType="application/vnd.openxmlformats-officedocument.presentationml.slideLayout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slideLayouts/slideLayout24.xml" ContentType="application/vnd.openxmlformats-officedocument.presentationml.slideLayout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slideLayouts/slideLayout25.xml" ContentType="application/vnd.openxmlformats-officedocument.presentationml.slideLayou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slideLayouts/slideLayout27.xml" ContentType="application/vnd.openxmlformats-officedocument.presentationml.slideLayout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28.xml" ContentType="application/vnd.openxmlformats-officedocument.presentationml.slideLayout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slideLayouts/slideLayout29.xml" ContentType="application/vnd.openxmlformats-officedocument.presentationml.slideLayout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slideLayouts/slideLayout30.xml" ContentType="application/vnd.openxmlformats-officedocument.presentationml.slideLayout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slideLayouts/slideLayout31.xml" ContentType="application/vnd.openxmlformats-officedocument.presentationml.slideLayout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slideLayouts/slideLayout32.xml" ContentType="application/vnd.openxmlformats-officedocument.presentationml.slideLayout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slideLayouts/slideLayout33.xml" ContentType="application/vnd.openxmlformats-officedocument.presentationml.slideLayout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slideLayouts/slideLayout35.xml" ContentType="application/vnd.openxmlformats-officedocument.presentationml.slideLayout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slideLayouts/slideLayout36.xml" ContentType="application/vnd.openxmlformats-officedocument.presentationml.slideLayout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slides/slide2.xml" ContentType="application/vnd.openxmlformats-officedocument.presentationml.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slides/slide3.xml" ContentType="application/vnd.openxmlformats-officedocument.presentationml.slide+xml"/>
  <Override PartName="/ppt/tags/tag253.xml" ContentType="application/vnd.openxmlformats-officedocument.presentationml.tags+xml"/>
  <Override PartName="/ppt/slides/slide4.xml" ContentType="application/vnd.openxmlformats-officedocument.presentationml.slide+xml"/>
  <Override PartName="/ppt/tags/tag254.xml" ContentType="application/vnd.openxmlformats-officedocument.presentationml.tags+xml"/>
  <Override PartName="/ppt/slides/slide5.xml" ContentType="application/vnd.openxmlformats-officedocument.presentationml.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slides/slide6.xml" ContentType="application/vnd.openxmlformats-officedocument.presentationml.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slides/slide7.xml" ContentType="application/vnd.openxmlformats-officedocument.presentationml.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slides/slide8.xml" ContentType="application/vnd.openxmlformats-officedocument.presentationml.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slides/slide9.xml" ContentType="application/vnd.openxmlformats-officedocument.presentationml.slide+xml"/>
  <Override PartName="/ppt/tags/tag279.xml" ContentType="application/vnd.openxmlformats-officedocument.presentationml.tags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emovePersonalInfoOnSave="1">
  <p:sldMasterIdLst>
    <p:sldMasterId id="2147483648" r:id="rId1"/>
    <p:sldMasterId id="2147483649" r:id="rId2"/>
  </p:sldMasterIdLst>
  <p:notesMasterIdLst>
    <p:notesMasterId r:id="rId3"/>
  </p:notesMasterIdLst>
  <p:handoutMasterIdLst>
    <p:handoutMasterId r:id="rId4"/>
  </p:handoutMasterIdLst>
  <p:sldIdLst>
    <p:sldId id="257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type="screen16x9" cy="6858000" cx="12192000"/>
  <p:notesSz cx="7103745" cy="10234295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EDF3F8"/>
    <a:srgbClr val="62BDC1"/>
    <a:srgbClr val="4EAEB2"/>
    <a:srgbClr val="155F8C"/>
    <a:srgbClr val="3F7468"/>
    <a:srgbClr val="61B7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11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4" y="5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45"/>
            </a:lvl1pPr>
          </a:lstStyle>
          <a:p>
            <a:endParaRPr altLang="en-US" lang="zh-CN"/>
          </a:p>
        </p:txBody>
      </p:sp>
      <p:sp>
        <p:nvSpPr>
          <p:cNvPr id="1048854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45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55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45"/>
            </a:lvl1pPr>
          </a:lstStyle>
          <a:p>
            <a:endParaRPr altLang="en-US" lang="zh-CN"/>
          </a:p>
        </p:txBody>
      </p:sp>
      <p:sp>
        <p:nvSpPr>
          <p:cNvPr id="1048856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45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848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49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85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85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85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6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421D011-EC35-498F-ADE3-3197FF1A64D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ags" Target="../tags/tag1.xml"/><Relationship Id="rId3" Type="http://schemas.openxmlformats.org/officeDocument/2006/relationships/image" Target="../media/image2.png"/><Relationship Id="rId4" Type="http://schemas.openxmlformats.org/officeDocument/2006/relationships/tags" Target="../tags/tag2.xml"/><Relationship Id="rId5" Type="http://schemas.openxmlformats.org/officeDocument/2006/relationships/tags" Target="../tags/tag3.xml"/><Relationship Id="rId6" Type="http://schemas.openxmlformats.org/officeDocument/2006/relationships/tags" Target="../tags/tag4.xml"/><Relationship Id="rId7" Type="http://schemas.openxmlformats.org/officeDocument/2006/relationships/tags" Target="../tags/tag5.xml"/><Relationship Id="rId8" Type="http://schemas.openxmlformats.org/officeDocument/2006/relationships/tags" Target="../tags/tag6.xml"/><Relationship Id="rId9" Type="http://schemas.openxmlformats.org/officeDocument/2006/relationships/tags" Target="../tags/tag7.xml"/><Relationship Id="rId10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ags" Target="../tags/tag55.xml"/><Relationship Id="rId3" Type="http://schemas.openxmlformats.org/officeDocument/2006/relationships/tags" Target="../tags/tag56.xml"/><Relationship Id="rId4" Type="http://schemas.openxmlformats.org/officeDocument/2006/relationships/image" Target="../media/image2.png"/><Relationship Id="rId5" Type="http://schemas.openxmlformats.org/officeDocument/2006/relationships/tags" Target="../tags/tag57.xml"/><Relationship Id="rId6" Type="http://schemas.openxmlformats.org/officeDocument/2006/relationships/tags" Target="../tags/tag58.xml"/><Relationship Id="rId7" Type="http://schemas.openxmlformats.org/officeDocument/2006/relationships/tags" Target="../tags/tag59.xml"/><Relationship Id="rId8" Type="http://schemas.openxmlformats.org/officeDocument/2006/relationships/tags" Target="../tags/tag60.xml"/><Relationship Id="rId9" Type="http://schemas.openxmlformats.org/officeDocument/2006/relationships/tags" Target="../tags/tag61.xml"/><Relationship Id="rId10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image" Target="../media/image5.png"/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tags" Target="../tags/tag66.xml"/><Relationship Id="rId7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tags" Target="../tags/tag68.xml"/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tags" Target="../tags/tag72.xml"/><Relationship Id="rId7" Type="http://schemas.openxmlformats.org/officeDocument/2006/relationships/tags" Target="../tags/tag73.xml"/><Relationship Id="rId8" Type="http://schemas.openxmlformats.org/officeDocument/2006/relationships/tags" Target="../tags/tag74.xml"/><Relationship Id="rId9" Type="http://schemas.openxmlformats.org/officeDocument/2006/relationships/image" Target="../media/image6.png"/><Relationship Id="rId10" Type="http://schemas.openxmlformats.org/officeDocument/2006/relationships/tags" Target="../tags/tag75.xml"/><Relationship Id="rId11" Type="http://schemas.openxmlformats.org/officeDocument/2006/relationships/image" Target="../media/image5.png"/><Relationship Id="rId1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tags" Target="../tags/tag77.xml"/><Relationship Id="rId3" Type="http://schemas.openxmlformats.org/officeDocument/2006/relationships/image" Target="../media/image7.png"/><Relationship Id="rId4" Type="http://schemas.openxmlformats.org/officeDocument/2006/relationships/tags" Target="../tags/tag78.xml"/><Relationship Id="rId5" Type="http://schemas.openxmlformats.org/officeDocument/2006/relationships/tags" Target="../tags/tag79.xml"/><Relationship Id="rId6" Type="http://schemas.openxmlformats.org/officeDocument/2006/relationships/tags" Target="../tags/tag80.xml"/><Relationship Id="rId7" Type="http://schemas.openxmlformats.org/officeDocument/2006/relationships/tags" Target="../tags/tag81.xml"/><Relationship Id="rId8" Type="http://schemas.openxmlformats.org/officeDocument/2006/relationships/tags" Target="../tags/tag82.xml"/><Relationship Id="rId9" Type="http://schemas.openxmlformats.org/officeDocument/2006/relationships/tags" Target="../tags/tag83.xml"/><Relationship Id="rId10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tags" Target="../tags/tag85.xml"/><Relationship Id="rId3" Type="http://schemas.openxmlformats.org/officeDocument/2006/relationships/image" Target="../media/image5.png"/><Relationship Id="rId4" Type="http://schemas.openxmlformats.org/officeDocument/2006/relationships/tags" Target="../tags/tag86.xml"/><Relationship Id="rId5" Type="http://schemas.openxmlformats.org/officeDocument/2006/relationships/tags" Target="../tags/tag87.xml"/><Relationship Id="rId6" Type="http://schemas.openxmlformats.org/officeDocument/2006/relationships/tags" Target="../tags/tag88.xml"/><Relationship Id="rId7" Type="http://schemas.openxmlformats.org/officeDocument/2006/relationships/tags" Target="../tags/tag89.xml"/><Relationship Id="rId8" Type="http://schemas.openxmlformats.org/officeDocument/2006/relationships/tags" Target="../tags/tag90.xml"/><Relationship Id="rId9" Type="http://schemas.openxmlformats.org/officeDocument/2006/relationships/tags" Target="../tags/tag91.xml"/><Relationship Id="rId10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image" Target="../media/image5.png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Relationship Id="rId9" Type="http://schemas.openxmlformats.org/officeDocument/2006/relationships/tags" Target="../tags/tag99.xml"/><Relationship Id="rId10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tags" Target="../tags/tag100.xml"/><Relationship Id="rId2" Type="http://schemas.openxmlformats.org/officeDocument/2006/relationships/tags" Target="../tags/tag101.xml"/><Relationship Id="rId3" Type="http://schemas.openxmlformats.org/officeDocument/2006/relationships/image" Target="../media/image8.png"/><Relationship Id="rId4" Type="http://schemas.openxmlformats.org/officeDocument/2006/relationships/tags" Target="../tags/tag102.xml"/><Relationship Id="rId5" Type="http://schemas.openxmlformats.org/officeDocument/2006/relationships/tags" Target="../tags/tag103.xml"/><Relationship Id="rId6" Type="http://schemas.openxmlformats.org/officeDocument/2006/relationships/tags" Target="../tags/tag104.xml"/><Relationship Id="rId7" Type="http://schemas.openxmlformats.org/officeDocument/2006/relationships/tags" Target="../tags/tag105.xml"/><Relationship Id="rId8" Type="http://schemas.openxmlformats.org/officeDocument/2006/relationships/tags" Target="../tags/tag106.xml"/><Relationship Id="rId9" Type="http://schemas.openxmlformats.org/officeDocument/2006/relationships/tags" Target="../tags/tag107.xml"/><Relationship Id="rId10" Type="http://schemas.openxmlformats.org/officeDocument/2006/relationships/tags" Target="../tags/tag108.xml"/><Relationship Id="rId11" Type="http://schemas.openxmlformats.org/officeDocument/2006/relationships/tags" Target="../tags/tag109.xml"/><Relationship Id="rId1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tags" Target="../tags/tag111.xml"/><Relationship Id="rId3" Type="http://schemas.openxmlformats.org/officeDocument/2006/relationships/tags" Target="../tags/tag112.xml"/><Relationship Id="rId4" Type="http://schemas.openxmlformats.org/officeDocument/2006/relationships/image" Target="../media/image9.png"/><Relationship Id="rId5" Type="http://schemas.openxmlformats.org/officeDocument/2006/relationships/tags" Target="../tags/tag113.xml"/><Relationship Id="rId6" Type="http://schemas.openxmlformats.org/officeDocument/2006/relationships/tags" Target="../tags/tag114.xml"/><Relationship Id="rId7" Type="http://schemas.openxmlformats.org/officeDocument/2006/relationships/tags" Target="../tags/tag115.xml"/><Relationship Id="rId8" Type="http://schemas.openxmlformats.org/officeDocument/2006/relationships/tags" Target="../tags/tag116.xml"/><Relationship Id="rId9" Type="http://schemas.openxmlformats.org/officeDocument/2006/relationships/tags" Target="../tags/tag117.xml"/><Relationship Id="rId10" Type="http://schemas.openxmlformats.org/officeDocument/2006/relationships/tags" Target="../tags/tag118.xml"/><Relationship Id="rId1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tags" Target="../tags/tag125.xml"/><Relationship Id="rId3" Type="http://schemas.openxmlformats.org/officeDocument/2006/relationships/image" Target="../media/image11.png"/><Relationship Id="rId4" Type="http://schemas.openxmlformats.org/officeDocument/2006/relationships/tags" Target="../tags/tag126.xml"/><Relationship Id="rId5" Type="http://schemas.openxmlformats.org/officeDocument/2006/relationships/tags" Target="../tags/tag127.xml"/><Relationship Id="rId6" Type="http://schemas.openxmlformats.org/officeDocument/2006/relationships/tags" Target="../tags/tag128.xml"/><Relationship Id="rId7" Type="http://schemas.openxmlformats.org/officeDocument/2006/relationships/tags" Target="../tags/tag129.xml"/><Relationship Id="rId8" Type="http://schemas.openxmlformats.org/officeDocument/2006/relationships/tags" Target="../tags/tag130.xml"/><Relationship Id="rId9" Type="http://schemas.openxmlformats.org/officeDocument/2006/relationships/tags" Target="../tags/tag131.xml"/><Relationship Id="rId10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tags" Target="../tags/tag132.xml"/><Relationship Id="rId2" Type="http://schemas.openxmlformats.org/officeDocument/2006/relationships/tags" Target="../tags/tag133.xml"/><Relationship Id="rId3" Type="http://schemas.openxmlformats.org/officeDocument/2006/relationships/tags" Target="../tags/tag134.xml"/><Relationship Id="rId4" Type="http://schemas.openxmlformats.org/officeDocument/2006/relationships/tags" Target="../tags/tag135.xml"/><Relationship Id="rId5" Type="http://schemas.openxmlformats.org/officeDocument/2006/relationships/tags" Target="../tags/tag136.xml"/><Relationship Id="rId6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tags" Target="../tags/tag137.xml"/><Relationship Id="rId3" Type="http://schemas.openxmlformats.org/officeDocument/2006/relationships/image" Target="../media/image13.png"/><Relationship Id="rId4" Type="http://schemas.openxmlformats.org/officeDocument/2006/relationships/tags" Target="../tags/tag138.xml"/><Relationship Id="rId5" Type="http://schemas.openxmlformats.org/officeDocument/2006/relationships/tags" Target="../tags/tag139.xml"/><Relationship Id="rId6" Type="http://schemas.openxmlformats.org/officeDocument/2006/relationships/tags" Target="../tags/tag140.xml"/><Relationship Id="rId7" Type="http://schemas.openxmlformats.org/officeDocument/2006/relationships/tags" Target="../tags/tag141.xml"/><Relationship Id="rId8" Type="http://schemas.openxmlformats.org/officeDocument/2006/relationships/tags" Target="../tags/tag142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tags" Target="../tags/tag143.xml"/><Relationship Id="rId2" Type="http://schemas.openxmlformats.org/officeDocument/2006/relationships/tags" Target="../tags/tag144.xml"/><Relationship Id="rId3" Type="http://schemas.openxmlformats.org/officeDocument/2006/relationships/tags" Target="../tags/tag145.xml"/><Relationship Id="rId4" Type="http://schemas.openxmlformats.org/officeDocument/2006/relationships/tags" Target="../tags/tag146.xml"/><Relationship Id="rId5" Type="http://schemas.openxmlformats.org/officeDocument/2006/relationships/tags" Target="../tags/tag147.xml"/><Relationship Id="rId6" Type="http://schemas.openxmlformats.org/officeDocument/2006/relationships/tags" Target="../tags/tag148.xml"/><Relationship Id="rId7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tags" Target="../tags/tag150.xml"/><Relationship Id="rId3" Type="http://schemas.openxmlformats.org/officeDocument/2006/relationships/tags" Target="../tags/tag151.xml"/><Relationship Id="rId4" Type="http://schemas.openxmlformats.org/officeDocument/2006/relationships/tags" Target="../tags/tag152.xml"/><Relationship Id="rId5" Type="http://schemas.openxmlformats.org/officeDocument/2006/relationships/tags" Target="../tags/tag153.xml"/><Relationship Id="rId6" Type="http://schemas.openxmlformats.org/officeDocument/2006/relationships/tags" Target="../tags/tag154.xml"/><Relationship Id="rId7" Type="http://schemas.openxmlformats.org/officeDocument/2006/relationships/tags" Target="../tags/tag155.xml"/><Relationship Id="rId8" Type="http://schemas.openxmlformats.org/officeDocument/2006/relationships/tags" Target="../tags/tag156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tags" Target="../tags/tag157.xml"/><Relationship Id="rId3" Type="http://schemas.openxmlformats.org/officeDocument/2006/relationships/tags" Target="../tags/tag158.xml"/><Relationship Id="rId4" Type="http://schemas.openxmlformats.org/officeDocument/2006/relationships/tags" Target="../tags/tag159.xml"/><Relationship Id="rId5" Type="http://schemas.openxmlformats.org/officeDocument/2006/relationships/tags" Target="../tags/tag160.xml"/><Relationship Id="rId6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tags" Target="../tags/tag161.xml"/><Relationship Id="rId2" Type="http://schemas.openxmlformats.org/officeDocument/2006/relationships/tags" Target="../tags/tag162.xml"/><Relationship Id="rId3" Type="http://schemas.openxmlformats.org/officeDocument/2006/relationships/tags" Target="../tags/tag163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tags" Target="../tags/tag164.xml"/><Relationship Id="rId2" Type="http://schemas.openxmlformats.org/officeDocument/2006/relationships/tags" Target="../tags/tag165.xml"/><Relationship Id="rId3" Type="http://schemas.openxmlformats.org/officeDocument/2006/relationships/tags" Target="../tags/tag166.xml"/><Relationship Id="rId4" Type="http://schemas.openxmlformats.org/officeDocument/2006/relationships/tags" Target="../tags/tag167.xml"/><Relationship Id="rId5" Type="http://schemas.openxmlformats.org/officeDocument/2006/relationships/tags" Target="../tags/tag168.xml"/><Relationship Id="rId6" Type="http://schemas.openxmlformats.org/officeDocument/2006/relationships/tags" Target="../tags/tag169.xml"/><Relationship Id="rId7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tags" Target="../tags/tag170.xml"/><Relationship Id="rId2" Type="http://schemas.openxmlformats.org/officeDocument/2006/relationships/tags" Target="../tags/tag171.xml"/><Relationship Id="rId3" Type="http://schemas.openxmlformats.org/officeDocument/2006/relationships/tags" Target="../tags/tag172.xml"/><Relationship Id="rId4" Type="http://schemas.openxmlformats.org/officeDocument/2006/relationships/tags" Target="../tags/tag173.xml"/><Relationship Id="rId5" Type="http://schemas.openxmlformats.org/officeDocument/2006/relationships/tags" Target="../tags/tag174.xml"/><Relationship Id="rId6" Type="http://schemas.openxmlformats.org/officeDocument/2006/relationships/slideMaster" Target="../slideMasters/slideMaster2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tags" Target="../tags/tag175.xml"/><Relationship Id="rId2" Type="http://schemas.openxmlformats.org/officeDocument/2006/relationships/tags" Target="../tags/tag176.xml"/><Relationship Id="rId3" Type="http://schemas.openxmlformats.org/officeDocument/2006/relationships/tags" Target="../tags/tag177.xml"/><Relationship Id="rId4" Type="http://schemas.openxmlformats.org/officeDocument/2006/relationships/tags" Target="../tags/tag178.xml"/><Relationship Id="rId5" Type="http://schemas.openxmlformats.org/officeDocument/2006/relationships/slideMaster" Target="../slideMasters/slideMaster2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tags" Target="../tags/tag179.xml"/><Relationship Id="rId3" Type="http://schemas.openxmlformats.org/officeDocument/2006/relationships/tags" Target="../tags/tag180.xml"/><Relationship Id="rId4" Type="http://schemas.openxmlformats.org/officeDocument/2006/relationships/image" Target="../media/image11.png"/><Relationship Id="rId5" Type="http://schemas.openxmlformats.org/officeDocument/2006/relationships/tags" Target="../tags/tag181.xml"/><Relationship Id="rId6" Type="http://schemas.openxmlformats.org/officeDocument/2006/relationships/tags" Target="../tags/tag182.xml"/><Relationship Id="rId7" Type="http://schemas.openxmlformats.org/officeDocument/2006/relationships/tags" Target="../tags/tag183.xml"/><Relationship Id="rId8" Type="http://schemas.openxmlformats.org/officeDocument/2006/relationships/tags" Target="../tags/tag184.xml"/><Relationship Id="rId9" Type="http://schemas.openxmlformats.org/officeDocument/2006/relationships/tags" Target="../tags/tag185.xml"/><Relationship Id="rId10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tags" Target="../tags/tag13.xml"/><Relationship Id="rId3" Type="http://schemas.openxmlformats.org/officeDocument/2006/relationships/image" Target="../media/image4.png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tags" Target="../tags/tag186.xml"/><Relationship Id="rId2" Type="http://schemas.openxmlformats.org/officeDocument/2006/relationships/image" Target="../media/image14.png"/><Relationship Id="rId3" Type="http://schemas.openxmlformats.org/officeDocument/2006/relationships/tags" Target="../tags/tag187.xml"/><Relationship Id="rId4" Type="http://schemas.openxmlformats.org/officeDocument/2006/relationships/tags" Target="../tags/tag188.xml"/><Relationship Id="rId5" Type="http://schemas.openxmlformats.org/officeDocument/2006/relationships/tags" Target="../tags/tag189.xml"/><Relationship Id="rId6" Type="http://schemas.openxmlformats.org/officeDocument/2006/relationships/tags" Target="../tags/tag190.xml"/><Relationship Id="rId7" Type="http://schemas.openxmlformats.org/officeDocument/2006/relationships/slideMaster" Target="../slideMasters/slideMaster2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tags" Target="../tags/tag191.xml"/><Relationship Id="rId2" Type="http://schemas.openxmlformats.org/officeDocument/2006/relationships/tags" Target="../tags/tag192.xml"/><Relationship Id="rId3" Type="http://schemas.openxmlformats.org/officeDocument/2006/relationships/tags" Target="../tags/tag193.xml"/><Relationship Id="rId4" Type="http://schemas.openxmlformats.org/officeDocument/2006/relationships/tags" Target="../tags/tag194.xml"/><Relationship Id="rId5" Type="http://schemas.openxmlformats.org/officeDocument/2006/relationships/tags" Target="../tags/tag195.xml"/><Relationship Id="rId6" Type="http://schemas.openxmlformats.org/officeDocument/2006/relationships/tags" Target="../tags/tag196.xml"/><Relationship Id="rId7" Type="http://schemas.openxmlformats.org/officeDocument/2006/relationships/tags" Target="../tags/tag197.xml"/><Relationship Id="rId8" Type="http://schemas.openxmlformats.org/officeDocument/2006/relationships/tags" Target="../tags/tag198.xml"/><Relationship Id="rId9" Type="http://schemas.openxmlformats.org/officeDocument/2006/relationships/image" Target="../media/image15.png"/><Relationship Id="rId10" Type="http://schemas.openxmlformats.org/officeDocument/2006/relationships/tags" Target="../tags/tag199.xml"/><Relationship Id="rId11" Type="http://schemas.openxmlformats.org/officeDocument/2006/relationships/image" Target="../media/image14.png"/><Relationship Id="rId12" Type="http://schemas.openxmlformats.org/officeDocument/2006/relationships/slideMaster" Target="../slideMasters/slideMaster2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tags" Target="../tags/tag200.xml"/><Relationship Id="rId2" Type="http://schemas.openxmlformats.org/officeDocument/2006/relationships/tags" Target="../tags/tag201.xml"/><Relationship Id="rId3" Type="http://schemas.openxmlformats.org/officeDocument/2006/relationships/image" Target="../media/image16.png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tags" Target="../tags/tag204.xml"/><Relationship Id="rId7" Type="http://schemas.openxmlformats.org/officeDocument/2006/relationships/tags" Target="../tags/tag205.xml"/><Relationship Id="rId8" Type="http://schemas.openxmlformats.org/officeDocument/2006/relationships/tags" Target="../tags/tag206.xml"/><Relationship Id="rId9" Type="http://schemas.openxmlformats.org/officeDocument/2006/relationships/tags" Target="../tags/tag207.xml"/><Relationship Id="rId10" Type="http://schemas.openxmlformats.org/officeDocument/2006/relationships/slideMaster" Target="../slideMasters/slideMaster2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tags" Target="../tags/tag208.xml"/><Relationship Id="rId2" Type="http://schemas.openxmlformats.org/officeDocument/2006/relationships/tags" Target="../tags/tag209.xml"/><Relationship Id="rId3" Type="http://schemas.openxmlformats.org/officeDocument/2006/relationships/image" Target="../media/image14.png"/><Relationship Id="rId4" Type="http://schemas.openxmlformats.org/officeDocument/2006/relationships/tags" Target="../tags/tag210.xml"/><Relationship Id="rId5" Type="http://schemas.openxmlformats.org/officeDocument/2006/relationships/tags" Target="../tags/tag211.xml"/><Relationship Id="rId6" Type="http://schemas.openxmlformats.org/officeDocument/2006/relationships/tags" Target="../tags/tag212.xml"/><Relationship Id="rId7" Type="http://schemas.openxmlformats.org/officeDocument/2006/relationships/tags" Target="../tags/tag213.xml"/><Relationship Id="rId8" Type="http://schemas.openxmlformats.org/officeDocument/2006/relationships/tags" Target="../tags/tag214.xml"/><Relationship Id="rId9" Type="http://schemas.openxmlformats.org/officeDocument/2006/relationships/tags" Target="../tags/tag215.xml"/><Relationship Id="rId10" Type="http://schemas.openxmlformats.org/officeDocument/2006/relationships/slideMaster" Target="../slideMasters/slideMaster2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tags" Target="../tags/tag216.xml"/><Relationship Id="rId2" Type="http://schemas.openxmlformats.org/officeDocument/2006/relationships/tags" Target="../tags/tag217.xml"/><Relationship Id="rId3" Type="http://schemas.openxmlformats.org/officeDocument/2006/relationships/image" Target="../media/image14.png"/><Relationship Id="rId4" Type="http://schemas.openxmlformats.org/officeDocument/2006/relationships/tags" Target="../tags/tag218.xml"/><Relationship Id="rId5" Type="http://schemas.openxmlformats.org/officeDocument/2006/relationships/tags" Target="../tags/tag219.xml"/><Relationship Id="rId6" Type="http://schemas.openxmlformats.org/officeDocument/2006/relationships/tags" Target="../tags/tag220.xml"/><Relationship Id="rId7" Type="http://schemas.openxmlformats.org/officeDocument/2006/relationships/tags" Target="../tags/tag221.xml"/><Relationship Id="rId8" Type="http://schemas.openxmlformats.org/officeDocument/2006/relationships/tags" Target="../tags/tag222.xml"/><Relationship Id="rId9" Type="http://schemas.openxmlformats.org/officeDocument/2006/relationships/tags" Target="../tags/tag223.xml"/><Relationship Id="rId10" Type="http://schemas.openxmlformats.org/officeDocument/2006/relationships/slideMaster" Target="../slideMasters/slideMaster2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tags" Target="../tags/tag224.xml"/><Relationship Id="rId2" Type="http://schemas.openxmlformats.org/officeDocument/2006/relationships/tags" Target="../tags/tag225.xml"/><Relationship Id="rId3" Type="http://schemas.openxmlformats.org/officeDocument/2006/relationships/image" Target="../media/image17.png"/><Relationship Id="rId4" Type="http://schemas.openxmlformats.org/officeDocument/2006/relationships/tags" Target="../tags/tag226.xml"/><Relationship Id="rId5" Type="http://schemas.openxmlformats.org/officeDocument/2006/relationships/tags" Target="../tags/tag227.xml"/><Relationship Id="rId6" Type="http://schemas.openxmlformats.org/officeDocument/2006/relationships/tags" Target="../tags/tag228.xml"/><Relationship Id="rId7" Type="http://schemas.openxmlformats.org/officeDocument/2006/relationships/tags" Target="../tags/tag229.xml"/><Relationship Id="rId8" Type="http://schemas.openxmlformats.org/officeDocument/2006/relationships/tags" Target="../tags/tag230.xml"/><Relationship Id="rId9" Type="http://schemas.openxmlformats.org/officeDocument/2006/relationships/tags" Target="../tags/tag231.xml"/><Relationship Id="rId10" Type="http://schemas.openxmlformats.org/officeDocument/2006/relationships/tags" Target="../tags/tag232.xml"/><Relationship Id="rId11" Type="http://schemas.openxmlformats.org/officeDocument/2006/relationships/tags" Target="../tags/tag233.xml"/><Relationship Id="rId12" Type="http://schemas.openxmlformats.org/officeDocument/2006/relationships/slideMaster" Target="../slideMasters/slideMaster2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tags" Target="../tags/tag234.xml"/><Relationship Id="rId2" Type="http://schemas.openxmlformats.org/officeDocument/2006/relationships/tags" Target="../tags/tag235.xml"/><Relationship Id="rId3" Type="http://schemas.openxmlformats.org/officeDocument/2006/relationships/tags" Target="../tags/tag236.xml"/><Relationship Id="rId4" Type="http://schemas.openxmlformats.org/officeDocument/2006/relationships/image" Target="../media/image18.png"/><Relationship Id="rId5" Type="http://schemas.openxmlformats.org/officeDocument/2006/relationships/tags" Target="../tags/tag237.xml"/><Relationship Id="rId6" Type="http://schemas.openxmlformats.org/officeDocument/2006/relationships/tags" Target="../tags/tag238.xml"/><Relationship Id="rId7" Type="http://schemas.openxmlformats.org/officeDocument/2006/relationships/tags" Target="../tags/tag239.xml"/><Relationship Id="rId8" Type="http://schemas.openxmlformats.org/officeDocument/2006/relationships/tags" Target="../tags/tag240.xml"/><Relationship Id="rId9" Type="http://schemas.openxmlformats.org/officeDocument/2006/relationships/tags" Target="../tags/tag241.xml"/><Relationship Id="rId10" Type="http://schemas.openxmlformats.org/officeDocument/2006/relationships/tags" Target="../tags/tag242.xml"/><Relationship Id="rId1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ags" Target="../tags/tag33.xml"/><Relationship Id="rId3" Type="http://schemas.openxmlformats.org/officeDocument/2006/relationships/tags" Target="../tags/tag34.xml"/><Relationship Id="rId4" Type="http://schemas.openxmlformats.org/officeDocument/2006/relationships/tags" Target="../tags/tag35.xml"/><Relationship Id="rId5" Type="http://schemas.openxmlformats.org/officeDocument/2006/relationships/tags" Target="../tags/tag36.xml"/><Relationship Id="rId6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tags" Target="../tags/tag45.xml"/><Relationship Id="rId7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blipFill rotWithShape="1" dpi="0">
          <a:blip xmlns:r="http://schemas.openxmlformats.org/officeDocument/2006/relationships"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/>
        </p:spPr>
      </p:pic>
      <p:sp>
        <p:nvSpPr>
          <p:cNvPr id="104858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143375" y="2120900"/>
            <a:ext cx="6384925" cy="990607"/>
          </a:xfrm>
        </p:spPr>
        <p:txBody>
          <a:bodyPr anchor="b" anchorCtr="0" bIns="46800" lIns="90000" rIns="90000" tIns="46800">
            <a:normAutofit/>
          </a:bodyPr>
          <a:lstStyle>
            <a:lvl1pPr algn="l">
              <a:defRPr baseline="0" sz="5400" spc="6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143375" y="3406119"/>
            <a:ext cx="5940425" cy="753131"/>
          </a:xfrm>
        </p:spPr>
        <p:txBody>
          <a:bodyPr bIns="46800" lIns="90000" rIns="90000" tIns="46800">
            <a:normAutofit/>
          </a:bodyPr>
          <a:lstStyle>
            <a:lvl1pPr algn="l" eaLnBrk="1" fontAlgn="auto" hangingPunct="1" indent="0" latinLnBrk="0" marL="0">
              <a:lnSpc>
                <a:spcPct val="100000"/>
              </a:lnSpc>
              <a:buNone/>
              <a:defRPr baseline="0" cap="none" sz="1800" kern="1200" normalizeH="0" spc="200" strike="noStrike" u="none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048584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6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7" name="矩形 12"/>
          <p:cNvSpPr/>
          <p:nvPr userDrawn="1">
            <p:custDataLst>
              <p:tags r:id="rId9"/>
            </p:custDataLst>
          </p:nvPr>
        </p:nvSpPr>
        <p:spPr>
          <a:xfrm>
            <a:off x="4143375" y="2979638"/>
            <a:ext cx="538480" cy="491490"/>
          </a:xfrm>
          <a:prstGeom prst="rect"/>
        </p:spPr>
        <p:txBody>
          <a:bodyPr wrap="none">
            <a:spAutoFit/>
          </a:bodyPr>
          <a:p>
            <a:pPr lvl="0">
              <a:lnSpc>
                <a:spcPct val="150000"/>
              </a:lnSpc>
            </a:pPr>
            <a:r>
              <a:rPr altLang="zh-CN" b="1" dirty="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——</a:t>
            </a:r>
            <a:endParaRPr altLang="zh-CN" b="1" dirty="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2"/>
        </a:solidFill>
        <a:effectLst/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746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rotWithShape="1" dpi="0">
          <a:blip xmlns:r="http://schemas.openxmlformats.org/officeDocument/2006/relationships"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矩形 7"/>
          <p:cNvSpPr/>
          <p:nvPr userDrawn="1">
            <p:custDataLst>
              <p:tags r:id="rId2"/>
            </p:custDataLst>
          </p:nvPr>
        </p:nvSpPr>
        <p:spPr>
          <a:xfrm>
            <a:off x="4116000" y="3419475"/>
            <a:ext cx="581025" cy="206946"/>
          </a:xfrm>
          <a:prstGeom prst="rect"/>
        </p:spPr>
        <p:txBody>
          <a:bodyPr anchor="ctr" anchorCtr="0" wrap="none">
            <a:noAutofit/>
          </a:bodyPr>
          <a:p>
            <a:pPr algn="ctr" lvl="0">
              <a:lnSpc>
                <a:spcPct val="150000"/>
              </a:lnSpc>
            </a:pPr>
            <a:r>
              <a:rPr altLang="zh-CN" b="1" dirty="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——</a:t>
            </a:r>
            <a:endParaRPr altLang="zh-CN" b="1" dirty="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2097158" name="图片 8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xmlns:r="http://schemas.openxmlformats.org/officeDocument/2006/relationships" r:embed="rId4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/>
        </p:spPr>
      </p:pic>
      <p:sp>
        <p:nvSpPr>
          <p:cNvPr id="1048671" name="文本占位符 10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4116388" y="3638095"/>
            <a:ext cx="5967412" cy="714830"/>
          </a:xfrm>
        </p:spPr>
        <p:txBody>
          <a:bodyPr bIns="46800" lIns="90000" rIns="90000" tIns="46800">
            <a:normAutofit/>
          </a:bodyPr>
          <a:lstStyle>
            <a:lvl1pPr algn="l" indent="0" marL="0">
              <a:buNone/>
              <a:defRPr baseline="0" sz="16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7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104984" y="2085975"/>
            <a:ext cx="5978816" cy="1408244"/>
          </a:xfrm>
        </p:spPr>
        <p:txBody>
          <a:bodyPr anchor="b" anchorCtr="0" bIns="46800" lIns="90000" rIns="90000" rtlCol="0" tIns="46800" vert="horz">
            <a:norm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8000" i="0" kern="1200" kumimoji="0" lang="zh-CN" noProof="1" normalizeH="0" spc="600" strike="noStrike" u="none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67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 descr="/Users/airbookpro/Desktop/2.png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 cstate="screen"/>
          <a:srcRect/>
          <a:stretch>
            <a:fillRect/>
          </a:stretch>
        </p:blipFill>
        <p:spPr>
          <a:xfrm>
            <a:off x="10871200" y="5554402"/>
            <a:ext cx="1333500" cy="1288358"/>
          </a:xfrm>
          <a:prstGeom prst="rect"/>
        </p:spPr>
      </p:pic>
      <p:sp>
        <p:nvSpPr>
          <p:cNvPr id="104870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1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11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5"/>
          <p:cNvSpPr/>
          <p:nvPr userDrawn="1"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/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sp>
        <p:nvSpPr>
          <p:cNvPr id="1048648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49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50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1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52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grpSp>
        <p:nvGrpSpPr>
          <p:cNvPr id="66" name="组合 7"/>
          <p:cNvGrpSpPr/>
          <p:nvPr userDrawn="1">
            <p:custDataLst>
              <p:tags r:id="rId7"/>
            </p:custDataLst>
          </p:nvPr>
        </p:nvGrpSpPr>
        <p:grpSpPr>
          <a:xfrm>
            <a:off x="-20320" y="3695356"/>
            <a:ext cx="12225020" cy="3158833"/>
            <a:chOff x="-20320" y="3695356"/>
            <a:chExt cx="12225020" cy="3158833"/>
          </a:xfrm>
        </p:grpSpPr>
        <p:pic>
          <p:nvPicPr>
            <p:cNvPr id="2097154" name="图片 8" descr="3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xmlns:r="http://schemas.openxmlformats.org/officeDocument/2006/relationships" r:embed="rId9" cstate="screen"/>
            <a:stretch>
              <a:fillRect/>
            </a:stretch>
          </p:blipFill>
          <p:spPr>
            <a:xfrm>
              <a:off x="-20320" y="3695356"/>
              <a:ext cx="5227320" cy="3158833"/>
            </a:xfrm>
            <a:prstGeom prst="rect"/>
          </p:spPr>
        </p:pic>
        <p:pic>
          <p:nvPicPr>
            <p:cNvPr id="2097155" name="图片 9" descr="/Users/airbookpro/Desktop/2.png2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xmlns:r="http://schemas.openxmlformats.org/officeDocument/2006/relationships" r:embed="rId11" cstate="screen"/>
            <a:srcRect/>
            <a:stretch>
              <a:fillRect/>
            </a:stretch>
          </p:blipFill>
          <p:spPr>
            <a:xfrm>
              <a:off x="10871200" y="5554402"/>
              <a:ext cx="1333500" cy="1288358"/>
            </a:xfrm>
            <a:prstGeom prst="rect"/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矩形 7"/>
          <p:cNvSpPr/>
          <p:nvPr userDrawn="1">
            <p:custDataLst>
              <p:tags r:id="rId1"/>
            </p:custDataLst>
          </p:nvPr>
        </p:nvSpPr>
        <p:spPr>
          <a:xfrm>
            <a:off x="1905" y="-4445"/>
            <a:ext cx="4899025" cy="6866255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56" name="图片 9" descr="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tretch>
            <a:fillRect/>
          </a:stretch>
        </p:blipFill>
        <p:spPr>
          <a:xfrm>
            <a:off x="-20320" y="3043023"/>
            <a:ext cx="6306820" cy="3811167"/>
          </a:xfrm>
          <a:prstGeom prst="rect"/>
        </p:spPr>
      </p:pic>
      <p:sp>
        <p:nvSpPr>
          <p:cNvPr id="104866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baseline="0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单击编辑标题</a:t>
            </a:r>
            <a:endParaRPr altLang="en-US" dirty="0" lang="zh-CN"/>
          </a:p>
        </p:txBody>
      </p:sp>
      <p:sp>
        <p:nvSpPr>
          <p:cNvPr id="104866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6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66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67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59" name="图片 10" descr="/Users/airbookpro/Desktop/2.png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rcRect/>
          <a:stretch>
            <a:fillRect/>
          </a:stretch>
        </p:blipFill>
        <p:spPr>
          <a:xfrm rot="10800000">
            <a:off x="10972025" y="0"/>
            <a:ext cx="1333500" cy="1288358"/>
          </a:xfrm>
          <a:prstGeom prst="rect"/>
        </p:spPr>
      </p:pic>
      <p:sp>
        <p:nvSpPr>
          <p:cNvPr id="1048678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baseline="0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9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0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81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82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83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61" name="图片 9" descr="/Users/airbookpro/Desktop/2.png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rcRect/>
          <a:stretch>
            <a:fillRect/>
          </a:stretch>
        </p:blipFill>
        <p:spPr>
          <a:xfrm>
            <a:off x="10871200" y="5554402"/>
            <a:ext cx="1333500" cy="1288358"/>
          </a:xfrm>
          <a:prstGeom prst="rect"/>
        </p:spPr>
      </p:pic>
      <p:sp>
        <p:nvSpPr>
          <p:cNvPr id="104870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0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0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06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07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indent="0" marL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60" name="图片 11" descr="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tretch>
            <a:fillRect/>
          </a:stretch>
        </p:blipFill>
        <p:spPr>
          <a:xfrm flipH="1">
            <a:off x="7340600" y="3922523"/>
            <a:ext cx="4851400" cy="2931667"/>
          </a:xfrm>
          <a:prstGeom prst="rect"/>
        </p:spPr>
      </p:pic>
      <p:sp>
        <p:nvSpPr>
          <p:cNvPr id="1048685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86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88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89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90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9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92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bg2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 9"/>
          <p:cNvSpPr/>
          <p:nvPr userDrawn="1">
            <p:custDataLst>
              <p:tags r:id="rId1"/>
            </p:custDataLst>
          </p:nvPr>
        </p:nvSpPr>
        <p:spPr>
          <a:xfrm>
            <a:off x="0" y="958589"/>
            <a:ext cx="12192000" cy="4939553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lang="en-US"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81" name="组合 5"/>
          <p:cNvGrpSpPr/>
          <p:nvPr userDrawn="1">
            <p:custDataLst>
              <p:tags r:id="rId2"/>
            </p:custDataLst>
          </p:nvPr>
        </p:nvGrpSpPr>
        <p:grpSpPr>
          <a:xfrm>
            <a:off x="-911012" y="2697778"/>
            <a:ext cx="14010851" cy="2056445"/>
            <a:chOff x="-911012" y="2697778"/>
            <a:chExt cx="14010851" cy="2056445"/>
          </a:xfrm>
        </p:grpSpPr>
        <p:pic>
          <p:nvPicPr>
            <p:cNvPr id="2097163" name="图片 7" descr="/Users/airbookpro/Desktop/2.png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xmlns:r="http://schemas.openxmlformats.org/officeDocument/2006/relationships" r:embed="rId4" cstate="screen"/>
            <a:srcRect/>
            <a:stretch>
              <a:fillRect/>
            </a:stretch>
          </p:blipFill>
          <p:spPr>
            <a:xfrm rot="20296989">
              <a:off x="10971339" y="2697778"/>
              <a:ext cx="2128500" cy="2056445"/>
            </a:xfrm>
            <a:prstGeom prst="rect"/>
          </p:spPr>
        </p:pic>
        <p:pic>
          <p:nvPicPr>
            <p:cNvPr id="2097164" name="图片 8" descr="/Users/airbookpro/Desktop/2.png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xmlns:r="http://schemas.openxmlformats.org/officeDocument/2006/relationships" r:embed="rId4" cstate="screen"/>
            <a:srcRect/>
            <a:stretch>
              <a:fillRect/>
            </a:stretch>
          </p:blipFill>
          <p:spPr>
            <a:xfrm rot="1303011" flipH="1">
              <a:off x="-911012" y="2697778"/>
              <a:ext cx="2128500" cy="2056445"/>
            </a:xfrm>
            <a:prstGeom prst="rect"/>
          </p:spPr>
        </p:pic>
      </p:grpSp>
      <p:sp>
        <p:nvSpPr>
          <p:cNvPr id="1048716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baseline="0" sz="6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717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8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19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20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blipFill rotWithShape="1" dpi="0">
          <a:blip xmlns:r="http://schemas.openxmlformats.org/officeDocument/2006/relationships"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/>
        </p:spPr>
      </p:pic>
      <p:sp>
        <p:nvSpPr>
          <p:cNvPr id="1048756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143375" y="2120900"/>
            <a:ext cx="6384925" cy="990607"/>
          </a:xfrm>
        </p:spPr>
        <p:txBody>
          <a:bodyPr anchor="b" anchorCtr="0" bIns="46800" lIns="90000" rIns="90000" tIns="46800">
            <a:normAutofit/>
          </a:bodyPr>
          <a:lstStyle>
            <a:lvl1pPr algn="l">
              <a:defRPr baseline="0" sz="5400" spc="6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757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143375" y="3406119"/>
            <a:ext cx="5940425" cy="753131"/>
          </a:xfrm>
        </p:spPr>
        <p:txBody>
          <a:bodyPr bIns="46800" lIns="90000" rIns="90000" tIns="46800">
            <a:normAutofit/>
          </a:bodyPr>
          <a:lstStyle>
            <a:lvl1pPr algn="l" eaLnBrk="1" fontAlgn="auto" hangingPunct="1" indent="0" latinLnBrk="0" marL="0">
              <a:lnSpc>
                <a:spcPct val="100000"/>
              </a:lnSpc>
              <a:buNone/>
              <a:defRPr baseline="0" cap="none" sz="1800" kern="1200" normalizeH="0" spc="200" strike="noStrike" u="none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048758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60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61" name="矩形 12"/>
          <p:cNvSpPr/>
          <p:nvPr userDrawn="1">
            <p:custDataLst>
              <p:tags r:id="rId9"/>
            </p:custDataLst>
          </p:nvPr>
        </p:nvSpPr>
        <p:spPr>
          <a:xfrm>
            <a:off x="4143375" y="2979638"/>
            <a:ext cx="538480" cy="491490"/>
          </a:xfrm>
          <a:prstGeom prst="rect"/>
        </p:spPr>
        <p:txBody>
          <a:bodyPr wrap="none">
            <a:spAutoFit/>
          </a:bodyPr>
          <a:p>
            <a:pPr lvl="0">
              <a:lnSpc>
                <a:spcPct val="150000"/>
              </a:lnSpc>
            </a:pPr>
            <a:r>
              <a:rPr altLang="zh-CN" b="1" dirty="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——</a:t>
            </a:r>
            <a:endParaRPr altLang="zh-CN" b="1" dirty="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Pr>
        <a:solidFill>
          <a:schemeClr val="bg2"/>
        </a:solidFill>
        <a:effectLst/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34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35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Pr>
        <a:solidFill>
          <a:schemeClr val="bg2"/>
        </a:solidFill>
        <a:effectLst/>
      </p:bgPr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77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bg>
      <p:bgPr>
        <a:blipFill rotWithShape="1" dpi="0">
          <a:blip xmlns:r="http://schemas.openxmlformats.org/officeDocument/2006/relationships"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 6" descr="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tretch>
            <a:fillRect/>
          </a:stretch>
        </p:blipFill>
        <p:spPr>
          <a:xfrm>
            <a:off x="-20320" y="775970"/>
            <a:ext cx="10058400" cy="6078220"/>
          </a:xfrm>
          <a:prstGeom prst="rect"/>
        </p:spPr>
      </p:pic>
      <p:sp>
        <p:nvSpPr>
          <p:cNvPr id="104882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16000" y="3073400"/>
            <a:ext cx="6142425" cy="752476"/>
          </a:xfrm>
        </p:spPr>
        <p:txBody>
          <a:bodyPr anchor="b" anchorCtr="0" bIns="46800" lIns="90000" rIns="90000" tIns="46800">
            <a:normAutofit/>
          </a:bodyPr>
          <a:lstStyle>
            <a:lvl1pPr>
              <a:defRPr baseline="0" cap="none" sz="4000" kern="1200" normalizeH="0" spc="300" strike="noStrike" u="none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82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115995" y="3903975"/>
            <a:ext cx="6142425" cy="1166500"/>
          </a:xfrm>
        </p:spPr>
        <p:txBody>
          <a:bodyPr bIns="46800" lIns="90000" rIns="90000" tIns="46800">
            <a:normAutofit/>
          </a:bodyPr>
          <a:lstStyle>
            <a:lvl1pPr eaLnBrk="1" fontAlgn="auto" hangingPunct="1" indent="0" latinLnBrk="0" marL="0">
              <a:buNone/>
              <a:defRPr altLang="en-US" baseline="0" b="0" cap="none" sz="1800" i="0" kern="1200" kumimoji="0" lang="zh-CN" noProof="1" normalizeH="0" spc="150" strike="noStrike" u="none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82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bg>
      <p:bgPr>
        <a:solidFill>
          <a:schemeClr val="bg2"/>
        </a:solidFill>
        <a:effectLst/>
      </p:bgPr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42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843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bIns="46990" lIns="90170" rIns="90170" tIns="46990">
            <a:normAutofit/>
          </a:bodyPr>
          <a:lstStyle>
            <a:lvl1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4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4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bg>
      <p:bgPr>
        <a:solidFill>
          <a:schemeClr val="bg2"/>
        </a:solidFill>
        <a:effectLst/>
      </p:bgPr>
    </p:bg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9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anchor="t" anchorCtr="0" bIns="46990" lIns="90170" rIns="90170" tIns="46990">
            <a:norm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aseline="0" b="0" cap="none" sz="2000" kern="1200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793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94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altLang="en-US" baseline="0" b="0" cap="none" dirty="0" sz="20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795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96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09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0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bg>
      <p:bgPr>
        <a:solidFill>
          <a:schemeClr val="bg2"/>
        </a:solidFill>
        <a:effectLst/>
      </p:bgPr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8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9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8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83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bg>
      <p:bgPr>
        <a:solidFill>
          <a:schemeClr val="bg2"/>
        </a:solidFill>
        <a:effectLst/>
      </p:bgPr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anchor="ctr" anchorCtr="0" bIns="46990" lIns="90170" rIns="90170" rtlCol="0" tIns="46990" vert="eaVert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37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bIns="46990" lIns="90170" rIns="90170" tIns="46990" vert="eaVert">
            <a:normAutofit/>
          </a:bodyPr>
          <a:lstStyle>
            <a:lvl1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38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39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0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2"/>
        </a:solidFill>
        <a:effectLst/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8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790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rotWithShape="1" dpi="0">
          <a:blip xmlns:r="http://schemas.openxmlformats.org/officeDocument/2006/relationships"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矩形 7"/>
          <p:cNvSpPr/>
          <p:nvPr userDrawn="1">
            <p:custDataLst>
              <p:tags r:id="rId2"/>
            </p:custDataLst>
          </p:nvPr>
        </p:nvSpPr>
        <p:spPr>
          <a:xfrm>
            <a:off x="4116000" y="3419475"/>
            <a:ext cx="581025" cy="206946"/>
          </a:xfrm>
          <a:prstGeom prst="rect"/>
        </p:spPr>
        <p:txBody>
          <a:bodyPr anchor="ctr" anchorCtr="0" wrap="none">
            <a:noAutofit/>
          </a:bodyPr>
          <a:p>
            <a:pPr algn="ctr" lvl="0">
              <a:lnSpc>
                <a:spcPct val="150000"/>
              </a:lnSpc>
            </a:pPr>
            <a:r>
              <a:rPr altLang="zh-CN" b="1" dirty="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——</a:t>
            </a:r>
            <a:endParaRPr altLang="zh-CN" b="1" dirty="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2097172" name="图片 8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xmlns:r="http://schemas.openxmlformats.org/officeDocument/2006/relationships" r:embed="rId4" cstate="screen"/>
          <a:srcRect/>
          <a:stretch>
            <a:fillRect/>
          </a:stretch>
        </p:blipFill>
        <p:spPr>
          <a:xfrm>
            <a:off x="8444230" y="3364865"/>
            <a:ext cx="4226560" cy="3524885"/>
          </a:xfrm>
          <a:prstGeom prst="rect"/>
        </p:spPr>
      </p:pic>
      <p:sp>
        <p:nvSpPr>
          <p:cNvPr id="1048813" name="文本占位符 10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4116388" y="3638095"/>
            <a:ext cx="5967412" cy="714830"/>
          </a:xfrm>
        </p:spPr>
        <p:txBody>
          <a:bodyPr bIns="46800" lIns="90000" rIns="90000" tIns="46800">
            <a:normAutofit/>
          </a:bodyPr>
          <a:lstStyle>
            <a:lvl1pPr algn="l" indent="0" marL="0">
              <a:buNone/>
              <a:defRPr baseline="0" sz="16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814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104984" y="2085975"/>
            <a:ext cx="5978816" cy="1408244"/>
          </a:xfrm>
        </p:spPr>
        <p:txBody>
          <a:bodyPr anchor="b" anchorCtr="0" bIns="46800" lIns="90000" rIns="90000" rtlCol="0" tIns="46800" vert="horz">
            <a:norm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8000" i="0" kern="1200" kumimoji="0" lang="zh-CN" noProof="1" normalizeH="0" spc="600" strike="noStrike" u="none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815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6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7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bg>
      <p:bgPr>
        <a:blipFill rotWithShape="1" dpi="0">
          <a:blip xmlns:r="http://schemas.openxmlformats.org/officeDocument/2006/relationships"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6" descr="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tretch>
            <a:fillRect/>
          </a:stretch>
        </p:blipFill>
        <p:spPr>
          <a:xfrm>
            <a:off x="-20320" y="775970"/>
            <a:ext cx="10058400" cy="6078220"/>
          </a:xfrm>
          <a:prstGeom prst="rect"/>
        </p:spPr>
      </p:pic>
      <p:sp>
        <p:nvSpPr>
          <p:cNvPr id="1048638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16000" y="3073400"/>
            <a:ext cx="6142425" cy="752476"/>
          </a:xfrm>
        </p:spPr>
        <p:txBody>
          <a:bodyPr anchor="b" anchorCtr="0" bIns="46800" lIns="90000" rIns="90000" tIns="46800">
            <a:normAutofit/>
          </a:bodyPr>
          <a:lstStyle>
            <a:lvl1pPr>
              <a:defRPr baseline="0" cap="none" sz="4000" kern="1200" normalizeH="0" spc="300" strike="noStrike" u="none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39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115995" y="3903975"/>
            <a:ext cx="6142425" cy="1166500"/>
          </a:xfrm>
        </p:spPr>
        <p:txBody>
          <a:bodyPr bIns="46800" lIns="90000" rIns="90000" tIns="46800">
            <a:normAutofit/>
          </a:bodyPr>
          <a:lstStyle>
            <a:lvl1pPr eaLnBrk="1" fontAlgn="auto" hangingPunct="1" indent="0" latinLnBrk="0" marL="0">
              <a:buNone/>
              <a:defRPr altLang="en-US" baseline="0" b="0" cap="none" sz="1800" i="0" kern="1200" kumimoji="0" lang="zh-CN" noProof="1" normalizeH="0" spc="150" strike="noStrike" u="none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40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1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5" descr="/Users/airbookpro/Desktop/2.png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 cstate="screen"/>
          <a:srcRect/>
          <a:stretch>
            <a:fillRect/>
          </a:stretch>
        </p:blipFill>
        <p:spPr>
          <a:xfrm>
            <a:off x="10871200" y="5554402"/>
            <a:ext cx="1333500" cy="1288358"/>
          </a:xfrm>
          <a:prstGeom prst="rect"/>
        </p:spPr>
      </p:pic>
      <p:sp>
        <p:nvSpPr>
          <p:cNvPr id="104881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82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821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矩形 5"/>
          <p:cNvSpPr/>
          <p:nvPr userDrawn="1"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/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sp>
        <p:nvSpPr>
          <p:cNvPr id="104880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801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02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804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grpSp>
        <p:nvGrpSpPr>
          <p:cNvPr id="96" name="组合 7"/>
          <p:cNvGrpSpPr/>
          <p:nvPr userDrawn="1">
            <p:custDataLst>
              <p:tags r:id="rId7"/>
            </p:custDataLst>
          </p:nvPr>
        </p:nvGrpSpPr>
        <p:grpSpPr>
          <a:xfrm>
            <a:off x="-20320" y="3695356"/>
            <a:ext cx="12225020" cy="3158833"/>
            <a:chOff x="-20320" y="3695356"/>
            <a:chExt cx="12225020" cy="3158833"/>
          </a:xfrm>
        </p:grpSpPr>
        <p:pic>
          <p:nvPicPr>
            <p:cNvPr id="2097169" name="图片 8" descr="3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xmlns:r="http://schemas.openxmlformats.org/officeDocument/2006/relationships" r:embed="rId9" cstate="screen"/>
            <a:stretch>
              <a:fillRect/>
            </a:stretch>
          </p:blipFill>
          <p:spPr>
            <a:xfrm>
              <a:off x="-20320" y="3695356"/>
              <a:ext cx="5227320" cy="3158833"/>
            </a:xfrm>
            <a:prstGeom prst="rect"/>
          </p:spPr>
        </p:pic>
        <p:pic>
          <p:nvPicPr>
            <p:cNvPr id="2097170" name="图片 9" descr="/Users/airbookpro/Desktop/2.png2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xmlns:r="http://schemas.openxmlformats.org/officeDocument/2006/relationships" r:embed="rId11" cstate="screen"/>
            <a:srcRect/>
            <a:stretch>
              <a:fillRect/>
            </a:stretch>
          </p:blipFill>
          <p:spPr>
            <a:xfrm>
              <a:off x="10871200" y="5554402"/>
              <a:ext cx="1333500" cy="1288358"/>
            </a:xfrm>
            <a:prstGeom prst="rect"/>
          </p:spPr>
        </p:pic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矩形 7"/>
          <p:cNvSpPr/>
          <p:nvPr userDrawn="1">
            <p:custDataLst>
              <p:tags r:id="rId1"/>
            </p:custDataLst>
          </p:nvPr>
        </p:nvSpPr>
        <p:spPr>
          <a:xfrm>
            <a:off x="1905" y="-4445"/>
            <a:ext cx="4899025" cy="6866255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68" name="图片 9" descr="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tretch>
            <a:fillRect/>
          </a:stretch>
        </p:blipFill>
        <p:spPr>
          <a:xfrm>
            <a:off x="-20320" y="3043023"/>
            <a:ext cx="6306820" cy="3811167"/>
          </a:xfrm>
          <a:prstGeom prst="rect"/>
        </p:spPr>
      </p:pic>
      <p:sp>
        <p:nvSpPr>
          <p:cNvPr id="1048770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baseline="0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单击编辑标题</a:t>
            </a:r>
            <a:endParaRPr altLang="en-US" dirty="0" lang="zh-CN"/>
          </a:p>
        </p:txBody>
      </p:sp>
      <p:sp>
        <p:nvSpPr>
          <p:cNvPr id="1048771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73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74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75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71" name="图片 10" descr="/Users/airbookpro/Desktop/2.png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rcRect/>
          <a:stretch>
            <a:fillRect/>
          </a:stretch>
        </p:blipFill>
        <p:spPr>
          <a:xfrm rot="10800000">
            <a:off x="10972025" y="0"/>
            <a:ext cx="1333500" cy="1288358"/>
          </a:xfrm>
          <a:prstGeom prst="rect"/>
        </p:spPr>
      </p:pic>
      <p:sp>
        <p:nvSpPr>
          <p:cNvPr id="1048806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baseline="0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07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8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809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810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811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67" name="图片 9" descr="/Users/airbookpro/Desktop/2.png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rcRect/>
          <a:stretch>
            <a:fillRect/>
          </a:stretch>
        </p:blipFill>
        <p:spPr>
          <a:xfrm>
            <a:off x="10871200" y="5554402"/>
            <a:ext cx="1333500" cy="1288358"/>
          </a:xfrm>
          <a:prstGeom prst="rect"/>
        </p:spPr>
      </p:pic>
      <p:sp>
        <p:nvSpPr>
          <p:cNvPr id="1048763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6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6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6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68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indent="0" marL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65" name="图片 11" descr="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 cstate="screen"/>
          <a:stretch>
            <a:fillRect/>
          </a:stretch>
        </p:blipFill>
        <p:spPr>
          <a:xfrm flipH="1">
            <a:off x="7340600" y="3922523"/>
            <a:ext cx="4851400" cy="2931667"/>
          </a:xfrm>
          <a:prstGeom prst="rect"/>
        </p:spPr>
      </p:pic>
      <p:sp>
        <p:nvSpPr>
          <p:cNvPr id="1048748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49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51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52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53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54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755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bg2"/>
        </a:solidFill>
        <a:effectLst/>
      </p:bgPr>
    </p:bg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矩形 9"/>
          <p:cNvSpPr/>
          <p:nvPr userDrawn="1">
            <p:custDataLst>
              <p:tags r:id="rId1"/>
            </p:custDataLst>
          </p:nvPr>
        </p:nvSpPr>
        <p:spPr>
          <a:xfrm>
            <a:off x="0" y="958589"/>
            <a:ext cx="12192000" cy="4939553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lang="en-US"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103" name="组合 5"/>
          <p:cNvGrpSpPr/>
          <p:nvPr userDrawn="1">
            <p:custDataLst>
              <p:tags r:id="rId2"/>
            </p:custDataLst>
          </p:nvPr>
        </p:nvGrpSpPr>
        <p:grpSpPr>
          <a:xfrm>
            <a:off x="-911012" y="2697778"/>
            <a:ext cx="14010851" cy="2056445"/>
            <a:chOff x="-911012" y="2697778"/>
            <a:chExt cx="14010851" cy="2056445"/>
          </a:xfrm>
        </p:grpSpPr>
        <p:pic>
          <p:nvPicPr>
            <p:cNvPr id="2097175" name="图片 7" descr="/Users/airbookpro/Desktop/2.png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xmlns:r="http://schemas.openxmlformats.org/officeDocument/2006/relationships" r:embed="rId4" cstate="screen"/>
            <a:srcRect/>
            <a:stretch>
              <a:fillRect/>
            </a:stretch>
          </p:blipFill>
          <p:spPr>
            <a:xfrm rot="20296989">
              <a:off x="10971339" y="2697778"/>
              <a:ext cx="2128500" cy="2056445"/>
            </a:xfrm>
            <a:prstGeom prst="rect"/>
          </p:spPr>
        </p:pic>
        <p:pic>
          <p:nvPicPr>
            <p:cNvPr id="2097176" name="图片 8" descr="/Users/airbookpro/Desktop/2.png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xmlns:r="http://schemas.openxmlformats.org/officeDocument/2006/relationships" r:embed="rId4" cstate="screen"/>
            <a:srcRect/>
            <a:stretch>
              <a:fillRect/>
            </a:stretch>
          </p:blipFill>
          <p:spPr>
            <a:xfrm rot="1303011" flipH="1">
              <a:off x="-911012" y="2697778"/>
              <a:ext cx="2128500" cy="2056445"/>
            </a:xfrm>
            <a:prstGeom prst="rect"/>
          </p:spPr>
        </p:pic>
      </p:grpSp>
      <p:sp>
        <p:nvSpPr>
          <p:cNvPr id="1048831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baseline="0" sz="6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832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33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834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835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bg>
      <p:bgPr>
        <a:solidFill>
          <a:schemeClr val="bg2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28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729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bIns="46990" lIns="90170" rIns="90170" tIns="46990">
            <a:normAutofit/>
          </a:bodyPr>
          <a:lstStyle>
            <a:lvl1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30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1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bg>
      <p:bgPr>
        <a:solidFill>
          <a:schemeClr val="bg2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94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anchor="t" anchorCtr="0" bIns="46990" lIns="90170" rIns="90170" tIns="46990">
            <a:norm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aseline="0" b="0" cap="none" sz="2000" kern="1200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95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96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altLang="en-US" baseline="0" b="0" cap="none" dirty="0" sz="20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97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98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9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0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92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3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bg>
      <p:bgPr>
        <a:solidFill>
          <a:schemeClr val="bg2"/>
        </a:solidFill>
        <a:effectLst/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2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23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72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2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2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bg>
      <p:bgPr>
        <a:solidFill>
          <a:schemeClr val="bg2"/>
        </a:solidFill>
        <a:effectLst/>
      </p:bgPr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anchor="ctr" anchorCtr="0" bIns="46990" lIns="90170" rIns="90170" rtlCol="0" tIns="46990" vert="eaVert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39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bIns="46990" lIns="90170" rIns="90170" tIns="46990" vert="eaVert">
            <a:normAutofit/>
          </a:bodyPr>
          <a:lstStyle>
            <a:lvl1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40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1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ags" Target="../tags/tag119.xml"/><Relationship Id="rId20" Type="http://schemas.openxmlformats.org/officeDocument/2006/relationships/tags" Target="../tags/tag120.xml"/><Relationship Id="rId21" Type="http://schemas.openxmlformats.org/officeDocument/2006/relationships/tags" Target="../tags/tag121.xml"/><Relationship Id="rId22" Type="http://schemas.openxmlformats.org/officeDocument/2006/relationships/tags" Target="../tags/tag122.xml"/><Relationship Id="rId23" Type="http://schemas.openxmlformats.org/officeDocument/2006/relationships/tags" Target="../tags/tag123.xml"/><Relationship Id="rId24" Type="http://schemas.openxmlformats.org/officeDocument/2006/relationships/tags" Target="../tags/tag124.xml"/><Relationship Id="rId25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tags" Target="../tags/tag243.xml"/><Relationship Id="rId20" Type="http://schemas.openxmlformats.org/officeDocument/2006/relationships/tags" Target="../tags/tag244.xml"/><Relationship Id="rId21" Type="http://schemas.openxmlformats.org/officeDocument/2006/relationships/tags" Target="../tags/tag245.xml"/><Relationship Id="rId22" Type="http://schemas.openxmlformats.org/officeDocument/2006/relationships/tags" Target="../tags/tag246.xml"/><Relationship Id="rId23" Type="http://schemas.openxmlformats.org/officeDocument/2006/relationships/tags" Target="../tags/tag247.xml"/><Relationship Id="rId24" Type="http://schemas.openxmlformats.org/officeDocument/2006/relationships/tags" Target="../tags/tag248.xml"/><Relationship Id="rId2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/>
        </p:spPr>
        <p:txBody>
          <a:bodyPr anchor="t" anchorCtr="0" bIns="46990" lIns="90170" rIns="90170" rtlCol="0" tIns="4699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/>
        </p:spPr>
        <p:txBody>
          <a:bodyPr bIns="46990" lIns="90170" rIns="90170" rtlCol="0" tIns="4699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1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sz="2400" kern="1200" normalizeH="0" spc="20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algn="l" pos="1609725"/>
        </a:tabLst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/>
        </p:spPr>
        <p:txBody>
          <a:bodyPr anchor="t" anchorCtr="0" bIns="46990" lIns="90170" rIns="90170" rtlCol="0" tIns="4699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0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/>
        </p:spPr>
        <p:txBody>
          <a:bodyPr bIns="46990" lIns="90170" rIns="90170" rtlCol="0" tIns="4699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0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altLang="en-US" dirty="0" lang="zh-CN"/>
          </a:p>
        </p:txBody>
      </p:sp>
      <p:sp>
        <p:nvSpPr>
          <p:cNvPr id="104860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0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sz="2400" kern="1200" normalizeH="0" spc="20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algn="l" pos="1609725"/>
        </a:tabLst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ags" Target="../tags/tag249.xml"/><Relationship Id="rId3" Type="http://schemas.openxmlformats.org/officeDocument/2006/relationships/tags" Target="../tags/tag250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ags" Target="../tags/tag280.xml"/><Relationship Id="rId3" Type="http://schemas.openxmlformats.org/officeDocument/2006/relationships/tags" Target="../tags/tag281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251.xml"/><Relationship Id="rId2" Type="http://schemas.openxmlformats.org/officeDocument/2006/relationships/image" Target="../media/image19.png"/><Relationship Id="rId3" Type="http://schemas.openxmlformats.org/officeDocument/2006/relationships/tags" Target="../tags/tag252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253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254.xml"/><Relationship Id="rId2" Type="http://schemas.openxmlformats.org/officeDocument/2006/relationships/slideLayout" Target="../slideLayouts/slideLayout2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255.xml"/><Relationship Id="rId2" Type="http://schemas.openxmlformats.org/officeDocument/2006/relationships/tags" Target="../tags/tag256.xml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257.xml"/><Relationship Id="rId2" Type="http://schemas.openxmlformats.org/officeDocument/2006/relationships/tags" Target="../tags/tag258.xml"/><Relationship Id="rId3" Type="http://schemas.openxmlformats.org/officeDocument/2006/relationships/tags" Target="../tags/tag259.xml"/><Relationship Id="rId4" Type="http://schemas.openxmlformats.org/officeDocument/2006/relationships/tags" Target="../tags/tag260.xml"/><Relationship Id="rId5" Type="http://schemas.openxmlformats.org/officeDocument/2006/relationships/tags" Target="../tags/tag261.xml"/><Relationship Id="rId6" Type="http://schemas.openxmlformats.org/officeDocument/2006/relationships/tags" Target="../tags/tag262.xml"/><Relationship Id="rId7" Type="http://schemas.openxmlformats.org/officeDocument/2006/relationships/tags" Target="../tags/tag263.xml"/><Relationship Id="rId8" Type="http://schemas.openxmlformats.org/officeDocument/2006/relationships/tags" Target="../tags/tag264.xml"/><Relationship Id="rId9" Type="http://schemas.openxmlformats.org/officeDocument/2006/relationships/tags" Target="../tags/tag265.xml"/><Relationship Id="rId10" Type="http://schemas.openxmlformats.org/officeDocument/2006/relationships/tags" Target="../tags/tag266.xml"/><Relationship Id="rId11" Type="http://schemas.openxmlformats.org/officeDocument/2006/relationships/tags" Target="../tags/tag267.xml"/><Relationship Id="rId1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268.xml"/><Relationship Id="rId2" Type="http://schemas.openxmlformats.org/officeDocument/2006/relationships/tags" Target="../tags/tag269.xml"/><Relationship Id="rId3" Type="http://schemas.openxmlformats.org/officeDocument/2006/relationships/tags" Target="../tags/tag270.xml"/><Relationship Id="rId4" Type="http://schemas.openxmlformats.org/officeDocument/2006/relationships/tags" Target="../tags/tag271.xml"/><Relationship Id="rId5" Type="http://schemas.openxmlformats.org/officeDocument/2006/relationships/tags" Target="../tags/tag272.xml"/><Relationship Id="rId6" Type="http://schemas.openxmlformats.org/officeDocument/2006/relationships/tags" Target="../tags/tag273.xml"/><Relationship Id="rId7" Type="http://schemas.openxmlformats.org/officeDocument/2006/relationships/tags" Target="../tags/tag274.xml"/><Relationship Id="rId8" Type="http://schemas.openxmlformats.org/officeDocument/2006/relationships/tags" Target="../tags/tag275.xml"/><Relationship Id="rId9" Type="http://schemas.openxmlformats.org/officeDocument/2006/relationships/tags" Target="../tags/tag276.xml"/><Relationship Id="rId10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tags" Target="../tags/tag277.xml"/><Relationship Id="rId3" Type="http://schemas.openxmlformats.org/officeDocument/2006/relationships/tags" Target="../tags/tag27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79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 cstate="screen"/>
          <a:stretch>
            <a:fillRect/>
          </a:stretch>
        </a:blip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999990" y="1891797"/>
            <a:ext cx="6889588" cy="2110083"/>
          </a:xfrm>
        </p:spPr>
        <p:txBody>
          <a:bodyPr>
            <a:noAutofit/>
          </a:bodyPr>
          <a:p>
            <a:pPr algn="ctr"/>
            <a:r>
              <a:rPr altLang="zh-CN" dirty="0" sz="4000" lang="en-US" smtClean="0"/>
              <a:t>P</a:t>
            </a:r>
            <a:r>
              <a:rPr altLang="zh-CN" dirty="0" sz="4000" lang="en-US" smtClean="0"/>
              <a:t>B</a:t>
            </a:r>
            <a:r>
              <a:rPr altLang="zh-CN" dirty="0" sz="4000" lang="en-US" smtClean="0"/>
              <a:t>O</a:t>
            </a:r>
            <a:br>
              <a:rPr altLang="zh-CN" dirty="0" sz="4000" lang="en-US" smtClean="0"/>
            </a:br>
            <a:r>
              <a:rPr altLang="zh-CN" dirty="0" sz="4000" lang="en-US" smtClean="0"/>
              <a:t> </a:t>
            </a:r>
            <a:r>
              <a:rPr altLang="zh-CN" dirty="0" sz="4000" lang="en-US" smtClean="0"/>
              <a:t>Pemrograman </a:t>
            </a:r>
            <a:r>
              <a:rPr altLang="zh-CN" dirty="0" sz="4000" lang="en-US" smtClean="0"/>
              <a:t>B</a:t>
            </a:r>
            <a:r>
              <a:rPr altLang="zh-CN" dirty="0" sz="4000" lang="en-US" smtClean="0"/>
              <a:t>e</a:t>
            </a:r>
            <a:r>
              <a:rPr altLang="zh-CN" dirty="0" sz="4000" lang="en-US" smtClean="0"/>
              <a:t>r</a:t>
            </a:r>
            <a:r>
              <a:rPr altLang="zh-CN" dirty="0" sz="4000" lang="en-US" smtClean="0"/>
              <a:t>o</a:t>
            </a:r>
            <a:r>
              <a:rPr altLang="zh-CN" dirty="0" sz="4000" lang="en-US" smtClean="0"/>
              <a:t>r</a:t>
            </a:r>
            <a:r>
              <a:rPr altLang="zh-CN" dirty="0" sz="4000" lang="en-US" smtClean="0"/>
              <a:t>i</a:t>
            </a:r>
            <a:r>
              <a:rPr altLang="zh-CN" dirty="0" sz="4000" lang="en-US" smtClean="0"/>
              <a:t>e</a:t>
            </a:r>
            <a:r>
              <a:rPr altLang="zh-CN" dirty="0" sz="4000" lang="en-US" smtClean="0"/>
              <a:t>n</a:t>
            </a:r>
            <a:r>
              <a:rPr altLang="zh-CN" dirty="0" sz="4000" lang="en-US" smtClean="0"/>
              <a:t>tasi </a:t>
            </a:r>
            <a:r>
              <a:rPr altLang="zh-CN" dirty="0" sz="4000" lang="en-US" smtClean="0"/>
              <a:t>O</a:t>
            </a:r>
            <a:r>
              <a:rPr altLang="zh-CN" dirty="0" sz="4000" lang="en-US" smtClean="0"/>
              <a:t>b</a:t>
            </a:r>
            <a:r>
              <a:rPr altLang="zh-CN" dirty="0" sz="4000" lang="en-US" smtClean="0"/>
              <a:t>j</a:t>
            </a:r>
            <a:r>
              <a:rPr altLang="zh-CN" dirty="0" sz="4000" lang="en-US" smtClean="0"/>
              <a:t>e</a:t>
            </a:r>
            <a:r>
              <a:rPr altLang="zh-CN" dirty="0" sz="4000" lang="en-US" smtClean="0"/>
              <a:t>k</a:t>
            </a:r>
            <a:endParaRPr altLang="zh-CN" dirty="0" lang="en-US" smtClean="0"/>
          </a:p>
        </p:txBody>
      </p:sp>
      <p:sp>
        <p:nvSpPr>
          <p:cNvPr id="1048589" name=""/>
          <p:cNvSpPr txBox="1"/>
          <p:nvPr/>
        </p:nvSpPr>
        <p:spPr>
          <a:xfrm>
            <a:off x="-1261017" y="162242"/>
            <a:ext cx="4826901" cy="624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0" sz="1800" i="1" lang="en-US" u="none">
                <a:solidFill>
                  <a:srgbClr val="0070C0"/>
                </a:solidFill>
                <a:effectLst/>
              </a:rPr>
              <a:t>L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i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n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a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 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A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n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g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g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r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a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e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n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i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 </a:t>
            </a:r>
            <a:endParaRPr b="0" sz="1800" i="1" lang="in-ID" u="none">
              <a:solidFill>
                <a:srgbClr val="0070C0"/>
              </a:solidFill>
              <a:effectLst/>
            </a:endParaRPr>
          </a:p>
          <a:p>
            <a:pPr algn="ctr"/>
            <a:r>
              <a:rPr b="0" sz="1800" i="1" lang="en-US" u="none">
                <a:solidFill>
                  <a:srgbClr val="0070C0"/>
                </a:solidFill>
                <a:effectLst/>
              </a:rPr>
              <a:t>(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 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X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i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 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R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p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l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 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2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 </a:t>
            </a:r>
            <a:r>
              <a:rPr b="0" sz="1800" i="1" lang="en-US" u="none">
                <a:solidFill>
                  <a:srgbClr val="0070C0"/>
                </a:solidFill>
                <a:effectLst/>
              </a:rPr>
              <a:t>)</a:t>
            </a:r>
            <a:endParaRPr b="0" sz="1800" i="1" lang="in-ID" u="none">
              <a:solidFill>
                <a:srgbClr val="0070C0"/>
              </a:solidFill>
              <a:effectLst/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4029513" y="4273071"/>
            <a:ext cx="5063769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Object Oriented Programming </a:t>
            </a:r>
            <a:endParaRPr sz="2800" lang="in-ID">
              <a:solidFill>
                <a:srgbClr val="00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 cstate="screen"/>
          <a:stretch>
            <a:fillRect/>
          </a:stretch>
        </a:blip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096385" y="2507931"/>
            <a:ext cx="5978816" cy="1408244"/>
          </a:xfrm>
        </p:spPr>
        <p:txBody>
          <a:bodyPr/>
          <a:p>
            <a:r>
              <a:rPr altLang="zh-CN" lang="en-US" smtClean="0"/>
              <a:t>Thank you </a:t>
            </a:r>
            <a:endParaRPr altLang="en-US" dirty="0" 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内容占位符 2" descr="图片1"/>
          <p:cNvPicPr>
            <a:picLocks noChangeAspect="1" noGrp="1"/>
          </p:cNvPicPr>
          <p:nvPr>
            <p:ph sz="quarter" idx="14"/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rcRect l="346" t="4264" r="-346" b="5302"/>
          <a:stretch>
            <a:fillRect/>
          </a:stretch>
        </p:blipFill>
        <p:spPr>
          <a:xfrm>
            <a:off x="6073937" y="663007"/>
            <a:ext cx="4624721" cy="5586996"/>
          </a:xfrm>
        </p:spPr>
      </p:pic>
      <p:sp>
        <p:nvSpPr>
          <p:cNvPr id="1048860" name=""/>
          <p:cNvSpPr txBox="1"/>
          <p:nvPr/>
        </p:nvSpPr>
        <p:spPr>
          <a:xfrm>
            <a:off x="413161" y="1859279"/>
            <a:ext cx="3790729" cy="31394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lang="en-US">
                <a:solidFill>
                  <a:srgbClr val="000000"/>
                </a:solidFill>
                <a:latin typeface="Noto Sans Bamum"/>
              </a:rPr>
              <a:t>Pemrograman berorientasi objek</a:t>
            </a:r>
            <a:r>
              <a:rPr sz="1800" lang="en-US">
                <a:solidFill>
                  <a:srgbClr val="000000"/>
                </a:solidFill>
                <a:latin typeface="Noto Sans Bamum"/>
              </a:rPr>
              <a:t> </a:t>
            </a:r>
            <a:r>
              <a:rPr sz="1800" lang="en-US">
                <a:solidFill>
                  <a:srgbClr val="000000"/>
                </a:solidFill>
                <a:latin typeface="Noto Sans Bamum"/>
              </a:rPr>
              <a:t>{</a:t>
            </a:r>
            <a:r>
              <a:rPr sz="1800" i="1" lang="en-US">
                <a:solidFill>
                  <a:srgbClr val="000000"/>
                </a:solidFill>
                <a:latin typeface="Noto Sans Bamum"/>
              </a:rPr>
              <a:t>Object Oriented Programming </a:t>
            </a:r>
            <a:r>
              <a:rPr sz="1800" lang="en-US">
                <a:solidFill>
                  <a:srgbClr val="000000"/>
                </a:solidFill>
                <a:latin typeface="Noto Sans Bamum"/>
              </a:rPr>
              <a:t> atau disingkat OOP) adalah paradigma pemrograman yang diarahkan ke objek yang merupakan suatu metode dalam pembuatan program, dengan tujuan untuk menyelesaikan kompleksnya berbagai masalah program yang terus meningkat</a:t>
            </a:r>
            <a:r>
              <a:rPr sz="1800" lang="en-US">
                <a:solidFill>
                  <a:srgbClr val="000000"/>
                </a:solidFill>
                <a:latin typeface="Noto Sans Bamum"/>
              </a:rPr>
              <a:t>.</a:t>
            </a:r>
            <a:endParaRPr sz="2800" lang="in-ID">
              <a:solidFill>
                <a:srgbClr val="000000"/>
              </a:solidFill>
              <a:latin typeface="Noto Sans Bamum"/>
            </a:endParaRPr>
          </a:p>
        </p:txBody>
      </p:sp>
      <p:sp>
        <p:nvSpPr>
          <p:cNvPr id="1048862" name="标题 8"/>
          <p:cNvSpPr>
            <a:spLocks noGrp="1"/>
          </p:cNvSpPr>
          <p:nvPr/>
        </p:nvSpPr>
        <p:spPr>
          <a:xfrm>
            <a:off x="413162" y="663006"/>
            <a:ext cx="3655274" cy="937591"/>
          </a:xfrm>
          <a:prstGeom prst="rect"/>
        </p:spPr>
        <p:txBody>
          <a:bodyPr anchor="b" anchorCtr="0" bIns="46800" lIns="90000" rIns="90000" rtlCol="0" tIns="46800" vert="horz">
            <a:noAutofit/>
          </a:bodyPr>
          <a:lstStyle>
            <a:lvl1pPr algn="l" defTabSz="914400" fontAlgn="auto">
              <a:lnSpc>
                <a:spcPct val="100000"/>
              </a:lnSpc>
              <a:spcBef>
                <a:spcPct val="0"/>
              </a:spcBef>
              <a:defRPr baseline="0" b="1" cap="none" sz="5400" kern="1200" normalizeH="0" spc="600" strike="noStrike" u="none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ctr"/>
            <a:r>
              <a:rPr altLang="zh-CN" dirty="0" sz="2800" lang="en-US" smtClean="0">
                <a:latin typeface="Arial"/>
              </a:rPr>
              <a:t>A</a:t>
            </a:r>
            <a:r>
              <a:rPr altLang="zh-CN" dirty="0" sz="2800" lang="en-US" smtClean="0">
                <a:latin typeface="Arial"/>
              </a:rPr>
              <a:t>p</a:t>
            </a:r>
            <a:r>
              <a:rPr altLang="zh-CN" dirty="0" sz="2800" lang="en-US" smtClean="0">
                <a:latin typeface="Arial"/>
              </a:rPr>
              <a:t>a</a:t>
            </a:r>
            <a:r>
              <a:rPr altLang="zh-CN" dirty="0" sz="2800" lang="en-US" smtClean="0">
                <a:latin typeface="Arial"/>
              </a:rPr>
              <a:t> </a:t>
            </a:r>
            <a:r>
              <a:rPr altLang="zh-CN" dirty="0" sz="2800" lang="en-US" smtClean="0">
                <a:latin typeface="Arial"/>
              </a:rPr>
              <a:t>i</a:t>
            </a:r>
            <a:r>
              <a:rPr altLang="zh-CN" dirty="0" sz="2800" lang="en-US" smtClean="0">
                <a:latin typeface="Arial"/>
              </a:rPr>
              <a:t>t</a:t>
            </a:r>
            <a:r>
              <a:rPr altLang="zh-CN" dirty="0" sz="2800" lang="en-US" smtClean="0">
                <a:latin typeface="Arial"/>
              </a:rPr>
              <a:t>u</a:t>
            </a:r>
            <a:r>
              <a:rPr altLang="zh-CN" dirty="0" sz="2800" lang="en-US" smtClean="0">
                <a:latin typeface="Arial"/>
              </a:rPr>
              <a:t> </a:t>
            </a:r>
            <a:r>
              <a:rPr altLang="zh-CN" dirty="0" sz="2800" lang="en-US" smtClean="0">
                <a:latin typeface="Arial"/>
              </a:rPr>
              <a:t>P</a:t>
            </a:r>
            <a:r>
              <a:rPr altLang="zh-CN" dirty="0" sz="2800" lang="en-US" smtClean="0">
                <a:latin typeface="Arial"/>
              </a:rPr>
              <a:t>B</a:t>
            </a:r>
            <a:r>
              <a:rPr altLang="zh-CN" dirty="0" sz="2800" lang="en-US" smtClean="0">
                <a:latin typeface="Arial"/>
              </a:rPr>
              <a:t>O</a:t>
            </a:r>
            <a:r>
              <a:rPr altLang="zh-CN" dirty="0" sz="2800" lang="en-US" smtClean="0">
                <a:latin typeface="Arial"/>
              </a:rPr>
              <a:t>/</a:t>
            </a:r>
            <a:r>
              <a:rPr altLang="zh-CN" dirty="0" sz="2800" lang="en-US" smtClean="0">
                <a:latin typeface="Arial"/>
              </a:rPr>
              <a:t>O</a:t>
            </a:r>
            <a:r>
              <a:rPr altLang="zh-CN" dirty="0" sz="2800" lang="en-US" smtClean="0">
                <a:latin typeface="Arial"/>
              </a:rPr>
              <a:t>O</a:t>
            </a:r>
            <a:r>
              <a:rPr altLang="zh-CN" dirty="0" sz="2800" lang="en-US" smtClean="0">
                <a:latin typeface="Arial"/>
              </a:rPr>
              <a:t>P</a:t>
            </a:r>
            <a:r>
              <a:rPr altLang="zh-CN" dirty="0" sz="2800" lang="en-US" smtClean="0">
                <a:latin typeface="Arial"/>
              </a:rPr>
              <a:t>?</a:t>
            </a:r>
            <a:endParaRPr altLang="zh-CN" dirty="0" 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Docer搜索：半想象现实   http://chn.docer.com/works/?userid=199927538"/>
          <p:cNvSpPr txBox="1"/>
          <p:nvPr/>
        </p:nvSpPr>
        <p:spPr>
          <a:xfrm>
            <a:off x="7662583" y="296856"/>
            <a:ext cx="3795583" cy="447569"/>
          </a:xfrm>
          <a:prstGeom prst="rect"/>
          <a:noFill/>
          <a:ln>
            <a:noFill/>
            <a:prstDash val="solid"/>
          </a:ln>
        </p:spPr>
        <p:txBody>
          <a:bodyPr rtlCol="0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dirty="0" sz="20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Konsep Dasar</a:t>
            </a:r>
            <a:r>
              <a:rPr altLang="zh-CN" dirty="0" sz="20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zh-CN" dirty="0" sz="20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Pemrograman Berorientasi Objek</a:t>
            </a:r>
            <a:endParaRPr altLang="zh-CN" dirty="0" sz="2000" lang="en-US">
              <a:solidFill>
                <a:srgbClr val="5DBBB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4387181" y="1513493"/>
            <a:ext cx="6550803" cy="10058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altLang="en-US" b="0" sz="1800" lang="in-ID">
                <a:solidFill>
                  <a:srgbClr val="000000"/>
                </a:solidFill>
                <a:latin typeface="Noto Sans Bamum"/>
              </a:rPr>
              <a:t>•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 </a:t>
            </a:r>
            <a:r>
              <a:rPr b="0" sz="1800" lang="in-ID">
                <a:solidFill>
                  <a:srgbClr val="000000"/>
                </a:solidFill>
                <a:latin typeface="Noto Sans Bamum"/>
              </a:rPr>
              <a:t>Kelas (class) merupakan penggambaran satu set objek yang memiliki atribut yang sama. Kelas mirip dengan tipe data ada pemrograman non obje</a:t>
            </a:r>
            <a:r>
              <a:rPr b="0" sz="1800" lang="en-US">
                <a:solidFill>
                  <a:srgbClr val="000000"/>
                </a:solidFill>
                <a:latin typeface="Noto Sans Bamum"/>
              </a:rPr>
              <a:t>k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4297226" y="2730131"/>
            <a:ext cx="6321521" cy="10058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altLang="en-US" b="0" sz="1800" lang="in-ID">
                <a:solidFill>
                  <a:srgbClr val="000000"/>
                </a:solidFill>
                <a:latin typeface="Noto Sans Bamum"/>
              </a:rPr>
              <a:t>•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 </a:t>
            </a:r>
            <a:r>
              <a:rPr b="0" sz="1800" lang="en-US">
                <a:solidFill>
                  <a:srgbClr val="000000"/>
                </a:solidFill>
                <a:latin typeface="Noto Sans Bamum"/>
              </a:rPr>
              <a:t>Objek (Object)</a:t>
            </a:r>
            <a:endParaRPr b="0" sz="2000" lang="in-ID">
              <a:solidFill>
                <a:srgbClr val="000000"/>
              </a:solidFill>
              <a:latin typeface="Noto Sans Bamum"/>
            </a:endParaRPr>
          </a:p>
          <a:p>
            <a:r>
              <a:rPr b="0" sz="1800" lang="en-US">
                <a:solidFill>
                  <a:srgbClr val="000000"/>
                </a:solidFill>
                <a:latin typeface="Noto Sans Bamum"/>
              </a:rPr>
              <a:t>Objek merupakan teknik dalam menyelesaikan masalah yang kerap muncul dalam pengembangan perangkat lunak. 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4387181" y="3991568"/>
            <a:ext cx="6550803" cy="13106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b="0" sz="1800" lang="in-ID">
                <a:solidFill>
                  <a:srgbClr val="000000"/>
                </a:solidFill>
                <a:latin typeface="Noto Sans Bamum"/>
              </a:rPr>
              <a:t>•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 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A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bstaksi (Abstraction)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  <a:p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Kemampuan sebuah program untuk melewati aspek informasi yang diolah adalah kemampuan untuk fokus pada inti permasalahan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Docer搜索：半想象现实   http://chn.docer.com/works/?userid=199927538"/>
          <p:cNvSpPr txBox="1"/>
          <p:nvPr/>
        </p:nvSpPr>
        <p:spPr>
          <a:xfrm>
            <a:off x="8835434" y="293917"/>
            <a:ext cx="2798189" cy="1014730"/>
          </a:xfrm>
          <a:prstGeom prst="rect"/>
          <a:noFill/>
          <a:ln>
            <a:noFill/>
            <a:prstDash val="solid"/>
          </a:ln>
        </p:spPr>
        <p:txBody>
          <a:bodyPr rtlCol="0" wrap="square">
            <a:normAutofit fontScale="41667" lnSpcReduction="20000"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dirty="0" sz="60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Konsep Dasar Pemrograman Berorientasi Objek</a:t>
            </a:r>
            <a:endParaRPr altLang="zh-CN" dirty="0" sz="6000" lang="en-US">
              <a:solidFill>
                <a:srgbClr val="5DBBB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altLang="zh-CN" dirty="0" sz="6000" lang="en-US">
              <a:solidFill>
                <a:srgbClr val="5DBBB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4343087" y="1308646"/>
            <a:ext cx="6321521" cy="1615439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altLang="en-US" b="0" sz="1800" lang="in-ID">
                <a:solidFill>
                  <a:srgbClr val="000000"/>
                </a:solidFill>
                <a:latin typeface="Noto Sans Bamum"/>
              </a:rPr>
              <a:t>•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 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Enkapsulasi (pembungkus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)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  <a:p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penggabungan potongan-potongan informasi dan perilaku-perilaku spesifik yang bekerja pada informasi tersebut, kemudian mengemasnya menjadi sesuatu yang disebut objek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4343087" y="3090032"/>
            <a:ext cx="6550803" cy="10058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b="0" sz="1800" lang="in-ID">
                <a:solidFill>
                  <a:srgbClr val="000000"/>
                </a:solidFill>
                <a:latin typeface="Noto Sans Bamum"/>
              </a:rPr>
              <a:t>•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 </a:t>
            </a:r>
            <a:r>
              <a:rPr b="0" sz="1800" lang="en-US">
                <a:solidFill>
                  <a:srgbClr val="000000"/>
                </a:solidFill>
                <a:latin typeface="Noto Sans Bamum"/>
              </a:rPr>
              <a:t>Polimorfisme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  <a:p>
            <a:r>
              <a:rPr b="0" sz="1800" lang="en-US">
                <a:solidFill>
                  <a:srgbClr val="000000"/>
                </a:solidFill>
                <a:latin typeface="Noto Sans Bamum"/>
              </a:rPr>
              <a:t>Polimorfise merupakan suatu fungsionalitas yang diimplikasikan dengan berbagai cara yang berbeda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4343087" y="4261819"/>
            <a:ext cx="6321521" cy="1615439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b="0" sz="1800" lang="in-ID">
                <a:solidFill>
                  <a:srgbClr val="000000"/>
                </a:solidFill>
                <a:latin typeface="Noto Sans Bamum"/>
              </a:rPr>
              <a:t>•</a:t>
            </a:r>
            <a:r>
              <a:rPr altLang="en-US" b="0" sz="1800" lang="en-US">
                <a:solidFill>
                  <a:srgbClr val="000000"/>
                </a:solidFill>
                <a:latin typeface="Noto Sans Bamum"/>
              </a:rPr>
              <a:t> </a:t>
            </a:r>
            <a:r>
              <a:rPr b="0" sz="1800" lang="en-US">
                <a:solidFill>
                  <a:srgbClr val="000000"/>
                </a:solidFill>
                <a:latin typeface="Noto Sans Bamum"/>
              </a:rPr>
              <a:t>Inheritas (Pewarisan)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  <a:p>
            <a:r>
              <a:rPr b="0" sz="1800" lang="en-US">
                <a:solidFill>
                  <a:srgbClr val="000000"/>
                </a:solidFill>
                <a:latin typeface="Noto Sans Bamum"/>
              </a:rPr>
              <a:t>Konsep inheritas mempunyai fungsi mengatur polimorfise dan enkapsulasi dengan mengizinkan objek didefinisikan dan diciptakan dengan jenis khusus dari objek yang sudah ada.</a:t>
            </a:r>
            <a:endParaRPr b="0" sz="1800" lang="in-ID">
              <a:solidFill>
                <a:srgbClr val="000000"/>
              </a:solidFill>
              <a:latin typeface="Noto Sans Bamum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Docer搜索：半想象现实   http://chn.docer.com/works/?userid=199927538"/>
          <p:cNvSpPr txBox="1"/>
          <p:nvPr>
            <p:custDataLst>
              <p:tags r:id="rId1"/>
            </p:custDataLst>
          </p:nvPr>
        </p:nvSpPr>
        <p:spPr>
          <a:xfrm>
            <a:off x="8945592" y="653305"/>
            <a:ext cx="2798189" cy="1014730"/>
          </a:xfrm>
          <a:prstGeom prst="rect"/>
          <a:noFill/>
          <a:ln>
            <a:noFill/>
            <a:prstDash val="solid"/>
          </a:ln>
        </p:spPr>
        <p:txBody>
          <a:bodyPr rtlCol="0" wrap="square">
            <a:noAutofit/>
          </a:bodyPr>
          <a:p>
            <a:pPr algn="ctr"/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8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endParaRPr altLang="zh-CN" dirty="0" sz="60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7" name=""/>
          <p:cNvSpPr txBox="1"/>
          <p:nvPr/>
        </p:nvSpPr>
        <p:spPr>
          <a:xfrm>
            <a:off x="4096168" y="2155365"/>
            <a:ext cx="6920271" cy="2225041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000000"/>
                </a:solidFill>
                <a:latin typeface="Noto Sans Bamum"/>
              </a:rPr>
              <a:t>5 Keunggulan Pemrograman OOP</a:t>
            </a:r>
            <a:endParaRPr sz="1800" lang="in-ID">
              <a:solidFill>
                <a:srgbClr val="000000"/>
              </a:solidFill>
              <a:latin typeface="Noto Sans Bamum"/>
            </a:endParaRPr>
          </a:p>
          <a:p>
            <a:r>
              <a:rPr sz="1800" lang="en-US">
                <a:solidFill>
                  <a:srgbClr val="000000"/>
                </a:solidFill>
                <a:latin typeface="Noto Sans Bamum"/>
              </a:rPr>
              <a:t>• Improved Software Development Productivity</a:t>
            </a:r>
            <a:endParaRPr sz="1800" lang="in-ID">
              <a:solidFill>
                <a:srgbClr val="000000"/>
              </a:solidFill>
              <a:latin typeface="Noto Sans Bamum"/>
            </a:endParaRPr>
          </a:p>
          <a:p>
            <a:r>
              <a:rPr sz="1800" lang="en-US">
                <a:solidFill>
                  <a:srgbClr val="000000"/>
                </a:solidFill>
                <a:latin typeface="Noto Sans Bamum"/>
              </a:rPr>
              <a:t>• Improved Software Maintainability</a:t>
            </a:r>
            <a:endParaRPr sz="1800" lang="in-ID">
              <a:solidFill>
                <a:srgbClr val="000000"/>
              </a:solidFill>
              <a:latin typeface="Noto Sans Bamum"/>
            </a:endParaRPr>
          </a:p>
          <a:p>
            <a:r>
              <a:rPr sz="1800" lang="en-US">
                <a:solidFill>
                  <a:srgbClr val="000000"/>
                </a:solidFill>
                <a:latin typeface="Noto Sans Bamum"/>
              </a:rPr>
              <a:t>• Faster Development</a:t>
            </a:r>
            <a:endParaRPr sz="1800" lang="in-ID">
              <a:solidFill>
                <a:srgbClr val="000000"/>
              </a:solidFill>
              <a:latin typeface="Noto Sans Bamum"/>
            </a:endParaRPr>
          </a:p>
          <a:p>
            <a:r>
              <a:rPr sz="1800" lang="en-US">
                <a:solidFill>
                  <a:srgbClr val="000000"/>
                </a:solidFill>
                <a:latin typeface="Noto Sans Bamum"/>
              </a:rPr>
              <a:t>• Lower Cost of Development</a:t>
            </a:r>
            <a:endParaRPr sz="1800" lang="in-ID">
              <a:solidFill>
                <a:srgbClr val="000000"/>
              </a:solidFill>
              <a:latin typeface="Noto Sans Bamum"/>
            </a:endParaRPr>
          </a:p>
          <a:p>
            <a:r>
              <a:rPr sz="1800" lang="en-US">
                <a:solidFill>
                  <a:srgbClr val="000000"/>
                </a:solidFill>
                <a:latin typeface="Noto Sans Bamum"/>
              </a:rPr>
              <a:t>• Faster Development</a:t>
            </a:r>
            <a:endParaRPr sz="1800" lang="in-ID">
              <a:solidFill>
                <a:srgbClr val="000000"/>
              </a:solidFill>
              <a:latin typeface="Noto Sans Bamum"/>
            </a:endParaRPr>
          </a:p>
          <a:p>
            <a:r>
              <a:rPr sz="1800" lang="en-US">
                <a:solidFill>
                  <a:srgbClr val="000000"/>
                </a:solidFill>
                <a:latin typeface="Noto Sans Bamum"/>
              </a:rPr>
              <a:t>• Higher Quality Software</a:t>
            </a:r>
            <a:endParaRPr sz="1800" lang="in-ID">
              <a:solidFill>
                <a:srgbClr val="000000"/>
              </a:solidFill>
              <a:latin typeface="Noto Sans Bamum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Docer搜索：半想象现实   http://chn.docer.com/works/?userid=199927538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158794" y="4155824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Docer搜索：半想象现实   http://chn.docer.com/works/?userid=199927538"/>
          <p:cNvSpPr txBox="1"/>
          <p:nvPr>
            <p:custDataLst>
              <p:tags r:id="rId2"/>
            </p:custDataLst>
          </p:nvPr>
        </p:nvSpPr>
        <p:spPr>
          <a:xfrm>
            <a:off x="5263444" y="4165349"/>
            <a:ext cx="765175" cy="58483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04.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29" name="Docer搜索：半想象现实   http://chn.docer.com/works/?userid=199927538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158794" y="1085599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Docer搜索：半想象现实   http://chn.docer.com/works/?userid=199927538"/>
          <p:cNvSpPr txBox="1"/>
          <p:nvPr>
            <p:custDataLst>
              <p:tags r:id="rId4"/>
            </p:custDataLst>
          </p:nvPr>
        </p:nvSpPr>
        <p:spPr>
          <a:xfrm>
            <a:off x="5282494" y="1095759"/>
            <a:ext cx="746125" cy="58356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01.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30" name="Docer搜索：半想象现实   http://chn.docer.com/works/?userid=199927538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158794" y="2108584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0" name="Docer搜索：半想象现实   http://chn.docer.com/works/?userid=199927538"/>
          <p:cNvSpPr txBox="1"/>
          <p:nvPr>
            <p:custDataLst>
              <p:tags r:id="rId6"/>
            </p:custDataLst>
          </p:nvPr>
        </p:nvSpPr>
        <p:spPr>
          <a:xfrm>
            <a:off x="5272969" y="2118744"/>
            <a:ext cx="765175" cy="58483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02.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31" name="Docer搜索：半想象现实   http://chn.docer.com/works/?userid=199927538"/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158794" y="3132204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Docer搜索：半想象现实   http://chn.docer.com/works/?userid=199927538"/>
          <p:cNvSpPr txBox="1"/>
          <p:nvPr>
            <p:custDataLst>
              <p:tags r:id="rId8"/>
            </p:custDataLst>
          </p:nvPr>
        </p:nvSpPr>
        <p:spPr>
          <a:xfrm>
            <a:off x="5272969" y="3142364"/>
            <a:ext cx="765175" cy="58483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03.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32" name="Docer搜索：半想象现实   http://chn.docer.com/works/?userid=199927538"/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160064" y="5179444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2" name="Docer搜索：半想象现实   http://chn.docer.com/works/?userid=199927538"/>
          <p:cNvSpPr txBox="1"/>
          <p:nvPr>
            <p:custDataLst>
              <p:tags r:id="rId10"/>
            </p:custDataLst>
          </p:nvPr>
        </p:nvSpPr>
        <p:spPr>
          <a:xfrm>
            <a:off x="5274239" y="5189604"/>
            <a:ext cx="765175" cy="58483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05.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6899313" y="118427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P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24" name=""/>
          <p:cNvSpPr txBox="1"/>
          <p:nvPr/>
        </p:nvSpPr>
        <p:spPr>
          <a:xfrm>
            <a:off x="6899313" y="2085340"/>
            <a:ext cx="4000000" cy="5105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J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25" name=""/>
          <p:cNvSpPr txBox="1"/>
          <p:nvPr/>
        </p:nvSpPr>
        <p:spPr>
          <a:xfrm>
            <a:off x="6899312" y="320103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26" name=""/>
          <p:cNvSpPr txBox="1"/>
          <p:nvPr/>
        </p:nvSpPr>
        <p:spPr>
          <a:xfrm>
            <a:off x="6899313" y="523874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6899313" y="417385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28" name="Docer搜索：半想象现实   http://chn.docer.com/works/?userid=199927538"/>
          <p:cNvSpPr txBox="1"/>
          <p:nvPr/>
        </p:nvSpPr>
        <p:spPr>
          <a:xfrm>
            <a:off x="9279086" y="465453"/>
            <a:ext cx="2798189" cy="1014730"/>
          </a:xfrm>
          <a:prstGeom prst="rect"/>
          <a:noFill/>
          <a:ln>
            <a:noFill/>
            <a:prstDash val="solid"/>
          </a:ln>
        </p:spPr>
        <p:txBody>
          <a:bodyPr rtlCol="0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endParaRPr altLang="zh-CN" dirty="0" sz="6000" lang="en-US">
              <a:solidFill>
                <a:srgbClr val="5DBBB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3" name="Docer搜索：半想象现实   http://chn.docer.com/works/?userid=199927538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083638" y="4594157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Docer搜索：半想象现实   http://chn.docer.com/works/?userid=199927538"/>
          <p:cNvSpPr txBox="1"/>
          <p:nvPr>
            <p:custDataLst>
              <p:tags r:id="rId2"/>
            </p:custDataLst>
          </p:nvPr>
        </p:nvSpPr>
        <p:spPr>
          <a:xfrm>
            <a:off x="5188288" y="4603682"/>
            <a:ext cx="765175" cy="58483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34" name="Docer搜索：半想象现实   http://chn.docer.com/works/?userid=199927538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083638" y="1523931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Docer搜索：半想象现实   http://chn.docer.com/works/?userid=199927538"/>
          <p:cNvSpPr txBox="1"/>
          <p:nvPr>
            <p:custDataLst>
              <p:tags r:id="rId4"/>
            </p:custDataLst>
          </p:nvPr>
        </p:nvSpPr>
        <p:spPr>
          <a:xfrm>
            <a:off x="5207338" y="1534091"/>
            <a:ext cx="746125" cy="58356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35" name="Docer搜索：半想象现实   http://chn.docer.com/works/?userid=199927538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083638" y="2546916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2" name="Docer搜索：半想象现实   http://chn.docer.com/works/?userid=199927538"/>
          <p:cNvSpPr txBox="1"/>
          <p:nvPr>
            <p:custDataLst>
              <p:tags r:id="rId6"/>
            </p:custDataLst>
          </p:nvPr>
        </p:nvSpPr>
        <p:spPr>
          <a:xfrm>
            <a:off x="5197813" y="2557076"/>
            <a:ext cx="765175" cy="58483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36" name="Docer搜索：半想象现实   http://chn.docer.com/works/?userid=199927538"/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083638" y="3570536"/>
            <a:ext cx="0" cy="593090"/>
          </a:xfrm>
          <a:prstGeom prst="line"/>
          <a:ln w="38100">
            <a:solidFill>
              <a:srgbClr val="4EA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3" name="Docer搜索：半想象现实   http://chn.docer.com/works/?userid=199927538"/>
          <p:cNvSpPr txBox="1"/>
          <p:nvPr>
            <p:custDataLst>
              <p:tags r:id="rId8"/>
            </p:custDataLst>
          </p:nvPr>
        </p:nvSpPr>
        <p:spPr>
          <a:xfrm>
            <a:off x="5197813" y="3580696"/>
            <a:ext cx="765175" cy="584835"/>
          </a:xfrm>
          <a:prstGeom prst="rect"/>
          <a:noFill/>
        </p:spPr>
        <p:txBody>
          <a:bodyPr rtlCol="0" wrap="square">
            <a:normAutofit/>
          </a:bodyPr>
          <a:p>
            <a:pPr algn="ctr"/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altLang="zh-CN" dirty="0" sz="3200" lang="en-US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</a:t>
            </a:r>
            <a:endParaRPr altLang="zh-CN" dirty="0" sz="3200"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4" name=""/>
          <p:cNvSpPr txBox="1"/>
          <p:nvPr/>
        </p:nvSpPr>
        <p:spPr>
          <a:xfrm>
            <a:off x="6697311" y="4594156"/>
            <a:ext cx="399711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6694428" y="262946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#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36" name=""/>
          <p:cNvSpPr txBox="1"/>
          <p:nvPr/>
        </p:nvSpPr>
        <p:spPr>
          <a:xfrm>
            <a:off x="6697311" y="1570602"/>
            <a:ext cx="385584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637" name=""/>
          <p:cNvSpPr txBox="1"/>
          <p:nvPr/>
        </p:nvSpPr>
        <p:spPr>
          <a:xfrm>
            <a:off x="6697311" y="365308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in-ID">
              <a:solidFill>
                <a:srgbClr val="000000"/>
              </a:solidFill>
            </a:endParaRPr>
          </a:p>
        </p:txBody>
      </p:sp>
      <p:sp>
        <p:nvSpPr>
          <p:cNvPr id="1048866" name="Docer搜索：半想象现实   http://chn.docer.com/works/?userid=199927538"/>
          <p:cNvSpPr txBox="1"/>
          <p:nvPr/>
        </p:nvSpPr>
        <p:spPr>
          <a:xfrm>
            <a:off x="9279086" y="465453"/>
            <a:ext cx="2798189" cy="1014730"/>
          </a:xfrm>
          <a:prstGeom prst="rect"/>
          <a:noFill/>
          <a:ln>
            <a:noFill/>
            <a:prstDash val="solid"/>
          </a:ln>
        </p:spPr>
        <p:txBody>
          <a:bodyPr rtlCol="0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zh-CN" dirty="0" sz="24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endParaRPr altLang="zh-CN" dirty="0" sz="6000" lang="en-US">
              <a:solidFill>
                <a:srgbClr val="5DBBB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 cstate="screen"/>
          <a:stretch>
            <a:fillRect/>
          </a:stretch>
        </a:blip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 rot="21584616">
            <a:off x="1776490" y="1167232"/>
            <a:ext cx="5136414" cy="1472841"/>
          </a:xfrm>
          <a:ln>
            <a:solidFill>
              <a:srgbClr val="000000"/>
            </a:solidFill>
            <a:prstDash val="dash"/>
          </a:ln>
        </p:spPr>
        <p:txBody>
          <a:bodyPr>
            <a:noAutofit/>
          </a:bodyPr>
          <a:p>
            <a:r>
              <a:rPr altLang="zh-CN" sz="2000" lang="en-US" smtClean="0"/>
              <a:t>D</a:t>
            </a:r>
            <a:r>
              <a:rPr altLang="zh-CN" sz="2000" lang="en-US" smtClean="0"/>
              <a:t>alam pemrograman P</a:t>
            </a:r>
            <a:r>
              <a:rPr altLang="zh-CN" sz="2000" lang="en-US" smtClean="0"/>
              <a:t>B</a:t>
            </a:r>
            <a:r>
              <a:rPr altLang="zh-CN" sz="2000" lang="en-US" smtClean="0"/>
              <a:t>O</a:t>
            </a:r>
            <a:r>
              <a:rPr altLang="zh-CN" sz="2000" lang="en-US" smtClean="0"/>
              <a:t> </a:t>
            </a:r>
            <a:r>
              <a:rPr altLang="zh-CN" sz="2000" lang="en-US" smtClean="0"/>
              <a:t>ada dua karakteristik yaitu Variabel dan Method</a:t>
            </a:r>
            <a:br>
              <a:rPr altLang="zh-CN" sz="2000" lang="en-US" smtClean="0"/>
            </a:br>
            <a:endParaRPr altLang="zh-CN" lang="en-US" smtClean="0"/>
          </a:p>
        </p:txBody>
      </p:sp>
      <p:sp>
        <p:nvSpPr>
          <p:cNvPr id="1048644" name="标题 7"/>
          <p:cNvSpPr>
            <a:spLocks noGrp="1"/>
          </p:cNvSpPr>
          <p:nvPr/>
        </p:nvSpPr>
        <p:spPr>
          <a:xfrm rot="120263">
            <a:off x="2626631" y="3235627"/>
            <a:ext cx="6142425" cy="1496943"/>
          </a:xfrm>
          <a:prstGeom prst="rect"/>
        </p:spPr>
        <p:txBody>
          <a:bodyPr anchor="b" anchorCtr="0" bIns="46800" lIns="90000" rIns="90000" rtlCol="0" tIns="46800" vert="horz">
            <a:noAutofit/>
          </a:bodyPr>
          <a:lstStyle>
            <a:lvl1pPr algn="l" defTabSz="914400" fontAlgn="auto">
              <a:lnSpc>
                <a:spcPct val="100000"/>
              </a:lnSpc>
              <a:spcBef>
                <a:spcPct val="0"/>
              </a:spcBef>
              <a:defRPr baseline="0" b="1" cap="none" sz="4000" kern="1200" normalizeH="0" spc="300" strike="noStrike" u="none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endParaRPr altLang="zh-CN" lang="en-US" smtClean="0"/>
          </a:p>
        </p:txBody>
      </p:sp>
      <p:sp>
        <p:nvSpPr>
          <p:cNvPr id="1048645" name="标题 7"/>
          <p:cNvSpPr>
            <a:spLocks noGrp="1"/>
          </p:cNvSpPr>
          <p:nvPr/>
        </p:nvSpPr>
        <p:spPr>
          <a:xfrm>
            <a:off x="3379209" y="3127219"/>
            <a:ext cx="7681578" cy="2371153"/>
          </a:xfrm>
          <a:prstGeom prst="rect"/>
          <a:ln>
            <a:solidFill>
              <a:srgbClr val="000000"/>
            </a:solidFill>
            <a:prstDash val="dash"/>
          </a:ln>
        </p:spPr>
        <p:txBody>
          <a:bodyPr anchor="b" anchorCtr="0" bIns="46800" lIns="90000" rIns="90000" rtlCol="0" tIns="46800" vert="horz">
            <a:noAutofit/>
          </a:bodyPr>
          <a:lstStyle>
            <a:lvl1pPr algn="l" defTabSz="914400" fontAlgn="auto">
              <a:lnSpc>
                <a:spcPct val="100000"/>
              </a:lnSpc>
              <a:spcBef>
                <a:spcPct val="0"/>
              </a:spcBef>
              <a:defRPr baseline="0" b="1" cap="none" sz="4000" kern="1200" normalizeH="0" spc="300" strike="noStrike" u="none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r>
              <a:rPr altLang="zh-CN" sz="2000" lang="en-US" smtClean="0"/>
              <a:t>Pemisalan Objek dalam Pemrograman Beriorientasi Objek</a:t>
            </a:r>
            <a:endParaRPr altLang="zh-CN" sz="1800" lang="en-US" smtClean="0"/>
          </a:p>
          <a:p>
            <a:r>
              <a:rPr altLang="zh-CN" sz="2000" lang="en-US" smtClean="0"/>
              <a:t>Objek-objek dalam dunia nyata memiliki 2 karakteristik yaitu status dan perilaku. Contoh : Sepeda mempunya status ( Jumlah pedal, gir, dan ban). Sedangkan perilakunya ( Mengerem, Mempercepat, dan Ubah gir).</a:t>
            </a:r>
            <a:endParaRPr altLang="zh-CN" lang="en-US" smtClean="0"/>
          </a:p>
        </p:txBody>
      </p:sp>
      <p:sp>
        <p:nvSpPr>
          <p:cNvPr id="1048646" name="Docer搜索：半想象现实   http://chn.docer.com/works/?userid=199927538"/>
          <p:cNvSpPr txBox="1"/>
          <p:nvPr/>
        </p:nvSpPr>
        <p:spPr>
          <a:xfrm>
            <a:off x="9198610" y="680085"/>
            <a:ext cx="2755056" cy="101473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dirty="0" sz="2800" lang="en-US">
                <a:solidFill>
                  <a:srgbClr val="5DBB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INFORMATION </a:t>
            </a:r>
            <a:endParaRPr altLang="zh-CN" dirty="0" sz="6000" lang="en-US">
              <a:solidFill>
                <a:srgbClr val="5DBBB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2"/>
          <p:cNvSpPr>
            <a:spLocks noGrp="1"/>
          </p:cNvSpPr>
          <p:nvPr/>
        </p:nvSpPr>
        <p:spPr>
          <a:xfrm>
            <a:off x="1281600" y="1249200"/>
            <a:ext cx="9626400" cy="723600"/>
          </a:xfrm>
          <a:prstGeom prst="rect"/>
        </p:spPr>
        <p:txBody>
          <a:bodyPr anchor="ctr" anchorCtr="0" bIns="46990" lIns="90170" rIns="90170" rtlCol="0" tIns="46990" vert="horz">
            <a:normAutofit/>
          </a:bodyPr>
          <a:lstStyle>
            <a:lvl1pPr algn="l" defTabSz="914400" fontAlgn="auto">
              <a:lnSpc>
                <a:spcPct val="100000"/>
              </a:lnSpc>
              <a:spcBef>
                <a:spcPct val="0"/>
              </a:spcBef>
              <a:defRPr baseline="0" b="1" cap="none" sz="3200" kern="1200" normalizeH="0" spc="200" strike="noStrike" u="none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ctr"/>
            <a:r>
              <a:rPr altLang="zh-CN" lang="en-US" smtClean="0">
                <a:latin typeface="Arial"/>
              </a:rPr>
              <a:t>K</a:t>
            </a:r>
            <a:r>
              <a:rPr altLang="zh-CN" lang="en-US" smtClean="0">
                <a:latin typeface="Arial"/>
              </a:rPr>
              <a:t>a</a:t>
            </a:r>
            <a:r>
              <a:rPr altLang="zh-CN" lang="en-US" smtClean="0">
                <a:latin typeface="Arial"/>
              </a:rPr>
              <a:t>r</a:t>
            </a:r>
            <a:r>
              <a:rPr altLang="zh-CN" lang="en-US" smtClean="0">
                <a:latin typeface="Arial"/>
              </a:rPr>
              <a:t>a</a:t>
            </a:r>
            <a:r>
              <a:rPr altLang="zh-CN" lang="en-US" smtClean="0">
                <a:latin typeface="Arial"/>
              </a:rPr>
              <a:t>k</a:t>
            </a:r>
            <a:r>
              <a:rPr altLang="zh-CN" lang="en-US" smtClean="0">
                <a:latin typeface="Arial"/>
              </a:rPr>
              <a:t>t</a:t>
            </a:r>
            <a:r>
              <a:rPr altLang="zh-CN" lang="en-US" smtClean="0">
                <a:latin typeface="Arial"/>
              </a:rPr>
              <a:t>e</a:t>
            </a:r>
            <a:r>
              <a:rPr altLang="zh-CN" lang="en-US" smtClean="0">
                <a:latin typeface="Arial"/>
              </a:rPr>
              <a:t>r</a:t>
            </a:r>
            <a:r>
              <a:rPr altLang="zh-CN" lang="en-US" smtClean="0">
                <a:latin typeface="Arial"/>
              </a:rPr>
              <a:t>istik </a:t>
            </a:r>
            <a:r>
              <a:rPr altLang="zh-CN" lang="en-US" smtClean="0">
                <a:latin typeface="Arial"/>
              </a:rPr>
              <a:t>d</a:t>
            </a:r>
            <a:r>
              <a:rPr altLang="zh-CN" lang="en-US" smtClean="0">
                <a:latin typeface="Arial"/>
              </a:rPr>
              <a:t>a</a:t>
            </a:r>
            <a:r>
              <a:rPr altLang="zh-CN" lang="en-US" smtClean="0">
                <a:latin typeface="Arial"/>
              </a:rPr>
              <a:t>n</a:t>
            </a:r>
            <a:r>
              <a:rPr altLang="zh-CN" lang="en-US" smtClean="0">
                <a:latin typeface="Arial"/>
              </a:rPr>
              <a:t> </a:t>
            </a:r>
            <a:r>
              <a:rPr altLang="zh-CN" lang="en-US" smtClean="0">
                <a:latin typeface="Arial"/>
              </a:rPr>
              <a:t>i</a:t>
            </a:r>
            <a:r>
              <a:rPr altLang="zh-CN" lang="en-US" smtClean="0">
                <a:latin typeface="Arial"/>
              </a:rPr>
              <a:t>s</a:t>
            </a:r>
            <a:r>
              <a:rPr altLang="zh-CN" lang="en-US" smtClean="0">
                <a:latin typeface="Arial"/>
              </a:rPr>
              <a:t>t</a:t>
            </a:r>
            <a:r>
              <a:rPr altLang="zh-CN" lang="en-US" smtClean="0">
                <a:latin typeface="Arial"/>
              </a:rPr>
              <a:t>i</a:t>
            </a:r>
            <a:r>
              <a:rPr altLang="zh-CN" lang="en-US" smtClean="0">
                <a:latin typeface="Arial"/>
              </a:rPr>
              <a:t>l</a:t>
            </a:r>
            <a:r>
              <a:rPr altLang="zh-CN" lang="en-US" smtClean="0">
                <a:latin typeface="Arial"/>
              </a:rPr>
              <a:t>a</a:t>
            </a:r>
            <a:r>
              <a:rPr altLang="zh-CN" lang="en-US" smtClean="0">
                <a:latin typeface="Arial"/>
              </a:rPr>
              <a:t>h</a:t>
            </a:r>
            <a:r>
              <a:rPr altLang="zh-CN" lang="en-US" smtClean="0">
                <a:latin typeface="Arial"/>
              </a:rPr>
              <a:t>-istilah </a:t>
            </a:r>
            <a:endParaRPr altLang="zh-CN" lang="en-US" smtClean="0"/>
          </a:p>
        </p:txBody>
      </p:sp>
      <p:sp>
        <p:nvSpPr>
          <p:cNvPr id="1048654" name=""/>
          <p:cNvSpPr txBox="1"/>
          <p:nvPr/>
        </p:nvSpPr>
        <p:spPr>
          <a:xfrm>
            <a:off x="6314287" y="2163598"/>
            <a:ext cx="4000000" cy="650240"/>
          </a:xfrm>
          <a:prstGeom prst="rect"/>
          <a:ln>
            <a:solidFill>
              <a:srgbClr val="000000"/>
            </a:solidFill>
            <a:prstDash val="sysDash"/>
          </a:ln>
        </p:spPr>
        <p:txBody>
          <a:bodyPr rtlCol="0" wrap="square">
            <a:spAutoFit/>
          </a:bodyPr>
          <a:p>
            <a:pPr>
              <a:lnSpc>
                <a:spcPct val="100000"/>
              </a:lnSpc>
            </a:pPr>
            <a:r>
              <a:rPr b="1" sz="1600" lang="en-US">
                <a:solidFill>
                  <a:srgbClr val="000000"/>
                </a:solidFill>
                <a:latin typeface="Noto Sans Bamum"/>
              </a:rPr>
              <a:t>I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s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t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i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l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a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h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-istilah 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Pemrograman 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Beriorientasi 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Objek </a:t>
            </a:r>
            <a:endParaRPr b="1" sz="1600" lang="in-ID">
              <a:solidFill>
                <a:srgbClr val="000000"/>
              </a:solidFill>
              <a:latin typeface="Noto Sans Bamum"/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6314287" y="3004635"/>
            <a:ext cx="4000000" cy="2504440"/>
          </a:xfrm>
          <a:prstGeom prst="rect"/>
        </p:spPr>
        <p:txBody>
          <a:bodyPr rtlCol="0" wrap="square">
            <a:spAutoFit/>
          </a:bodyPr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• Class</a:t>
            </a:r>
            <a:endParaRPr sz="1200" lang="in-ID">
              <a:solidFill>
                <a:srgbClr val="000000"/>
              </a:solidFill>
              <a:latin typeface="Noto Sans Bamum"/>
            </a:endParaRPr>
          </a:p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Yaitu cetakan dari object</a:t>
            </a:r>
            <a:endParaRPr sz="1200" lang="in-ID">
              <a:solidFill>
                <a:srgbClr val="000000"/>
              </a:solidFill>
              <a:latin typeface="Noto Sans Bamum"/>
            </a:endParaRPr>
          </a:p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• Property</a:t>
            </a:r>
            <a:endParaRPr sz="1200" lang="in-ID">
              <a:solidFill>
                <a:srgbClr val="000000"/>
              </a:solidFill>
              <a:latin typeface="Noto Sans Bamum"/>
            </a:endParaRPr>
          </a:p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• Method</a:t>
            </a:r>
            <a:endParaRPr sz="1200" lang="in-ID">
              <a:solidFill>
                <a:srgbClr val="000000"/>
              </a:solidFill>
              <a:latin typeface="Noto Sans Bamum"/>
            </a:endParaRPr>
          </a:p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Yaitu fungsi yang ada di dalam class</a:t>
            </a:r>
            <a:endParaRPr sz="1200" lang="in-ID">
              <a:solidFill>
                <a:srgbClr val="000000"/>
              </a:solidFill>
              <a:latin typeface="Noto Sans Bamum"/>
            </a:endParaRPr>
          </a:p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• Object</a:t>
            </a:r>
            <a:endParaRPr sz="1200" lang="in-ID">
              <a:solidFill>
                <a:srgbClr val="000000"/>
              </a:solidFill>
              <a:latin typeface="Noto Sans Bamum"/>
            </a:endParaRPr>
          </a:p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Dalam dunia pemrograman objek diartikan sebagai bagian dari sebuah program</a:t>
            </a:r>
            <a:endParaRPr sz="1200" lang="in-ID">
              <a:solidFill>
                <a:srgbClr val="000000"/>
              </a:solidFill>
              <a:latin typeface="Noto Sans Bamum"/>
            </a:endParaRPr>
          </a:p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• Overloading</a:t>
            </a:r>
            <a:endParaRPr sz="1200" lang="in-ID">
              <a:solidFill>
                <a:srgbClr val="000000"/>
              </a:solidFill>
              <a:latin typeface="Noto Sans Bamum"/>
            </a:endParaRPr>
          </a:p>
          <a:p>
            <a:r>
              <a:rPr sz="1400" lang="in-ID">
                <a:solidFill>
                  <a:srgbClr val="000000"/>
                </a:solidFill>
                <a:latin typeface="Noto Sans Bamum"/>
              </a:rPr>
              <a:t>Yaitu pemisalan dalam sebuah class</a:t>
            </a:r>
            <a:endParaRPr sz="2800" lang="in-ID">
              <a:solidFill>
                <a:srgbClr val="000000"/>
              </a:solidFill>
              <a:latin typeface="Noto Sans Bamum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1733889" y="2163596"/>
            <a:ext cx="4000000" cy="650240"/>
          </a:xfrm>
          <a:prstGeom prst="rect"/>
          <a:ln>
            <a:solidFill>
              <a:srgbClr val="000000"/>
            </a:solidFill>
            <a:prstDash val="sysDash"/>
          </a:ln>
        </p:spPr>
        <p:txBody>
          <a:bodyPr rtlCol="0" wrap="square">
            <a:spAutoFit/>
          </a:bodyPr>
          <a:p>
            <a:r>
              <a:rPr b="1" sz="1600" lang="en-US">
                <a:solidFill>
                  <a:srgbClr val="000000"/>
                </a:solidFill>
                <a:latin typeface="Noto Sans Bamum"/>
              </a:rPr>
              <a:t>K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a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r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a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k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teristik 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P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e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m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o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g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raman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 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B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e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r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o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r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ientasi </a:t>
            </a:r>
            <a:r>
              <a:rPr b="1" sz="1600" lang="en-US">
                <a:solidFill>
                  <a:srgbClr val="000000"/>
                </a:solidFill>
                <a:latin typeface="Noto Sans Bamum"/>
              </a:rPr>
              <a:t>Objek </a:t>
            </a:r>
            <a:endParaRPr b="1" sz="1600" lang="in-ID">
              <a:solidFill>
                <a:srgbClr val="000000"/>
              </a:solidFill>
              <a:latin typeface="Noto Sans Bamum"/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733888" y="3004631"/>
            <a:ext cx="3664024" cy="1717039"/>
          </a:xfrm>
          <a:prstGeom prst="rect"/>
        </p:spPr>
        <p:txBody>
          <a:bodyPr rtlCol="0" wrap="square">
            <a:spAutoFit/>
          </a:bodyPr>
          <a:p>
            <a:endParaRPr sz="1400" lang="in-ID">
              <a:solidFill>
                <a:srgbClr val="000000"/>
              </a:solidFill>
            </a:endParaRPr>
          </a:p>
          <a:p>
            <a:r>
              <a:rPr altLang="en-US" sz="1400" lang="in-ID">
                <a:solidFill>
                  <a:srgbClr val="000000"/>
                </a:solidFill>
              </a:rPr>
              <a:t>•</a:t>
            </a:r>
            <a:r>
              <a:rPr altLang="en-US" sz="1400" lang="en-US">
                <a:solidFill>
                  <a:srgbClr val="000000"/>
                </a:solidFill>
              </a:rPr>
              <a:t> </a:t>
            </a:r>
            <a:r>
              <a:rPr sz="1400" lang="en-US">
                <a:solidFill>
                  <a:srgbClr val="000000"/>
                </a:solidFill>
              </a:rPr>
              <a:t>Enkapsulasi (Pembungkusan) : Merupakan pelindung program dan data yang sedang diolah. </a:t>
            </a:r>
            <a:endParaRPr sz="1400" lang="in-ID">
              <a:solidFill>
                <a:srgbClr val="000000"/>
              </a:solidFill>
            </a:endParaRPr>
          </a:p>
          <a:p>
            <a:endParaRPr sz="1400" lang="in-ID">
              <a:solidFill>
                <a:srgbClr val="000000"/>
              </a:solidFill>
            </a:endParaRPr>
          </a:p>
          <a:p>
            <a:r>
              <a:rPr altLang="en-US" sz="1400" lang="in-ID">
                <a:solidFill>
                  <a:srgbClr val="000000"/>
                </a:solidFill>
              </a:rPr>
              <a:t>•</a:t>
            </a:r>
            <a:r>
              <a:rPr altLang="en-US" sz="1400" lang="en-US">
                <a:solidFill>
                  <a:srgbClr val="000000"/>
                </a:solidFill>
              </a:rPr>
              <a:t> </a:t>
            </a:r>
            <a:r>
              <a:rPr sz="1400" lang="en-US">
                <a:solidFill>
                  <a:srgbClr val="000000"/>
                </a:solidFill>
              </a:rPr>
              <a:t>Inheritansi : Yaitu objek-objek yang ada disekitar kita adalah objek-objek yang saling terhubung secara hirarki.</a:t>
            </a:r>
            <a:endParaRPr sz="1400" lang="in-ID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89"/>
  <p:tag name="KSO_WM_TEMPLATE_THUMBS_INDEX" val="1、4、7、8、9、10、11、12、13、14、15"/>
  <p:tag name="KSO_WM_TEMPLATE_MASTER_THUMB_INDEX" val="18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89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89"/>
  <p:tag name="KSO_WM_TEMPLATE_THUMBS_INDEX" val="1、4、7、8、9、10、11、12、13、14、15"/>
  <p:tag name="KSO_WM_TEMPLATE_MASTER_THUMB_INDEX" val="18"/>
</p:tagLst>
</file>

<file path=ppt/tags/tag24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9_1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PRESET_TEXT" val="FRESH _x000B_WORK SUMMARY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68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9"/>
  <p:tag name="KSO_WM_SLIDE_LAYOUT" val="a_b"/>
  <p:tag name="KSO_WM_SLIDE_LAYOUT_CNT" val="1_1"/>
  <p:tag name="KSO_WM_TEMPLATE_THUMBS_INDEX" val="1、4、7、8、9、10、11、12、13、14、15"/>
  <p:tag name="KSO_WM_TEMPLATE_MASTER_THUMB_INDEX" val="1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10*d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VALUE" val="1412*1798"/>
  <p:tag name="KSO_WM_UNIT_TYPE" val="d"/>
  <p:tag name="KSO_WM_UNIT_INDEX" val="1"/>
  <p:tag name="KSO_WM_UNIT_SUPPORT_UNIT_TYPE" val="[&quot;all&quot;]"/>
</p:tagLst>
</file>

<file path=ppt/tags/tag252.xml><?xml version="1.0" encoding="utf-8"?>
<p:tagLst xmlns:p="http://schemas.openxmlformats.org/presentationml/2006/main">
  <p:tag name="KSO_WM_SLIDE_ID" val="custom20202689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689"/>
  <p:tag name="KSO_WM_SLIDE_LAYOUT" val="a_d_f"/>
  <p:tag name="KSO_WM_SLIDE_LAYOUT_CNT" val="1_1_1"/>
  <p:tag name="KSO_WM_TEMPLATE_MASTER_TYPE" val="1"/>
  <p:tag name="KSO_WM_TEMPLATE_COLOR_TYPE" val="1"/>
</p:tagLst>
</file>

<file path=ppt/tags/tag253.xml><?xml version="1.0" encoding="utf-8"?>
<p:tagLst xmlns:p="http://schemas.openxmlformats.org/presentationml/2006/main">
  <p:tag name="KSO_WM_SLIDE_ID" val="custom20202689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89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54.xml><?xml version="1.0" encoding="utf-8"?>
<p:tagLst xmlns:p="http://schemas.openxmlformats.org/presentationml/2006/main">
  <p:tag name="KSO_WM_SLIDE_ID" val="custom20202689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89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3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1"/>
  <p:tag name="KSO_WM_UNIT_PRESET_TEXT" val="CONTENTS"/>
  <p:tag name="KSO_WM_UNIT_NOCLEAR" val="0"/>
  <p:tag name="KSO_WM_UNIT_VALUE" val="2"/>
  <p:tag name="KSO_WM_DIAGRAM_GROUP_CODE" val="l1-1"/>
  <p:tag name="KSO_WM_UNIT_TYPE" val="a"/>
  <p:tag name="KSO_WM_UNIT_INDEX" val="1"/>
</p:tagLst>
</file>

<file path=ppt/tags/tag256.xml><?xml version="1.0" encoding="utf-8"?>
<p:tagLst xmlns:p="http://schemas.openxmlformats.org/presentationml/2006/main">
  <p:tag name="KSO_WM_SLIDE_ID" val="custom20202689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689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4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4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1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2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2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3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3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5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5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2"/>
</p:tagLst>
</file>

<file path=ppt/tags/tag267.xml><?xml version="1.0" encoding="utf-8"?>
<p:tagLst xmlns:p="http://schemas.openxmlformats.org/presentationml/2006/main">
  <p:tag name="KSO_WM_SLIDE_ID" val="custom20202689_5"/>
  <p:tag name="KSO_WM_TEMPLATE_SUBCATEGORY" val="0"/>
  <p:tag name="KSO_WM_TEMPLATE_MASTER_TYPE" val="1"/>
  <p:tag name="KSO_WM_TEMPLATE_COLOR_TYPE" val="1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02689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4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4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1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1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2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2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3_1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5*l_h_i*1_3_2"/>
  <p:tag name="KSO_WM_TEMPLATE_CATEGORY" val="custom"/>
  <p:tag name="KSO_WM_TEMPLATE_INDEX" val="2020268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</p:tagLst>
</file>

<file path=ppt/tags/tag276.xml><?xml version="1.0" encoding="utf-8"?>
<p:tagLst xmlns:p="http://schemas.openxmlformats.org/presentationml/2006/main">
  <p:tag name="KSO_WM_SLIDE_ID" val="custom20202689_5"/>
  <p:tag name="KSO_WM_TEMPLATE_SUBCATEGORY" val="0"/>
  <p:tag name="KSO_WM_TEMPLATE_MASTER_TYPE" val="1"/>
  <p:tag name="KSO_WM_TEMPLATE_COLOR_TYPE" val="1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02689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7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3"/>
  <p:tag name="KSO_WM_UNIT_TYPE" val="a"/>
  <p:tag name="KSO_WM_UNIT_INDEX" val="1"/>
  <p:tag name="KSO_WM_UNIT_PRESET_TEXT" val="Click here to add to the title"/>
</p:tagLst>
</file>

<file path=ppt/tags/tag278.xml><?xml version="1.0" encoding="utf-8"?>
<p:tagLst xmlns:p="http://schemas.openxmlformats.org/presentationml/2006/main">
  <p:tag name="KSO_WM_SLIDE_ID" val="custom20202689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89"/>
  <p:tag name="KSO_WM_SLIDE_TYPE" val="sectionTitle"/>
  <p:tag name="KSO_WM_SLIDE_SUBTYPE" val="pureTxt"/>
  <p:tag name="KSO_WM_SLIDE_LAYOUT" val="a_b_e"/>
  <p:tag name="KSO_WM_SLIDE_LAYOUT_CNT" val="1_1_1"/>
</p:tagLst>
</file>

<file path=ppt/tags/tag279.xml><?xml version="1.0" encoding="utf-8"?>
<p:tagLst xmlns:p="http://schemas.openxmlformats.org/presentationml/2006/main">
  <p:tag name="KSO_WM_SLIDE_ID" val="custom20202689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89"/>
  <p:tag name="KSO_WM_SLIDE_LAYOUT" val="a_f"/>
  <p:tag name="KSO_WM_SLIDE_LAYOUT_CNT" val="1_1"/>
  <p:tag name="KSO_WM_TEMPLATE_MASTER_TYPE" val="1"/>
  <p:tag name="KSO_WM_TEMPLATE_COLOR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9_15*a*1"/>
  <p:tag name="KSO_WM_TEMPLATE_CATEGORY" val="custom"/>
  <p:tag name="KSO_WM_TEMPLATE_INDEX" val="20202689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ags/tag281.xml><?xml version="1.0" encoding="utf-8"?>
<p:tagLst xmlns:p="http://schemas.openxmlformats.org/presentationml/2006/main">
  <p:tag name="KSO_WM_SLIDE_ID" val="custom20202689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89"/>
  <p:tag name="KSO_WM_SLIDE_TYPE" val="endPage"/>
  <p:tag name="KSO_WM_SLIDE_SUBTYPE" val="pureTxt"/>
  <p:tag name="KSO_WM_SLIDE_LAYOUT" val="a_b"/>
  <p:tag name="KSO_WM_SLIDE_LAYOUT_CNT" val="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77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自定义 97">
      <a:dk1>
        <a:sysClr lastClr="000000" val="windowText"/>
      </a:dk1>
      <a:lt1>
        <a:sysClr lastClr="FFFFFF" val="window"/>
      </a:lt1>
      <a:dk2>
        <a:srgbClr val="EDF3F8"/>
      </a:dk2>
      <a:lt2>
        <a:srgbClr val="FFFFFF"/>
      </a:lt2>
      <a:accent1>
        <a:srgbClr val="5DBBBF"/>
      </a:accent1>
      <a:accent2>
        <a:srgbClr val="7BC2B0"/>
      </a:accent2>
      <a:accent3>
        <a:srgbClr val="98C8A1"/>
      </a:accent3>
      <a:accent4>
        <a:srgbClr val="B6CF91"/>
      </a:accent4>
      <a:accent5>
        <a:srgbClr val="D3D582"/>
      </a:accent5>
      <a:accent6>
        <a:srgbClr val="F1DC7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自定义 97">
      <a:dk1>
        <a:sysClr lastClr="000000" val="windowText"/>
      </a:dk1>
      <a:lt1>
        <a:sysClr lastClr="FFFFFF" val="window"/>
      </a:lt1>
      <a:dk2>
        <a:srgbClr val="EDF3F8"/>
      </a:dk2>
      <a:lt2>
        <a:srgbClr val="FFFFFF"/>
      </a:lt2>
      <a:accent1>
        <a:srgbClr val="5DBBBF"/>
      </a:accent1>
      <a:accent2>
        <a:srgbClr val="7BC2B0"/>
      </a:accent2>
      <a:accent3>
        <a:srgbClr val="98C8A1"/>
      </a:accent3>
      <a:accent4>
        <a:srgbClr val="B6CF91"/>
      </a:accent4>
      <a:accent5>
        <a:srgbClr val="D3D582"/>
      </a:accent5>
      <a:accent6>
        <a:srgbClr val="F1DC7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5A</dc:creator>
  <cp:lastModifiedBy>s_qianhanru</cp:lastModifiedBy>
  <dcterms:created xsi:type="dcterms:W3CDTF">2019-08-31T22:41:00Z</dcterms:created>
  <dcterms:modified xsi:type="dcterms:W3CDTF">2023-08-01T11:24:29Z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  <property fmtid="{D5CDD505-2E9C-101B-9397-08002B2CF9AE}" pid="3" name="ICV">
    <vt:lpwstr>d8f123870d4d497ebfac680f5e491e30</vt:lpwstr>
  </property>
</Properties>
</file>