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4"/>
  </p:notesMasterIdLst>
  <p:sldIdLst>
    <p:sldId id="256" r:id="rId2"/>
    <p:sldId id="265" r:id="rId3"/>
    <p:sldId id="271" r:id="rId4"/>
    <p:sldId id="270" r:id="rId5"/>
    <p:sldId id="272" r:id="rId6"/>
    <p:sldId id="278" r:id="rId7"/>
    <p:sldId id="277" r:id="rId8"/>
    <p:sldId id="273" r:id="rId9"/>
    <p:sldId id="275" r:id="rId10"/>
    <p:sldId id="274" r:id="rId11"/>
    <p:sldId id="276" r:id="rId12"/>
    <p:sldId id="284" r:id="rId13"/>
    <p:sldId id="269" r:id="rId14"/>
    <p:sldId id="279" r:id="rId15"/>
    <p:sldId id="280" r:id="rId16"/>
    <p:sldId id="282" r:id="rId17"/>
    <p:sldId id="283" r:id="rId18"/>
    <p:sldId id="268" r:id="rId19"/>
    <p:sldId id="258" r:id="rId20"/>
    <p:sldId id="266" r:id="rId21"/>
    <p:sldId id="286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4" Type="http://schemas.openxmlformats.org/officeDocument/2006/relationships/slide" Target="../slides/slide6.xml"/><Relationship Id="rId5" Type="http://schemas.openxmlformats.org/officeDocument/2006/relationships/slide" Target="../slides/slide7.xml"/><Relationship Id="rId6" Type="http://schemas.openxmlformats.org/officeDocument/2006/relationships/slide" Target="../slides/slide8.xml"/><Relationship Id="rId7" Type="http://schemas.openxmlformats.org/officeDocument/2006/relationships/slide" Target="../slides/slide9.xml"/><Relationship Id="rId8" Type="http://schemas.openxmlformats.org/officeDocument/2006/relationships/slide" Target="../slides/slide10.xml"/><Relationship Id="rId9" Type="http://schemas.openxmlformats.org/officeDocument/2006/relationships/slide" Target="../slides/slide11.xml"/><Relationship Id="rId1" Type="http://schemas.openxmlformats.org/officeDocument/2006/relationships/slide" Target="../slides/slide4.xml"/><Relationship Id="rId2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B6CA3D-5BF3-4FA7-8680-DB8FA9E71AC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A4D43A3-3C9F-40EF-86FF-5970201045E8}">
      <dgm:prSet phldrT="[Testo]"/>
      <dgm:spPr/>
      <dgm:t>
        <a:bodyPr/>
        <a:lstStyle/>
        <a:p>
          <a:r>
            <a:rPr lang="en-US" dirty="0"/>
            <a:t>Define a </a:t>
          </a:r>
          <a:r>
            <a:rPr lang="en-US" dirty="0" smtClean="0"/>
            <a:t>Meeting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179589F-69F1-4546-80ED-503126A76D6B}" type="parTrans" cxnId="{D0D62BCB-D40E-469A-A85C-D2FA8CCCF96B}">
      <dgm:prSet/>
      <dgm:spPr/>
      <dgm:t>
        <a:bodyPr/>
        <a:lstStyle/>
        <a:p>
          <a:endParaRPr lang="it-IT"/>
        </a:p>
      </dgm:t>
    </dgm:pt>
    <dgm:pt modelId="{7CDE6B7B-647B-4391-B9FF-36F481505F87}" type="sibTrans" cxnId="{D0D62BCB-D40E-469A-A85C-D2FA8CCCF96B}">
      <dgm:prSet/>
      <dgm:spPr/>
      <dgm:t>
        <a:bodyPr/>
        <a:lstStyle/>
        <a:p>
          <a:endParaRPr lang="it-IT"/>
        </a:p>
      </dgm:t>
    </dgm:pt>
    <dgm:pt modelId="{0038DE44-8866-4A6A-AF72-7C337FC834CA}">
      <dgm:prSet phldrT="[Testo]"/>
      <dgm:spPr/>
      <dgm:t>
        <a:bodyPr/>
        <a:lstStyle/>
        <a:p>
          <a:r>
            <a:rPr lang="en-US" dirty="0"/>
            <a:t>Choose the mean of transport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91EC1587-7E20-446C-A7AA-659B65557123}" type="parTrans" cxnId="{26F0AF9F-981C-4C80-9275-E6B1A20E0E94}">
      <dgm:prSet/>
      <dgm:spPr/>
      <dgm:t>
        <a:bodyPr/>
        <a:lstStyle/>
        <a:p>
          <a:endParaRPr lang="it-IT"/>
        </a:p>
      </dgm:t>
    </dgm:pt>
    <dgm:pt modelId="{1579131F-16EB-42E5-BF98-695847A16411}" type="sibTrans" cxnId="{26F0AF9F-981C-4C80-9275-E6B1A20E0E94}">
      <dgm:prSet/>
      <dgm:spPr/>
      <dgm:t>
        <a:bodyPr/>
        <a:lstStyle/>
        <a:p>
          <a:endParaRPr lang="it-IT"/>
        </a:p>
      </dgm:t>
    </dgm:pt>
    <dgm:pt modelId="{98D33627-BD28-4018-ACE4-6CD66064B365}">
      <dgm:prSet phldrT="[Testo]"/>
      <dgm:spPr/>
      <dgm:t>
        <a:bodyPr/>
        <a:lstStyle/>
        <a:p>
          <a:r>
            <a:rPr lang="en-US" dirty="0"/>
            <a:t>Define a break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7021849A-E35F-4618-B184-09B8C71D33CE}" type="parTrans" cxnId="{5437FA69-5AAF-467F-94EC-DD2720A15EAA}">
      <dgm:prSet/>
      <dgm:spPr/>
      <dgm:t>
        <a:bodyPr/>
        <a:lstStyle/>
        <a:p>
          <a:endParaRPr lang="it-IT"/>
        </a:p>
      </dgm:t>
    </dgm:pt>
    <dgm:pt modelId="{FA9835D2-567B-4BE7-9335-5AF8F9726412}" type="sibTrans" cxnId="{5437FA69-5AAF-467F-94EC-DD2720A15EAA}">
      <dgm:prSet/>
      <dgm:spPr/>
      <dgm:t>
        <a:bodyPr/>
        <a:lstStyle/>
        <a:p>
          <a:endParaRPr lang="it-IT"/>
        </a:p>
      </dgm:t>
    </dgm:pt>
    <dgm:pt modelId="{87D5D8A0-2E52-45FF-ABB6-76CCBBDBAFD8}">
      <dgm:prSet phldrT="[Testo]"/>
      <dgm:spPr/>
      <dgm:t>
        <a:bodyPr/>
        <a:lstStyle/>
        <a:p>
          <a:r>
            <a:rPr lang="en-US" dirty="0"/>
            <a:t>Notify the user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69BF07E5-1FD0-4467-8EAC-8BF7A4299EAA}" type="parTrans" cxnId="{93145CD3-CBC5-44E2-94FF-5EA89C940949}">
      <dgm:prSet/>
      <dgm:spPr/>
      <dgm:t>
        <a:bodyPr/>
        <a:lstStyle/>
        <a:p>
          <a:endParaRPr lang="it-IT"/>
        </a:p>
      </dgm:t>
    </dgm:pt>
    <dgm:pt modelId="{4448F97C-FFE0-4377-AD5F-D0F132A9C46A}" type="sibTrans" cxnId="{93145CD3-CBC5-44E2-94FF-5EA89C940949}">
      <dgm:prSet/>
      <dgm:spPr/>
      <dgm:t>
        <a:bodyPr/>
        <a:lstStyle/>
        <a:p>
          <a:endParaRPr lang="it-IT"/>
        </a:p>
      </dgm:t>
    </dgm:pt>
    <dgm:pt modelId="{DE9FD476-7C12-4895-BCCF-FBD5BBB3101D}">
      <dgm:prSet phldrT="[Testo]"/>
      <dgm:spPr/>
      <dgm:t>
        <a:bodyPr/>
        <a:lstStyle/>
        <a:p>
          <a:r>
            <a:rPr lang="en-US" dirty="0"/>
            <a:t>Adapt to path changes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350B2BD-5057-4AB3-AD9D-4DF13B6E18F5}" type="parTrans" cxnId="{48B10F28-40BD-4E2C-86DC-0FAA3B5D0749}">
      <dgm:prSet/>
      <dgm:spPr/>
      <dgm:t>
        <a:bodyPr/>
        <a:lstStyle/>
        <a:p>
          <a:endParaRPr lang="it-IT"/>
        </a:p>
      </dgm:t>
    </dgm:pt>
    <dgm:pt modelId="{A4B71ABF-4CC4-4BDF-9414-DA6F1D6E368B}" type="sibTrans" cxnId="{48B10F28-40BD-4E2C-86DC-0FAA3B5D0749}">
      <dgm:prSet/>
      <dgm:spPr/>
      <dgm:t>
        <a:bodyPr/>
        <a:lstStyle/>
        <a:p>
          <a:endParaRPr lang="it-IT"/>
        </a:p>
      </dgm:t>
    </dgm:pt>
    <dgm:pt modelId="{18E26E06-5F83-400A-8972-370B7C772D44}">
      <dgm:prSet/>
      <dgm:spPr/>
      <dgm:t>
        <a:bodyPr/>
        <a:lstStyle/>
        <a:p>
          <a:r>
            <a:rPr lang="en-US" dirty="0" smtClean="0"/>
            <a:t>Optimizable </a:t>
          </a:r>
          <a:r>
            <a:rPr lang="en-US" dirty="0"/>
            <a:t>and suitable solutions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5783D30A-8754-4E99-8BB5-0792157A95BC}" type="parTrans" cxnId="{23B3E105-403E-4C99-8140-646B2167C19D}">
      <dgm:prSet/>
      <dgm:spPr/>
      <dgm:t>
        <a:bodyPr/>
        <a:lstStyle/>
        <a:p>
          <a:endParaRPr lang="it-IT"/>
        </a:p>
      </dgm:t>
    </dgm:pt>
    <dgm:pt modelId="{0A428FCC-5D1A-4F60-A839-7A0B3D01A23B}" type="sibTrans" cxnId="{23B3E105-403E-4C99-8140-646B2167C19D}">
      <dgm:prSet/>
      <dgm:spPr/>
      <dgm:t>
        <a:bodyPr/>
        <a:lstStyle/>
        <a:p>
          <a:endParaRPr lang="it-IT"/>
        </a:p>
      </dgm:t>
    </dgm:pt>
    <dgm:pt modelId="{EF1D0F0F-D646-459E-81BD-394B7A48EB08}">
      <dgm:prSet/>
      <dgm:spPr/>
      <dgm:t>
        <a:bodyPr/>
        <a:lstStyle/>
        <a:p>
          <a:r>
            <a:rPr lang="en-US" dirty="0"/>
            <a:t>Reserve a seat 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08DF30B5-E4DA-4BB4-86CD-3C964C22DDA1}" type="parTrans" cxnId="{A0F153D5-436F-45C8-B0CF-531471E77193}">
      <dgm:prSet/>
      <dgm:spPr/>
      <dgm:t>
        <a:bodyPr/>
        <a:lstStyle/>
        <a:p>
          <a:endParaRPr lang="it-IT"/>
        </a:p>
      </dgm:t>
    </dgm:pt>
    <dgm:pt modelId="{553680F3-A743-4C84-A8CE-D4C428219190}" type="sibTrans" cxnId="{A0F153D5-436F-45C8-B0CF-531471E77193}">
      <dgm:prSet/>
      <dgm:spPr/>
      <dgm:t>
        <a:bodyPr/>
        <a:lstStyle/>
        <a:p>
          <a:endParaRPr lang="it-IT"/>
        </a:p>
      </dgm:t>
    </dgm:pt>
    <dgm:pt modelId="{4362EA30-94BC-4F56-BCBA-6E2BF575FA3F}">
      <dgm:prSet/>
      <dgm:spPr/>
      <dgm:t>
        <a:bodyPr/>
        <a:lstStyle/>
        <a:p>
          <a:r>
            <a:rPr lang="en-US"/>
            <a:t>Find the nearest vehicle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sldjump"/>
          </dgm14:cNvPr>
        </a:ext>
      </dgm:extLst>
    </dgm:pt>
    <dgm:pt modelId="{D2BE0B07-B256-435B-BC01-2306FA52A57E}" type="parTrans" cxnId="{C6A7E989-BB2D-40BC-91C7-D4ED8B2FEF98}">
      <dgm:prSet/>
      <dgm:spPr/>
      <dgm:t>
        <a:bodyPr/>
        <a:lstStyle/>
        <a:p>
          <a:endParaRPr lang="it-IT"/>
        </a:p>
      </dgm:t>
    </dgm:pt>
    <dgm:pt modelId="{BC3F5F1B-81A2-45B9-A27B-1990AE219135}" type="sibTrans" cxnId="{C6A7E989-BB2D-40BC-91C7-D4ED8B2FEF98}">
      <dgm:prSet/>
      <dgm:spPr/>
      <dgm:t>
        <a:bodyPr/>
        <a:lstStyle/>
        <a:p>
          <a:endParaRPr lang="it-IT"/>
        </a:p>
      </dgm:t>
    </dgm:pt>
    <dgm:pt modelId="{DAEC7A5A-8216-49BC-80D1-9183778E7B45}">
      <dgm:prSet/>
      <dgm:spPr/>
      <dgm:t>
        <a:bodyPr/>
        <a:lstStyle/>
        <a:p>
          <a:r>
            <a:rPr lang="en-US" dirty="0"/>
            <a:t>Take care of your planet</a:t>
          </a:r>
          <a:endParaRPr lang="it-IT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9" action="ppaction://hlinksldjump"/>
          </dgm14:cNvPr>
        </a:ext>
      </dgm:extLst>
    </dgm:pt>
    <dgm:pt modelId="{A42F7456-D46E-49B1-AE76-4F68DBA6EC22}" type="parTrans" cxnId="{65137F26-D65E-4A67-B57E-DBF10E99DC4F}">
      <dgm:prSet/>
      <dgm:spPr/>
      <dgm:t>
        <a:bodyPr/>
        <a:lstStyle/>
        <a:p>
          <a:endParaRPr lang="it-IT"/>
        </a:p>
      </dgm:t>
    </dgm:pt>
    <dgm:pt modelId="{CC5BB1D8-C5E6-4139-B4D0-6CCEFD8BA732}" type="sibTrans" cxnId="{65137F26-D65E-4A67-B57E-DBF10E99DC4F}">
      <dgm:prSet/>
      <dgm:spPr/>
      <dgm:t>
        <a:bodyPr/>
        <a:lstStyle/>
        <a:p>
          <a:endParaRPr lang="it-IT"/>
        </a:p>
      </dgm:t>
    </dgm:pt>
    <dgm:pt modelId="{C15C779F-5110-494A-B0E0-D1A2C08BCE97}" type="pres">
      <dgm:prSet presAssocID="{2BB6CA3D-5BF3-4FA7-8680-DB8FA9E71AC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5A7CD24-3295-4E92-A3A6-16BECC4F6106}" type="pres">
      <dgm:prSet presAssocID="{CA4D43A3-3C9F-40EF-86FF-5970201045E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BD2AA00-C26F-42B4-82B1-E243BAE7D5F1}" type="pres">
      <dgm:prSet presAssocID="{7CDE6B7B-647B-4391-B9FF-36F481505F87}" presName="sibTrans" presStyleCnt="0"/>
      <dgm:spPr/>
      <dgm:t>
        <a:bodyPr/>
        <a:lstStyle/>
        <a:p>
          <a:endParaRPr lang="ru-RU"/>
        </a:p>
      </dgm:t>
    </dgm:pt>
    <dgm:pt modelId="{5C52A73E-C321-4932-BF11-64F02A772B9C}" type="pres">
      <dgm:prSet presAssocID="{0038DE44-8866-4A6A-AF72-7C337FC834C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6DC167-1905-4ED1-A4CF-DC3B6588A391}" type="pres">
      <dgm:prSet presAssocID="{1579131F-16EB-42E5-BF98-695847A16411}" presName="sibTrans" presStyleCnt="0"/>
      <dgm:spPr/>
      <dgm:t>
        <a:bodyPr/>
        <a:lstStyle/>
        <a:p>
          <a:endParaRPr lang="ru-RU"/>
        </a:p>
      </dgm:t>
    </dgm:pt>
    <dgm:pt modelId="{C209BB1F-0CE7-402F-A3D8-068D350D1610}" type="pres">
      <dgm:prSet presAssocID="{98D33627-BD28-4018-ACE4-6CD66064B365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58D050-ECDB-4536-9310-2301B43329D7}" type="pres">
      <dgm:prSet presAssocID="{FA9835D2-567B-4BE7-9335-5AF8F9726412}" presName="sibTrans" presStyleCnt="0"/>
      <dgm:spPr/>
      <dgm:t>
        <a:bodyPr/>
        <a:lstStyle/>
        <a:p>
          <a:endParaRPr lang="ru-RU"/>
        </a:p>
      </dgm:t>
    </dgm:pt>
    <dgm:pt modelId="{1410AF85-56E5-4603-9110-EE84B4B1A160}" type="pres">
      <dgm:prSet presAssocID="{87D5D8A0-2E52-45FF-ABB6-76CCBBDBAFD8}" presName="node" presStyleLbl="node1" presStyleIdx="3" presStyleCnt="9" custLinFactNeighborY="184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C3E179-DF77-4FF5-9CC9-FB789DE20B13}" type="pres">
      <dgm:prSet presAssocID="{4448F97C-FFE0-4377-AD5F-D0F132A9C46A}" presName="sibTrans" presStyleCnt="0"/>
      <dgm:spPr/>
      <dgm:t>
        <a:bodyPr/>
        <a:lstStyle/>
        <a:p>
          <a:endParaRPr lang="ru-RU"/>
        </a:p>
      </dgm:t>
    </dgm:pt>
    <dgm:pt modelId="{76C40273-A67B-492E-A965-237249D3673C}" type="pres">
      <dgm:prSet presAssocID="{DE9FD476-7C12-4895-BCCF-FBD5BBB3101D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8B8EC-92A4-420F-8225-ACC1FE736263}" type="pres">
      <dgm:prSet presAssocID="{A4B71ABF-4CC4-4BDF-9414-DA6F1D6E368B}" presName="sibTrans" presStyleCnt="0"/>
      <dgm:spPr/>
      <dgm:t>
        <a:bodyPr/>
        <a:lstStyle/>
        <a:p>
          <a:endParaRPr lang="ru-RU"/>
        </a:p>
      </dgm:t>
    </dgm:pt>
    <dgm:pt modelId="{45C5ADD0-C53B-42F9-A2D6-8FF1E4B10C11}" type="pres">
      <dgm:prSet presAssocID="{18E26E06-5F83-400A-8972-370B7C772D44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93928-8806-4567-BAE5-485B7F482B67}" type="pres">
      <dgm:prSet presAssocID="{0A428FCC-5D1A-4F60-A839-7A0B3D01A23B}" presName="sibTrans" presStyleCnt="0"/>
      <dgm:spPr/>
      <dgm:t>
        <a:bodyPr/>
        <a:lstStyle/>
        <a:p>
          <a:endParaRPr lang="ru-RU"/>
        </a:p>
      </dgm:t>
    </dgm:pt>
    <dgm:pt modelId="{8AC62E45-91D6-4E56-A7BA-FF631B21350D}" type="pres">
      <dgm:prSet presAssocID="{EF1D0F0F-D646-459E-81BD-394B7A48EB08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4455CA-3D48-4FA8-B59F-901AF69742A7}" type="pres">
      <dgm:prSet presAssocID="{553680F3-A743-4C84-A8CE-D4C428219190}" presName="sibTrans" presStyleCnt="0"/>
      <dgm:spPr/>
      <dgm:t>
        <a:bodyPr/>
        <a:lstStyle/>
        <a:p>
          <a:endParaRPr lang="ru-RU"/>
        </a:p>
      </dgm:t>
    </dgm:pt>
    <dgm:pt modelId="{C67CE77D-D19E-4CE3-A803-00DFCAFDDA66}" type="pres">
      <dgm:prSet presAssocID="{4362EA30-94BC-4F56-BCBA-6E2BF575FA3F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9B651C7-F7D2-4406-9037-2B4E2EE75AAD}" type="pres">
      <dgm:prSet presAssocID="{BC3F5F1B-81A2-45B9-A27B-1990AE219135}" presName="sibTrans" presStyleCnt="0"/>
      <dgm:spPr/>
      <dgm:t>
        <a:bodyPr/>
        <a:lstStyle/>
        <a:p>
          <a:endParaRPr lang="ru-RU"/>
        </a:p>
      </dgm:t>
    </dgm:pt>
    <dgm:pt modelId="{E9FDAA01-D7DF-43F9-A9E4-E1EA34289D14}" type="pres">
      <dgm:prSet presAssocID="{DAEC7A5A-8216-49BC-80D1-9183778E7B4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262BE51-1829-4A4B-A752-A8E7597ACA94}" type="presOf" srcId="{CA4D43A3-3C9F-40EF-86FF-5970201045E8}" destId="{A5A7CD24-3295-4E92-A3A6-16BECC4F6106}" srcOrd="0" destOrd="0" presId="urn:microsoft.com/office/officeart/2005/8/layout/default"/>
    <dgm:cxn modelId="{C6A7E989-BB2D-40BC-91C7-D4ED8B2FEF98}" srcId="{2BB6CA3D-5BF3-4FA7-8680-DB8FA9E71AC8}" destId="{4362EA30-94BC-4F56-BCBA-6E2BF575FA3F}" srcOrd="7" destOrd="0" parTransId="{D2BE0B07-B256-435B-BC01-2306FA52A57E}" sibTransId="{BC3F5F1B-81A2-45B9-A27B-1990AE219135}"/>
    <dgm:cxn modelId="{0EF0B8A7-0833-4BFB-A549-B6C09F6873C4}" type="presOf" srcId="{DE9FD476-7C12-4895-BCCF-FBD5BBB3101D}" destId="{76C40273-A67B-492E-A965-237249D3673C}" srcOrd="0" destOrd="0" presId="urn:microsoft.com/office/officeart/2005/8/layout/default"/>
    <dgm:cxn modelId="{93145CD3-CBC5-44E2-94FF-5EA89C940949}" srcId="{2BB6CA3D-5BF3-4FA7-8680-DB8FA9E71AC8}" destId="{87D5D8A0-2E52-45FF-ABB6-76CCBBDBAFD8}" srcOrd="3" destOrd="0" parTransId="{69BF07E5-1FD0-4467-8EAC-8BF7A4299EAA}" sibTransId="{4448F97C-FFE0-4377-AD5F-D0F132A9C46A}"/>
    <dgm:cxn modelId="{48B10F28-40BD-4E2C-86DC-0FAA3B5D0749}" srcId="{2BB6CA3D-5BF3-4FA7-8680-DB8FA9E71AC8}" destId="{DE9FD476-7C12-4895-BCCF-FBD5BBB3101D}" srcOrd="4" destOrd="0" parTransId="{B350B2BD-5057-4AB3-AD9D-4DF13B6E18F5}" sibTransId="{A4B71ABF-4CC4-4BDF-9414-DA6F1D6E368B}"/>
    <dgm:cxn modelId="{5437FA69-5AAF-467F-94EC-DD2720A15EAA}" srcId="{2BB6CA3D-5BF3-4FA7-8680-DB8FA9E71AC8}" destId="{98D33627-BD28-4018-ACE4-6CD66064B365}" srcOrd="2" destOrd="0" parTransId="{7021849A-E35F-4618-B184-09B8C71D33CE}" sibTransId="{FA9835D2-567B-4BE7-9335-5AF8F9726412}"/>
    <dgm:cxn modelId="{2B588260-3F24-442E-8367-25C02F54D743}" type="presOf" srcId="{2BB6CA3D-5BF3-4FA7-8680-DB8FA9E71AC8}" destId="{C15C779F-5110-494A-B0E0-D1A2C08BCE97}" srcOrd="0" destOrd="0" presId="urn:microsoft.com/office/officeart/2005/8/layout/default"/>
    <dgm:cxn modelId="{879D42D6-5587-48AE-BA6D-6919B124D63C}" type="presOf" srcId="{0038DE44-8866-4A6A-AF72-7C337FC834CA}" destId="{5C52A73E-C321-4932-BF11-64F02A772B9C}" srcOrd="0" destOrd="0" presId="urn:microsoft.com/office/officeart/2005/8/layout/default"/>
    <dgm:cxn modelId="{4838788E-40F4-4C73-80C3-571CF0C23780}" type="presOf" srcId="{EF1D0F0F-D646-459E-81BD-394B7A48EB08}" destId="{8AC62E45-91D6-4E56-A7BA-FF631B21350D}" srcOrd="0" destOrd="0" presId="urn:microsoft.com/office/officeart/2005/8/layout/default"/>
    <dgm:cxn modelId="{DE40AEAE-DB3D-4A62-8935-3CA006D4A8C6}" type="presOf" srcId="{18E26E06-5F83-400A-8972-370B7C772D44}" destId="{45C5ADD0-C53B-42F9-A2D6-8FF1E4B10C11}" srcOrd="0" destOrd="0" presId="urn:microsoft.com/office/officeart/2005/8/layout/default"/>
    <dgm:cxn modelId="{A0F153D5-436F-45C8-B0CF-531471E77193}" srcId="{2BB6CA3D-5BF3-4FA7-8680-DB8FA9E71AC8}" destId="{EF1D0F0F-D646-459E-81BD-394B7A48EB08}" srcOrd="6" destOrd="0" parTransId="{08DF30B5-E4DA-4BB4-86CD-3C964C22DDA1}" sibTransId="{553680F3-A743-4C84-A8CE-D4C428219190}"/>
    <dgm:cxn modelId="{23B3E105-403E-4C99-8140-646B2167C19D}" srcId="{2BB6CA3D-5BF3-4FA7-8680-DB8FA9E71AC8}" destId="{18E26E06-5F83-400A-8972-370B7C772D44}" srcOrd="5" destOrd="0" parTransId="{5783D30A-8754-4E99-8BB5-0792157A95BC}" sibTransId="{0A428FCC-5D1A-4F60-A839-7A0B3D01A23B}"/>
    <dgm:cxn modelId="{26F0AF9F-981C-4C80-9275-E6B1A20E0E94}" srcId="{2BB6CA3D-5BF3-4FA7-8680-DB8FA9E71AC8}" destId="{0038DE44-8866-4A6A-AF72-7C337FC834CA}" srcOrd="1" destOrd="0" parTransId="{91EC1587-7E20-446C-A7AA-659B65557123}" sibTransId="{1579131F-16EB-42E5-BF98-695847A16411}"/>
    <dgm:cxn modelId="{95A01BD5-DF85-42E3-86B4-47C569C27EB6}" type="presOf" srcId="{4362EA30-94BC-4F56-BCBA-6E2BF575FA3F}" destId="{C67CE77D-D19E-4CE3-A803-00DFCAFDDA66}" srcOrd="0" destOrd="0" presId="urn:microsoft.com/office/officeart/2005/8/layout/default"/>
    <dgm:cxn modelId="{FBCE2487-4546-4655-A87B-DB32F0B6DD8B}" type="presOf" srcId="{DAEC7A5A-8216-49BC-80D1-9183778E7B45}" destId="{E9FDAA01-D7DF-43F9-A9E4-E1EA34289D14}" srcOrd="0" destOrd="0" presId="urn:microsoft.com/office/officeart/2005/8/layout/default"/>
    <dgm:cxn modelId="{D0D62BCB-D40E-469A-A85C-D2FA8CCCF96B}" srcId="{2BB6CA3D-5BF3-4FA7-8680-DB8FA9E71AC8}" destId="{CA4D43A3-3C9F-40EF-86FF-5970201045E8}" srcOrd="0" destOrd="0" parTransId="{A179589F-69F1-4546-80ED-503126A76D6B}" sibTransId="{7CDE6B7B-647B-4391-B9FF-36F481505F87}"/>
    <dgm:cxn modelId="{E174B492-F915-4824-8BDE-401F53ED16D5}" type="presOf" srcId="{87D5D8A0-2E52-45FF-ABB6-76CCBBDBAFD8}" destId="{1410AF85-56E5-4603-9110-EE84B4B1A160}" srcOrd="0" destOrd="0" presId="urn:microsoft.com/office/officeart/2005/8/layout/default"/>
    <dgm:cxn modelId="{65137F26-D65E-4A67-B57E-DBF10E99DC4F}" srcId="{2BB6CA3D-5BF3-4FA7-8680-DB8FA9E71AC8}" destId="{DAEC7A5A-8216-49BC-80D1-9183778E7B45}" srcOrd="8" destOrd="0" parTransId="{A42F7456-D46E-49B1-AE76-4F68DBA6EC22}" sibTransId="{CC5BB1D8-C5E6-4139-B4D0-6CCEFD8BA732}"/>
    <dgm:cxn modelId="{AF4D16BC-FC0C-4334-A29A-FFBA604B807D}" type="presOf" srcId="{98D33627-BD28-4018-ACE4-6CD66064B365}" destId="{C209BB1F-0CE7-402F-A3D8-068D350D1610}" srcOrd="0" destOrd="0" presId="urn:microsoft.com/office/officeart/2005/8/layout/default"/>
    <dgm:cxn modelId="{E72A41D2-789B-47C4-A098-1CB2327F8721}" type="presParOf" srcId="{C15C779F-5110-494A-B0E0-D1A2C08BCE97}" destId="{A5A7CD24-3295-4E92-A3A6-16BECC4F6106}" srcOrd="0" destOrd="0" presId="urn:microsoft.com/office/officeart/2005/8/layout/default"/>
    <dgm:cxn modelId="{D62C74ED-0716-4BD8-ADBB-98362D5C83E6}" type="presParOf" srcId="{C15C779F-5110-494A-B0E0-D1A2C08BCE97}" destId="{0BD2AA00-C26F-42B4-82B1-E243BAE7D5F1}" srcOrd="1" destOrd="0" presId="urn:microsoft.com/office/officeart/2005/8/layout/default"/>
    <dgm:cxn modelId="{7926A2EE-DBAC-49A4-8F19-71FCBD3D5EF1}" type="presParOf" srcId="{C15C779F-5110-494A-B0E0-D1A2C08BCE97}" destId="{5C52A73E-C321-4932-BF11-64F02A772B9C}" srcOrd="2" destOrd="0" presId="urn:microsoft.com/office/officeart/2005/8/layout/default"/>
    <dgm:cxn modelId="{A1464741-BF0D-4BE3-ADE7-2F11E2F21635}" type="presParOf" srcId="{C15C779F-5110-494A-B0E0-D1A2C08BCE97}" destId="{2F6DC167-1905-4ED1-A4CF-DC3B6588A391}" srcOrd="3" destOrd="0" presId="urn:microsoft.com/office/officeart/2005/8/layout/default"/>
    <dgm:cxn modelId="{739F5144-D429-42F0-BC73-ACC496F57ADA}" type="presParOf" srcId="{C15C779F-5110-494A-B0E0-D1A2C08BCE97}" destId="{C209BB1F-0CE7-402F-A3D8-068D350D1610}" srcOrd="4" destOrd="0" presId="urn:microsoft.com/office/officeart/2005/8/layout/default"/>
    <dgm:cxn modelId="{FA050A13-0026-45D6-B56C-740170BD8C46}" type="presParOf" srcId="{C15C779F-5110-494A-B0E0-D1A2C08BCE97}" destId="{8958D050-ECDB-4536-9310-2301B43329D7}" srcOrd="5" destOrd="0" presId="urn:microsoft.com/office/officeart/2005/8/layout/default"/>
    <dgm:cxn modelId="{DF9863C1-D9AF-48D2-B0D4-54A45002FBBD}" type="presParOf" srcId="{C15C779F-5110-494A-B0E0-D1A2C08BCE97}" destId="{1410AF85-56E5-4603-9110-EE84B4B1A160}" srcOrd="6" destOrd="0" presId="urn:microsoft.com/office/officeart/2005/8/layout/default"/>
    <dgm:cxn modelId="{14A7E51D-77B3-4C65-9F4E-D1C28CA83DC3}" type="presParOf" srcId="{C15C779F-5110-494A-B0E0-D1A2C08BCE97}" destId="{C2C3E179-DF77-4FF5-9CC9-FB789DE20B13}" srcOrd="7" destOrd="0" presId="urn:microsoft.com/office/officeart/2005/8/layout/default"/>
    <dgm:cxn modelId="{0A83087E-EB5B-4BE0-850F-595131F91613}" type="presParOf" srcId="{C15C779F-5110-494A-B0E0-D1A2C08BCE97}" destId="{76C40273-A67B-492E-A965-237249D3673C}" srcOrd="8" destOrd="0" presId="urn:microsoft.com/office/officeart/2005/8/layout/default"/>
    <dgm:cxn modelId="{908FF837-DD5E-4985-A437-FAA99B2DABD5}" type="presParOf" srcId="{C15C779F-5110-494A-B0E0-D1A2C08BCE97}" destId="{3BC8B8EC-92A4-420F-8225-ACC1FE736263}" srcOrd="9" destOrd="0" presId="urn:microsoft.com/office/officeart/2005/8/layout/default"/>
    <dgm:cxn modelId="{F2370230-324D-4362-9BC3-8B7E51CE9CC5}" type="presParOf" srcId="{C15C779F-5110-494A-B0E0-D1A2C08BCE97}" destId="{45C5ADD0-C53B-42F9-A2D6-8FF1E4B10C11}" srcOrd="10" destOrd="0" presId="urn:microsoft.com/office/officeart/2005/8/layout/default"/>
    <dgm:cxn modelId="{6BDD6A8F-DE83-4E0D-88DD-6EC6098FCBC3}" type="presParOf" srcId="{C15C779F-5110-494A-B0E0-D1A2C08BCE97}" destId="{B2393928-8806-4567-BAE5-485B7F482B67}" srcOrd="11" destOrd="0" presId="urn:microsoft.com/office/officeart/2005/8/layout/default"/>
    <dgm:cxn modelId="{70444FEB-6DB5-4EBB-8D25-67582704B9CF}" type="presParOf" srcId="{C15C779F-5110-494A-B0E0-D1A2C08BCE97}" destId="{8AC62E45-91D6-4E56-A7BA-FF631B21350D}" srcOrd="12" destOrd="0" presId="urn:microsoft.com/office/officeart/2005/8/layout/default"/>
    <dgm:cxn modelId="{1509A4A3-EF29-4BD3-9BA5-898D9FBA3CAE}" type="presParOf" srcId="{C15C779F-5110-494A-B0E0-D1A2C08BCE97}" destId="{394455CA-3D48-4FA8-B59F-901AF69742A7}" srcOrd="13" destOrd="0" presId="urn:microsoft.com/office/officeart/2005/8/layout/default"/>
    <dgm:cxn modelId="{ECB9F777-7C27-448E-BAA3-3A4A71653B62}" type="presParOf" srcId="{C15C779F-5110-494A-B0E0-D1A2C08BCE97}" destId="{C67CE77D-D19E-4CE3-A803-00DFCAFDDA66}" srcOrd="14" destOrd="0" presId="urn:microsoft.com/office/officeart/2005/8/layout/default"/>
    <dgm:cxn modelId="{6AF350FB-B815-4FB8-BDBF-4CE60F804C17}" type="presParOf" srcId="{C15C779F-5110-494A-B0E0-D1A2C08BCE97}" destId="{29B651C7-F7D2-4406-9037-2B4E2EE75AAD}" srcOrd="15" destOrd="0" presId="urn:microsoft.com/office/officeart/2005/8/layout/default"/>
    <dgm:cxn modelId="{D64B650C-52ED-435D-95B1-D29348FAC434}" type="presParOf" srcId="{C15C779F-5110-494A-B0E0-D1A2C08BCE97}" destId="{E9FDAA01-D7DF-43F9-A9E4-E1EA34289D1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4535130-C5B4-4844-823D-508107EFB17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517FCC-9E4A-2D4E-9C96-122C183B3B76}">
      <dgm:prSet/>
      <dgm:spPr/>
      <dgm:t>
        <a:bodyPr/>
        <a:lstStyle/>
        <a:p>
          <a:pPr rtl="0"/>
          <a:r>
            <a:rPr lang="en-US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dirty="0"/>
        </a:p>
      </dgm:t>
    </dgm:pt>
    <dgm:pt modelId="{D8DF6201-9F42-C048-82D7-4DCA6CEBD2D6}" type="parTrans" cxnId="{C4B5A1A4-27DC-D743-8737-13810606A91B}">
      <dgm:prSet/>
      <dgm:spPr/>
      <dgm:t>
        <a:bodyPr/>
        <a:lstStyle/>
        <a:p>
          <a:endParaRPr lang="ru-RU"/>
        </a:p>
      </dgm:t>
    </dgm:pt>
    <dgm:pt modelId="{C5ED07E7-33EC-1248-80B8-2B91BAD1DFF1}" type="sibTrans" cxnId="{C4B5A1A4-27DC-D743-8737-13810606A91B}">
      <dgm:prSet/>
      <dgm:spPr/>
      <dgm:t>
        <a:bodyPr/>
        <a:lstStyle/>
        <a:p>
          <a:endParaRPr lang="ru-RU"/>
        </a:p>
      </dgm:t>
    </dgm:pt>
    <dgm:pt modelId="{3410E076-DAE9-D144-B203-B1C28C2DFCBA}">
      <dgm:prSet/>
      <dgm:spPr/>
      <dgm:t>
        <a:bodyPr/>
        <a:lstStyle/>
        <a:p>
          <a:r>
            <a:rPr lang="en-US" dirty="0" smtClean="0"/>
            <a:t>(RE19): The application should provide, as first option, the optimal solution according to the users' preferences about minimizing carbon footprint. </a:t>
          </a:r>
          <a:endParaRPr lang="ru-RU" dirty="0"/>
        </a:p>
      </dgm:t>
    </dgm:pt>
    <dgm:pt modelId="{71DC58CD-791D-5B42-AA75-59D04205CA57}" type="parTrans" cxnId="{0AAEDFA4-11AF-D440-AFDF-86B329FB9A9E}">
      <dgm:prSet/>
      <dgm:spPr/>
    </dgm:pt>
    <dgm:pt modelId="{7F58882B-45E0-8E40-9ECF-7C3D9F0B71F2}" type="sibTrans" cxnId="{0AAEDFA4-11AF-D440-AFDF-86B329FB9A9E}">
      <dgm:prSet/>
      <dgm:spPr/>
    </dgm:pt>
    <dgm:pt modelId="{C31EEA97-D290-4A41-B115-32BBE3CF1BCF}" type="pres">
      <dgm:prSet presAssocID="{C4535130-C5B4-4844-823D-508107EFB1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F1447C4-6637-484C-BE9E-DB58A273F689}" type="pres">
      <dgm:prSet presAssocID="{6C517FCC-9E4A-2D4E-9C96-122C183B3B7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FF802A-87BC-8E48-8109-06F853B24544}" type="pres">
      <dgm:prSet presAssocID="{6C517FCC-9E4A-2D4E-9C96-122C183B3B7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AAEDFA4-11AF-D440-AFDF-86B329FB9A9E}" srcId="{6C517FCC-9E4A-2D4E-9C96-122C183B3B76}" destId="{3410E076-DAE9-D144-B203-B1C28C2DFCBA}" srcOrd="0" destOrd="0" parTransId="{71DC58CD-791D-5B42-AA75-59D04205CA57}" sibTransId="{7F58882B-45E0-8E40-9ECF-7C3D9F0B71F2}"/>
    <dgm:cxn modelId="{C4B5A1A4-27DC-D743-8737-13810606A91B}" srcId="{C4535130-C5B4-4844-823D-508107EFB17A}" destId="{6C517FCC-9E4A-2D4E-9C96-122C183B3B76}" srcOrd="0" destOrd="0" parTransId="{D8DF6201-9F42-C048-82D7-4DCA6CEBD2D6}" sibTransId="{C5ED07E7-33EC-1248-80B8-2B91BAD1DFF1}"/>
    <dgm:cxn modelId="{048D72EF-FD0C-3A40-8E9F-B7C79BE6CE6C}" type="presOf" srcId="{C4535130-C5B4-4844-823D-508107EFB17A}" destId="{C31EEA97-D290-4A41-B115-32BBE3CF1BCF}" srcOrd="0" destOrd="0" presId="urn:microsoft.com/office/officeart/2005/8/layout/vList2"/>
    <dgm:cxn modelId="{096D3C5C-26BA-344D-8690-1699B523FC72}" type="presOf" srcId="{3410E076-DAE9-D144-B203-B1C28C2DFCBA}" destId="{95FF802A-87BC-8E48-8109-06F853B24544}" srcOrd="0" destOrd="0" presId="urn:microsoft.com/office/officeart/2005/8/layout/vList2"/>
    <dgm:cxn modelId="{D9930006-983E-9643-B0C2-462843D4F056}" type="presOf" srcId="{6C517FCC-9E4A-2D4E-9C96-122C183B3B76}" destId="{FF1447C4-6637-484C-BE9E-DB58A273F689}" srcOrd="0" destOrd="0" presId="urn:microsoft.com/office/officeart/2005/8/layout/vList2"/>
    <dgm:cxn modelId="{54C5F638-F08A-6A48-B920-2F246C4836ED}" type="presParOf" srcId="{C31EEA97-D290-4A41-B115-32BBE3CF1BCF}" destId="{FF1447C4-6637-484C-BE9E-DB58A273F689}" srcOrd="0" destOrd="0" presId="urn:microsoft.com/office/officeart/2005/8/layout/vList2"/>
    <dgm:cxn modelId="{AD5F698D-4560-2444-8EF5-42FFE0BD8511}" type="presParOf" srcId="{C31EEA97-D290-4A41-B115-32BBE3CF1BCF}" destId="{95FF802A-87BC-8E48-8109-06F853B245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69DB3-DC06-1E47-A4A3-767475C3446A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75758DB5-F39E-2448-8281-3821928DCCAF}">
      <dgm:prSet/>
      <dgm:spPr/>
      <dgm:t>
        <a:bodyPr/>
        <a:lstStyle/>
        <a:p>
          <a:pPr rtl="0"/>
          <a:r>
            <a:rPr lang="en-US" dirty="0" smtClean="0"/>
            <a:t>Goal 03. The system allows a user  to choose a kind of transport among pre-defined travel means according to his/her preferences</a:t>
          </a:r>
          <a:endParaRPr lang="en-US" dirty="0"/>
        </a:p>
      </dgm:t>
    </dgm:pt>
    <dgm:pt modelId="{2F5F79E7-9356-0342-9063-79C80022527D}" type="parTrans" cxnId="{69C64F69-0510-FB42-B7C3-99A0B8579C47}">
      <dgm:prSet/>
      <dgm:spPr/>
      <dgm:t>
        <a:bodyPr/>
        <a:lstStyle/>
        <a:p>
          <a:endParaRPr lang="ru-RU"/>
        </a:p>
      </dgm:t>
    </dgm:pt>
    <dgm:pt modelId="{CEC6B418-887F-7B4E-9246-A40EEB39C6B9}" type="sibTrans" cxnId="{69C64F69-0510-FB42-B7C3-99A0B8579C47}">
      <dgm:prSet/>
      <dgm:spPr/>
      <dgm:t>
        <a:bodyPr/>
        <a:lstStyle/>
        <a:p>
          <a:endParaRPr lang="ru-RU"/>
        </a:p>
      </dgm:t>
    </dgm:pt>
    <dgm:pt modelId="{C758215F-4D2F-4741-B50D-15E4AED6C2D4}">
      <dgm:prSet/>
      <dgm:spPr/>
      <dgm:t>
        <a:bodyPr/>
        <a:lstStyle/>
        <a:p>
          <a:r>
            <a:rPr lang="en-US" dirty="0" smtClean="0"/>
            <a:t>(RE10): For each path the software must provide all the available means of transport that can be used, according to the software interfaces. </a:t>
          </a:r>
          <a:endParaRPr lang="ru-RU" dirty="0"/>
        </a:p>
      </dgm:t>
    </dgm:pt>
    <dgm:pt modelId="{30D059AE-07A8-8B46-9992-34CAB53D8A28}" type="parTrans" cxnId="{797F2FB1-1147-1D4A-B65D-5E549745E55A}">
      <dgm:prSet/>
      <dgm:spPr/>
    </dgm:pt>
    <dgm:pt modelId="{22BBB756-B329-B940-B5B6-558D2AC6557A}" type="sibTrans" cxnId="{797F2FB1-1147-1D4A-B65D-5E549745E55A}">
      <dgm:prSet/>
      <dgm:spPr/>
    </dgm:pt>
    <dgm:pt modelId="{492012B2-DEC9-574C-97BF-948C96B1E939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D90530E5-C034-F54B-AFE8-24ECD3E9813C}" type="parTrans" cxnId="{78CD314C-EE56-5841-8316-57EA639B1664}">
      <dgm:prSet/>
      <dgm:spPr/>
      <dgm:t>
        <a:bodyPr/>
        <a:lstStyle/>
        <a:p>
          <a:endParaRPr lang="ru-RU"/>
        </a:p>
      </dgm:t>
    </dgm:pt>
    <dgm:pt modelId="{BBBEE05D-3EE6-484E-BF5F-3FFA181B7AC4}" type="sibTrans" cxnId="{78CD314C-EE56-5841-8316-57EA639B1664}">
      <dgm:prSet/>
      <dgm:spPr/>
      <dgm:t>
        <a:bodyPr/>
        <a:lstStyle/>
        <a:p>
          <a:endParaRPr lang="ru-RU"/>
        </a:p>
      </dgm:t>
    </dgm:pt>
    <dgm:pt modelId="{0DD4150E-66B1-9040-9F41-000B528F0593}">
      <dgm:prSet/>
      <dgm:spPr/>
      <dgm:t>
        <a:bodyPr/>
        <a:lstStyle/>
        <a:p>
          <a:r>
            <a:rPr lang="en-US" dirty="0" smtClean="0"/>
            <a:t>(RE15): If a route is not possible because the selected travel mean is not allowed to pass a </a:t>
          </a:r>
          <a:r>
            <a:rPr lang="en-US" dirty="0" err="1" smtClean="0"/>
            <a:t>speci</a:t>
          </a:r>
          <a:r>
            <a:rPr lang="en-US" dirty="0" smtClean="0"/>
            <a:t> c place, the application must deny that option and notify the user. </a:t>
          </a:r>
          <a:endParaRPr lang="en-US" dirty="0"/>
        </a:p>
      </dgm:t>
    </dgm:pt>
    <dgm:pt modelId="{DCA0B3A8-37E4-1D47-A35F-2DED6334CF82}" type="parTrans" cxnId="{4E1ADD0A-948A-C14F-B5D1-8112660D0742}">
      <dgm:prSet/>
      <dgm:spPr/>
      <dgm:t>
        <a:bodyPr/>
        <a:lstStyle/>
        <a:p>
          <a:endParaRPr lang="ru-RU"/>
        </a:p>
      </dgm:t>
    </dgm:pt>
    <dgm:pt modelId="{C3244D09-B5DF-6B4E-A0CE-FF83185F27F5}" type="sibTrans" cxnId="{4E1ADD0A-948A-C14F-B5D1-8112660D0742}">
      <dgm:prSet/>
      <dgm:spPr/>
      <dgm:t>
        <a:bodyPr/>
        <a:lstStyle/>
        <a:p>
          <a:endParaRPr lang="ru-RU"/>
        </a:p>
      </dgm:t>
    </dgm:pt>
    <dgm:pt modelId="{93770160-CACA-8244-BA25-4DD6582662A7}" type="pres">
      <dgm:prSet presAssocID="{FF569DB3-DC06-1E47-A4A3-767475C344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50D592-56AC-E946-8FCA-74738611C9EB}" type="pres">
      <dgm:prSet presAssocID="{75758DB5-F39E-2448-8281-3821928DCC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FE3F42-776A-2A45-ACD1-6C575DBA2A82}" type="pres">
      <dgm:prSet presAssocID="{75758DB5-F39E-2448-8281-3821928DCC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9C64F69-0510-FB42-B7C3-99A0B8579C47}" srcId="{FF569DB3-DC06-1E47-A4A3-767475C3446A}" destId="{75758DB5-F39E-2448-8281-3821928DCCAF}" srcOrd="0" destOrd="0" parTransId="{2F5F79E7-9356-0342-9063-79C80022527D}" sibTransId="{CEC6B418-887F-7B4E-9246-A40EEB39C6B9}"/>
    <dgm:cxn modelId="{3663A9C3-E927-594D-98A9-D45ED0646B02}" type="presOf" srcId="{C758215F-4D2F-4741-B50D-15E4AED6C2D4}" destId="{C4FE3F42-776A-2A45-ACD1-6C575DBA2A82}" srcOrd="0" destOrd="0" presId="urn:microsoft.com/office/officeart/2005/8/layout/vList2"/>
    <dgm:cxn modelId="{EF83EE4C-AE80-6145-83CF-59863F14C7B2}" type="presOf" srcId="{FF569DB3-DC06-1E47-A4A3-767475C3446A}" destId="{93770160-CACA-8244-BA25-4DD6582662A7}" srcOrd="0" destOrd="0" presId="urn:microsoft.com/office/officeart/2005/8/layout/vList2"/>
    <dgm:cxn modelId="{4E1ADD0A-948A-C14F-B5D1-8112660D0742}" srcId="{75758DB5-F39E-2448-8281-3821928DCCAF}" destId="{0DD4150E-66B1-9040-9F41-000B528F0593}" srcOrd="2" destOrd="0" parTransId="{DCA0B3A8-37E4-1D47-A35F-2DED6334CF82}" sibTransId="{C3244D09-B5DF-6B4E-A0CE-FF83185F27F5}"/>
    <dgm:cxn modelId="{746E0F0C-9B1C-4042-ACA7-4D1797E92282}" type="presOf" srcId="{0DD4150E-66B1-9040-9F41-000B528F0593}" destId="{C4FE3F42-776A-2A45-ACD1-6C575DBA2A82}" srcOrd="0" destOrd="2" presId="urn:microsoft.com/office/officeart/2005/8/layout/vList2"/>
    <dgm:cxn modelId="{78CD314C-EE56-5841-8316-57EA639B1664}" srcId="{75758DB5-F39E-2448-8281-3821928DCCAF}" destId="{492012B2-DEC9-574C-97BF-948C96B1E939}" srcOrd="1" destOrd="0" parTransId="{D90530E5-C034-F54B-AFE8-24ECD3E9813C}" sibTransId="{BBBEE05D-3EE6-484E-BF5F-3FFA181B7AC4}"/>
    <dgm:cxn modelId="{E7AE1CD2-0D2F-E040-9AF1-782DFF4FA5FD}" type="presOf" srcId="{75758DB5-F39E-2448-8281-3821928DCCAF}" destId="{0950D592-56AC-E946-8FCA-74738611C9EB}" srcOrd="0" destOrd="0" presId="urn:microsoft.com/office/officeart/2005/8/layout/vList2"/>
    <dgm:cxn modelId="{3DF97474-0522-7549-938A-5A60787725DC}" type="presOf" srcId="{492012B2-DEC9-574C-97BF-948C96B1E939}" destId="{C4FE3F42-776A-2A45-ACD1-6C575DBA2A82}" srcOrd="0" destOrd="1" presId="urn:microsoft.com/office/officeart/2005/8/layout/vList2"/>
    <dgm:cxn modelId="{797F2FB1-1147-1D4A-B65D-5E549745E55A}" srcId="{75758DB5-F39E-2448-8281-3821928DCCAF}" destId="{C758215F-4D2F-4741-B50D-15E4AED6C2D4}" srcOrd="0" destOrd="0" parTransId="{30D059AE-07A8-8B46-9992-34CAB53D8A28}" sibTransId="{22BBB756-B329-B940-B5B6-558D2AC6557A}"/>
    <dgm:cxn modelId="{920B9E2A-4837-E84F-AD5A-554A77271C69}" type="presParOf" srcId="{93770160-CACA-8244-BA25-4DD6582662A7}" destId="{0950D592-56AC-E946-8FCA-74738611C9EB}" srcOrd="0" destOrd="0" presId="urn:microsoft.com/office/officeart/2005/8/layout/vList2"/>
    <dgm:cxn modelId="{85B7183D-5C47-934F-82FF-2A82E44E686D}" type="presParOf" srcId="{93770160-CACA-8244-BA25-4DD6582662A7}" destId="{C4FE3F42-776A-2A45-ACD1-6C575DBA2A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14CEB9-13FC-034B-A586-C2D9DBA6941F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6B0AF2-BEC4-8347-89E2-69690F97B279}">
      <dgm:prSet/>
      <dgm:spPr/>
      <dgm:t>
        <a:bodyPr/>
        <a:lstStyle/>
        <a:p>
          <a:pPr rtl="0"/>
          <a:r>
            <a:rPr lang="en-US" dirty="0" smtClean="0"/>
            <a:t>Goal 14. The system must allow the user to create meetings with different priority </a:t>
          </a:r>
          <a:endParaRPr lang="en-US" dirty="0"/>
        </a:p>
      </dgm:t>
    </dgm:pt>
    <dgm:pt modelId="{FF906C5C-AB6C-2943-8318-BCC8ADE6168B}" type="parTrans" cxnId="{2C59FB35-50BE-1B42-A9DE-33E58406EB0C}">
      <dgm:prSet/>
      <dgm:spPr/>
      <dgm:t>
        <a:bodyPr/>
        <a:lstStyle/>
        <a:p>
          <a:endParaRPr lang="ru-RU"/>
        </a:p>
      </dgm:t>
    </dgm:pt>
    <dgm:pt modelId="{63F6AD2A-F2A6-594A-BC33-283AF1BE9AE6}" type="sibTrans" cxnId="{2C59FB35-50BE-1B42-A9DE-33E58406EB0C}">
      <dgm:prSet/>
      <dgm:spPr/>
      <dgm:t>
        <a:bodyPr/>
        <a:lstStyle/>
        <a:p>
          <a:endParaRPr lang="ru-RU"/>
        </a:p>
      </dgm:t>
    </dgm:pt>
    <dgm:pt modelId="{B3A42D93-C20A-F942-9C86-BB4F2065E9E5}">
      <dgm:prSet/>
      <dgm:spPr/>
      <dgm:t>
        <a:bodyPr/>
        <a:lstStyle/>
        <a:p>
          <a:r>
            <a:rPr lang="en-US" smtClean="0"/>
            <a:t>Goal 02. The system allow the user to set his/her route inside a city or a region</a:t>
          </a:r>
          <a:endParaRPr lang="ru-RU" dirty="0"/>
        </a:p>
      </dgm:t>
    </dgm:pt>
    <dgm:pt modelId="{12892ED2-CF0A-F24B-832F-DC625B14AA93}" type="parTrans" cxnId="{70D6311A-F8C2-1845-A3D8-3D86D51D0F1A}">
      <dgm:prSet/>
      <dgm:spPr/>
      <dgm:t>
        <a:bodyPr/>
        <a:lstStyle/>
        <a:p>
          <a:endParaRPr lang="ru-RU"/>
        </a:p>
      </dgm:t>
    </dgm:pt>
    <dgm:pt modelId="{510AC709-1D65-2240-887E-118C75D09C52}" type="sibTrans" cxnId="{70D6311A-F8C2-1845-A3D8-3D86D51D0F1A}">
      <dgm:prSet/>
      <dgm:spPr/>
      <dgm:t>
        <a:bodyPr/>
        <a:lstStyle/>
        <a:p>
          <a:endParaRPr lang="ru-RU"/>
        </a:p>
      </dgm:t>
    </dgm:pt>
    <dgm:pt modelId="{E69243F9-2133-434C-B544-56E0297B512F}">
      <dgm:prSet/>
      <dgm:spPr/>
      <dgm:t>
        <a:bodyPr/>
        <a:lstStyle/>
        <a:p>
          <a:r>
            <a:rPr lang="en-US" dirty="0" smtClean="0"/>
            <a:t>(RE08): The software must allow the user to choose a route (how to reach his/her destination). </a:t>
          </a:r>
          <a:endParaRPr lang="ru-RU" dirty="0"/>
        </a:p>
      </dgm:t>
    </dgm:pt>
    <dgm:pt modelId="{A3AF88FC-635F-2947-B46B-4D998C2E6233}" type="parTrans" cxnId="{0B2EC56D-1619-D148-ADC1-871D3349B7B0}">
      <dgm:prSet/>
      <dgm:spPr/>
    </dgm:pt>
    <dgm:pt modelId="{5A66BF3D-E37A-1349-8AEE-1E1547BCDFA4}" type="sibTrans" cxnId="{0B2EC56D-1619-D148-ADC1-871D3349B7B0}">
      <dgm:prSet/>
      <dgm:spPr/>
    </dgm:pt>
    <dgm:pt modelId="{1F46C35C-5CEB-0940-A7E6-BEA43DC178BB}">
      <dgm:prSet/>
      <dgm:spPr/>
      <dgm:t>
        <a:bodyPr/>
        <a:lstStyle/>
        <a:p>
          <a:r>
            <a:rPr lang="en-US" dirty="0" smtClean="0"/>
            <a:t>(RE09): The software must allow the user to define time constraint to a specific selected route. </a:t>
          </a:r>
          <a:endParaRPr lang="en-US" dirty="0"/>
        </a:p>
      </dgm:t>
    </dgm:pt>
    <dgm:pt modelId="{83838036-DE60-1640-9E62-D5708AD70D7C}" type="parTrans" cxnId="{50313928-03B4-4B4E-984A-707BE9044F4F}">
      <dgm:prSet/>
      <dgm:spPr/>
      <dgm:t>
        <a:bodyPr/>
        <a:lstStyle/>
        <a:p>
          <a:endParaRPr lang="ru-RU"/>
        </a:p>
      </dgm:t>
    </dgm:pt>
    <dgm:pt modelId="{DE0BCAFA-CD7A-E94B-AF6F-405774AE20D0}" type="sibTrans" cxnId="{50313928-03B4-4B4E-984A-707BE9044F4F}">
      <dgm:prSet/>
      <dgm:spPr/>
      <dgm:t>
        <a:bodyPr/>
        <a:lstStyle/>
        <a:p>
          <a:endParaRPr lang="ru-RU"/>
        </a:p>
      </dgm:t>
    </dgm:pt>
    <dgm:pt modelId="{FA2F52C4-DF92-F54C-AEC3-104CBDB41541}">
      <dgm:prSet/>
      <dgm:spPr/>
      <dgm:t>
        <a:bodyPr/>
        <a:lstStyle/>
        <a:p>
          <a:r>
            <a:rPr lang="en-US" dirty="0" smtClean="0"/>
            <a:t>(RE23): The software must require the estimated time for a meeting. </a:t>
          </a:r>
          <a:endParaRPr lang="ru-RU" dirty="0"/>
        </a:p>
      </dgm:t>
    </dgm:pt>
    <dgm:pt modelId="{FC786779-3E7B-414E-A0DF-16C7CB3B1773}" type="parTrans" cxnId="{B47649D2-6BC4-1643-901D-FB3CD5B45AC0}">
      <dgm:prSet/>
      <dgm:spPr/>
    </dgm:pt>
    <dgm:pt modelId="{2F2CF274-34A1-BB46-922F-3808FB3C6A75}" type="sibTrans" cxnId="{B47649D2-6BC4-1643-901D-FB3CD5B45AC0}">
      <dgm:prSet/>
      <dgm:spPr/>
    </dgm:pt>
    <dgm:pt modelId="{97AE0901-DB1A-BC44-8D6D-501CC2CACFD1}">
      <dgm:prSet/>
      <dgm:spPr/>
      <dgm:t>
        <a:bodyPr/>
        <a:lstStyle/>
        <a:p>
          <a:r>
            <a:rPr lang="en-US" dirty="0" smtClean="0"/>
            <a:t>(RE24): For each meeting, the system should ask the user to define its priority (1-business, 2-appointment, 3-with friends, 4-personal). </a:t>
          </a:r>
          <a:endParaRPr lang="en-US" dirty="0"/>
        </a:p>
      </dgm:t>
    </dgm:pt>
    <dgm:pt modelId="{540AB682-4A17-F44E-BCF6-E74CAC9F8CC0}" type="parTrans" cxnId="{E3F40EE6-0FF8-F24A-9C4E-966355E66FE2}">
      <dgm:prSet/>
      <dgm:spPr/>
      <dgm:t>
        <a:bodyPr/>
        <a:lstStyle/>
        <a:p>
          <a:endParaRPr lang="ru-RU"/>
        </a:p>
      </dgm:t>
    </dgm:pt>
    <dgm:pt modelId="{87EEABAE-5F21-874B-B5FD-6F88CC12ED94}" type="sibTrans" cxnId="{E3F40EE6-0FF8-F24A-9C4E-966355E66FE2}">
      <dgm:prSet/>
      <dgm:spPr/>
      <dgm:t>
        <a:bodyPr/>
        <a:lstStyle/>
        <a:p>
          <a:endParaRPr lang="ru-RU"/>
        </a:p>
      </dgm:t>
    </dgm:pt>
    <dgm:pt modelId="{8A347A2B-572A-6F4E-B2B1-0865A4103BB2}" type="pres">
      <dgm:prSet presAssocID="{D214CEB9-13FC-034B-A586-C2D9DBA694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231C04-4949-3446-8BE4-08BBF4E35616}" type="pres">
      <dgm:prSet presAssocID="{BD6B0AF2-BEC4-8347-89E2-69690F97B27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9DFDE2-087D-B44D-8BF4-8F3EEA6CDECD}" type="pres">
      <dgm:prSet presAssocID="{BD6B0AF2-BEC4-8347-89E2-69690F97B27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77E6FF-A443-D44E-B910-9313B08315F2}" type="pres">
      <dgm:prSet presAssocID="{B3A42D93-C20A-F942-9C86-BB4F2065E9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006572-7FF2-FA4B-9FF8-FE0B66CCD747}" type="pres">
      <dgm:prSet presAssocID="{B3A42D93-C20A-F942-9C86-BB4F2065E9E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78E333-4044-DC48-A2FC-C316155F28CB}" type="presOf" srcId="{D214CEB9-13FC-034B-A586-C2D9DBA6941F}" destId="{8A347A2B-572A-6F4E-B2B1-0865A4103BB2}" srcOrd="0" destOrd="0" presId="urn:microsoft.com/office/officeart/2005/8/layout/vList2"/>
    <dgm:cxn modelId="{0B2EC56D-1619-D148-ADC1-871D3349B7B0}" srcId="{B3A42D93-C20A-F942-9C86-BB4F2065E9E5}" destId="{E69243F9-2133-434C-B544-56E0297B512F}" srcOrd="0" destOrd="0" parTransId="{A3AF88FC-635F-2947-B46B-4D998C2E6233}" sibTransId="{5A66BF3D-E37A-1349-8AEE-1E1547BCDFA4}"/>
    <dgm:cxn modelId="{D00EEAE8-97B7-9540-9588-4A6517A1B42A}" type="presOf" srcId="{1F46C35C-5CEB-0940-A7E6-BEA43DC178BB}" destId="{68006572-7FF2-FA4B-9FF8-FE0B66CCD747}" srcOrd="0" destOrd="1" presId="urn:microsoft.com/office/officeart/2005/8/layout/vList2"/>
    <dgm:cxn modelId="{70D6311A-F8C2-1845-A3D8-3D86D51D0F1A}" srcId="{D214CEB9-13FC-034B-A586-C2D9DBA6941F}" destId="{B3A42D93-C20A-F942-9C86-BB4F2065E9E5}" srcOrd="1" destOrd="0" parTransId="{12892ED2-CF0A-F24B-832F-DC625B14AA93}" sibTransId="{510AC709-1D65-2240-887E-118C75D09C52}"/>
    <dgm:cxn modelId="{2BB5AB96-06CB-3645-BE3C-552A9107372B}" type="presOf" srcId="{97AE0901-DB1A-BC44-8D6D-501CC2CACFD1}" destId="{B89DFDE2-087D-B44D-8BF4-8F3EEA6CDECD}" srcOrd="0" destOrd="1" presId="urn:microsoft.com/office/officeart/2005/8/layout/vList2"/>
    <dgm:cxn modelId="{7C7D508E-BE1D-9D45-8F84-081F1121E806}" type="presOf" srcId="{FA2F52C4-DF92-F54C-AEC3-104CBDB41541}" destId="{B89DFDE2-087D-B44D-8BF4-8F3EEA6CDECD}" srcOrd="0" destOrd="0" presId="urn:microsoft.com/office/officeart/2005/8/layout/vList2"/>
    <dgm:cxn modelId="{E3F40EE6-0FF8-F24A-9C4E-966355E66FE2}" srcId="{BD6B0AF2-BEC4-8347-89E2-69690F97B279}" destId="{97AE0901-DB1A-BC44-8D6D-501CC2CACFD1}" srcOrd="1" destOrd="0" parTransId="{540AB682-4A17-F44E-BCF6-E74CAC9F8CC0}" sibTransId="{87EEABAE-5F21-874B-B5FD-6F88CC12ED94}"/>
    <dgm:cxn modelId="{B47649D2-6BC4-1643-901D-FB3CD5B45AC0}" srcId="{BD6B0AF2-BEC4-8347-89E2-69690F97B279}" destId="{FA2F52C4-DF92-F54C-AEC3-104CBDB41541}" srcOrd="0" destOrd="0" parTransId="{FC786779-3E7B-414E-A0DF-16C7CB3B1773}" sibTransId="{2F2CF274-34A1-BB46-922F-3808FB3C6A75}"/>
    <dgm:cxn modelId="{A798C09F-25B5-1640-924C-9896EA638048}" type="presOf" srcId="{B3A42D93-C20A-F942-9C86-BB4F2065E9E5}" destId="{D777E6FF-A443-D44E-B910-9313B08315F2}" srcOrd="0" destOrd="0" presId="urn:microsoft.com/office/officeart/2005/8/layout/vList2"/>
    <dgm:cxn modelId="{1B75A154-28D1-0F48-9C36-C852F5CDF750}" type="presOf" srcId="{BD6B0AF2-BEC4-8347-89E2-69690F97B279}" destId="{83231C04-4949-3446-8BE4-08BBF4E35616}" srcOrd="0" destOrd="0" presId="urn:microsoft.com/office/officeart/2005/8/layout/vList2"/>
    <dgm:cxn modelId="{2C59FB35-50BE-1B42-A9DE-33E58406EB0C}" srcId="{D214CEB9-13FC-034B-A586-C2D9DBA6941F}" destId="{BD6B0AF2-BEC4-8347-89E2-69690F97B279}" srcOrd="0" destOrd="0" parTransId="{FF906C5C-AB6C-2943-8318-BCC8ADE6168B}" sibTransId="{63F6AD2A-F2A6-594A-BC33-283AF1BE9AE6}"/>
    <dgm:cxn modelId="{0CC85FB9-3359-F545-8D55-B0222091E011}" type="presOf" srcId="{E69243F9-2133-434C-B544-56E0297B512F}" destId="{68006572-7FF2-FA4B-9FF8-FE0B66CCD747}" srcOrd="0" destOrd="0" presId="urn:microsoft.com/office/officeart/2005/8/layout/vList2"/>
    <dgm:cxn modelId="{50313928-03B4-4B4E-984A-707BE9044F4F}" srcId="{B3A42D93-C20A-F942-9C86-BB4F2065E9E5}" destId="{1F46C35C-5CEB-0940-A7E6-BEA43DC178BB}" srcOrd="1" destOrd="0" parTransId="{83838036-DE60-1640-9E62-D5708AD70D7C}" sibTransId="{DE0BCAFA-CD7A-E94B-AF6F-405774AE20D0}"/>
    <dgm:cxn modelId="{5F0CD2C6-93B8-054C-8DB2-7369C0CDDC3B}" type="presParOf" srcId="{8A347A2B-572A-6F4E-B2B1-0865A4103BB2}" destId="{83231C04-4949-3446-8BE4-08BBF4E35616}" srcOrd="0" destOrd="0" presId="urn:microsoft.com/office/officeart/2005/8/layout/vList2"/>
    <dgm:cxn modelId="{9E2F5902-6097-0742-BABA-49BD8C0682BF}" type="presParOf" srcId="{8A347A2B-572A-6F4E-B2B1-0865A4103BB2}" destId="{B89DFDE2-087D-B44D-8BF4-8F3EEA6CDECD}" srcOrd="1" destOrd="0" presId="urn:microsoft.com/office/officeart/2005/8/layout/vList2"/>
    <dgm:cxn modelId="{E0C5ECC0-E8E2-BC41-A1F1-18389DEE3B15}" type="presParOf" srcId="{8A347A2B-572A-6F4E-B2B1-0865A4103BB2}" destId="{D777E6FF-A443-D44E-B910-9313B08315F2}" srcOrd="2" destOrd="0" presId="urn:microsoft.com/office/officeart/2005/8/layout/vList2"/>
    <dgm:cxn modelId="{A02C281C-0E36-A04F-B379-8CAC97F80E43}" type="presParOf" srcId="{8A347A2B-572A-6F4E-B2B1-0865A4103BB2}" destId="{68006572-7FF2-FA4B-9FF8-FE0B66CCD7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C50446-1636-1A44-8292-212BA2A80FA5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5AB5EA8E-2FED-2D4C-9814-BE53D5777E25}">
      <dgm:prSet/>
      <dgm:spPr/>
      <dgm:t>
        <a:bodyPr/>
        <a:lstStyle/>
        <a:p>
          <a:pPr rtl="0"/>
          <a:r>
            <a:rPr lang="en-US" dirty="0" smtClean="0"/>
            <a:t>Goal 04. The system allows a user to reserve a time range for a break</a:t>
          </a:r>
          <a:endParaRPr lang="en-US" dirty="0"/>
        </a:p>
      </dgm:t>
    </dgm:pt>
    <dgm:pt modelId="{C16147C4-EA95-3648-8C9C-8DDC381EC1DF}" type="parTrans" cxnId="{D50B5F37-DEF6-1243-9B0A-400AE75F04A0}">
      <dgm:prSet/>
      <dgm:spPr/>
      <dgm:t>
        <a:bodyPr/>
        <a:lstStyle/>
        <a:p>
          <a:endParaRPr lang="ru-RU"/>
        </a:p>
      </dgm:t>
    </dgm:pt>
    <dgm:pt modelId="{6A63ABF8-511F-9740-938F-DF18D1A5F5ED}" type="sibTrans" cxnId="{D50B5F37-DEF6-1243-9B0A-400AE75F04A0}">
      <dgm:prSet/>
      <dgm:spPr/>
      <dgm:t>
        <a:bodyPr/>
        <a:lstStyle/>
        <a:p>
          <a:endParaRPr lang="ru-RU"/>
        </a:p>
      </dgm:t>
    </dgm:pt>
    <dgm:pt modelId="{C243C1B4-7414-E443-8EB5-48D648B19344}">
      <dgm:prSet/>
      <dgm:spPr/>
      <dgm:t>
        <a:bodyPr/>
        <a:lstStyle/>
        <a:p>
          <a:r>
            <a:rPr lang="en-US" dirty="0" smtClean="0"/>
            <a:t>(RE12): The software must require the estimated time for a break. </a:t>
          </a:r>
          <a:endParaRPr lang="en-US" dirty="0"/>
        </a:p>
      </dgm:t>
    </dgm:pt>
    <dgm:pt modelId="{C755CAB4-9EF1-0141-AF97-061BE51541C7}" type="parTrans" cxnId="{4011BDE0-ECA3-B045-B52C-D80F76D4E8CC}">
      <dgm:prSet/>
      <dgm:spPr/>
      <dgm:t>
        <a:bodyPr/>
        <a:lstStyle/>
        <a:p>
          <a:endParaRPr lang="ru-RU"/>
        </a:p>
      </dgm:t>
    </dgm:pt>
    <dgm:pt modelId="{462444F4-FD7C-BE44-8C1A-86B8AED1712A}" type="sibTrans" cxnId="{4011BDE0-ECA3-B045-B52C-D80F76D4E8CC}">
      <dgm:prSet/>
      <dgm:spPr/>
      <dgm:t>
        <a:bodyPr/>
        <a:lstStyle/>
        <a:p>
          <a:endParaRPr lang="ru-RU"/>
        </a:p>
      </dgm:t>
    </dgm:pt>
    <dgm:pt modelId="{F3DC2DE5-3CA0-184C-A401-800EB69DB09E}">
      <dgm:prSet/>
      <dgm:spPr/>
      <dgm:t>
        <a:bodyPr/>
        <a:lstStyle/>
        <a:p>
          <a:r>
            <a:rPr lang="en-US" dirty="0" smtClean="0"/>
            <a:t>(RE16): If a route is not possible because breaks requires too much time, the application must deny that option and notify the user. </a:t>
          </a:r>
          <a:endParaRPr lang="en-US" dirty="0"/>
        </a:p>
      </dgm:t>
    </dgm:pt>
    <dgm:pt modelId="{DBC1D920-A10D-A149-8EC3-B658F866F4FE}" type="parTrans" cxnId="{69A5261D-C555-4D4A-AD4B-5A1AB54DA4F2}">
      <dgm:prSet/>
      <dgm:spPr/>
      <dgm:t>
        <a:bodyPr/>
        <a:lstStyle/>
        <a:p>
          <a:endParaRPr lang="ru-RU"/>
        </a:p>
      </dgm:t>
    </dgm:pt>
    <dgm:pt modelId="{F1CAE5F7-294D-0142-84A6-AAF5A352E31A}" type="sibTrans" cxnId="{69A5261D-C555-4D4A-AD4B-5A1AB54DA4F2}">
      <dgm:prSet/>
      <dgm:spPr/>
      <dgm:t>
        <a:bodyPr/>
        <a:lstStyle/>
        <a:p>
          <a:endParaRPr lang="ru-RU"/>
        </a:p>
      </dgm:t>
    </dgm:pt>
    <dgm:pt modelId="{D8BAA43C-9F67-5344-A504-5398F41FDBE0}">
      <dgm:prSet/>
      <dgm:spPr/>
      <dgm:t>
        <a:bodyPr/>
        <a:lstStyle/>
        <a:p>
          <a:r>
            <a:rPr lang="en-US" dirty="0" smtClean="0"/>
            <a:t>(RE20): If a break runs out the selected time the application must notify the user. </a:t>
          </a:r>
          <a:endParaRPr lang="ru-RU" dirty="0"/>
        </a:p>
      </dgm:t>
    </dgm:pt>
    <dgm:pt modelId="{744D0690-5EDB-0D46-943F-7B1F429383B6}" type="parTrans" cxnId="{4CFA0F3B-AC99-134E-B00F-3B73F7B4A38C}">
      <dgm:prSet/>
      <dgm:spPr/>
    </dgm:pt>
    <dgm:pt modelId="{0A96A1C4-B9DA-9146-B93D-EF2E067BAFC2}" type="sibTrans" cxnId="{4CFA0F3B-AC99-134E-B00F-3B73F7B4A38C}">
      <dgm:prSet/>
      <dgm:spPr/>
    </dgm:pt>
    <dgm:pt modelId="{D290A2BF-06DC-814E-8A82-D754FFFFA424}" type="pres">
      <dgm:prSet presAssocID="{9FC50446-1636-1A44-8292-212BA2A80FA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55B34B-E108-A841-A527-3D8402AC3C4C}" type="pres">
      <dgm:prSet presAssocID="{5AB5EA8E-2FED-2D4C-9814-BE53D5777E2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563BB8-1380-974F-A57C-7C7EC82BD94B}" type="pres">
      <dgm:prSet presAssocID="{5AB5EA8E-2FED-2D4C-9814-BE53D5777E2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41CE9C8-E754-F14B-8E19-4C50FA403574}" type="presOf" srcId="{C243C1B4-7414-E443-8EB5-48D648B19344}" destId="{46563BB8-1380-974F-A57C-7C7EC82BD94B}" srcOrd="0" destOrd="0" presId="urn:microsoft.com/office/officeart/2005/8/layout/vList2"/>
    <dgm:cxn modelId="{69A5261D-C555-4D4A-AD4B-5A1AB54DA4F2}" srcId="{5AB5EA8E-2FED-2D4C-9814-BE53D5777E25}" destId="{F3DC2DE5-3CA0-184C-A401-800EB69DB09E}" srcOrd="1" destOrd="0" parTransId="{DBC1D920-A10D-A149-8EC3-B658F866F4FE}" sibTransId="{F1CAE5F7-294D-0142-84A6-AAF5A352E31A}"/>
    <dgm:cxn modelId="{286B9B98-A099-E942-B13B-FC5B82BBA9EC}" type="presOf" srcId="{F3DC2DE5-3CA0-184C-A401-800EB69DB09E}" destId="{46563BB8-1380-974F-A57C-7C7EC82BD94B}" srcOrd="0" destOrd="1" presId="urn:microsoft.com/office/officeart/2005/8/layout/vList2"/>
    <dgm:cxn modelId="{4CFA0F3B-AC99-134E-B00F-3B73F7B4A38C}" srcId="{5AB5EA8E-2FED-2D4C-9814-BE53D5777E25}" destId="{D8BAA43C-9F67-5344-A504-5398F41FDBE0}" srcOrd="2" destOrd="0" parTransId="{744D0690-5EDB-0D46-943F-7B1F429383B6}" sibTransId="{0A96A1C4-B9DA-9146-B93D-EF2E067BAFC2}"/>
    <dgm:cxn modelId="{BDC8788B-65D6-D844-9D60-E857EFBE9FA6}" type="presOf" srcId="{9FC50446-1636-1A44-8292-212BA2A80FA5}" destId="{D290A2BF-06DC-814E-8A82-D754FFFFA424}" srcOrd="0" destOrd="0" presId="urn:microsoft.com/office/officeart/2005/8/layout/vList2"/>
    <dgm:cxn modelId="{188C67B9-C6C0-4A41-B248-BBDF18AAA257}" type="presOf" srcId="{5AB5EA8E-2FED-2D4C-9814-BE53D5777E25}" destId="{0255B34B-E108-A841-A527-3D8402AC3C4C}" srcOrd="0" destOrd="0" presId="urn:microsoft.com/office/officeart/2005/8/layout/vList2"/>
    <dgm:cxn modelId="{D50B5F37-DEF6-1243-9B0A-400AE75F04A0}" srcId="{9FC50446-1636-1A44-8292-212BA2A80FA5}" destId="{5AB5EA8E-2FED-2D4C-9814-BE53D5777E25}" srcOrd="0" destOrd="0" parTransId="{C16147C4-EA95-3648-8C9C-8DDC381EC1DF}" sibTransId="{6A63ABF8-511F-9740-938F-DF18D1A5F5ED}"/>
    <dgm:cxn modelId="{4011BDE0-ECA3-B045-B52C-D80F76D4E8CC}" srcId="{5AB5EA8E-2FED-2D4C-9814-BE53D5777E25}" destId="{C243C1B4-7414-E443-8EB5-48D648B19344}" srcOrd="0" destOrd="0" parTransId="{C755CAB4-9EF1-0141-AF97-061BE51541C7}" sibTransId="{462444F4-FD7C-BE44-8C1A-86B8AED1712A}"/>
    <dgm:cxn modelId="{FC98D674-B074-524E-BA10-5AA7B254221B}" type="presOf" srcId="{D8BAA43C-9F67-5344-A504-5398F41FDBE0}" destId="{46563BB8-1380-974F-A57C-7C7EC82BD94B}" srcOrd="0" destOrd="2" presId="urn:microsoft.com/office/officeart/2005/8/layout/vList2"/>
    <dgm:cxn modelId="{02B21D68-E646-9549-9012-D96468BF126D}" type="presParOf" srcId="{D290A2BF-06DC-814E-8A82-D754FFFFA424}" destId="{0255B34B-E108-A841-A527-3D8402AC3C4C}" srcOrd="0" destOrd="0" presId="urn:microsoft.com/office/officeart/2005/8/layout/vList2"/>
    <dgm:cxn modelId="{46353C00-34EF-B942-87CB-C23177E122B3}" type="presParOf" srcId="{D290A2BF-06DC-814E-8A82-D754FFFFA424}" destId="{46563BB8-1380-974F-A57C-7C7EC82BD94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D7C7D1-7DCF-B449-A7BF-6702D8F61FB0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D06C768-0A37-C74A-8489-8C455361A069}">
      <dgm:prSet/>
      <dgm:spPr/>
      <dgm:t>
        <a:bodyPr/>
        <a:lstStyle/>
        <a:p>
          <a:pPr rtl="0"/>
          <a:r>
            <a:rPr lang="en-US" dirty="0" smtClean="0"/>
            <a:t>Goal 05. The system must inform the user that a path (selected by this one) is </a:t>
          </a:r>
          <a:r>
            <a:rPr lang="en-US" smtClean="0"/>
            <a:t>not reachable </a:t>
          </a:r>
          <a:r>
            <a:rPr lang="en-US" dirty="0" smtClean="0"/>
            <a:t>or it's out of time </a:t>
          </a:r>
          <a:endParaRPr lang="en-US" dirty="0"/>
        </a:p>
      </dgm:t>
    </dgm:pt>
    <dgm:pt modelId="{9960E9ED-CA65-1543-9C00-27D6CAB98047}" type="parTrans" cxnId="{D8BD0825-B26F-2045-B961-427E6D80D2D1}">
      <dgm:prSet/>
      <dgm:spPr/>
      <dgm:t>
        <a:bodyPr/>
        <a:lstStyle/>
        <a:p>
          <a:endParaRPr lang="ru-RU"/>
        </a:p>
      </dgm:t>
    </dgm:pt>
    <dgm:pt modelId="{3E41BBDE-2E0A-4643-AE2E-A45B71AC3014}" type="sibTrans" cxnId="{D8BD0825-B26F-2045-B961-427E6D80D2D1}">
      <dgm:prSet/>
      <dgm:spPr/>
      <dgm:t>
        <a:bodyPr/>
        <a:lstStyle/>
        <a:p>
          <a:endParaRPr lang="ru-RU"/>
        </a:p>
      </dgm:t>
    </dgm:pt>
    <dgm:pt modelId="{59F91C9D-4492-CD44-9523-3EC310B7DFB6}">
      <dgm:prSet/>
      <dgm:spPr/>
      <dgm:t>
        <a:bodyPr/>
        <a:lstStyle/>
        <a:p>
          <a:pPr rtl="0"/>
          <a:r>
            <a:rPr lang="en-US" dirty="0" smtClean="0"/>
            <a:t>Goal 08. The system must provide information about problems/strikes for all the travel means included in the software. </a:t>
          </a:r>
          <a:endParaRPr lang="en-US" dirty="0"/>
        </a:p>
      </dgm:t>
    </dgm:pt>
    <dgm:pt modelId="{64DADE1C-AC14-A949-80D7-93A377DF2859}" type="parTrans" cxnId="{399C279D-D0CF-8D46-B3D5-DC90AD374260}">
      <dgm:prSet/>
      <dgm:spPr/>
      <dgm:t>
        <a:bodyPr/>
        <a:lstStyle/>
        <a:p>
          <a:endParaRPr lang="ru-RU"/>
        </a:p>
      </dgm:t>
    </dgm:pt>
    <dgm:pt modelId="{F9994CDC-8178-2040-8D70-773883D06D3D}" type="sibTrans" cxnId="{399C279D-D0CF-8D46-B3D5-DC90AD374260}">
      <dgm:prSet/>
      <dgm:spPr/>
      <dgm:t>
        <a:bodyPr/>
        <a:lstStyle/>
        <a:p>
          <a:endParaRPr lang="ru-RU"/>
        </a:p>
      </dgm:t>
    </dgm:pt>
    <dgm:pt modelId="{A06A3312-C086-EA4B-A3DC-F28F4C69F22E}">
      <dgm:prSet/>
      <dgm:spPr/>
      <dgm:t>
        <a:bodyPr/>
        <a:lstStyle/>
        <a:p>
          <a:pPr rtl="0"/>
          <a:r>
            <a:rPr lang="en-US" dirty="0" smtClean="0"/>
            <a:t>Goal 09. The system must provide a user the information about weather conditions during his/her planned route. </a:t>
          </a:r>
          <a:endParaRPr lang="en-US" dirty="0"/>
        </a:p>
      </dgm:t>
    </dgm:pt>
    <dgm:pt modelId="{A84C71D3-8CB2-F747-A407-A712D00D9C53}" type="parTrans" cxnId="{0FCFE415-007E-FD4A-B80C-E49344766927}">
      <dgm:prSet/>
      <dgm:spPr/>
      <dgm:t>
        <a:bodyPr/>
        <a:lstStyle/>
        <a:p>
          <a:endParaRPr lang="ru-RU"/>
        </a:p>
      </dgm:t>
    </dgm:pt>
    <dgm:pt modelId="{FFA44E5D-8D58-A048-BE48-24FCABD9D7E7}" type="sibTrans" cxnId="{0FCFE415-007E-FD4A-B80C-E49344766927}">
      <dgm:prSet/>
      <dgm:spPr/>
      <dgm:t>
        <a:bodyPr/>
        <a:lstStyle/>
        <a:p>
          <a:endParaRPr lang="ru-RU"/>
        </a:p>
      </dgm:t>
    </dgm:pt>
    <dgm:pt modelId="{01C36F17-7EF4-B147-A85C-0DDBD90A009C}">
      <dgm:prSet/>
      <dgm:spPr/>
      <dgm:t>
        <a:bodyPr/>
        <a:lstStyle/>
        <a:p>
          <a:pPr rtl="0"/>
          <a:r>
            <a:rPr lang="en-US" dirty="0" smtClean="0"/>
            <a:t>Goal 15. The system must inform the user about upcoming meetings. </a:t>
          </a:r>
          <a:endParaRPr lang="en-US" dirty="0"/>
        </a:p>
      </dgm:t>
    </dgm:pt>
    <dgm:pt modelId="{D27CD1EB-05F3-7C4D-A1E1-C32FC39CACEC}" type="parTrans" cxnId="{EAB0E17C-391D-7642-BC61-1BB66E99E800}">
      <dgm:prSet/>
      <dgm:spPr/>
      <dgm:t>
        <a:bodyPr/>
        <a:lstStyle/>
        <a:p>
          <a:endParaRPr lang="ru-RU"/>
        </a:p>
      </dgm:t>
    </dgm:pt>
    <dgm:pt modelId="{51E1299E-01F0-AD48-B517-725417A90A4A}" type="sibTrans" cxnId="{EAB0E17C-391D-7642-BC61-1BB66E99E800}">
      <dgm:prSet/>
      <dgm:spPr/>
      <dgm:t>
        <a:bodyPr/>
        <a:lstStyle/>
        <a:p>
          <a:endParaRPr lang="ru-RU"/>
        </a:p>
      </dgm:t>
    </dgm:pt>
    <dgm:pt modelId="{5F5E988C-59C5-F14F-ADDF-7046E9ABCC78}">
      <dgm:prSet/>
      <dgm:spPr/>
      <dgm:t>
        <a:bodyPr/>
        <a:lstStyle/>
        <a:p>
          <a:r>
            <a:rPr lang="en-US" dirty="0" smtClean="0"/>
            <a:t>(RE14): If a route is not possible because the required time to reach the destination is not enough, the application must deny that option and notify the user. </a:t>
          </a:r>
          <a:endParaRPr lang="ru-RU" dirty="0"/>
        </a:p>
      </dgm:t>
    </dgm:pt>
    <dgm:pt modelId="{9E886CEE-FC30-6944-AD7E-ECBF68213770}" type="parTrans" cxnId="{2C9507D1-506E-C94B-99FD-92A8C050A133}">
      <dgm:prSet/>
      <dgm:spPr/>
    </dgm:pt>
    <dgm:pt modelId="{ECB6493C-5847-6F49-BF4B-21C5E4717A7C}" type="sibTrans" cxnId="{2C9507D1-506E-C94B-99FD-92A8C050A133}">
      <dgm:prSet/>
      <dgm:spPr/>
    </dgm:pt>
    <dgm:pt modelId="{2090B266-FED7-6445-8AD9-AF38C8436012}">
      <dgm:prSet/>
      <dgm:spPr/>
      <dgm:t>
        <a:bodyPr/>
        <a:lstStyle/>
        <a:p>
          <a:r>
            <a:rPr lang="en-US" smtClean="0"/>
            <a:t>(RE18): The software must inform the user about problems with using some transport (strikes , road damages, rain and so on) for which the usability is not guaranteed. </a:t>
          </a:r>
          <a:endParaRPr lang="ru-RU"/>
        </a:p>
      </dgm:t>
    </dgm:pt>
    <dgm:pt modelId="{AFB90EB3-B3E4-5D44-9474-AF9EC43F8BC6}" type="parTrans" cxnId="{63168104-2DBE-794F-82F1-4314C5354051}">
      <dgm:prSet/>
      <dgm:spPr/>
    </dgm:pt>
    <dgm:pt modelId="{86B892F4-A513-1B4F-895D-3271A83CD02A}" type="sibTrans" cxnId="{63168104-2DBE-794F-82F1-4314C5354051}">
      <dgm:prSet/>
      <dgm:spPr/>
    </dgm:pt>
    <dgm:pt modelId="{2C2D9F31-1D4F-934C-BD55-099240BFFAC5}">
      <dgm:prSet/>
      <dgm:spPr/>
      <dgm:t>
        <a:bodyPr/>
        <a:lstStyle/>
        <a:p>
          <a:r>
            <a:rPr lang="en-US" dirty="0" smtClean="0"/>
            <a:t>(RE25): The system should warn a user about the upcoming meeting twenty minutes before. </a:t>
          </a:r>
          <a:endParaRPr lang="ru-RU" dirty="0"/>
        </a:p>
      </dgm:t>
    </dgm:pt>
    <dgm:pt modelId="{9B242DE0-A0F6-B546-AEFB-381F54135E02}" type="parTrans" cxnId="{4CC157AE-09BC-954C-B6C7-93F471DC122E}">
      <dgm:prSet/>
      <dgm:spPr/>
    </dgm:pt>
    <dgm:pt modelId="{CE708C16-DD2D-E547-98F5-D7FA58AF21A2}" type="sibTrans" cxnId="{4CC157AE-09BC-954C-B6C7-93F471DC122E}">
      <dgm:prSet/>
      <dgm:spPr/>
    </dgm:pt>
    <dgm:pt modelId="{123C140D-7F79-7543-BF14-D6A55880F346}" type="pres">
      <dgm:prSet presAssocID="{7BD7C7D1-7DCF-B449-A7BF-6702D8F61F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EFE46E3-456A-8640-912E-F9BC0E336945}" type="pres">
      <dgm:prSet presAssocID="{AD06C768-0A37-C74A-8489-8C455361A06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B0DB32-7259-5E43-BBE5-D616F0754D76}" type="pres">
      <dgm:prSet presAssocID="{AD06C768-0A37-C74A-8489-8C455361A06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413248E-F3AC-8543-869F-57730429C2D6}" type="pres">
      <dgm:prSet presAssocID="{59F91C9D-4492-CD44-9523-3EC310B7DFB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60DA336-20E0-8D4A-8EDC-A6391DF89965}" type="pres">
      <dgm:prSet presAssocID="{F9994CDC-8178-2040-8D70-773883D06D3D}" presName="spacer" presStyleCnt="0"/>
      <dgm:spPr/>
    </dgm:pt>
    <dgm:pt modelId="{A2BA3230-6D45-8240-9AD2-7CE03631BDC7}" type="pres">
      <dgm:prSet presAssocID="{A06A3312-C086-EA4B-A3DC-F28F4C69F22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7466D6-09BF-D942-ACBA-01669EDF4085}" type="pres">
      <dgm:prSet presAssocID="{A06A3312-C086-EA4B-A3DC-F28F4C69F22E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911868-179E-C14E-964B-A0B3601B0C15}" type="pres">
      <dgm:prSet presAssocID="{01C36F17-7EF4-B147-A85C-0DDBD90A009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E1FB64-B37F-C14E-9D6B-54AB8F7904D6}" type="pres">
      <dgm:prSet presAssocID="{01C36F17-7EF4-B147-A85C-0DDBD90A009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9507D1-506E-C94B-99FD-92A8C050A133}" srcId="{AD06C768-0A37-C74A-8489-8C455361A069}" destId="{5F5E988C-59C5-F14F-ADDF-7046E9ABCC78}" srcOrd="0" destOrd="0" parTransId="{9E886CEE-FC30-6944-AD7E-ECBF68213770}" sibTransId="{ECB6493C-5847-6F49-BF4B-21C5E4717A7C}"/>
    <dgm:cxn modelId="{EAB0E17C-391D-7642-BC61-1BB66E99E800}" srcId="{7BD7C7D1-7DCF-B449-A7BF-6702D8F61FB0}" destId="{01C36F17-7EF4-B147-A85C-0DDBD90A009C}" srcOrd="3" destOrd="0" parTransId="{D27CD1EB-05F3-7C4D-A1E1-C32FC39CACEC}" sibTransId="{51E1299E-01F0-AD48-B517-725417A90A4A}"/>
    <dgm:cxn modelId="{0FCFE415-007E-FD4A-B80C-E49344766927}" srcId="{7BD7C7D1-7DCF-B449-A7BF-6702D8F61FB0}" destId="{A06A3312-C086-EA4B-A3DC-F28F4C69F22E}" srcOrd="2" destOrd="0" parTransId="{A84C71D3-8CB2-F747-A407-A712D00D9C53}" sibTransId="{FFA44E5D-8D58-A048-BE48-24FCABD9D7E7}"/>
    <dgm:cxn modelId="{EE51379D-3471-D94D-B5B6-194906E368AF}" type="presOf" srcId="{2C2D9F31-1D4F-934C-BD55-099240BFFAC5}" destId="{D1E1FB64-B37F-C14E-9D6B-54AB8F7904D6}" srcOrd="0" destOrd="0" presId="urn:microsoft.com/office/officeart/2005/8/layout/vList2"/>
    <dgm:cxn modelId="{9F4FC29D-37F7-7145-97EF-FFB19021D133}" type="presOf" srcId="{7BD7C7D1-7DCF-B449-A7BF-6702D8F61FB0}" destId="{123C140D-7F79-7543-BF14-D6A55880F346}" srcOrd="0" destOrd="0" presId="urn:microsoft.com/office/officeart/2005/8/layout/vList2"/>
    <dgm:cxn modelId="{0C4DD1BA-3DDF-9C4C-9E7E-6575F4F3364B}" type="presOf" srcId="{59F91C9D-4492-CD44-9523-3EC310B7DFB6}" destId="{D413248E-F3AC-8543-869F-57730429C2D6}" srcOrd="0" destOrd="0" presId="urn:microsoft.com/office/officeart/2005/8/layout/vList2"/>
    <dgm:cxn modelId="{B3E3A6C0-8A53-9F40-9222-7236E256B1FD}" type="presOf" srcId="{2090B266-FED7-6445-8AD9-AF38C8436012}" destId="{377466D6-09BF-D942-ACBA-01669EDF4085}" srcOrd="0" destOrd="0" presId="urn:microsoft.com/office/officeart/2005/8/layout/vList2"/>
    <dgm:cxn modelId="{6727DF42-1BBF-1048-8F2B-35760883B186}" type="presOf" srcId="{5F5E988C-59C5-F14F-ADDF-7046E9ABCC78}" destId="{6AB0DB32-7259-5E43-BBE5-D616F0754D76}" srcOrd="0" destOrd="0" presId="urn:microsoft.com/office/officeart/2005/8/layout/vList2"/>
    <dgm:cxn modelId="{199AF76B-8C73-1945-99E4-E877AECE5EA6}" type="presOf" srcId="{AD06C768-0A37-C74A-8489-8C455361A069}" destId="{EEFE46E3-456A-8640-912E-F9BC0E336945}" srcOrd="0" destOrd="0" presId="urn:microsoft.com/office/officeart/2005/8/layout/vList2"/>
    <dgm:cxn modelId="{404B41F3-2068-804C-BA3D-54980C2C1D91}" type="presOf" srcId="{01C36F17-7EF4-B147-A85C-0DDBD90A009C}" destId="{C2911868-179E-C14E-964B-A0B3601B0C15}" srcOrd="0" destOrd="0" presId="urn:microsoft.com/office/officeart/2005/8/layout/vList2"/>
    <dgm:cxn modelId="{63168104-2DBE-794F-82F1-4314C5354051}" srcId="{A06A3312-C086-EA4B-A3DC-F28F4C69F22E}" destId="{2090B266-FED7-6445-8AD9-AF38C8436012}" srcOrd="0" destOrd="0" parTransId="{AFB90EB3-B3E4-5D44-9474-AF9EC43F8BC6}" sibTransId="{86B892F4-A513-1B4F-895D-3271A83CD02A}"/>
    <dgm:cxn modelId="{399C279D-D0CF-8D46-B3D5-DC90AD374260}" srcId="{7BD7C7D1-7DCF-B449-A7BF-6702D8F61FB0}" destId="{59F91C9D-4492-CD44-9523-3EC310B7DFB6}" srcOrd="1" destOrd="0" parTransId="{64DADE1C-AC14-A949-80D7-93A377DF2859}" sibTransId="{F9994CDC-8178-2040-8D70-773883D06D3D}"/>
    <dgm:cxn modelId="{4CC157AE-09BC-954C-B6C7-93F471DC122E}" srcId="{01C36F17-7EF4-B147-A85C-0DDBD90A009C}" destId="{2C2D9F31-1D4F-934C-BD55-099240BFFAC5}" srcOrd="0" destOrd="0" parTransId="{9B242DE0-A0F6-B546-AEFB-381F54135E02}" sibTransId="{CE708C16-DD2D-E547-98F5-D7FA58AF21A2}"/>
    <dgm:cxn modelId="{D8BD0825-B26F-2045-B961-427E6D80D2D1}" srcId="{7BD7C7D1-7DCF-B449-A7BF-6702D8F61FB0}" destId="{AD06C768-0A37-C74A-8489-8C455361A069}" srcOrd="0" destOrd="0" parTransId="{9960E9ED-CA65-1543-9C00-27D6CAB98047}" sibTransId="{3E41BBDE-2E0A-4643-AE2E-A45B71AC3014}"/>
    <dgm:cxn modelId="{8690C924-880D-C840-ABF9-E037B53ED5B3}" type="presOf" srcId="{A06A3312-C086-EA4B-A3DC-F28F4C69F22E}" destId="{A2BA3230-6D45-8240-9AD2-7CE03631BDC7}" srcOrd="0" destOrd="0" presId="urn:microsoft.com/office/officeart/2005/8/layout/vList2"/>
    <dgm:cxn modelId="{76CD072A-948D-154D-B60D-5EF6F6DA0DCA}" type="presParOf" srcId="{123C140D-7F79-7543-BF14-D6A55880F346}" destId="{EEFE46E3-456A-8640-912E-F9BC0E336945}" srcOrd="0" destOrd="0" presId="urn:microsoft.com/office/officeart/2005/8/layout/vList2"/>
    <dgm:cxn modelId="{9D48938F-29DA-FA43-9359-52B465ADCB8D}" type="presParOf" srcId="{123C140D-7F79-7543-BF14-D6A55880F346}" destId="{6AB0DB32-7259-5E43-BBE5-D616F0754D76}" srcOrd="1" destOrd="0" presId="urn:microsoft.com/office/officeart/2005/8/layout/vList2"/>
    <dgm:cxn modelId="{D9FB89B9-9558-0342-AB5C-EBE8ECD1F9AE}" type="presParOf" srcId="{123C140D-7F79-7543-BF14-D6A55880F346}" destId="{D413248E-F3AC-8543-869F-57730429C2D6}" srcOrd="2" destOrd="0" presId="urn:microsoft.com/office/officeart/2005/8/layout/vList2"/>
    <dgm:cxn modelId="{63E26D6E-D48C-5E41-B5D5-39C399D76421}" type="presParOf" srcId="{123C140D-7F79-7543-BF14-D6A55880F346}" destId="{160DA336-20E0-8D4A-8EDC-A6391DF89965}" srcOrd="3" destOrd="0" presId="urn:microsoft.com/office/officeart/2005/8/layout/vList2"/>
    <dgm:cxn modelId="{ED24F9A0-6935-0D4D-8B29-846BB9E04FE7}" type="presParOf" srcId="{123C140D-7F79-7543-BF14-D6A55880F346}" destId="{A2BA3230-6D45-8240-9AD2-7CE03631BDC7}" srcOrd="4" destOrd="0" presId="urn:microsoft.com/office/officeart/2005/8/layout/vList2"/>
    <dgm:cxn modelId="{9A427370-F1DB-A344-A510-3DDBDE413252}" type="presParOf" srcId="{123C140D-7F79-7543-BF14-D6A55880F346}" destId="{377466D6-09BF-D942-ACBA-01669EDF4085}" srcOrd="5" destOrd="0" presId="urn:microsoft.com/office/officeart/2005/8/layout/vList2"/>
    <dgm:cxn modelId="{A22F60C5-AEB0-B346-9796-BF022ECB2BA8}" type="presParOf" srcId="{123C140D-7F79-7543-BF14-D6A55880F346}" destId="{C2911868-179E-C14E-964B-A0B3601B0C15}" srcOrd="6" destOrd="0" presId="urn:microsoft.com/office/officeart/2005/8/layout/vList2"/>
    <dgm:cxn modelId="{D4905B71-E648-364B-A74B-C07B307F0838}" type="presParOf" srcId="{123C140D-7F79-7543-BF14-D6A55880F346}" destId="{D1E1FB64-B37F-C14E-9D6B-54AB8F7904D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4B290-EE67-A94E-8D8A-A7B6D604D57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6CB31D1D-9146-3E4F-9A30-6F0F66B2D327}">
      <dgm:prSet/>
      <dgm:spPr/>
      <dgm:t>
        <a:bodyPr/>
        <a:lstStyle/>
        <a:p>
          <a:pPr rtl="0"/>
          <a:r>
            <a:rPr lang="en-US" dirty="0" smtClean="0"/>
            <a:t>Goal 16. The system must allow the user to change the part of the path during his/her trip</a:t>
          </a:r>
          <a:endParaRPr lang="en-US" dirty="0"/>
        </a:p>
      </dgm:t>
    </dgm:pt>
    <dgm:pt modelId="{41B2D797-02FE-4D42-8A50-94C02468B0D7}" type="parTrans" cxnId="{35AE48D3-EFF7-D64A-928A-983044827123}">
      <dgm:prSet/>
      <dgm:spPr/>
      <dgm:t>
        <a:bodyPr/>
        <a:lstStyle/>
        <a:p>
          <a:endParaRPr lang="ru-RU"/>
        </a:p>
      </dgm:t>
    </dgm:pt>
    <dgm:pt modelId="{5863A2A7-385E-6E4E-8913-811B27FA4DF7}" type="sibTrans" cxnId="{35AE48D3-EFF7-D64A-928A-983044827123}">
      <dgm:prSet/>
      <dgm:spPr/>
      <dgm:t>
        <a:bodyPr/>
        <a:lstStyle/>
        <a:p>
          <a:endParaRPr lang="ru-RU"/>
        </a:p>
      </dgm:t>
    </dgm:pt>
    <dgm:pt modelId="{A3DC60C6-32CE-CA45-A1BE-C8FE3D27E09F}">
      <dgm:prSet/>
      <dgm:spPr/>
      <dgm:t>
        <a:bodyPr/>
        <a:lstStyle/>
        <a:p>
          <a:pPr rtl="0"/>
          <a:r>
            <a:rPr lang="en-US" dirty="0" smtClean="0"/>
            <a:t>(RE08): The software must allow the user to choose a route. </a:t>
          </a:r>
          <a:endParaRPr lang="en-US" dirty="0"/>
        </a:p>
      </dgm:t>
    </dgm:pt>
    <dgm:pt modelId="{6B5CF204-70BE-5A44-8770-9C008175F169}" type="parTrans" cxnId="{318217C8-10A9-B84B-BE43-D6B2E81E60DF}">
      <dgm:prSet/>
      <dgm:spPr/>
    </dgm:pt>
    <dgm:pt modelId="{93954DAD-C4E2-3D4C-81D8-DD8B40F25A51}" type="sibTrans" cxnId="{318217C8-10A9-B84B-BE43-D6B2E81E60DF}">
      <dgm:prSet/>
      <dgm:spPr/>
    </dgm:pt>
    <dgm:pt modelId="{43EF3AED-ACA6-EF49-8563-6F1CC9074883}">
      <dgm:prSet/>
      <dgm:spPr/>
      <dgm:t>
        <a:bodyPr/>
        <a:lstStyle/>
        <a:p>
          <a:r>
            <a:rPr lang="en-US" dirty="0" smtClean="0"/>
            <a:t>Goal 17. The system must provide an alternative path in case of problems along the selected one</a:t>
          </a:r>
          <a:endParaRPr lang="en-US" dirty="0"/>
        </a:p>
      </dgm:t>
    </dgm:pt>
    <dgm:pt modelId="{4DD26705-4246-7B4D-92BE-16C94A6036F5}" type="parTrans" cxnId="{28251C7F-89A9-D54A-8B10-842901489260}">
      <dgm:prSet/>
      <dgm:spPr/>
      <dgm:t>
        <a:bodyPr/>
        <a:lstStyle/>
        <a:p>
          <a:endParaRPr lang="ru-RU"/>
        </a:p>
      </dgm:t>
    </dgm:pt>
    <dgm:pt modelId="{34F21F9E-8880-4545-8261-6756D0A9D443}" type="sibTrans" cxnId="{28251C7F-89A9-D54A-8B10-842901489260}">
      <dgm:prSet/>
      <dgm:spPr/>
      <dgm:t>
        <a:bodyPr/>
        <a:lstStyle/>
        <a:p>
          <a:endParaRPr lang="ru-RU"/>
        </a:p>
      </dgm:t>
    </dgm:pt>
    <dgm:pt modelId="{50EC9161-53EE-334F-A0D1-B3647C571A59}">
      <dgm:prSet/>
      <dgm:spPr/>
      <dgm:t>
        <a:bodyPr/>
        <a:lstStyle/>
        <a:p>
          <a:r>
            <a:rPr lang="en-US" dirty="0" smtClean="0"/>
            <a:t>(RE17): The software must provide a User all the available solutions, according to his/her selected preferences, to get from one place to another. </a:t>
          </a:r>
          <a:endParaRPr lang="en-US" dirty="0"/>
        </a:p>
      </dgm:t>
    </dgm:pt>
    <dgm:pt modelId="{B88CD5BE-D14C-8D4D-9C67-95DE7A33E45B}" type="parTrans" cxnId="{FE46731A-1B91-614D-9450-50202978D0A2}">
      <dgm:prSet/>
      <dgm:spPr/>
      <dgm:t>
        <a:bodyPr/>
        <a:lstStyle/>
        <a:p>
          <a:endParaRPr lang="ru-RU"/>
        </a:p>
      </dgm:t>
    </dgm:pt>
    <dgm:pt modelId="{05CF8B0C-BE4B-C345-9F4B-BF5CAC9B30E7}" type="sibTrans" cxnId="{FE46731A-1B91-614D-9450-50202978D0A2}">
      <dgm:prSet/>
      <dgm:spPr/>
      <dgm:t>
        <a:bodyPr/>
        <a:lstStyle/>
        <a:p>
          <a:endParaRPr lang="ru-RU"/>
        </a:p>
      </dgm:t>
    </dgm:pt>
    <dgm:pt modelId="{6C710CA2-F802-9D4E-945F-C70529083AF0}">
      <dgm:prSet/>
      <dgm:spPr/>
      <dgm:t>
        <a:bodyPr/>
        <a:lstStyle/>
        <a:p>
          <a:r>
            <a:rPr lang="en-US" dirty="0" smtClean="0"/>
            <a:t>(RE21): The application should avoid to make the user pass through dangerous zones of a city or a region. </a:t>
          </a:r>
          <a:endParaRPr lang="en-US" dirty="0"/>
        </a:p>
      </dgm:t>
    </dgm:pt>
    <dgm:pt modelId="{47C29A1A-2223-CC48-A2A9-C53108FBB9EF}" type="parTrans" cxnId="{8F3FF624-31E7-5946-B1B6-1500606C8A38}">
      <dgm:prSet/>
      <dgm:spPr/>
    </dgm:pt>
    <dgm:pt modelId="{745C3823-DFDC-6642-888B-27A17EF6FCD9}" type="sibTrans" cxnId="{8F3FF624-31E7-5946-B1B6-1500606C8A38}">
      <dgm:prSet/>
      <dgm:spPr/>
    </dgm:pt>
    <dgm:pt modelId="{96593A89-4BE4-574D-8FEC-9D12D0EE25FC}" type="pres">
      <dgm:prSet presAssocID="{3E14B290-EE67-A94E-8D8A-A7B6D604D5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D7EC223-109C-AE43-8273-892027BCA2F0}" type="pres">
      <dgm:prSet presAssocID="{6CB31D1D-9146-3E4F-9A30-6F0F66B2D32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DA10FB-E173-5541-A28D-3692B6168F0B}" type="pres">
      <dgm:prSet presAssocID="{6CB31D1D-9146-3E4F-9A30-6F0F66B2D32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C9ADF7-EE62-954D-992C-80E2A13D8DFC}" type="pres">
      <dgm:prSet presAssocID="{43EF3AED-ACA6-EF49-8563-6F1CC907488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FFDA42-BB02-1549-90A3-7A8E4955D20B}" type="pres">
      <dgm:prSet presAssocID="{43EF3AED-ACA6-EF49-8563-6F1CC907488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9E967DA-673B-DD4D-A61E-D553975DC9E0}" type="presOf" srcId="{43EF3AED-ACA6-EF49-8563-6F1CC9074883}" destId="{5AC9ADF7-EE62-954D-992C-80E2A13D8DFC}" srcOrd="0" destOrd="0" presId="urn:microsoft.com/office/officeart/2005/8/layout/vList2"/>
    <dgm:cxn modelId="{28251C7F-89A9-D54A-8B10-842901489260}" srcId="{3E14B290-EE67-A94E-8D8A-A7B6D604D57C}" destId="{43EF3AED-ACA6-EF49-8563-6F1CC9074883}" srcOrd="1" destOrd="0" parTransId="{4DD26705-4246-7B4D-92BE-16C94A6036F5}" sibTransId="{34F21F9E-8880-4545-8261-6756D0A9D443}"/>
    <dgm:cxn modelId="{5A53E555-2105-C547-8F70-8A3A49822C63}" type="presOf" srcId="{6CB31D1D-9146-3E4F-9A30-6F0F66B2D327}" destId="{FD7EC223-109C-AE43-8273-892027BCA2F0}" srcOrd="0" destOrd="0" presId="urn:microsoft.com/office/officeart/2005/8/layout/vList2"/>
    <dgm:cxn modelId="{BED544D3-20AF-C44C-8608-4CB3775B2E07}" type="presOf" srcId="{50EC9161-53EE-334F-A0D1-B3647C571A59}" destId="{DFFFDA42-BB02-1549-90A3-7A8E4955D20B}" srcOrd="0" destOrd="0" presId="urn:microsoft.com/office/officeart/2005/8/layout/vList2"/>
    <dgm:cxn modelId="{35AE48D3-EFF7-D64A-928A-983044827123}" srcId="{3E14B290-EE67-A94E-8D8A-A7B6D604D57C}" destId="{6CB31D1D-9146-3E4F-9A30-6F0F66B2D327}" srcOrd="0" destOrd="0" parTransId="{41B2D797-02FE-4D42-8A50-94C02468B0D7}" sibTransId="{5863A2A7-385E-6E4E-8913-811B27FA4DF7}"/>
    <dgm:cxn modelId="{112A8564-4F09-4343-8F80-E7053E464F03}" type="presOf" srcId="{3E14B290-EE67-A94E-8D8A-A7B6D604D57C}" destId="{96593A89-4BE4-574D-8FEC-9D12D0EE25FC}" srcOrd="0" destOrd="0" presId="urn:microsoft.com/office/officeart/2005/8/layout/vList2"/>
    <dgm:cxn modelId="{C78D3CEA-DD8F-404E-ABCC-64DCE6F3B75A}" type="presOf" srcId="{6C710CA2-F802-9D4E-945F-C70529083AF0}" destId="{DFFFDA42-BB02-1549-90A3-7A8E4955D20B}" srcOrd="0" destOrd="1" presId="urn:microsoft.com/office/officeart/2005/8/layout/vList2"/>
    <dgm:cxn modelId="{FE46731A-1B91-614D-9450-50202978D0A2}" srcId="{43EF3AED-ACA6-EF49-8563-6F1CC9074883}" destId="{50EC9161-53EE-334F-A0D1-B3647C571A59}" srcOrd="0" destOrd="0" parTransId="{B88CD5BE-D14C-8D4D-9C67-95DE7A33E45B}" sibTransId="{05CF8B0C-BE4B-C345-9F4B-BF5CAC9B30E7}"/>
    <dgm:cxn modelId="{81BD3556-DB2E-9E49-8C64-B6E51E94FEDB}" type="presOf" srcId="{A3DC60C6-32CE-CA45-A1BE-C8FE3D27E09F}" destId="{ECDA10FB-E173-5541-A28D-3692B6168F0B}" srcOrd="0" destOrd="0" presId="urn:microsoft.com/office/officeart/2005/8/layout/vList2"/>
    <dgm:cxn modelId="{8F3FF624-31E7-5946-B1B6-1500606C8A38}" srcId="{43EF3AED-ACA6-EF49-8563-6F1CC9074883}" destId="{6C710CA2-F802-9D4E-945F-C70529083AF0}" srcOrd="1" destOrd="0" parTransId="{47C29A1A-2223-CC48-A2A9-C53108FBB9EF}" sibTransId="{745C3823-DFDC-6642-888B-27A17EF6FCD9}"/>
    <dgm:cxn modelId="{318217C8-10A9-B84B-BE43-D6B2E81E60DF}" srcId="{6CB31D1D-9146-3E4F-9A30-6F0F66B2D327}" destId="{A3DC60C6-32CE-CA45-A1BE-C8FE3D27E09F}" srcOrd="0" destOrd="0" parTransId="{6B5CF204-70BE-5A44-8770-9C008175F169}" sibTransId="{93954DAD-C4E2-3D4C-81D8-DD8B40F25A51}"/>
    <dgm:cxn modelId="{DE22D89E-6430-8947-80C6-C1CAA6F8F8F8}" type="presParOf" srcId="{96593A89-4BE4-574D-8FEC-9D12D0EE25FC}" destId="{FD7EC223-109C-AE43-8273-892027BCA2F0}" srcOrd="0" destOrd="0" presId="urn:microsoft.com/office/officeart/2005/8/layout/vList2"/>
    <dgm:cxn modelId="{70905C62-0503-294B-BAC4-D08EF3F77BB3}" type="presParOf" srcId="{96593A89-4BE4-574D-8FEC-9D12D0EE25FC}" destId="{ECDA10FB-E173-5541-A28D-3692B6168F0B}" srcOrd="1" destOrd="0" presId="urn:microsoft.com/office/officeart/2005/8/layout/vList2"/>
    <dgm:cxn modelId="{FEA19B17-57EB-3849-8532-1312C1C0D7A9}" type="presParOf" srcId="{96593A89-4BE4-574D-8FEC-9D12D0EE25FC}" destId="{5AC9ADF7-EE62-954D-992C-80E2A13D8DFC}" srcOrd="2" destOrd="0" presId="urn:microsoft.com/office/officeart/2005/8/layout/vList2"/>
    <dgm:cxn modelId="{171184EC-7D51-E647-8A2B-CCB4980226C1}" type="presParOf" srcId="{96593A89-4BE4-574D-8FEC-9D12D0EE25FC}" destId="{DFFFDA42-BB02-1549-90A3-7A8E4955D2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E8D564-DECC-8D47-9EA5-15018ABC85C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BD4B28DF-FBA7-9D46-BE7D-FF0B0E1E4934}">
      <dgm:prSet/>
      <dgm:spPr/>
      <dgm:t>
        <a:bodyPr/>
        <a:lstStyle/>
        <a:p>
          <a:pPr rtl="0"/>
          <a:r>
            <a:rPr lang="en-US" dirty="0" smtClean="0"/>
            <a:t>Goal 07. The system must provide firstly the most optimized and suitable solution, according to the user preferences</a:t>
          </a:r>
        </a:p>
      </dgm:t>
    </dgm:pt>
    <dgm:pt modelId="{D888DE85-F2F5-724B-81BF-B3AC1F5CDE02}" type="parTrans" cxnId="{D73485A8-22C3-8249-8E06-D08D73DEA31E}">
      <dgm:prSet/>
      <dgm:spPr/>
      <dgm:t>
        <a:bodyPr/>
        <a:lstStyle/>
        <a:p>
          <a:endParaRPr lang="ru-RU"/>
        </a:p>
      </dgm:t>
    </dgm:pt>
    <dgm:pt modelId="{DFB1E345-DAB5-0440-93DF-98CC1260D030}" type="sibTrans" cxnId="{D73485A8-22C3-8249-8E06-D08D73DEA31E}">
      <dgm:prSet/>
      <dgm:spPr/>
      <dgm:t>
        <a:bodyPr/>
        <a:lstStyle/>
        <a:p>
          <a:endParaRPr lang="ru-RU"/>
        </a:p>
      </dgm:t>
    </dgm:pt>
    <dgm:pt modelId="{0F26E789-3E85-D146-B0D3-A2A572E2958B}">
      <dgm:prSet/>
      <dgm:spPr/>
      <dgm:t>
        <a:bodyPr/>
        <a:lstStyle/>
        <a:p>
          <a:r>
            <a:rPr lang="en-US" dirty="0" smtClean="0"/>
            <a:t>Goal 13. The system must avoid overlaps in user's scheduled travels</a:t>
          </a:r>
          <a:endParaRPr lang="ru-RU" dirty="0"/>
        </a:p>
      </dgm:t>
    </dgm:pt>
    <dgm:pt modelId="{9684FCE7-9EA1-1B44-983B-EABF5378FECF}" type="parTrans" cxnId="{DCDAD367-AD33-484B-AD4F-3AAF4AE77E8B}">
      <dgm:prSet/>
      <dgm:spPr/>
      <dgm:t>
        <a:bodyPr/>
        <a:lstStyle/>
        <a:p>
          <a:endParaRPr lang="ru-RU"/>
        </a:p>
      </dgm:t>
    </dgm:pt>
    <dgm:pt modelId="{BA42414A-FA6C-394F-8EE7-8A6F9ABDAE53}" type="sibTrans" cxnId="{DCDAD367-AD33-484B-AD4F-3AAF4AE77E8B}">
      <dgm:prSet/>
      <dgm:spPr/>
      <dgm:t>
        <a:bodyPr/>
        <a:lstStyle/>
        <a:p>
          <a:endParaRPr lang="ru-RU"/>
        </a:p>
      </dgm:t>
    </dgm:pt>
    <dgm:pt modelId="{0931D61F-6F33-1541-9D17-FA7875E61E3A}">
      <dgm:prSet/>
      <dgm:spPr/>
      <dgm:t>
        <a:bodyPr/>
        <a:lstStyle/>
        <a:p>
          <a:r>
            <a:rPr lang="en-US" dirty="0" smtClean="0"/>
            <a:t>(RE13): If a route is not possible because of overlaps with other journeys, the application must deny that option and notify the user. </a:t>
          </a:r>
          <a:endParaRPr lang="en-US" dirty="0"/>
        </a:p>
      </dgm:t>
    </dgm:pt>
    <dgm:pt modelId="{6CCEFC72-BA39-404C-BE29-E3D906910837}" type="parTrans" cxnId="{0DB0ED64-BD36-FA40-BFC7-4F8AD7FD549F}">
      <dgm:prSet/>
      <dgm:spPr/>
      <dgm:t>
        <a:bodyPr/>
        <a:lstStyle/>
        <a:p>
          <a:endParaRPr lang="ru-RU"/>
        </a:p>
      </dgm:t>
    </dgm:pt>
    <dgm:pt modelId="{9EF0EC45-D708-1448-B4F2-80532BE7B4E9}" type="sibTrans" cxnId="{0DB0ED64-BD36-FA40-BFC7-4F8AD7FD549F}">
      <dgm:prSet/>
      <dgm:spPr/>
      <dgm:t>
        <a:bodyPr/>
        <a:lstStyle/>
        <a:p>
          <a:endParaRPr lang="ru-RU"/>
        </a:p>
      </dgm:t>
    </dgm:pt>
    <dgm:pt modelId="{11E7AA26-9864-E34E-A780-9D6E63736EC6}">
      <dgm:prSet/>
      <dgm:spPr/>
      <dgm:t>
        <a:bodyPr/>
        <a:lstStyle/>
        <a:p>
          <a:r>
            <a:rPr lang="en-US" dirty="0" smtClean="0"/>
            <a:t>(RE17): The software must provide a User </a:t>
          </a:r>
          <a:r>
            <a:rPr lang="en-US" dirty="0" smtClean="0"/>
            <a:t>the best possible solutions</a:t>
          </a:r>
          <a:r>
            <a:rPr lang="en-US" dirty="0" smtClean="0"/>
            <a:t>, according to his/her selected preferences, to get </a:t>
          </a:r>
          <a:r>
            <a:rPr lang="en-US" dirty="0" smtClean="0"/>
            <a:t>to the meeting. </a:t>
          </a:r>
          <a:endParaRPr lang="en-US" dirty="0"/>
        </a:p>
      </dgm:t>
    </dgm:pt>
    <dgm:pt modelId="{F8EC6ABE-BD4E-8B4C-A58D-6DCB9077B6E7}" type="parTrans" cxnId="{56B3A7A7-31EB-0F41-A439-902D52585C1D}">
      <dgm:prSet/>
      <dgm:spPr/>
      <dgm:t>
        <a:bodyPr/>
        <a:lstStyle/>
        <a:p>
          <a:endParaRPr lang="ru-RU"/>
        </a:p>
      </dgm:t>
    </dgm:pt>
    <dgm:pt modelId="{3D7FF65C-09FB-6A41-8B2F-5A5F337456C2}" type="sibTrans" cxnId="{56B3A7A7-31EB-0F41-A439-902D52585C1D}">
      <dgm:prSet/>
      <dgm:spPr/>
      <dgm:t>
        <a:bodyPr/>
        <a:lstStyle/>
        <a:p>
          <a:endParaRPr lang="ru-RU"/>
        </a:p>
      </dgm:t>
    </dgm:pt>
    <dgm:pt modelId="{6F2C0E94-02A8-DD4B-B79C-1A17FD5D0E51}" type="pres">
      <dgm:prSet presAssocID="{ADE8D564-DECC-8D47-9EA5-15018ABC85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A25F0C5-C45B-1C45-B3A4-8BB862A0C105}" type="pres">
      <dgm:prSet presAssocID="{BD4B28DF-FBA7-9D46-BE7D-FF0B0E1E49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9BE54F-7369-9341-8B5F-F582DF017494}" type="pres">
      <dgm:prSet presAssocID="{BD4B28DF-FBA7-9D46-BE7D-FF0B0E1E493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D55959-41DD-5943-89F4-681EEA6B550F}" type="pres">
      <dgm:prSet presAssocID="{0F26E789-3E85-D146-B0D3-A2A572E295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A7E7DF-6D4C-3943-BDDC-68F4C30F01B7}" type="pres">
      <dgm:prSet presAssocID="{0F26E789-3E85-D146-B0D3-A2A572E2958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5D54410-512D-1144-B14B-0AAB973D45F6}" type="presOf" srcId="{ADE8D564-DECC-8D47-9EA5-15018ABC85C2}" destId="{6F2C0E94-02A8-DD4B-B79C-1A17FD5D0E51}" srcOrd="0" destOrd="0" presId="urn:microsoft.com/office/officeart/2005/8/layout/vList2"/>
    <dgm:cxn modelId="{E2016D7C-2246-B944-AA65-ADA4905F0CAB}" type="presOf" srcId="{BD4B28DF-FBA7-9D46-BE7D-FF0B0E1E4934}" destId="{9A25F0C5-C45B-1C45-B3A4-8BB862A0C105}" srcOrd="0" destOrd="0" presId="urn:microsoft.com/office/officeart/2005/8/layout/vList2"/>
    <dgm:cxn modelId="{2A275EAA-431B-FB41-BF7C-47072C851952}" type="presOf" srcId="{11E7AA26-9864-E34E-A780-9D6E63736EC6}" destId="{ED9BE54F-7369-9341-8B5F-F582DF017494}" srcOrd="0" destOrd="0" presId="urn:microsoft.com/office/officeart/2005/8/layout/vList2"/>
    <dgm:cxn modelId="{0DB0ED64-BD36-FA40-BFC7-4F8AD7FD549F}" srcId="{0F26E789-3E85-D146-B0D3-A2A572E2958B}" destId="{0931D61F-6F33-1541-9D17-FA7875E61E3A}" srcOrd="0" destOrd="0" parTransId="{6CCEFC72-BA39-404C-BE29-E3D906910837}" sibTransId="{9EF0EC45-D708-1448-B4F2-80532BE7B4E9}"/>
    <dgm:cxn modelId="{56B3A7A7-31EB-0F41-A439-902D52585C1D}" srcId="{BD4B28DF-FBA7-9D46-BE7D-FF0B0E1E4934}" destId="{11E7AA26-9864-E34E-A780-9D6E63736EC6}" srcOrd="0" destOrd="0" parTransId="{F8EC6ABE-BD4E-8B4C-A58D-6DCB9077B6E7}" sibTransId="{3D7FF65C-09FB-6A41-8B2F-5A5F337456C2}"/>
    <dgm:cxn modelId="{65606654-6AA1-8541-8F72-EE0702B5849E}" type="presOf" srcId="{0F26E789-3E85-D146-B0D3-A2A572E2958B}" destId="{A8D55959-41DD-5943-89F4-681EEA6B550F}" srcOrd="0" destOrd="0" presId="urn:microsoft.com/office/officeart/2005/8/layout/vList2"/>
    <dgm:cxn modelId="{DCDAD367-AD33-484B-AD4F-3AAF4AE77E8B}" srcId="{ADE8D564-DECC-8D47-9EA5-15018ABC85C2}" destId="{0F26E789-3E85-D146-B0D3-A2A572E2958B}" srcOrd="1" destOrd="0" parTransId="{9684FCE7-9EA1-1B44-983B-EABF5378FECF}" sibTransId="{BA42414A-FA6C-394F-8EE7-8A6F9ABDAE53}"/>
    <dgm:cxn modelId="{A5392F77-7905-B747-AD33-EBE07B40243A}" type="presOf" srcId="{0931D61F-6F33-1541-9D17-FA7875E61E3A}" destId="{0AA7E7DF-6D4C-3943-BDDC-68F4C30F01B7}" srcOrd="0" destOrd="0" presId="urn:microsoft.com/office/officeart/2005/8/layout/vList2"/>
    <dgm:cxn modelId="{D73485A8-22C3-8249-8E06-D08D73DEA31E}" srcId="{ADE8D564-DECC-8D47-9EA5-15018ABC85C2}" destId="{BD4B28DF-FBA7-9D46-BE7D-FF0B0E1E4934}" srcOrd="0" destOrd="0" parTransId="{D888DE85-F2F5-724B-81BF-B3AC1F5CDE02}" sibTransId="{DFB1E345-DAB5-0440-93DF-98CC1260D030}"/>
    <dgm:cxn modelId="{2FA0CB2F-3D10-2946-9C61-8C46F447EC13}" type="presParOf" srcId="{6F2C0E94-02A8-DD4B-B79C-1A17FD5D0E51}" destId="{9A25F0C5-C45B-1C45-B3A4-8BB862A0C105}" srcOrd="0" destOrd="0" presId="urn:microsoft.com/office/officeart/2005/8/layout/vList2"/>
    <dgm:cxn modelId="{4D6EFECB-204B-3B42-B94E-10A8DA6919F4}" type="presParOf" srcId="{6F2C0E94-02A8-DD4B-B79C-1A17FD5D0E51}" destId="{ED9BE54F-7369-9341-8B5F-F582DF017494}" srcOrd="1" destOrd="0" presId="urn:microsoft.com/office/officeart/2005/8/layout/vList2"/>
    <dgm:cxn modelId="{2A8B927C-8B34-4F4D-AC8E-F9723AC5F8AC}" type="presParOf" srcId="{6F2C0E94-02A8-DD4B-B79C-1A17FD5D0E51}" destId="{A8D55959-41DD-5943-89F4-681EEA6B550F}" srcOrd="2" destOrd="0" presId="urn:microsoft.com/office/officeart/2005/8/layout/vList2"/>
    <dgm:cxn modelId="{D16320B5-F9B5-594F-98D5-2D14F67A00FC}" type="presParOf" srcId="{6F2C0E94-02A8-DD4B-B79C-1A17FD5D0E51}" destId="{0AA7E7DF-6D4C-3943-BDDC-68F4C30F01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98F8C-2F2D-9A47-936F-C0DBE9FC3902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56EC494-0BD6-B744-90FE-D7CB095CFE50}">
      <dgm:prSet/>
      <dgm:spPr/>
      <dgm:t>
        <a:bodyPr/>
        <a:lstStyle/>
        <a:p>
          <a:pPr rtl="0"/>
          <a:r>
            <a:rPr lang="en-US" dirty="0" smtClean="0"/>
            <a:t>Goal 10. The system must provide a way to permit a user to buy a ticket for public transports. </a:t>
          </a:r>
          <a:endParaRPr lang="en-US" dirty="0"/>
        </a:p>
      </dgm:t>
    </dgm:pt>
    <dgm:pt modelId="{3DE983ED-F8FF-7F41-B77C-F207E12255C0}" type="parTrans" cxnId="{F391CB36-5E1B-B244-9A3A-1A8749C00D4E}">
      <dgm:prSet/>
      <dgm:spPr/>
      <dgm:t>
        <a:bodyPr/>
        <a:lstStyle/>
        <a:p>
          <a:endParaRPr lang="ru-RU"/>
        </a:p>
      </dgm:t>
    </dgm:pt>
    <dgm:pt modelId="{405FF65D-5CC4-AA42-8850-AE05615B5E5E}" type="sibTrans" cxnId="{F391CB36-5E1B-B244-9A3A-1A8749C00D4E}">
      <dgm:prSet/>
      <dgm:spPr/>
      <dgm:t>
        <a:bodyPr/>
        <a:lstStyle/>
        <a:p>
          <a:endParaRPr lang="ru-RU"/>
        </a:p>
      </dgm:t>
    </dgm:pt>
    <dgm:pt modelId="{204D6AE8-6F0E-3642-A57B-F8094955DC35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en-US" dirty="0"/>
        </a:p>
      </dgm:t>
    </dgm:pt>
    <dgm:pt modelId="{E60CC3EA-3B02-854E-816A-FB8AA12C35DE}" type="parTrans" cxnId="{64D65130-B0B1-9344-A6E5-55137A8648C1}">
      <dgm:prSet/>
      <dgm:spPr/>
      <dgm:t>
        <a:bodyPr/>
        <a:lstStyle/>
        <a:p>
          <a:endParaRPr lang="ru-RU"/>
        </a:p>
      </dgm:t>
    </dgm:pt>
    <dgm:pt modelId="{C6D48BC0-CEDA-3E4C-9E57-A77E3FB13294}" type="sibTrans" cxnId="{64D65130-B0B1-9344-A6E5-55137A8648C1}">
      <dgm:prSet/>
      <dgm:spPr/>
      <dgm:t>
        <a:bodyPr/>
        <a:lstStyle/>
        <a:p>
          <a:endParaRPr lang="ru-RU"/>
        </a:p>
      </dgm:t>
    </dgm:pt>
    <dgm:pt modelId="{45DAD77D-4DD0-314E-989B-3983E0BB8D87}" type="pres">
      <dgm:prSet presAssocID="{49A98F8C-2F2D-9A47-936F-C0DBE9FC39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BFFF92F-13D9-9740-BA44-F09EE769FBF4}" type="pres">
      <dgm:prSet presAssocID="{A56EC494-0BD6-B744-90FE-D7CB095CFE5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FE615C-1464-4D4E-A076-E5B5EFE1643B}" type="pres">
      <dgm:prSet presAssocID="{A56EC494-0BD6-B744-90FE-D7CB095CFE5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580F1D1-B4EF-D34A-849D-03ED66FCD818}" type="presOf" srcId="{204D6AE8-6F0E-3642-A57B-F8094955DC35}" destId="{E1FE615C-1464-4D4E-A076-E5B5EFE1643B}" srcOrd="0" destOrd="0" presId="urn:microsoft.com/office/officeart/2005/8/layout/vList2"/>
    <dgm:cxn modelId="{42854735-F664-FC4A-878F-4880E2A919D8}" type="presOf" srcId="{A56EC494-0BD6-B744-90FE-D7CB095CFE50}" destId="{2BFFF92F-13D9-9740-BA44-F09EE769FBF4}" srcOrd="0" destOrd="0" presId="urn:microsoft.com/office/officeart/2005/8/layout/vList2"/>
    <dgm:cxn modelId="{64D65130-B0B1-9344-A6E5-55137A8648C1}" srcId="{A56EC494-0BD6-B744-90FE-D7CB095CFE50}" destId="{204D6AE8-6F0E-3642-A57B-F8094955DC35}" srcOrd="0" destOrd="0" parTransId="{E60CC3EA-3B02-854E-816A-FB8AA12C35DE}" sibTransId="{C6D48BC0-CEDA-3E4C-9E57-A77E3FB13294}"/>
    <dgm:cxn modelId="{AC0387FD-B2C6-7C4A-835A-1071EEBE1EC9}" type="presOf" srcId="{49A98F8C-2F2D-9A47-936F-C0DBE9FC3902}" destId="{45DAD77D-4DD0-314E-989B-3983E0BB8D87}" srcOrd="0" destOrd="0" presId="urn:microsoft.com/office/officeart/2005/8/layout/vList2"/>
    <dgm:cxn modelId="{F391CB36-5E1B-B244-9A3A-1A8749C00D4E}" srcId="{49A98F8C-2F2D-9A47-936F-C0DBE9FC3902}" destId="{A56EC494-0BD6-B744-90FE-D7CB095CFE50}" srcOrd="0" destOrd="0" parTransId="{3DE983ED-F8FF-7F41-B77C-F207E12255C0}" sibTransId="{405FF65D-5CC4-AA42-8850-AE05615B5E5E}"/>
    <dgm:cxn modelId="{CAAB9DD0-BB82-3845-A85E-0DB3497E22CB}" type="presParOf" srcId="{45DAD77D-4DD0-314E-989B-3983E0BB8D87}" destId="{2BFFF92F-13D9-9740-BA44-F09EE769FBF4}" srcOrd="0" destOrd="0" presId="urn:microsoft.com/office/officeart/2005/8/layout/vList2"/>
    <dgm:cxn modelId="{F560CDEA-1FF5-5547-BF82-39739264DC98}" type="presParOf" srcId="{45DAD77D-4DD0-314E-989B-3983E0BB8D87}" destId="{E1FE615C-1464-4D4E-A076-E5B5EFE1643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CF21CE-D395-4749-B874-AC43F17DB61C}" type="doc">
      <dgm:prSet loTypeId="urn:microsoft.com/office/officeart/2005/8/layout/vList2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D5EC2886-95B7-0848-8F3D-CA0D63AA3C32}">
      <dgm:prSet/>
      <dgm:spPr/>
      <dgm:t>
        <a:bodyPr/>
        <a:lstStyle/>
        <a:p>
          <a:pPr rtl="0"/>
          <a:r>
            <a:rPr lang="en-US" dirty="0" smtClean="0"/>
            <a:t>Goal 11. The system must provide the nearest location of a bike provided by a pre-defined bike sharing service provider. </a:t>
          </a:r>
          <a:endParaRPr lang="en-US" dirty="0"/>
        </a:p>
      </dgm:t>
    </dgm:pt>
    <dgm:pt modelId="{9502D46F-AC33-9E42-834D-4D200C261970}" type="parTrans" cxnId="{BB83F09D-36A7-DC49-804B-E95EEB602890}">
      <dgm:prSet/>
      <dgm:spPr/>
      <dgm:t>
        <a:bodyPr/>
        <a:lstStyle/>
        <a:p>
          <a:endParaRPr lang="ru-RU"/>
        </a:p>
      </dgm:t>
    </dgm:pt>
    <dgm:pt modelId="{9A65533F-C8A1-7F47-A7E4-FF05C34C156B}" type="sibTrans" cxnId="{BB83F09D-36A7-DC49-804B-E95EEB602890}">
      <dgm:prSet/>
      <dgm:spPr/>
      <dgm:t>
        <a:bodyPr/>
        <a:lstStyle/>
        <a:p>
          <a:endParaRPr lang="ru-RU"/>
        </a:p>
      </dgm:t>
    </dgm:pt>
    <dgm:pt modelId="{98656E57-C101-9B40-BF7C-A577C72591D2}">
      <dgm:prSet/>
      <dgm:spPr/>
      <dgm:t>
        <a:bodyPr/>
        <a:lstStyle/>
        <a:p>
          <a:pPr rtl="0"/>
          <a:r>
            <a:rPr lang="en-US" dirty="0" smtClean="0"/>
            <a:t>Goal 12. The system must provide the nearest location of a car provided by a pre-defined car sharing service provider </a:t>
          </a:r>
          <a:endParaRPr lang="en-US" dirty="0"/>
        </a:p>
      </dgm:t>
    </dgm:pt>
    <dgm:pt modelId="{AA8E36E6-7D35-4948-A9E5-FB762B38F448}" type="parTrans" cxnId="{7BB42DF6-BCAE-8444-B117-F9CA0AD7D6A4}">
      <dgm:prSet/>
      <dgm:spPr/>
    </dgm:pt>
    <dgm:pt modelId="{C8679529-904B-0D49-9831-CD7411EA288E}" type="sibTrans" cxnId="{7BB42DF6-BCAE-8444-B117-F9CA0AD7D6A4}">
      <dgm:prSet/>
      <dgm:spPr/>
    </dgm:pt>
    <dgm:pt modelId="{F47292CB-8434-2C4D-9772-5182E7118B09}">
      <dgm:prSet/>
      <dgm:spPr/>
      <dgm:t>
        <a:bodyPr/>
        <a:lstStyle/>
        <a:p>
          <a:r>
            <a:rPr lang="en-US" dirty="0" smtClean="0"/>
            <a:t>(RE07): The software must interface with all major public transport companies that provide API. </a:t>
          </a:r>
          <a:endParaRPr lang="ru-RU" dirty="0"/>
        </a:p>
      </dgm:t>
    </dgm:pt>
    <dgm:pt modelId="{0ABFCFBA-AA65-ED42-99E2-1B4574266025}" type="parTrans" cxnId="{A580BBED-3C24-6140-8DAA-EE9CF963F408}">
      <dgm:prSet/>
      <dgm:spPr/>
    </dgm:pt>
    <dgm:pt modelId="{5723CC64-A084-5C48-B889-62E304158BC0}" type="sibTrans" cxnId="{A580BBED-3C24-6140-8DAA-EE9CF963F408}">
      <dgm:prSet/>
      <dgm:spPr/>
    </dgm:pt>
    <dgm:pt modelId="{878D6EE5-417E-1B4A-8508-26098BB0D3C7}">
      <dgm:prSet/>
      <dgm:spPr/>
      <dgm:t>
        <a:bodyPr/>
        <a:lstStyle/>
        <a:p>
          <a:r>
            <a:rPr lang="en-US" dirty="0" smtClean="0"/>
            <a:t>(RE11): The software must allow the user to select vehicles that he/she wants to use for the route. </a:t>
          </a:r>
          <a:endParaRPr lang="en-US" dirty="0"/>
        </a:p>
      </dgm:t>
    </dgm:pt>
    <dgm:pt modelId="{50FEB13E-6F4A-A842-AD03-9A818DB8DE05}" type="parTrans" cxnId="{583CD402-225A-B144-A59D-527A256C15D8}">
      <dgm:prSet/>
      <dgm:spPr/>
      <dgm:t>
        <a:bodyPr/>
        <a:lstStyle/>
        <a:p>
          <a:endParaRPr lang="ru-RU"/>
        </a:p>
      </dgm:t>
    </dgm:pt>
    <dgm:pt modelId="{BD8AB745-972A-D342-868B-3840A733C954}" type="sibTrans" cxnId="{583CD402-225A-B144-A59D-527A256C15D8}">
      <dgm:prSet/>
      <dgm:spPr/>
      <dgm:t>
        <a:bodyPr/>
        <a:lstStyle/>
        <a:p>
          <a:endParaRPr lang="ru-RU"/>
        </a:p>
      </dgm:t>
    </dgm:pt>
    <dgm:pt modelId="{C8623A16-A2E0-9C48-8647-42F6A33B371D}" type="pres">
      <dgm:prSet presAssocID="{80CF21CE-D395-4749-B874-AC43F17DB6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C60FFD6-4F2D-F041-B80E-874EBA1AB5E0}" type="pres">
      <dgm:prSet presAssocID="{D5EC2886-95B7-0848-8F3D-CA0D63AA3C3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00C0F5B-F5E3-C445-B2D7-9519E840649C}" type="pres">
      <dgm:prSet presAssocID="{9A65533F-C8A1-7F47-A7E4-FF05C34C156B}" presName="spacer" presStyleCnt="0"/>
      <dgm:spPr/>
    </dgm:pt>
    <dgm:pt modelId="{E827E585-15BF-8642-9371-10B7F5CCE5BD}" type="pres">
      <dgm:prSet presAssocID="{98656E57-C101-9B40-BF7C-A577C72591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AC87EC-6C2A-0E46-8544-C2346B855E96}" type="pres">
      <dgm:prSet presAssocID="{98656E57-C101-9B40-BF7C-A577C72591D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580BBED-3C24-6140-8DAA-EE9CF963F408}" srcId="{98656E57-C101-9B40-BF7C-A577C72591D2}" destId="{F47292CB-8434-2C4D-9772-5182E7118B09}" srcOrd="0" destOrd="0" parTransId="{0ABFCFBA-AA65-ED42-99E2-1B4574266025}" sibTransId="{5723CC64-A084-5C48-B889-62E304158BC0}"/>
    <dgm:cxn modelId="{AEEA5660-63B4-F24C-8990-8C5484BC0B05}" type="presOf" srcId="{F47292CB-8434-2C4D-9772-5182E7118B09}" destId="{58AC87EC-6C2A-0E46-8544-C2346B855E96}" srcOrd="0" destOrd="0" presId="urn:microsoft.com/office/officeart/2005/8/layout/vList2"/>
    <dgm:cxn modelId="{7BCC1216-CB14-DE4B-A9ED-340C810E5319}" type="presOf" srcId="{878D6EE5-417E-1B4A-8508-26098BB0D3C7}" destId="{58AC87EC-6C2A-0E46-8544-C2346B855E96}" srcOrd="0" destOrd="1" presId="urn:microsoft.com/office/officeart/2005/8/layout/vList2"/>
    <dgm:cxn modelId="{3D4E936C-9715-0845-B206-5FB6DB0CDE2E}" type="presOf" srcId="{80CF21CE-D395-4749-B874-AC43F17DB61C}" destId="{C8623A16-A2E0-9C48-8647-42F6A33B371D}" srcOrd="0" destOrd="0" presId="urn:microsoft.com/office/officeart/2005/8/layout/vList2"/>
    <dgm:cxn modelId="{107FE2D0-07C2-584D-92E2-30858CB38062}" type="presOf" srcId="{98656E57-C101-9B40-BF7C-A577C72591D2}" destId="{E827E585-15BF-8642-9371-10B7F5CCE5BD}" srcOrd="0" destOrd="0" presId="urn:microsoft.com/office/officeart/2005/8/layout/vList2"/>
    <dgm:cxn modelId="{7BB42DF6-BCAE-8444-B117-F9CA0AD7D6A4}" srcId="{80CF21CE-D395-4749-B874-AC43F17DB61C}" destId="{98656E57-C101-9B40-BF7C-A577C72591D2}" srcOrd="1" destOrd="0" parTransId="{AA8E36E6-7D35-4948-A9E5-FB762B38F448}" sibTransId="{C8679529-904B-0D49-9831-CD7411EA288E}"/>
    <dgm:cxn modelId="{3D08A55F-9D07-1D48-BB54-C503ACBDCE0F}" type="presOf" srcId="{D5EC2886-95B7-0848-8F3D-CA0D63AA3C32}" destId="{0C60FFD6-4F2D-F041-B80E-874EBA1AB5E0}" srcOrd="0" destOrd="0" presId="urn:microsoft.com/office/officeart/2005/8/layout/vList2"/>
    <dgm:cxn modelId="{BB83F09D-36A7-DC49-804B-E95EEB602890}" srcId="{80CF21CE-D395-4749-B874-AC43F17DB61C}" destId="{D5EC2886-95B7-0848-8F3D-CA0D63AA3C32}" srcOrd="0" destOrd="0" parTransId="{9502D46F-AC33-9E42-834D-4D200C261970}" sibTransId="{9A65533F-C8A1-7F47-A7E4-FF05C34C156B}"/>
    <dgm:cxn modelId="{583CD402-225A-B144-A59D-527A256C15D8}" srcId="{98656E57-C101-9B40-BF7C-A577C72591D2}" destId="{878D6EE5-417E-1B4A-8508-26098BB0D3C7}" srcOrd="1" destOrd="0" parTransId="{50FEB13E-6F4A-A842-AD03-9A818DB8DE05}" sibTransId="{BD8AB745-972A-D342-868B-3840A733C954}"/>
    <dgm:cxn modelId="{8AAB6655-0AB3-7F4E-84F6-4D8CFC75E311}" type="presParOf" srcId="{C8623A16-A2E0-9C48-8647-42F6A33B371D}" destId="{0C60FFD6-4F2D-F041-B80E-874EBA1AB5E0}" srcOrd="0" destOrd="0" presId="urn:microsoft.com/office/officeart/2005/8/layout/vList2"/>
    <dgm:cxn modelId="{49AD4C7F-C591-AF41-8269-88D4DB488D91}" type="presParOf" srcId="{C8623A16-A2E0-9C48-8647-42F6A33B371D}" destId="{700C0F5B-F5E3-C445-B2D7-9519E840649C}" srcOrd="1" destOrd="0" presId="urn:microsoft.com/office/officeart/2005/8/layout/vList2"/>
    <dgm:cxn modelId="{C34740CB-B88E-E744-A485-EE161C3DF3D3}" type="presParOf" srcId="{C8623A16-A2E0-9C48-8647-42F6A33B371D}" destId="{E827E585-15BF-8642-9371-10B7F5CCE5BD}" srcOrd="2" destOrd="0" presId="urn:microsoft.com/office/officeart/2005/8/layout/vList2"/>
    <dgm:cxn modelId="{FDA95BFD-A801-D64A-8E7A-5D1CC4FFBC45}" type="presParOf" srcId="{C8623A16-A2E0-9C48-8647-42F6A33B371D}" destId="{58AC87EC-6C2A-0E46-8544-C2346B855E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7CD24-3295-4E92-A3A6-16BECC4F6106}">
      <dsp:nvSpPr>
        <dsp:cNvPr id="0" name=""/>
        <dsp:cNvSpPr/>
      </dsp:nvSpPr>
      <dsp:spPr>
        <a:xfrm>
          <a:off x="705143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</a:t>
          </a:r>
          <a:r>
            <a:rPr lang="en-US" sz="2400" kern="1200" dirty="0" smtClean="0"/>
            <a:t>Meeting</a:t>
          </a:r>
          <a:endParaRPr lang="it-IT" sz="2400" kern="1200" dirty="0"/>
        </a:p>
      </dsp:txBody>
      <dsp:txXfrm>
        <a:off x="705143" y="491"/>
        <a:ext cx="2011188" cy="1206713"/>
      </dsp:txXfrm>
    </dsp:sp>
    <dsp:sp modelId="{5C52A73E-C321-4932-BF11-64F02A772B9C}">
      <dsp:nvSpPr>
        <dsp:cNvPr id="0" name=""/>
        <dsp:cNvSpPr/>
      </dsp:nvSpPr>
      <dsp:spPr>
        <a:xfrm>
          <a:off x="2917451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Choose the mean of transport</a:t>
          </a:r>
          <a:endParaRPr lang="it-IT" sz="2400" kern="1200" dirty="0"/>
        </a:p>
      </dsp:txBody>
      <dsp:txXfrm>
        <a:off x="2917451" y="491"/>
        <a:ext cx="2011188" cy="1206713"/>
      </dsp:txXfrm>
    </dsp:sp>
    <dsp:sp modelId="{C209BB1F-0CE7-402F-A3D8-068D350D1610}">
      <dsp:nvSpPr>
        <dsp:cNvPr id="0" name=""/>
        <dsp:cNvSpPr/>
      </dsp:nvSpPr>
      <dsp:spPr>
        <a:xfrm>
          <a:off x="5129759" y="4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Define a break </a:t>
          </a:r>
          <a:endParaRPr lang="it-IT" sz="2400" kern="1200" dirty="0"/>
        </a:p>
      </dsp:txBody>
      <dsp:txXfrm>
        <a:off x="5129759" y="491"/>
        <a:ext cx="2011188" cy="1206713"/>
      </dsp:txXfrm>
    </dsp:sp>
    <dsp:sp modelId="{1410AF85-56E5-4603-9110-EE84B4B1A160}">
      <dsp:nvSpPr>
        <dsp:cNvPr id="0" name=""/>
        <dsp:cNvSpPr/>
      </dsp:nvSpPr>
      <dsp:spPr>
        <a:xfrm>
          <a:off x="7342067" y="22791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Notify the user</a:t>
          </a:r>
          <a:endParaRPr lang="it-IT" sz="2400" kern="1200" dirty="0"/>
        </a:p>
      </dsp:txBody>
      <dsp:txXfrm>
        <a:off x="7342067" y="22791"/>
        <a:ext cx="2011188" cy="1206713"/>
      </dsp:txXfrm>
    </dsp:sp>
    <dsp:sp modelId="{76C40273-A67B-492E-A965-237249D3673C}">
      <dsp:nvSpPr>
        <dsp:cNvPr id="0" name=""/>
        <dsp:cNvSpPr/>
      </dsp:nvSpPr>
      <dsp:spPr>
        <a:xfrm>
          <a:off x="705143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Adapt to path changes</a:t>
          </a:r>
          <a:endParaRPr lang="it-IT" sz="2400" kern="1200" dirty="0"/>
        </a:p>
      </dsp:txBody>
      <dsp:txXfrm>
        <a:off x="705143" y="1408323"/>
        <a:ext cx="2011188" cy="1206713"/>
      </dsp:txXfrm>
    </dsp:sp>
    <dsp:sp modelId="{45C5ADD0-C53B-42F9-A2D6-8FF1E4B10C11}">
      <dsp:nvSpPr>
        <dsp:cNvPr id="0" name=""/>
        <dsp:cNvSpPr/>
      </dsp:nvSpPr>
      <dsp:spPr>
        <a:xfrm>
          <a:off x="2917451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Optimizable </a:t>
          </a:r>
          <a:r>
            <a:rPr lang="en-US" sz="2400" kern="1200" dirty="0"/>
            <a:t>and suitable solutions</a:t>
          </a:r>
          <a:endParaRPr lang="it-IT" sz="2400" kern="1200" dirty="0"/>
        </a:p>
      </dsp:txBody>
      <dsp:txXfrm>
        <a:off x="2917451" y="1408323"/>
        <a:ext cx="2011188" cy="1206713"/>
      </dsp:txXfrm>
    </dsp:sp>
    <dsp:sp modelId="{8AC62E45-91D6-4E56-A7BA-FF631B21350D}">
      <dsp:nvSpPr>
        <dsp:cNvPr id="0" name=""/>
        <dsp:cNvSpPr/>
      </dsp:nvSpPr>
      <dsp:spPr>
        <a:xfrm>
          <a:off x="5129759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Reserve a seat </a:t>
          </a:r>
          <a:endParaRPr lang="it-IT" sz="2400" kern="1200" dirty="0"/>
        </a:p>
      </dsp:txBody>
      <dsp:txXfrm>
        <a:off x="5129759" y="1408323"/>
        <a:ext cx="2011188" cy="1206713"/>
      </dsp:txXfrm>
    </dsp:sp>
    <dsp:sp modelId="{C67CE77D-D19E-4CE3-A803-00DFCAFDDA66}">
      <dsp:nvSpPr>
        <dsp:cNvPr id="0" name=""/>
        <dsp:cNvSpPr/>
      </dsp:nvSpPr>
      <dsp:spPr>
        <a:xfrm>
          <a:off x="7342067" y="1408323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Find the nearest vehicle</a:t>
          </a:r>
          <a:endParaRPr lang="it-IT" sz="2400" kern="1200" dirty="0"/>
        </a:p>
      </dsp:txBody>
      <dsp:txXfrm>
        <a:off x="7342067" y="1408323"/>
        <a:ext cx="2011188" cy="1206713"/>
      </dsp:txXfrm>
    </dsp:sp>
    <dsp:sp modelId="{E9FDAA01-D7DF-43F9-A9E4-E1EA34289D14}">
      <dsp:nvSpPr>
        <dsp:cNvPr id="0" name=""/>
        <dsp:cNvSpPr/>
      </dsp:nvSpPr>
      <dsp:spPr>
        <a:xfrm>
          <a:off x="4023605" y="2816155"/>
          <a:ext cx="2011188" cy="12067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Take care of your planet</a:t>
          </a:r>
          <a:endParaRPr lang="it-IT" sz="2400" kern="1200" dirty="0"/>
        </a:p>
      </dsp:txBody>
      <dsp:txXfrm>
        <a:off x="4023605" y="2816155"/>
        <a:ext cx="2011188" cy="12067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47C4-6637-484C-BE9E-DB58A273F689}">
      <dsp:nvSpPr>
        <dsp:cNvPr id="0" name=""/>
        <dsp:cNvSpPr/>
      </dsp:nvSpPr>
      <dsp:spPr>
        <a:xfrm>
          <a:off x="0" y="21172"/>
          <a:ext cx="10058399" cy="264069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Goal 18. The software should show a user, if possible, the combination of travel means that minimize the carbon footprint, according to the selected path and the required time. </a:t>
          </a:r>
          <a:endParaRPr lang="en-US" sz="3700" kern="1200" dirty="0"/>
        </a:p>
      </dsp:txBody>
      <dsp:txXfrm>
        <a:off x="128908" y="150080"/>
        <a:ext cx="9800583" cy="2382874"/>
      </dsp:txXfrm>
    </dsp:sp>
    <dsp:sp modelId="{95FF802A-87BC-8E48-8109-06F853B24544}">
      <dsp:nvSpPr>
        <dsp:cNvPr id="0" name=""/>
        <dsp:cNvSpPr/>
      </dsp:nvSpPr>
      <dsp:spPr>
        <a:xfrm>
          <a:off x="0" y="2661862"/>
          <a:ext cx="10058399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 smtClean="0"/>
            <a:t>(RE19): The application should provide, as first option, the optimal solution according to the users' preferences about minimizing carbon footprint. </a:t>
          </a:r>
          <a:endParaRPr lang="ru-RU" sz="2900" kern="1200" dirty="0"/>
        </a:p>
      </dsp:txBody>
      <dsp:txXfrm>
        <a:off x="0" y="2661862"/>
        <a:ext cx="10058399" cy="1340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0D592-56AC-E946-8FCA-74738611C9EB}">
      <dsp:nvSpPr>
        <dsp:cNvPr id="0" name=""/>
        <dsp:cNvSpPr/>
      </dsp:nvSpPr>
      <dsp:spPr>
        <a:xfrm>
          <a:off x="0" y="411480"/>
          <a:ext cx="10058399" cy="111384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Goal 03. The system allows a user  to choose a kind of transport among pre-defined travel means according to his/her preferences</a:t>
          </a:r>
          <a:endParaRPr lang="en-US" sz="2800" kern="1200" dirty="0"/>
        </a:p>
      </dsp:txBody>
      <dsp:txXfrm>
        <a:off x="54373" y="465853"/>
        <a:ext cx="9949653" cy="1005094"/>
      </dsp:txXfrm>
    </dsp:sp>
    <dsp:sp modelId="{C4FE3F42-776A-2A45-ACD1-6C575DBA2A82}">
      <dsp:nvSpPr>
        <dsp:cNvPr id="0" name=""/>
        <dsp:cNvSpPr/>
      </dsp:nvSpPr>
      <dsp:spPr>
        <a:xfrm>
          <a:off x="0" y="1525320"/>
          <a:ext cx="10058399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(RE10): For each path the software must provide all the available means of transport that can be used, according to the software interfaces. </a:t>
          </a:r>
          <a:endParaRPr lang="ru-RU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(RE11): The software must allow the user to select vehicles that he/she wants to use for the route.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smtClean="0"/>
            <a:t>(RE15): If a route is not possible because the selected travel mean is not allowed to pass a </a:t>
          </a:r>
          <a:r>
            <a:rPr lang="en-US" sz="2200" kern="1200" dirty="0" err="1" smtClean="0"/>
            <a:t>speci</a:t>
          </a:r>
          <a:r>
            <a:rPr lang="en-US" sz="2200" kern="1200" dirty="0" smtClean="0"/>
            <a:t> c place, the application must deny that option and notify the user. </a:t>
          </a:r>
          <a:endParaRPr lang="en-US" sz="2200" kern="1200" dirty="0"/>
        </a:p>
      </dsp:txBody>
      <dsp:txXfrm>
        <a:off x="0" y="1525320"/>
        <a:ext cx="10058399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31C04-4949-3446-8BE4-08BBF4E35616}">
      <dsp:nvSpPr>
        <dsp:cNvPr id="0" name=""/>
        <dsp:cNvSpPr/>
      </dsp:nvSpPr>
      <dsp:spPr>
        <a:xfrm>
          <a:off x="0" y="2682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Goal 14. The system must allow the user to create meetings with different priority </a:t>
          </a:r>
          <a:endParaRPr lang="en-US" sz="2400" kern="1200" dirty="0"/>
        </a:p>
      </dsp:txBody>
      <dsp:txXfrm>
        <a:off x="46606" y="314896"/>
        <a:ext cx="9965187" cy="861507"/>
      </dsp:txXfrm>
    </dsp:sp>
    <dsp:sp modelId="{B89DFDE2-087D-B44D-8BF4-8F3EEA6CDECD}">
      <dsp:nvSpPr>
        <dsp:cNvPr id="0" name=""/>
        <dsp:cNvSpPr/>
      </dsp:nvSpPr>
      <dsp:spPr>
        <a:xfrm>
          <a:off x="0" y="1223009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(RE23): The software must require the estimated time for a meeting.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(RE24): For each meeting, the system should ask the user to define its priority (1-business, 2-appointment, 3-with friends, 4-personal). </a:t>
          </a:r>
          <a:endParaRPr lang="en-US" sz="1900" kern="1200" dirty="0"/>
        </a:p>
      </dsp:txBody>
      <dsp:txXfrm>
        <a:off x="0" y="1223009"/>
        <a:ext cx="10058399" cy="919080"/>
      </dsp:txXfrm>
    </dsp:sp>
    <dsp:sp modelId="{D777E6FF-A443-D44E-B910-9313B08315F2}">
      <dsp:nvSpPr>
        <dsp:cNvPr id="0" name=""/>
        <dsp:cNvSpPr/>
      </dsp:nvSpPr>
      <dsp:spPr>
        <a:xfrm>
          <a:off x="0" y="2142090"/>
          <a:ext cx="10058399" cy="95471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Goal 02. The system allow the user to set his/her route inside a city or a region</a:t>
          </a:r>
          <a:endParaRPr lang="ru-RU" sz="2400" kern="1200" dirty="0"/>
        </a:p>
      </dsp:txBody>
      <dsp:txXfrm>
        <a:off x="46606" y="2188696"/>
        <a:ext cx="9965187" cy="861507"/>
      </dsp:txXfrm>
    </dsp:sp>
    <dsp:sp modelId="{68006572-7FF2-FA4B-9FF8-FE0B66CCD747}">
      <dsp:nvSpPr>
        <dsp:cNvPr id="0" name=""/>
        <dsp:cNvSpPr/>
      </dsp:nvSpPr>
      <dsp:spPr>
        <a:xfrm>
          <a:off x="0" y="3096809"/>
          <a:ext cx="1005839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(RE08): The software must allow the user to choose a route (how to reach his/her destination). </a:t>
          </a:r>
          <a:endParaRPr lang="ru-RU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smtClean="0"/>
            <a:t>(RE09): The software must allow the user to define time constraint to a specific selected route. </a:t>
          </a:r>
          <a:endParaRPr lang="en-US" sz="1900" kern="1200" dirty="0"/>
        </a:p>
      </dsp:txBody>
      <dsp:txXfrm>
        <a:off x="0" y="3096809"/>
        <a:ext cx="10058399" cy="658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5B34B-E108-A841-A527-3D8402AC3C4C}">
      <dsp:nvSpPr>
        <dsp:cNvPr id="0" name=""/>
        <dsp:cNvSpPr/>
      </dsp:nvSpPr>
      <dsp:spPr>
        <a:xfrm>
          <a:off x="0" y="228779"/>
          <a:ext cx="10058399" cy="13922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Goal 04. The system allows a user to reserve a time range for a break</a:t>
          </a:r>
          <a:endParaRPr lang="en-US" sz="3500" kern="1200" dirty="0"/>
        </a:p>
      </dsp:txBody>
      <dsp:txXfrm>
        <a:off x="67966" y="296745"/>
        <a:ext cx="9922467" cy="1256367"/>
      </dsp:txXfrm>
    </dsp:sp>
    <dsp:sp modelId="{46563BB8-1380-974F-A57C-7C7EC82BD94B}">
      <dsp:nvSpPr>
        <dsp:cNvPr id="0" name=""/>
        <dsp:cNvSpPr/>
      </dsp:nvSpPr>
      <dsp:spPr>
        <a:xfrm>
          <a:off x="0" y="1621079"/>
          <a:ext cx="10058399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(RE12): The software must require the estimated time for a break.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(RE16): If a route is not possible because breaks requires too much time, the application must deny that option and notify the user.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smtClean="0"/>
            <a:t>(RE20): If a break runs out the selected time the application must notify the user. </a:t>
          </a:r>
          <a:endParaRPr lang="ru-RU" sz="2700" kern="1200" dirty="0"/>
        </a:p>
      </dsp:txBody>
      <dsp:txXfrm>
        <a:off x="0" y="1621079"/>
        <a:ext cx="10058399" cy="2173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E46E3-456A-8640-912E-F9BC0E336945}">
      <dsp:nvSpPr>
        <dsp:cNvPr id="0" name=""/>
        <dsp:cNvSpPr/>
      </dsp:nvSpPr>
      <dsp:spPr>
        <a:xfrm>
          <a:off x="0" y="8230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05. The system must inform the user that a path (selected by this one) is </a:t>
          </a:r>
          <a:r>
            <a:rPr lang="en-US" sz="1700" kern="1200" smtClean="0"/>
            <a:t>not reachable </a:t>
          </a:r>
          <a:r>
            <a:rPr lang="en-US" sz="1700" kern="1200" dirty="0" smtClean="0"/>
            <a:t>or it's out of time </a:t>
          </a:r>
          <a:endParaRPr lang="en-US" sz="1700" kern="1200" dirty="0"/>
        </a:p>
      </dsp:txBody>
      <dsp:txXfrm>
        <a:off x="32967" y="115269"/>
        <a:ext cx="9992465" cy="609393"/>
      </dsp:txXfrm>
    </dsp:sp>
    <dsp:sp modelId="{6AB0DB32-7259-5E43-BBE5-D616F0754D76}">
      <dsp:nvSpPr>
        <dsp:cNvPr id="0" name=""/>
        <dsp:cNvSpPr/>
      </dsp:nvSpPr>
      <dsp:spPr>
        <a:xfrm>
          <a:off x="0" y="757629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(RE14): If a route is not possible because the required time to reach the destination is not enough, the application must deny that option and notify the user. </a:t>
          </a:r>
          <a:endParaRPr lang="ru-RU" sz="1300" kern="1200" dirty="0"/>
        </a:p>
      </dsp:txBody>
      <dsp:txXfrm>
        <a:off x="0" y="757629"/>
        <a:ext cx="10058399" cy="413482"/>
      </dsp:txXfrm>
    </dsp:sp>
    <dsp:sp modelId="{D413248E-F3AC-8543-869F-57730429C2D6}">
      <dsp:nvSpPr>
        <dsp:cNvPr id="0" name=""/>
        <dsp:cNvSpPr/>
      </dsp:nvSpPr>
      <dsp:spPr>
        <a:xfrm>
          <a:off x="0" y="1171112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13333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08. The system must provide information about problems/strikes for all the travel means included in the software. </a:t>
          </a:r>
          <a:endParaRPr lang="en-US" sz="1700" kern="1200" dirty="0"/>
        </a:p>
      </dsp:txBody>
      <dsp:txXfrm>
        <a:off x="32967" y="1204079"/>
        <a:ext cx="9992465" cy="609393"/>
      </dsp:txXfrm>
    </dsp:sp>
    <dsp:sp modelId="{A2BA3230-6D45-8240-9AD2-7CE03631BDC7}">
      <dsp:nvSpPr>
        <dsp:cNvPr id="0" name=""/>
        <dsp:cNvSpPr/>
      </dsp:nvSpPr>
      <dsp:spPr>
        <a:xfrm>
          <a:off x="0" y="189540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26667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09. The system must provide a user the information about weather conditions during his/her planned route. </a:t>
          </a:r>
          <a:endParaRPr lang="en-US" sz="1700" kern="1200" dirty="0"/>
        </a:p>
      </dsp:txBody>
      <dsp:txXfrm>
        <a:off x="32967" y="1928367"/>
        <a:ext cx="9992465" cy="609393"/>
      </dsp:txXfrm>
    </dsp:sp>
    <dsp:sp modelId="{377466D6-09BF-D942-ACBA-01669EDF4085}">
      <dsp:nvSpPr>
        <dsp:cNvPr id="0" name=""/>
        <dsp:cNvSpPr/>
      </dsp:nvSpPr>
      <dsp:spPr>
        <a:xfrm>
          <a:off x="0" y="2570727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smtClean="0"/>
            <a:t>(RE18): The software must inform the user about problems with using some transport (strikes , road damages, rain and so on) for which the usability is not guaranteed. </a:t>
          </a:r>
          <a:endParaRPr lang="ru-RU" sz="1300" kern="1200"/>
        </a:p>
      </dsp:txBody>
      <dsp:txXfrm>
        <a:off x="0" y="2570727"/>
        <a:ext cx="10058399" cy="413482"/>
      </dsp:txXfrm>
    </dsp:sp>
    <dsp:sp modelId="{C2911868-179E-C14E-964B-A0B3601B0C15}">
      <dsp:nvSpPr>
        <dsp:cNvPr id="0" name=""/>
        <dsp:cNvSpPr/>
      </dsp:nvSpPr>
      <dsp:spPr>
        <a:xfrm>
          <a:off x="0" y="2984210"/>
          <a:ext cx="10058399" cy="675327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Goal 15. The system must inform the user about upcoming meetings. </a:t>
          </a:r>
          <a:endParaRPr lang="en-US" sz="1700" kern="1200" dirty="0"/>
        </a:p>
      </dsp:txBody>
      <dsp:txXfrm>
        <a:off x="32967" y="3017177"/>
        <a:ext cx="9992465" cy="609393"/>
      </dsp:txXfrm>
    </dsp:sp>
    <dsp:sp modelId="{D1E1FB64-B37F-C14E-9D6B-54AB8F7904D6}">
      <dsp:nvSpPr>
        <dsp:cNvPr id="0" name=""/>
        <dsp:cNvSpPr/>
      </dsp:nvSpPr>
      <dsp:spPr>
        <a:xfrm>
          <a:off x="0" y="3659537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 smtClean="0"/>
            <a:t>(RE25): The system should warn a user about the upcoming meeting twenty minutes before. </a:t>
          </a:r>
          <a:endParaRPr lang="ru-RU" sz="1300" kern="1200" dirty="0"/>
        </a:p>
      </dsp:txBody>
      <dsp:txXfrm>
        <a:off x="0" y="3659537"/>
        <a:ext cx="10058399" cy="281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EC223-109C-AE43-8273-892027BCA2F0}">
      <dsp:nvSpPr>
        <dsp:cNvPr id="0" name=""/>
        <dsp:cNvSpPr/>
      </dsp:nvSpPr>
      <dsp:spPr>
        <a:xfrm>
          <a:off x="0" y="5735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16. The system must allow the user to change the part of the path during his/her trip</a:t>
          </a:r>
          <a:endParaRPr lang="en-US" sz="2700" kern="1200" dirty="0"/>
        </a:p>
      </dsp:txBody>
      <dsp:txXfrm>
        <a:off x="52431" y="109783"/>
        <a:ext cx="9953537" cy="969198"/>
      </dsp:txXfrm>
    </dsp:sp>
    <dsp:sp modelId="{ECDA10FB-E173-5541-A28D-3692B6168F0B}">
      <dsp:nvSpPr>
        <dsp:cNvPr id="0" name=""/>
        <dsp:cNvSpPr/>
      </dsp:nvSpPr>
      <dsp:spPr>
        <a:xfrm>
          <a:off x="0" y="1131412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(RE08): The software must allow the user to choose a route. </a:t>
          </a:r>
          <a:endParaRPr lang="en-US" sz="2100" kern="1200" dirty="0"/>
        </a:p>
      </dsp:txBody>
      <dsp:txXfrm>
        <a:off x="0" y="1131412"/>
        <a:ext cx="10058399" cy="447120"/>
      </dsp:txXfrm>
    </dsp:sp>
    <dsp:sp modelId="{5AC9ADF7-EE62-954D-992C-80E2A13D8DFC}">
      <dsp:nvSpPr>
        <dsp:cNvPr id="0" name=""/>
        <dsp:cNvSpPr/>
      </dsp:nvSpPr>
      <dsp:spPr>
        <a:xfrm>
          <a:off x="0" y="1578532"/>
          <a:ext cx="10058399" cy="107406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Goal 17. The system must provide an alternative path in case of problems along the selected one</a:t>
          </a:r>
          <a:endParaRPr lang="en-US" sz="2700" kern="1200" dirty="0"/>
        </a:p>
      </dsp:txBody>
      <dsp:txXfrm>
        <a:off x="52431" y="1630963"/>
        <a:ext cx="9953537" cy="969198"/>
      </dsp:txXfrm>
    </dsp:sp>
    <dsp:sp modelId="{DFFFDA42-BB02-1549-90A3-7A8E4955D20B}">
      <dsp:nvSpPr>
        <dsp:cNvPr id="0" name=""/>
        <dsp:cNvSpPr/>
      </dsp:nvSpPr>
      <dsp:spPr>
        <a:xfrm>
          <a:off x="0" y="2652592"/>
          <a:ext cx="10058399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(RE17): The software must provide a User all the available solutions, according to his/her selected preferences, to get from one place to another.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smtClean="0"/>
            <a:t>(RE21): The application should avoid to make the user pass through dangerous zones of a city or a region. </a:t>
          </a:r>
          <a:endParaRPr lang="en-US" sz="2100" kern="1200" dirty="0"/>
        </a:p>
      </dsp:txBody>
      <dsp:txXfrm>
        <a:off x="0" y="2652592"/>
        <a:ext cx="10058399" cy="13134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5F0C5-C45B-1C45-B3A4-8BB862A0C105}">
      <dsp:nvSpPr>
        <dsp:cNvPr id="0" name=""/>
        <dsp:cNvSpPr/>
      </dsp:nvSpPr>
      <dsp:spPr>
        <a:xfrm>
          <a:off x="0" y="24502"/>
          <a:ext cx="10058399" cy="12331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Goal 07. The system must provide firstly the most optimized and suitable solution, according to the user preferences</a:t>
          </a:r>
        </a:p>
      </dsp:txBody>
      <dsp:txXfrm>
        <a:off x="60199" y="84701"/>
        <a:ext cx="9938001" cy="1112781"/>
      </dsp:txXfrm>
    </dsp:sp>
    <dsp:sp modelId="{ED9BE54F-7369-9341-8B5F-F582DF017494}">
      <dsp:nvSpPr>
        <dsp:cNvPr id="0" name=""/>
        <dsp:cNvSpPr/>
      </dsp:nvSpPr>
      <dsp:spPr>
        <a:xfrm>
          <a:off x="0" y="1257682"/>
          <a:ext cx="1005839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smtClean="0"/>
            <a:t>(RE17): The software must provide a User </a:t>
          </a:r>
          <a:r>
            <a:rPr lang="en-US" sz="2400" kern="1200" dirty="0" smtClean="0"/>
            <a:t>the best possible solutions</a:t>
          </a:r>
          <a:r>
            <a:rPr lang="en-US" sz="2400" kern="1200" dirty="0" smtClean="0"/>
            <a:t>, according to his/her selected preferences, to get </a:t>
          </a:r>
          <a:r>
            <a:rPr lang="en-US" sz="2400" kern="1200" dirty="0" smtClean="0"/>
            <a:t>to the meeting. </a:t>
          </a:r>
          <a:endParaRPr lang="en-US" sz="2400" kern="1200" dirty="0"/>
        </a:p>
      </dsp:txBody>
      <dsp:txXfrm>
        <a:off x="0" y="1257682"/>
        <a:ext cx="10058399" cy="753997"/>
      </dsp:txXfrm>
    </dsp:sp>
    <dsp:sp modelId="{A8D55959-41DD-5943-89F4-681EEA6B550F}">
      <dsp:nvSpPr>
        <dsp:cNvPr id="0" name=""/>
        <dsp:cNvSpPr/>
      </dsp:nvSpPr>
      <dsp:spPr>
        <a:xfrm>
          <a:off x="0" y="2011680"/>
          <a:ext cx="10058399" cy="12331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Goal 13. The system must avoid overlaps in user's scheduled travels</a:t>
          </a:r>
          <a:endParaRPr lang="ru-RU" sz="3100" kern="1200" dirty="0"/>
        </a:p>
      </dsp:txBody>
      <dsp:txXfrm>
        <a:off x="60199" y="2071879"/>
        <a:ext cx="9938001" cy="1112781"/>
      </dsp:txXfrm>
    </dsp:sp>
    <dsp:sp modelId="{0AA7E7DF-6D4C-3943-BDDC-68F4C30F01B7}">
      <dsp:nvSpPr>
        <dsp:cNvPr id="0" name=""/>
        <dsp:cNvSpPr/>
      </dsp:nvSpPr>
      <dsp:spPr>
        <a:xfrm>
          <a:off x="0" y="3244859"/>
          <a:ext cx="1005839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smtClean="0"/>
            <a:t>(RE13): If a route is not possible because of overlaps with other journeys, the application must deny that option and notify the user. </a:t>
          </a:r>
          <a:endParaRPr lang="en-US" sz="2400" kern="1200" dirty="0"/>
        </a:p>
      </dsp:txBody>
      <dsp:txXfrm>
        <a:off x="0" y="3244859"/>
        <a:ext cx="10058399" cy="7539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FF92F-13D9-9740-BA44-F09EE769FBF4}">
      <dsp:nvSpPr>
        <dsp:cNvPr id="0" name=""/>
        <dsp:cNvSpPr/>
      </dsp:nvSpPr>
      <dsp:spPr>
        <a:xfrm>
          <a:off x="0" y="227148"/>
          <a:ext cx="10058399" cy="247455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Goal 10. The system must provide a way to permit a user to buy a ticket for public transports. </a:t>
          </a:r>
          <a:endParaRPr lang="en-US" sz="4500" kern="1200" dirty="0"/>
        </a:p>
      </dsp:txBody>
      <dsp:txXfrm>
        <a:off x="120798" y="347946"/>
        <a:ext cx="9816803" cy="2232954"/>
      </dsp:txXfrm>
    </dsp:sp>
    <dsp:sp modelId="{E1FE615C-1464-4D4E-A076-E5B5EFE1643B}">
      <dsp:nvSpPr>
        <dsp:cNvPr id="0" name=""/>
        <dsp:cNvSpPr/>
      </dsp:nvSpPr>
      <dsp:spPr>
        <a:xfrm>
          <a:off x="0" y="2701698"/>
          <a:ext cx="10058399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 smtClean="0"/>
            <a:t>(RE07): The software must interface with all major public transport companies that provide API. </a:t>
          </a:r>
          <a:endParaRPr lang="en-US" sz="3500" kern="1200" dirty="0"/>
        </a:p>
      </dsp:txBody>
      <dsp:txXfrm>
        <a:off x="0" y="2701698"/>
        <a:ext cx="10058399" cy="10945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0FFD6-4F2D-F041-B80E-874EBA1AB5E0}">
      <dsp:nvSpPr>
        <dsp:cNvPr id="0" name=""/>
        <dsp:cNvSpPr/>
      </dsp:nvSpPr>
      <dsp:spPr>
        <a:xfrm>
          <a:off x="0" y="454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11. The system must provide the nearest location of a bike provided by a pre-defined bike sharing service provider. </a:t>
          </a:r>
          <a:endParaRPr lang="en-US" sz="3000" kern="1200" dirty="0"/>
        </a:p>
      </dsp:txBody>
      <dsp:txXfrm>
        <a:off x="58257" y="103662"/>
        <a:ext cx="9941885" cy="1076886"/>
      </dsp:txXfrm>
    </dsp:sp>
    <dsp:sp modelId="{E827E585-15BF-8642-9371-10B7F5CCE5BD}">
      <dsp:nvSpPr>
        <dsp:cNvPr id="0" name=""/>
        <dsp:cNvSpPr/>
      </dsp:nvSpPr>
      <dsp:spPr>
        <a:xfrm>
          <a:off x="0" y="1325205"/>
          <a:ext cx="10058399" cy="1193400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1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Goal 12. The system must provide the nearest location of a car provided by a pre-defined car sharing service provider </a:t>
          </a:r>
          <a:endParaRPr lang="en-US" sz="3000" kern="1200" dirty="0"/>
        </a:p>
      </dsp:txBody>
      <dsp:txXfrm>
        <a:off x="58257" y="1383462"/>
        <a:ext cx="9941885" cy="1076886"/>
      </dsp:txXfrm>
    </dsp:sp>
    <dsp:sp modelId="{58AC87EC-6C2A-0E46-8544-C2346B855E96}">
      <dsp:nvSpPr>
        <dsp:cNvPr id="0" name=""/>
        <dsp:cNvSpPr/>
      </dsp:nvSpPr>
      <dsp:spPr>
        <a:xfrm>
          <a:off x="0" y="2518604"/>
          <a:ext cx="10058399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(RE07): The software must interface with all major public transport companies that provide API. 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smtClean="0"/>
            <a:t>(RE11): The software must allow the user to select vehicles that he/she wants to use for the route. </a:t>
          </a:r>
          <a:endParaRPr lang="en-US" sz="2300" kern="1200" dirty="0"/>
        </a:p>
      </dsp:txBody>
      <dsp:txXfrm>
        <a:off x="0" y="2518604"/>
        <a:ext cx="10058399" cy="1459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69B6-1E50-9C46-83EB-ECAE6855B3A3}" type="datetimeFigureOut">
              <a:rPr lang="ru-RU" smtClean="0"/>
              <a:t>08.11.17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4E29D-76BD-F143-A680-14E527179A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22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5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1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921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9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7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3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73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slide" Target="slid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DED35A07-5D65-43C4-B0C5-A43C4DF45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5676" b="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22189942-24EB-488E-8B69-EB80F7E53E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A0CA737-33FC-47E3-965A-D1C2CAA6289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F3CC58E3-BDF9-495D-9327-85F68058BE3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B382F34-ABBF-42FF-9E9A-853021E84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Travlendar+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AEA44D0F-35E8-4512-9BC1-0A9D1D8E1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FFFFFF"/>
                </a:solidFill>
              </a:rPr>
              <a:t>Bolshakova </a:t>
            </a:r>
            <a:r>
              <a:rPr lang="en-GB" dirty="0" err="1" smtClean="0">
                <a:solidFill>
                  <a:srgbClr val="FFFFFF"/>
                </a:solidFill>
              </a:rPr>
              <a:t>liubov</a:t>
            </a:r>
            <a:r>
              <a:rPr lang="en-GB" dirty="0" smtClean="0">
                <a:solidFill>
                  <a:srgbClr val="FFFFFF"/>
                </a:solidFill>
              </a:rPr>
              <a:t>, </a:t>
            </a:r>
            <a:r>
              <a:rPr lang="en-GB" dirty="0" err="1" smtClean="0">
                <a:solidFill>
                  <a:srgbClr val="FFFFFF"/>
                </a:solidFill>
              </a:rPr>
              <a:t>Campagnoli</a:t>
            </a:r>
            <a:r>
              <a:rPr lang="en-GB" dirty="0" smtClean="0">
                <a:solidFill>
                  <a:srgbClr val="FFFFFF"/>
                </a:solidFill>
              </a:rPr>
              <a:t> Chiara, </a:t>
            </a:r>
            <a:r>
              <a:rPr lang="en-GB" dirty="0" err="1" smtClean="0">
                <a:solidFill>
                  <a:srgbClr val="FFFFFF"/>
                </a:solidFill>
              </a:rPr>
              <a:t>Lagni</a:t>
            </a:r>
            <a:r>
              <a:rPr lang="en-GB" dirty="0" smtClean="0">
                <a:solidFill>
                  <a:srgbClr val="FFFFFF"/>
                </a:solidFill>
              </a:rPr>
              <a:t> Luca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5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nearest vehicles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5373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0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 care of your planet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7927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7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3951" y="161725"/>
            <a:ext cx="10058400" cy="1168648"/>
          </a:xfrm>
        </p:spPr>
        <p:txBody>
          <a:bodyPr>
            <a:normAutofit/>
          </a:bodyPr>
          <a:lstStyle/>
          <a:p>
            <a:pPr algn="r"/>
            <a:r>
              <a:rPr lang="en-US" sz="5400" dirty="0" smtClean="0"/>
              <a:t>World and machine analysis</a:t>
            </a:r>
            <a:endParaRPr lang="ru-RU" sz="5400" dirty="0"/>
          </a:p>
        </p:txBody>
      </p:sp>
      <p:sp>
        <p:nvSpPr>
          <p:cNvPr id="4" name="Овал 3"/>
          <p:cNvSpPr/>
          <p:nvPr/>
        </p:nvSpPr>
        <p:spPr>
          <a:xfrm>
            <a:off x="345687" y="1828800"/>
            <a:ext cx="8363415" cy="449394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880624" y="1828800"/>
            <a:ext cx="8207298" cy="449394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158188" y="2610211"/>
            <a:ext cx="3033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User arranges a new </a:t>
            </a:r>
            <a:r>
              <a:rPr lang="en-US" sz="1600" dirty="0" smtClean="0"/>
              <a:t>meeting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 </a:t>
            </a:r>
            <a:r>
              <a:rPr lang="en-US" sz="1600" dirty="0"/>
              <a:t>meets another </a:t>
            </a:r>
            <a:r>
              <a:rPr lang="en-US" sz="1600" dirty="0" smtClean="0"/>
              <a:t>person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 </a:t>
            </a:r>
            <a:r>
              <a:rPr lang="en-US" sz="1600" dirty="0"/>
              <a:t>leaves another </a:t>
            </a:r>
            <a:r>
              <a:rPr lang="en-US" sz="1600" dirty="0" smtClean="0"/>
              <a:t>person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 </a:t>
            </a:r>
            <a:r>
              <a:rPr lang="en-US" sz="1600" dirty="0"/>
              <a:t>has private travel means and/or passes for public </a:t>
            </a:r>
            <a:r>
              <a:rPr lang="en-US" sz="1600" dirty="0" smtClean="0"/>
              <a:t>transportation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 </a:t>
            </a:r>
            <a:r>
              <a:rPr lang="en-US" sz="1600" dirty="0"/>
              <a:t>gets </a:t>
            </a:r>
            <a:r>
              <a:rPr lang="en-US" sz="1600" dirty="0" smtClean="0"/>
              <a:t>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 moves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Shared </a:t>
            </a:r>
            <a:r>
              <a:rPr lang="en-US" sz="1600" dirty="0"/>
              <a:t>travel mean </a:t>
            </a:r>
            <a:r>
              <a:rPr lang="en-US" sz="1600" dirty="0" smtClean="0"/>
              <a:t>moves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User's </a:t>
            </a:r>
            <a:r>
              <a:rPr lang="en-US" sz="1600" dirty="0"/>
              <a:t>pass </a:t>
            </a:r>
            <a:r>
              <a:rPr lang="en-US" sz="1600" dirty="0" smtClean="0"/>
              <a:t>expires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There </a:t>
            </a:r>
            <a:r>
              <a:rPr lang="en-US" sz="1600" dirty="0"/>
              <a:t>are available various travel </a:t>
            </a:r>
            <a:r>
              <a:rPr lang="en-US" sz="1600" dirty="0" smtClean="0"/>
              <a:t>means</a:t>
            </a:r>
            <a:endParaRPr lang="en-US" sz="1600" dirty="0"/>
          </a:p>
          <a:p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 rot="19791071">
            <a:off x="236595" y="1900127"/>
            <a:ext cx="1946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World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74577" y="2610211"/>
            <a:ext cx="325714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Allocation of a shared </a:t>
            </a:r>
            <a:r>
              <a:rPr lang="en-US" sz="1400" dirty="0" smtClean="0"/>
              <a:t>transport</a:t>
            </a:r>
            <a:endParaRPr lang="en-US" sz="1400" dirty="0">
              <a:latin typeface="CMSY10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User's allocation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Shared </a:t>
            </a:r>
            <a:r>
              <a:rPr lang="en-US" sz="1400" dirty="0"/>
              <a:t>travel mean is not </a:t>
            </a:r>
            <a:r>
              <a:rPr lang="en-US" sz="1400" dirty="0" smtClean="0"/>
              <a:t>available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Weather </a:t>
            </a:r>
            <a:r>
              <a:rPr lang="en-US" sz="1400" dirty="0"/>
              <a:t>condition </a:t>
            </a:r>
            <a:r>
              <a:rPr lang="en-US" sz="1400" dirty="0" smtClean="0"/>
              <a:t>changes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Public </a:t>
            </a:r>
            <a:r>
              <a:rPr lang="en-US" sz="1400" dirty="0"/>
              <a:t>transport reaches its </a:t>
            </a:r>
            <a:r>
              <a:rPr lang="en-US" sz="1400" dirty="0" smtClean="0"/>
              <a:t>final stop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Public </a:t>
            </a:r>
            <a:r>
              <a:rPr lang="en-US" sz="1400" dirty="0"/>
              <a:t>transports are not available due to a strike or an </a:t>
            </a:r>
            <a:r>
              <a:rPr lang="en-US" sz="1400" dirty="0" smtClean="0"/>
              <a:t>accident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requires a timetable of the necessary public transport </a:t>
            </a:r>
            <a:r>
              <a:rPr lang="en-US" sz="1400" dirty="0" smtClean="0"/>
              <a:t>route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inserts a new appointment into the </a:t>
            </a:r>
            <a:r>
              <a:rPr lang="en-US" sz="1400" dirty="0" smtClean="0"/>
              <a:t>calendar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buys a ticket or a pass for the necessary public </a:t>
            </a:r>
            <a:r>
              <a:rPr lang="en-US" sz="1400" dirty="0" smtClean="0"/>
              <a:t>transport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User </a:t>
            </a:r>
            <a:r>
              <a:rPr lang="en-US" sz="1400" dirty="0"/>
              <a:t>requires booking his/her </a:t>
            </a:r>
            <a:r>
              <a:rPr lang="en-US" sz="1400" dirty="0" smtClean="0"/>
              <a:t>ride</a:t>
            </a:r>
            <a:endParaRPr lang="en-US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604137" y="2254858"/>
            <a:ext cx="29625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1600" dirty="0"/>
              <a:t>meetings </a:t>
            </a:r>
            <a:r>
              <a:rPr lang="en-US" sz="1600" dirty="0" smtClean="0"/>
              <a:t>scheduling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creating </a:t>
            </a:r>
            <a:r>
              <a:rPr lang="en-US" sz="1600" dirty="0"/>
              <a:t>a new instance of </a:t>
            </a:r>
            <a:r>
              <a:rPr lang="en-US" sz="1600" dirty="0" err="1" smtClean="0"/>
              <a:t>Travlendar</a:t>
            </a:r>
            <a:r>
              <a:rPr lang="en-US" sz="1600" dirty="0" smtClean="0"/>
              <a:t>+'s </a:t>
            </a:r>
            <a:r>
              <a:rPr lang="en-US" sz="1600" dirty="0" smtClean="0"/>
              <a:t>classes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database </a:t>
            </a:r>
            <a:r>
              <a:rPr lang="en-US" sz="1600" dirty="0"/>
              <a:t>queries about </a:t>
            </a:r>
            <a:r>
              <a:rPr lang="en-US" sz="1600" dirty="0" smtClean="0"/>
              <a:t>Client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storing </a:t>
            </a:r>
            <a:r>
              <a:rPr lang="en-US" sz="1600" dirty="0"/>
              <a:t>routes' </a:t>
            </a:r>
            <a:r>
              <a:rPr lang="en-US" sz="1600" dirty="0" smtClean="0"/>
              <a:t>history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computation </a:t>
            </a:r>
            <a:r>
              <a:rPr lang="en-US" sz="1600" dirty="0"/>
              <a:t>the fastest </a:t>
            </a:r>
            <a:r>
              <a:rPr lang="en-US" sz="1600" dirty="0" smtClean="0"/>
              <a:t>path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building </a:t>
            </a:r>
            <a:r>
              <a:rPr lang="en-US" sz="1600" dirty="0"/>
              <a:t>the most ecological </a:t>
            </a:r>
            <a:r>
              <a:rPr lang="en-US" sz="1600" dirty="0" smtClean="0"/>
              <a:t>path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transferring </a:t>
            </a:r>
            <a:r>
              <a:rPr lang="en-US" sz="1600" dirty="0"/>
              <a:t>a User to external services with </a:t>
            </a:r>
            <a:r>
              <a:rPr lang="en-US" sz="1600" dirty="0" smtClean="0"/>
              <a:t>API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generating </a:t>
            </a:r>
            <a:r>
              <a:rPr lang="en-US" sz="1600" dirty="0"/>
              <a:t>a warning about unreachable </a:t>
            </a:r>
            <a:r>
              <a:rPr lang="en-US" sz="1600" dirty="0" smtClean="0"/>
              <a:t>time</a:t>
            </a:r>
          </a:p>
          <a:p>
            <a:pPr>
              <a:buFont typeface="Arial" charset="0"/>
              <a:buChar char="•"/>
            </a:pPr>
            <a:r>
              <a:rPr lang="en-US" sz="1600" dirty="0" smtClean="0"/>
              <a:t>generating </a:t>
            </a:r>
            <a:r>
              <a:rPr lang="en-US" sz="1600" dirty="0"/>
              <a:t>a </a:t>
            </a:r>
            <a:r>
              <a:rPr lang="en-US" sz="1600" dirty="0" smtClean="0"/>
              <a:t>notification </a:t>
            </a:r>
            <a:r>
              <a:rPr lang="en-US" sz="1600" dirty="0"/>
              <a:t>about upcoming meeting </a:t>
            </a:r>
            <a:endParaRPr lang="en-US" sz="1600" dirty="0">
              <a:effectLst/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1503032">
            <a:off x="9561164" y="1793193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Machine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8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14" name="Segnaposto contenuto 4">
            <a:extLst>
              <a:ext uri="{FF2B5EF4-FFF2-40B4-BE49-F238E27FC236}">
                <a16:creationId xmlns="" xmlns:a16="http://schemas.microsoft.com/office/drawing/2014/main" id="{3EF1BB64-9EEC-4671-9315-22ECD211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92245"/>
            <a:ext cx="12171425" cy="4680235"/>
          </a:xfrm>
        </p:spPr>
      </p:pic>
    </p:spTree>
    <p:extLst>
      <p:ext uri="{BB962C8B-B14F-4D97-AF65-F5344CB8AC3E}">
        <p14:creationId xmlns:p14="http://schemas.microsoft.com/office/powerpoint/2010/main" val="435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98" y="1585992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UML Use </a:t>
            </a:r>
            <a:r>
              <a:rPr lang="en-US" sz="6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Case Diagram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Segnaposto contenuto 4">
            <a:extLst>
              <a:ext uri="{FF2B5EF4-FFF2-40B4-BE49-F238E27FC236}">
                <a16:creationId xmlns="" xmlns:a16="http://schemas.microsoft.com/office/drawing/2014/main" id="{E20D18C9-DB33-4658-ABC7-C35869857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78079" cy="6858000"/>
          </a:xfrm>
        </p:spPr>
      </p:pic>
    </p:spTree>
    <p:extLst>
      <p:ext uri="{BB962C8B-B14F-4D97-AF65-F5344CB8AC3E}">
        <p14:creationId xmlns:p14="http://schemas.microsoft.com/office/powerpoint/2010/main" val="13790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sets the path to the necessary location </a:t>
            </a: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6058053"/>
              </p:ext>
            </p:extLst>
          </p:nvPr>
        </p:nvGraphicFramePr>
        <p:xfrm>
          <a:off x="4371277" y="1837986"/>
          <a:ext cx="7304050" cy="443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03"/>
                <a:gridCol w="6041247"/>
              </a:tblGrid>
              <a:tr h="1900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Client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2074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G02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is on the home page.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GPS navigator is on.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6592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selects the option Set the route 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User sets up the initial point using GPS localization.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sets up the arrival point using GPS localization or specified address.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</a:t>
                      </a:r>
                      <a:r>
                        <a:rPr lang="en-US" sz="1400" dirty="0" smtClean="0">
                          <a:effectLst/>
                        </a:rPr>
                        <a:t>User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checks </a:t>
                      </a:r>
                      <a:r>
                        <a:rPr lang="en-US" sz="1400" dirty="0" smtClean="0">
                          <a:effectLst/>
                        </a:rPr>
                        <a:t>if his/her current position and the arrival point has been correctly defined.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clicks on the Confirm button.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builds the route.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system offers the User the ways in order of increasing their length.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414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gets the set of </a:t>
                      </a:r>
                      <a:r>
                        <a:rPr lang="en-US" sz="1400" dirty="0" smtClean="0">
                          <a:effectLst/>
                        </a:rPr>
                        <a:t>available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routes </a:t>
                      </a:r>
                      <a:r>
                        <a:rPr lang="en-US" sz="1400" dirty="0" smtClean="0">
                          <a:effectLst/>
                        </a:rPr>
                        <a:t>to reach his/her destination. </a:t>
                      </a:r>
                      <a:endParaRPr lang="en-US" sz="1400" dirty="0" smtClean="0">
                        <a:effectLst/>
                      </a:endParaRPr>
                    </a:p>
                    <a:p>
                      <a:r>
                        <a:rPr lang="en-US" sz="1400" dirty="0" smtClean="0">
                          <a:effectLst/>
                        </a:rPr>
                        <a:t>The User is redirected to “Choose preferable</a:t>
                      </a:r>
                      <a:r>
                        <a:rPr lang="en-US" sz="1400" baseline="0" dirty="0" smtClean="0">
                          <a:effectLst/>
                        </a:rPr>
                        <a:t> transport means” page.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14757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GPS is out of work.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inputs the coordinates of initial and arrival point indifferent regions.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User's current position cannot be defined correctly.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It's impossible to build the route inside the city/region. </a:t>
                      </a:r>
                      <a:endParaRPr lang="en-US" sz="1050" dirty="0" smtClean="0"/>
                    </a:p>
                    <a:p>
                      <a:r>
                        <a:rPr lang="en-US" sz="1400" dirty="0" smtClean="0">
                          <a:effectLst/>
                        </a:rPr>
                        <a:t>All exceptions are handled with notifying the issue to the User and taking back to the point 2 of Events Flow. </a:t>
                      </a:r>
                      <a:endParaRPr lang="en-US" sz="105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2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cases description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0" y="1737360"/>
            <a:ext cx="3925229" cy="4666578"/>
          </a:xfrm>
          <a:solidFill>
            <a:schemeClr val="accent2"/>
          </a:solidFill>
        </p:spPr>
        <p:txBody>
          <a:bodyPr anchor="ctr"/>
          <a:lstStyle/>
          <a:p>
            <a:r>
              <a:rPr lang="en-US" sz="3600" dirty="0">
                <a:solidFill>
                  <a:schemeClr val="bg1"/>
                </a:solidFill>
              </a:rPr>
              <a:t>User </a:t>
            </a:r>
            <a:r>
              <a:rPr lang="en-US" sz="3600" dirty="0" smtClean="0">
                <a:solidFill>
                  <a:schemeClr val="bg1"/>
                </a:solidFill>
              </a:rPr>
              <a:t>buys a ticket for his/her trip</a:t>
            </a:r>
            <a:endParaRPr lang="en-US" sz="36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5300387"/>
              </p:ext>
            </p:extLst>
          </p:nvPr>
        </p:nvGraphicFramePr>
        <p:xfrm>
          <a:off x="3925229" y="1804246"/>
          <a:ext cx="8051181" cy="4532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75"/>
                <a:gridCol w="6659206"/>
              </a:tblGrid>
              <a:tr h="8261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Actors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User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ATM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400" dirty="0" smtClean="0">
                          <a:effectLst/>
                        </a:rPr>
                        <a:t>Technical support </a:t>
                      </a:r>
                      <a:endParaRPr lang="en-US" sz="1050" dirty="0"/>
                    </a:p>
                  </a:txBody>
                  <a:tcPr marL="53967" marR="53967" marT="0" marB="0"/>
                </a:tc>
              </a:tr>
              <a:tr h="2065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Goals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</a:t>
                      </a:r>
                      <a:r>
                        <a:rPr lang="en-US" sz="1200" dirty="0" smtClean="0">
                          <a:effectLst/>
                        </a:rPr>
                        <a:t>G10]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  <a:tr h="394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selects the route with using public transport except taxi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2806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Events flow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1. The system offers the User to buy a ticket for his/her trip.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2. The User clicks on the Confirm button.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3.1. If User selects a train, the system redirects him/her to 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( buy ticket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page).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3.2. If User selects a bus/tram/metro, the system redirects him/her to ATM site ( buy ticket page).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413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conditions</a:t>
                      </a:r>
                      <a:endParaRPr lang="en-GB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The User buys the ticket on ATM/</a:t>
                      </a:r>
                      <a:r>
                        <a:rPr lang="en-US" sz="1400" dirty="0" err="1" smtClean="0">
                          <a:effectLst/>
                        </a:rPr>
                        <a:t>Trenord</a:t>
                      </a:r>
                      <a:r>
                        <a:rPr lang="en-US" sz="1400" dirty="0" smtClean="0">
                          <a:effectLst/>
                        </a:rPr>
                        <a:t> site. </a:t>
                      </a:r>
                      <a:endParaRPr lang="en-US" sz="1100" dirty="0"/>
                    </a:p>
                  </a:txBody>
                  <a:tcPr marL="53967" marR="53967" marT="0" marB="0"/>
                </a:tc>
              </a:tr>
              <a:tr h="13641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Exceptions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The User does not want to buy a ticket.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notifying about the issue and cancelling the operation.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 smtClean="0">
                          <a:effectLst/>
                        </a:rPr>
                        <a:t>ATM site does not work.</a:t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The exception is handled with User clicking on "Cancel" button and notifying to User and Technical Support and redirecting to the Technical Support page. </a:t>
                      </a:r>
                      <a:endParaRPr lang="en-US" sz="1100" dirty="0" smtClean="0"/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67" marR="5396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8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241" y="13459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</a:t>
            </a:r>
            <a:r>
              <a:rPr lang="en-US" sz="6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Sequence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 rotWithShape="1">
          <a:blip r:embed="rId2"/>
          <a:srcRect l="24633" t="22391" r="35622" b="24427"/>
          <a:stretch/>
        </p:blipFill>
        <p:spPr>
          <a:xfrm>
            <a:off x="3659430" y="1790390"/>
            <a:ext cx="5876694" cy="44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33428ACC-71EC-4171-9527-10983BA6B4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78967BEA-EA6A-4FF1-94E2-B010B61A36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B9BBBC4-97A3-47D2-BFFE-A68530CDB9D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A22713B-ABB6-4391-97F9-0449A2B9B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A47711C-7A2E-441C-BDE5-5D60CFB4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System</a:t>
            </a:r>
          </a:p>
        </p:txBody>
      </p:sp>
      <p:pic>
        <p:nvPicPr>
          <p:cNvPr id="12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1"/>
          <a:stretch/>
        </p:blipFill>
        <p:spPr>
          <a:xfrm>
            <a:off x="369272" y="947854"/>
            <a:ext cx="6711752" cy="4787320"/>
          </a:xfrm>
        </p:spPr>
      </p:pic>
      <p:sp>
        <p:nvSpPr>
          <p:cNvPr id="4" name="Прямоугольник 3"/>
          <p:cNvSpPr/>
          <p:nvPr/>
        </p:nvSpPr>
        <p:spPr>
          <a:xfrm>
            <a:off x="6668429" y="2482104"/>
            <a:ext cx="412595" cy="31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240A2FC-E2C3-458D-96B4-5DF9028D93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F097929-F3D6-4D1F-8AFC-CF348171A9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43074C91-9045-414B-B5F9-567DAE3EED2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34461041-8413-4023-ABA7-9E499B0AD99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5635077-9890-4CC8-9792-28743EBFE01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841E764-4629-49E0-994A-6F92FEFB9B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F05BCF04-4702-43D0-BE8F-DBF6C2F6513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egnaposto contenuto 4">
            <a:extLst>
              <a:ext uri="{FF2B5EF4-FFF2-40B4-BE49-F238E27FC236}">
                <a16:creationId xmlns="" xmlns:a16="http://schemas.microsoft.com/office/drawing/2014/main" id="{8139A00E-CD6B-4166-B7B9-9D443B795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71" y="465388"/>
            <a:ext cx="11810029" cy="580244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0D56DBDB-59C1-4086-B810-02EF6EE1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149" y="-52467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354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="" xmlns:a16="http://schemas.microsoft.com/office/drawing/2014/main" id="{82BCDE19-2810-4337-9C49-8589C42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3">
            <a:extLst>
              <a:ext uri="{FF2B5EF4-FFF2-40B4-BE49-F238E27FC236}">
                <a16:creationId xmlns="" xmlns:a16="http://schemas.microsoft.com/office/drawing/2014/main" id="{8BAD894E-0868-44E3-A66D-61256D6C58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5">
            <a:extLst>
              <a:ext uri="{FF2B5EF4-FFF2-40B4-BE49-F238E27FC236}">
                <a16:creationId xmlns="" xmlns:a16="http://schemas.microsoft.com/office/drawing/2014/main" id="{38A34772-9011-42B5-AA63-FD6DEC92EE7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olo 5">
            <a:extLst>
              <a:ext uri="{FF2B5EF4-FFF2-40B4-BE49-F238E27FC236}">
                <a16:creationId xmlns="" xmlns:a16="http://schemas.microsoft.com/office/drawing/2014/main" id="{19F87D92-933D-43AA-BCFC-5A172F2D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Main Goals</a:t>
            </a:r>
            <a:endParaRPr lang="it-IT" dirty="0"/>
          </a:p>
        </p:txBody>
      </p:sp>
      <p:graphicFrame>
        <p:nvGraphicFramePr>
          <p:cNvPr id="14" name="Segnaposto contenuto 13">
            <a:extLst>
              <a:ext uri="{FF2B5EF4-FFF2-40B4-BE49-F238E27FC236}">
                <a16:creationId xmlns="" xmlns:a16="http://schemas.microsoft.com/office/drawing/2014/main" id="{B76FE3B2-DAF9-4B22-A032-275336BA7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491574"/>
              </p:ext>
            </p:extLst>
          </p:nvPr>
        </p:nvGraphicFramePr>
        <p:xfrm>
          <a:off x="1097280" y="202391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Стрелка вправо 1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6851" y="211874"/>
            <a:ext cx="10058400" cy="733750"/>
          </a:xfrm>
        </p:spPr>
        <p:txBody>
          <a:bodyPr/>
          <a:lstStyle/>
          <a:p>
            <a:pPr algn="r"/>
            <a:r>
              <a:rPr lang="en-US" dirty="0" smtClean="0"/>
              <a:t>Generated </a:t>
            </a:r>
            <a:r>
              <a:rPr lang="en-US" dirty="0" smtClean="0"/>
              <a:t>world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50" y="856414"/>
            <a:ext cx="9950817" cy="6001586"/>
          </a:xfrm>
        </p:spPr>
      </p:pic>
    </p:spTree>
    <p:extLst>
      <p:ext uri="{BB962C8B-B14F-4D97-AF65-F5344CB8AC3E}">
        <p14:creationId xmlns:p14="http://schemas.microsoft.com/office/powerpoint/2010/main" val="10305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35" y="11151"/>
            <a:ext cx="9585402" cy="640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07" y="1845734"/>
            <a:ext cx="4417742" cy="4417742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Thank you for your attention!</a:t>
            </a:r>
            <a:endParaRPr lang="ru-RU" sz="54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688295" y="1845734"/>
            <a:ext cx="3352057" cy="4023360"/>
          </a:xfrm>
        </p:spPr>
        <p:txBody>
          <a:bodyPr anchor="ctr">
            <a:normAutofit/>
          </a:bodyPr>
          <a:lstStyle/>
          <a:p>
            <a:r>
              <a:rPr lang="en-US" sz="4800" smtClean="0"/>
              <a:t>Questions?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4522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Choose the mean of transport</a:t>
            </a:r>
            <a:r>
              <a:rPr lang="it-IT" dirty="0"/>
              <a:t/>
            </a:r>
            <a:br>
              <a:rPr lang="it-IT" dirty="0"/>
            </a:b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72903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Define a </a:t>
            </a:r>
            <a:r>
              <a:rPr lang="en-US" dirty="0" smtClean="0"/>
              <a:t>Meeting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258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Define a break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2639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77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a user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242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89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Adapt to path changes</a:t>
            </a:r>
            <a:endParaRPr lang="it-IT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3647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90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Optimizable </a:t>
            </a:r>
            <a:r>
              <a:rPr lang="en-US" dirty="0"/>
              <a:t>and suitable </a:t>
            </a:r>
            <a:r>
              <a:rPr lang="en-US" dirty="0" smtClean="0"/>
              <a:t>solutions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48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Reserve a seat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5511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трелка вправо 4">
            <a:hlinkClick r:id="rId7" action="ppaction://hlinksldjump"/>
          </p:cNvPr>
          <p:cNvSpPr/>
          <p:nvPr/>
        </p:nvSpPr>
        <p:spPr>
          <a:xfrm>
            <a:off x="10905893" y="5809785"/>
            <a:ext cx="814039" cy="367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608</TotalTime>
  <Words>1356</Words>
  <Application>Microsoft Macintosh PowerPoint</Application>
  <PresentationFormat>Широкоэкранный</PresentationFormat>
  <Paragraphs>140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CMSY10</vt:lpstr>
      <vt:lpstr>Times New Roman</vt:lpstr>
      <vt:lpstr>Arial</vt:lpstr>
      <vt:lpstr>Retrospettivo</vt:lpstr>
      <vt:lpstr>Travlendar+</vt:lpstr>
      <vt:lpstr>Main Goals</vt:lpstr>
      <vt:lpstr>Choose the mean of transport </vt:lpstr>
      <vt:lpstr>Define a Meeting</vt:lpstr>
      <vt:lpstr>Define a break</vt:lpstr>
      <vt:lpstr>Notify a user</vt:lpstr>
      <vt:lpstr>Adapt to path changes</vt:lpstr>
      <vt:lpstr>Optimizable and suitable solutions</vt:lpstr>
      <vt:lpstr>Reserve a seat </vt:lpstr>
      <vt:lpstr>Find the nearest vehicles</vt:lpstr>
      <vt:lpstr>Take care of your planet</vt:lpstr>
      <vt:lpstr>World and machine analysis</vt:lpstr>
      <vt:lpstr>UML State Diagram</vt:lpstr>
      <vt:lpstr>UML Use Case Diagram</vt:lpstr>
      <vt:lpstr>Use cases description</vt:lpstr>
      <vt:lpstr>Use cases description</vt:lpstr>
      <vt:lpstr>UML Sequence Diagram</vt:lpstr>
      <vt:lpstr>Proposed System</vt:lpstr>
      <vt:lpstr>UML Class Diagram</vt:lpstr>
      <vt:lpstr>Generated world 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RASD Presentation</dc:title>
  <dc:creator>Luca Lagni</dc:creator>
  <cp:lastModifiedBy>Liubov Bolshakova</cp:lastModifiedBy>
  <cp:revision>49</cp:revision>
  <dcterms:created xsi:type="dcterms:W3CDTF">2017-11-06T11:47:58Z</dcterms:created>
  <dcterms:modified xsi:type="dcterms:W3CDTF">2017-11-08T09:07:01Z</dcterms:modified>
</cp:coreProperties>
</file>