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012"/>
    <p:restoredTop sz="94695"/>
  </p:normalViewPr>
  <p:slideViewPr>
    <p:cSldViewPr snapToGrid="0">
      <p:cViewPr>
        <p:scale>
          <a:sx n="116" d="100"/>
          <a:sy n="116" d="100"/>
        </p:scale>
        <p:origin x="25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63B1D-D33B-CF41-1419-2FD312DD3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2115B6-6504-1BE8-74C1-DFABE3CE3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005B23-CB8C-BE85-717D-8B9580D4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4AFF-D6A0-3449-8293-91A03D060AEC}" type="datetimeFigureOut">
              <a:rPr kumimoji="1" lang="ko-Kore-KR" altLang="en-US" smtClean="0"/>
              <a:t>2023. 9. 1.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F94EE-C117-3904-71BB-29B1F880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E993A-AA3C-8FFC-4AC2-7D091AF9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1E1A-E92B-BA4A-81F8-5A7037C66A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233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24C02-C7B6-622E-6C6A-455D146A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35E8BF-0F3B-4A58-DE82-D25D8CA4F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CDDD1-68CF-EF46-BEF8-122A9F40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4AFF-D6A0-3449-8293-91A03D060AEC}" type="datetimeFigureOut">
              <a:rPr kumimoji="1" lang="ko-Kore-KR" altLang="en-US" smtClean="0"/>
              <a:t>2023. 9. 1.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86C9B-3CA2-8F4A-08C8-899174BF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CAF52-8081-AF4B-AFD8-1353D410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1E1A-E92B-BA4A-81F8-5A7037C66A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9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75393A-61EE-F103-A6D3-B3459C40C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1EA849-2D13-29AF-2573-34A761267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779D7F-93D2-432C-E490-4E6DC238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4AFF-D6A0-3449-8293-91A03D060AEC}" type="datetimeFigureOut">
              <a:rPr kumimoji="1" lang="ko-Kore-KR" altLang="en-US" smtClean="0"/>
              <a:t>2023. 9. 1.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E2B92-AE0F-19F4-EAE2-CB39EDBE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CEC85-A8E2-7782-38E5-E37C9DC6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1E1A-E92B-BA4A-81F8-5A7037C66A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184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BD2BE-B011-7864-152F-A70936A4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31A29A-2AE9-BA6B-0882-E809B2073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080E3-CB42-A4A3-FD04-BA8FB4C5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4AFF-D6A0-3449-8293-91A03D060AEC}" type="datetimeFigureOut">
              <a:rPr kumimoji="1" lang="ko-Kore-KR" altLang="en-US" smtClean="0"/>
              <a:t>2023. 9. 1.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1185E-D57D-829A-19DE-73A2ED55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14896-EDBB-9FD0-8C9C-643044F9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1E1A-E92B-BA4A-81F8-5A7037C66A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047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9A642-45BC-A4C8-33B5-AF65C911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D63934-AC9B-D90A-6B50-E1B416B45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70430-700B-31A0-5327-55CD2F53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4AFF-D6A0-3449-8293-91A03D060AEC}" type="datetimeFigureOut">
              <a:rPr kumimoji="1" lang="ko-Kore-KR" altLang="en-US" smtClean="0"/>
              <a:t>2023. 9. 1.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66C1D-5148-DA22-0F50-6C084847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ED47A-72AD-5DB0-3456-D446A202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1E1A-E92B-BA4A-81F8-5A7037C66A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182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104A1-90DB-E55E-0751-F8AA53EA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987F9-29E2-D7C5-8DCB-43EEB4EF9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CD37C6-1F37-BFF5-EE0C-2DD6B0695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5C236A-9883-FD42-C439-6BF98E7A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4AFF-D6A0-3449-8293-91A03D060AEC}" type="datetimeFigureOut">
              <a:rPr kumimoji="1" lang="ko-Kore-KR" altLang="en-US" smtClean="0"/>
              <a:t>2023. 9. 1.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654109-8FA5-F344-12A5-CE282B12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FA3870-4E1F-7016-D399-3ABDEE80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1E1A-E92B-BA4A-81F8-5A7037C66A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608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EA49-A7C8-B7DD-79BC-659D7A24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A5793-CBF7-905F-E59C-EDE43D384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AC39A7-7602-CACA-C20D-ECBEEED53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F423C1-D20F-8315-B0F9-03646E1CB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71CBF3-4631-A390-4DF1-58E2891D5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1A62A3-8D7D-9E9B-20D1-86E39B9F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4AFF-D6A0-3449-8293-91A03D060AEC}" type="datetimeFigureOut">
              <a:rPr kumimoji="1" lang="ko-Kore-KR" altLang="en-US" smtClean="0"/>
              <a:t>2023. 9. 1.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F92916-CB06-0149-9E83-C3274CA5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2AC416-D47D-15D6-2973-4EE3E27C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1E1A-E92B-BA4A-81F8-5A7037C66A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022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E187B-D9DE-C322-08BB-132A0BB6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B5EB08-DF7C-DE1A-A1B1-5F86ED2C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4AFF-D6A0-3449-8293-91A03D060AEC}" type="datetimeFigureOut">
              <a:rPr kumimoji="1" lang="ko-Kore-KR" altLang="en-US" smtClean="0"/>
              <a:t>2023. 9. 1.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5A6EA3-A0CE-EF0F-4E21-94C8A1C4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1D8BE-6C96-8447-8CD8-822300D6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1E1A-E92B-BA4A-81F8-5A7037C66A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15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F0406F-7594-BF6F-3A78-0A1967A2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4AFF-D6A0-3449-8293-91A03D060AEC}" type="datetimeFigureOut">
              <a:rPr kumimoji="1" lang="ko-Kore-KR" altLang="en-US" smtClean="0"/>
              <a:t>2023. 9. 1.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5A9369-B6E6-12C8-E18C-8C79BD81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990DD-7E31-0269-921A-F889AF7A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1E1A-E92B-BA4A-81F8-5A7037C66A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24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B768A-153A-8DE5-B3C4-787FE878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94F40-2360-6323-DB47-68F311155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23A4B4-153C-988E-8FF1-64ED6FE35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5B14D0-DFD1-2855-B47D-EDBC75A4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4AFF-D6A0-3449-8293-91A03D060AEC}" type="datetimeFigureOut">
              <a:rPr kumimoji="1" lang="ko-Kore-KR" altLang="en-US" smtClean="0"/>
              <a:t>2023. 9. 1.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DF768-566E-D115-22B9-0DA6E64A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E9684-1DBE-0149-E6FD-B69B5412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1E1A-E92B-BA4A-81F8-5A7037C66A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137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B4CCC-65D4-2EB1-E89E-C29994A3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5A3EC7-0888-377E-235B-616DF9514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9DA8D-A0C4-28F8-4A7B-E41744D73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F5426-F41F-4110-B20F-4697E2FA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4AFF-D6A0-3449-8293-91A03D060AEC}" type="datetimeFigureOut">
              <a:rPr kumimoji="1" lang="ko-Kore-KR" altLang="en-US" smtClean="0"/>
              <a:t>2023. 9. 1.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69A02-B635-C5CF-DDD2-5AE59673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347337-832D-498B-65A3-AA103386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1E1A-E92B-BA4A-81F8-5A7037C66A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47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92C9E6-E70D-6C75-894A-4EE32216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67705-B82B-05B0-263D-504094B68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F9AC4-CAD2-89F8-3D99-B7AC5FCA2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24AFF-D6A0-3449-8293-91A03D060AEC}" type="datetimeFigureOut">
              <a:rPr kumimoji="1" lang="ko-Kore-KR" altLang="en-US" smtClean="0"/>
              <a:t>2023. 9. 1.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CB682-95F8-67C2-E2D9-9ECA22A81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60638-9A62-5E4C-1D40-12EE7FD1D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01E1A-E92B-BA4A-81F8-5A7037C66A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268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265EE-79EF-762A-2DB5-0E3DA07A5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7563"/>
            <a:ext cx="9144000" cy="1182399"/>
          </a:xfrm>
        </p:spPr>
        <p:txBody>
          <a:bodyPr/>
          <a:lstStyle/>
          <a:p>
            <a:r>
              <a:rPr kumimoji="1" lang="en-US" altLang="ko-Kore-KR" b="1" dirty="0"/>
              <a:t>LG Aimers</a:t>
            </a:r>
            <a:endParaRPr kumimoji="1" lang="ko-Kore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363E1E-1825-18BA-8242-C6B9D0155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err="1"/>
              <a:t>코비뿡야</a:t>
            </a:r>
            <a:r>
              <a:rPr kumimoji="1" lang="ko-KR" altLang="en-US" dirty="0"/>
              <a:t> 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0383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2B86DF-B396-F65E-4CF7-D480B528F495}"/>
              </a:ext>
            </a:extLst>
          </p:cNvPr>
          <p:cNvSpPr txBox="1"/>
          <p:nvPr/>
        </p:nvSpPr>
        <p:spPr>
          <a:xfrm>
            <a:off x="1149928" y="73429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b="1" dirty="0"/>
              <a:t>개발</a:t>
            </a:r>
            <a:r>
              <a:rPr kumimoji="1" lang="ko-KR" altLang="en-US" sz="3200" b="1" dirty="0"/>
              <a:t> 환경</a:t>
            </a:r>
            <a:endParaRPr kumimoji="1" lang="ko-Kore-KR" alt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0680D-C2DC-76C2-7592-2E68067CAD37}"/>
              </a:ext>
            </a:extLst>
          </p:cNvPr>
          <p:cNvSpPr txBox="1"/>
          <p:nvPr/>
        </p:nvSpPr>
        <p:spPr>
          <a:xfrm>
            <a:off x="1149928" y="1537853"/>
            <a:ext cx="4475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Window, mac, </a:t>
            </a:r>
            <a:r>
              <a:rPr kumimoji="1" lang="en-US" altLang="ko-Kore-KR" sz="3200" dirty="0" err="1"/>
              <a:t>colab</a:t>
            </a:r>
            <a:endParaRPr kumimoji="1" lang="en-US" altLang="ko-Kore-KR" sz="3200" dirty="0"/>
          </a:p>
          <a:p>
            <a:r>
              <a:rPr kumimoji="1" lang="en-US" altLang="ko-Kore-KR" sz="3200" dirty="0"/>
              <a:t>Python: 3.10.12</a:t>
            </a:r>
          </a:p>
          <a:p>
            <a:endParaRPr kumimoji="1" lang="en-US" altLang="ko-Kore-KR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A01CF-C6CF-FDE8-4963-985F29EC8D9D}"/>
              </a:ext>
            </a:extLst>
          </p:cNvPr>
          <p:cNvSpPr txBox="1"/>
          <p:nvPr/>
        </p:nvSpPr>
        <p:spPr>
          <a:xfrm>
            <a:off x="1149928" y="3006437"/>
            <a:ext cx="3574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/>
              <a:t>라이브러리 버전</a:t>
            </a:r>
            <a:endParaRPr kumimoji="1" lang="ko-Kore-KR" altLang="en-US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5DE2CA-D379-F834-8B1E-F8B554FF9EF0}"/>
              </a:ext>
            </a:extLst>
          </p:cNvPr>
          <p:cNvSpPr txBox="1"/>
          <p:nvPr/>
        </p:nvSpPr>
        <p:spPr>
          <a:xfrm>
            <a:off x="1149928" y="3298824"/>
            <a:ext cx="53764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ore-KR" sz="2800" dirty="0"/>
          </a:p>
          <a:p>
            <a:r>
              <a:rPr kumimoji="1" lang="en-US" altLang="ko-Kore-KR" sz="2800" dirty="0"/>
              <a:t>Pandas: 1.5.3</a:t>
            </a:r>
          </a:p>
          <a:p>
            <a:r>
              <a:rPr kumimoji="1" lang="en-US" altLang="ko-Kore-KR" sz="2800" dirty="0" err="1"/>
              <a:t>Numpy</a:t>
            </a:r>
            <a:r>
              <a:rPr kumimoji="1" lang="en-US" altLang="ko-Kore-KR" sz="2800" dirty="0"/>
              <a:t>: 1.23.5</a:t>
            </a:r>
          </a:p>
          <a:p>
            <a:r>
              <a:rPr kumimoji="1" lang="en-US" altLang="ko-Kore-KR" sz="2800" dirty="0"/>
              <a:t>Scikit-Learn: 1.2.2</a:t>
            </a:r>
          </a:p>
          <a:p>
            <a:r>
              <a:rPr kumimoji="1" lang="en-US" altLang="ko-Kore-KR" sz="2800" dirty="0" err="1"/>
              <a:t>Pytorch</a:t>
            </a:r>
            <a:r>
              <a:rPr kumimoji="1" lang="en-US" altLang="ko-Kore-KR" sz="2800" dirty="0"/>
              <a:t>: 2.0.1+cu118</a:t>
            </a:r>
          </a:p>
          <a:p>
            <a:r>
              <a:rPr kumimoji="1" lang="en-US" altLang="ko-Kore-KR" sz="2800" dirty="0" err="1"/>
              <a:t>Tqdm</a:t>
            </a:r>
            <a:r>
              <a:rPr kumimoji="1" lang="en-US" altLang="ko-Kore-KR" sz="2800" dirty="0"/>
              <a:t>: 4.66.1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8384C8-BE5C-E09D-6B51-604A65C46D34}"/>
              </a:ext>
            </a:extLst>
          </p:cNvPr>
          <p:cNvSpPr txBox="1"/>
          <p:nvPr/>
        </p:nvSpPr>
        <p:spPr>
          <a:xfrm>
            <a:off x="6968837" y="1905506"/>
            <a:ext cx="44750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Train window Size: 120</a:t>
            </a:r>
          </a:p>
          <a:p>
            <a:r>
              <a:rPr kumimoji="1" lang="en-US" altLang="ko-Kore-KR" sz="3200" dirty="0"/>
              <a:t>Predict Size: 21</a:t>
            </a:r>
          </a:p>
          <a:p>
            <a:r>
              <a:rPr kumimoji="1" lang="en-US" altLang="ko-Kore-KR" sz="3200" dirty="0"/>
              <a:t>Epochs: 15</a:t>
            </a:r>
          </a:p>
          <a:p>
            <a:r>
              <a:rPr kumimoji="1" lang="en-US" altLang="ko-Kore-KR" sz="3200" dirty="0"/>
              <a:t>Learning Rate: 1e-4 </a:t>
            </a:r>
          </a:p>
          <a:p>
            <a:r>
              <a:rPr kumimoji="1" lang="en-US" altLang="ko-Kore-KR" sz="3200" dirty="0"/>
              <a:t>Batch Size: 2024</a:t>
            </a:r>
          </a:p>
          <a:p>
            <a:r>
              <a:rPr kumimoji="1" lang="en-US" altLang="ko-Kore-KR" sz="3200" dirty="0"/>
              <a:t>SEED: 41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FCE733-C5EE-3C98-8124-E4B89E6056C7}"/>
              </a:ext>
            </a:extLst>
          </p:cNvPr>
          <p:cNvSpPr txBox="1"/>
          <p:nvPr/>
        </p:nvSpPr>
        <p:spPr>
          <a:xfrm>
            <a:off x="6968837" y="1026677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/>
              <a:t>파라미터</a:t>
            </a:r>
            <a:endParaRPr kumimoji="1" lang="ko-Kore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2222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265EE-79EF-762A-2DB5-0E3DA07A5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6190" y="339994"/>
            <a:ext cx="4382814" cy="683173"/>
          </a:xfrm>
        </p:spPr>
        <p:txBody>
          <a:bodyPr>
            <a:noAutofit/>
          </a:bodyPr>
          <a:lstStyle/>
          <a:p>
            <a:r>
              <a:rPr kumimoji="1" lang="en-US" altLang="ko-Kore-KR" sz="3600" b="1" dirty="0">
                <a:latin typeface="+mj-ea"/>
              </a:rPr>
              <a:t>Custom Model</a:t>
            </a:r>
            <a:endParaRPr kumimoji="1" lang="ko-Kore-KR" altLang="en-US" sz="3600" b="1" dirty="0">
              <a:latin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D63CFB-7519-75AC-6D3E-D233F4557E47}"/>
              </a:ext>
            </a:extLst>
          </p:cNvPr>
          <p:cNvSpPr/>
          <p:nvPr/>
        </p:nvSpPr>
        <p:spPr>
          <a:xfrm>
            <a:off x="5537251" y="888614"/>
            <a:ext cx="2333416" cy="4889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C5584-0946-2F24-002B-C426FC4DAE04}"/>
              </a:ext>
            </a:extLst>
          </p:cNvPr>
          <p:cNvSpPr txBox="1"/>
          <p:nvPr/>
        </p:nvSpPr>
        <p:spPr>
          <a:xfrm>
            <a:off x="5729809" y="940951"/>
            <a:ext cx="204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LSTM_1</a:t>
            </a:r>
            <a:r>
              <a:rPr kumimoji="1" lang="en-US" altLang="ko-Kore-KR" sz="1200" b="1" dirty="0"/>
              <a:t>(Drop Out, GELU)</a:t>
            </a:r>
            <a:endParaRPr kumimoji="1" lang="ko-Kore-KR" altLang="en-US" sz="1200" b="1" dirty="0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DE22C705-050E-CEAF-5D52-023328CB56F2}"/>
              </a:ext>
            </a:extLst>
          </p:cNvPr>
          <p:cNvCxnSpPr>
            <a:cxnSpLocks/>
          </p:cNvCxnSpPr>
          <p:nvPr/>
        </p:nvCxnSpPr>
        <p:spPr>
          <a:xfrm flipV="1">
            <a:off x="6846157" y="1110325"/>
            <a:ext cx="2176590" cy="524953"/>
          </a:xfrm>
          <a:prstGeom prst="bentConnector3">
            <a:avLst>
              <a:gd name="adj1" fmla="val 75302"/>
            </a:avLst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A47E035C-E835-E61C-D835-6A4E348FDED0}"/>
              </a:ext>
            </a:extLst>
          </p:cNvPr>
          <p:cNvCxnSpPr>
            <a:cxnSpLocks/>
          </p:cNvCxnSpPr>
          <p:nvPr/>
        </p:nvCxnSpPr>
        <p:spPr>
          <a:xfrm>
            <a:off x="7049200" y="1636350"/>
            <a:ext cx="2877632" cy="1891055"/>
          </a:xfrm>
          <a:prstGeom prst="bentConnector3">
            <a:avLst>
              <a:gd name="adj1" fmla="val 50000"/>
            </a:avLst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81675ADC-25FD-007D-E5D1-3B36A59F2F84}"/>
              </a:ext>
            </a:extLst>
          </p:cNvPr>
          <p:cNvSpPr/>
          <p:nvPr/>
        </p:nvSpPr>
        <p:spPr>
          <a:xfrm>
            <a:off x="10087093" y="3278635"/>
            <a:ext cx="479951" cy="4512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014176-CA72-CD86-74BA-BB5C66755EBC}"/>
              </a:ext>
            </a:extLst>
          </p:cNvPr>
          <p:cNvSpPr txBox="1"/>
          <p:nvPr/>
        </p:nvSpPr>
        <p:spPr>
          <a:xfrm>
            <a:off x="10126862" y="3160319"/>
            <a:ext cx="47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/>
              <a:t>+</a:t>
            </a:r>
            <a:endParaRPr kumimoji="1" lang="ko-Kore-KR" altLang="en-US" sz="36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3047541-B502-500F-DB5F-60C561225078}"/>
              </a:ext>
            </a:extLst>
          </p:cNvPr>
          <p:cNvSpPr/>
          <p:nvPr/>
        </p:nvSpPr>
        <p:spPr>
          <a:xfrm>
            <a:off x="9185125" y="888614"/>
            <a:ext cx="2333416" cy="4884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27882D-0F27-30F7-3984-4E3B30D5B6E5}"/>
              </a:ext>
            </a:extLst>
          </p:cNvPr>
          <p:cNvSpPr txBox="1"/>
          <p:nvPr/>
        </p:nvSpPr>
        <p:spPr>
          <a:xfrm>
            <a:off x="9344867" y="925659"/>
            <a:ext cx="204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LSTM_2</a:t>
            </a:r>
            <a:r>
              <a:rPr kumimoji="1" lang="en-US" altLang="ko-Kore-KR" sz="1200" b="1" dirty="0"/>
              <a:t>(Drop Out, GELU)</a:t>
            </a:r>
            <a:endParaRPr kumimoji="1" lang="ko-Kore-KR" altLang="en-US" sz="1200" b="1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39B9BC8-57D4-652B-9681-4F4750A715CB}"/>
              </a:ext>
            </a:extLst>
          </p:cNvPr>
          <p:cNvSpPr/>
          <p:nvPr/>
        </p:nvSpPr>
        <p:spPr>
          <a:xfrm>
            <a:off x="9170913" y="1906548"/>
            <a:ext cx="2333416" cy="4189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0F7DEA-4CEB-4938-DD58-D867320B0694}"/>
              </a:ext>
            </a:extLst>
          </p:cNvPr>
          <p:cNvSpPr txBox="1"/>
          <p:nvPr/>
        </p:nvSpPr>
        <p:spPr>
          <a:xfrm>
            <a:off x="9599488" y="1920420"/>
            <a:ext cx="1483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Attention_</a:t>
            </a:r>
            <a:r>
              <a:rPr kumimoji="1" lang="en-US" altLang="ko-KR" sz="2000" b="1" dirty="0"/>
              <a:t>2</a:t>
            </a:r>
            <a:endParaRPr kumimoji="1" lang="ko-Kore-KR" altLang="en-US" sz="2000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F38D90-5F2A-3D5B-80B5-F55C6EC8E5D1}"/>
              </a:ext>
            </a:extLst>
          </p:cNvPr>
          <p:cNvSpPr/>
          <p:nvPr/>
        </p:nvSpPr>
        <p:spPr>
          <a:xfrm>
            <a:off x="5547682" y="2763067"/>
            <a:ext cx="2333416" cy="4564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BFD9731-F36E-89CB-0CC3-633A3CE01E25}"/>
              </a:ext>
            </a:extLst>
          </p:cNvPr>
          <p:cNvSpPr txBox="1"/>
          <p:nvPr/>
        </p:nvSpPr>
        <p:spPr>
          <a:xfrm>
            <a:off x="6004588" y="2794624"/>
            <a:ext cx="141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GRU</a:t>
            </a:r>
            <a:r>
              <a:rPr kumimoji="1" lang="en-US" altLang="ko-Kore-KR" sz="1200" b="1" dirty="0"/>
              <a:t> (Drop Out)</a:t>
            </a:r>
            <a:endParaRPr kumimoji="1" lang="ko-Kore-KR" altLang="en-US" sz="12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867DE0D-B38C-3F95-2D6D-CBC1AD785F8B}"/>
              </a:ext>
            </a:extLst>
          </p:cNvPr>
          <p:cNvSpPr/>
          <p:nvPr/>
        </p:nvSpPr>
        <p:spPr>
          <a:xfrm>
            <a:off x="5547682" y="3770938"/>
            <a:ext cx="2333416" cy="4182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C6C814-5CBB-5400-51D5-1FBB3E76A8AF}"/>
              </a:ext>
            </a:extLst>
          </p:cNvPr>
          <p:cNvSpPr txBox="1"/>
          <p:nvPr/>
        </p:nvSpPr>
        <p:spPr>
          <a:xfrm>
            <a:off x="5964931" y="3772103"/>
            <a:ext cx="1454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Attention_</a:t>
            </a:r>
            <a:r>
              <a:rPr kumimoji="1" lang="en-US" altLang="ko-KR" sz="2000" b="1" dirty="0"/>
              <a:t>3</a:t>
            </a:r>
            <a:endParaRPr kumimoji="1" lang="ko-Kore-KR" altLang="en-US" sz="2000" b="1" dirty="0"/>
          </a:p>
        </p:txBody>
      </p: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EC8C50-4BCA-6AA3-7A57-6801D2A730F3}"/>
              </a:ext>
            </a:extLst>
          </p:cNvPr>
          <p:cNvCxnSpPr>
            <a:cxnSpLocks/>
          </p:cNvCxnSpPr>
          <p:nvPr/>
        </p:nvCxnSpPr>
        <p:spPr>
          <a:xfrm>
            <a:off x="6654367" y="4275550"/>
            <a:ext cx="0" cy="545502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71D6D16-0BB5-089C-17C1-96432C7B59C7}"/>
              </a:ext>
            </a:extLst>
          </p:cNvPr>
          <p:cNvCxnSpPr>
            <a:cxnSpLocks/>
          </p:cNvCxnSpPr>
          <p:nvPr/>
        </p:nvCxnSpPr>
        <p:spPr>
          <a:xfrm>
            <a:off x="6623252" y="4807138"/>
            <a:ext cx="1938953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C5AC77A7-6A75-8074-A188-9EA524FE803A}"/>
              </a:ext>
            </a:extLst>
          </p:cNvPr>
          <p:cNvSpPr/>
          <p:nvPr/>
        </p:nvSpPr>
        <p:spPr>
          <a:xfrm>
            <a:off x="8695401" y="4581488"/>
            <a:ext cx="479951" cy="4512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4400BF3-8DE2-0E9A-1E2D-D22A33F879FE}"/>
              </a:ext>
            </a:extLst>
          </p:cNvPr>
          <p:cNvSpPr txBox="1"/>
          <p:nvPr/>
        </p:nvSpPr>
        <p:spPr>
          <a:xfrm>
            <a:off x="8735170" y="4463172"/>
            <a:ext cx="47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/>
              <a:t>+</a:t>
            </a:r>
            <a:endParaRPr kumimoji="1" lang="ko-Kore-KR" altLang="en-US" sz="3600" dirty="0"/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EC8E56DE-3059-042E-8B6A-79E9E271A832}"/>
              </a:ext>
            </a:extLst>
          </p:cNvPr>
          <p:cNvCxnSpPr>
            <a:cxnSpLocks/>
          </p:cNvCxnSpPr>
          <p:nvPr/>
        </p:nvCxnSpPr>
        <p:spPr>
          <a:xfrm>
            <a:off x="10337621" y="3852687"/>
            <a:ext cx="0" cy="968365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E814FE8-A6BC-3FE6-4358-0E85FD5AB15F}"/>
              </a:ext>
            </a:extLst>
          </p:cNvPr>
          <p:cNvCxnSpPr>
            <a:cxnSpLocks/>
          </p:cNvCxnSpPr>
          <p:nvPr/>
        </p:nvCxnSpPr>
        <p:spPr>
          <a:xfrm flipH="1">
            <a:off x="9268787" y="4796103"/>
            <a:ext cx="1079225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56FD860-D699-C603-1E40-00BE1AA0A100}"/>
              </a:ext>
            </a:extLst>
          </p:cNvPr>
          <p:cNvCxnSpPr>
            <a:cxnSpLocks/>
          </p:cNvCxnSpPr>
          <p:nvPr/>
        </p:nvCxnSpPr>
        <p:spPr>
          <a:xfrm>
            <a:off x="6658164" y="1459254"/>
            <a:ext cx="0" cy="412065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0231042-45E9-0865-100E-501F628CA8AF}"/>
              </a:ext>
            </a:extLst>
          </p:cNvPr>
          <p:cNvCxnSpPr>
            <a:cxnSpLocks/>
          </p:cNvCxnSpPr>
          <p:nvPr/>
        </p:nvCxnSpPr>
        <p:spPr>
          <a:xfrm>
            <a:off x="6666050" y="3278635"/>
            <a:ext cx="0" cy="45129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9525E8F-CF44-5ABE-501F-BD8E7A47912A}"/>
              </a:ext>
            </a:extLst>
          </p:cNvPr>
          <p:cNvCxnSpPr>
            <a:cxnSpLocks/>
          </p:cNvCxnSpPr>
          <p:nvPr/>
        </p:nvCxnSpPr>
        <p:spPr>
          <a:xfrm>
            <a:off x="10327068" y="2407675"/>
            <a:ext cx="0" cy="811802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6413AAD-5D4D-51BD-EEBD-D9817CCD9A19}"/>
              </a:ext>
            </a:extLst>
          </p:cNvPr>
          <p:cNvCxnSpPr>
            <a:cxnSpLocks/>
          </p:cNvCxnSpPr>
          <p:nvPr/>
        </p:nvCxnSpPr>
        <p:spPr>
          <a:xfrm>
            <a:off x="8935376" y="5109503"/>
            <a:ext cx="0" cy="43198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2E1A0AC-F7B4-9163-ABCB-124EFE90D20A}"/>
              </a:ext>
            </a:extLst>
          </p:cNvPr>
          <p:cNvSpPr/>
          <p:nvPr/>
        </p:nvSpPr>
        <p:spPr>
          <a:xfrm>
            <a:off x="7854109" y="5569878"/>
            <a:ext cx="2333416" cy="4512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DFCFE08-7F86-B59E-F8C1-1672FABDC4CC}"/>
              </a:ext>
            </a:extLst>
          </p:cNvPr>
          <p:cNvSpPr txBox="1"/>
          <p:nvPr/>
        </p:nvSpPr>
        <p:spPr>
          <a:xfrm>
            <a:off x="8268029" y="5572351"/>
            <a:ext cx="200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FC Layer </a:t>
            </a:r>
            <a:r>
              <a:rPr kumimoji="1" lang="en-US" altLang="ko-Kore-KR" sz="1200" b="1" dirty="0"/>
              <a:t>(GELU)</a:t>
            </a:r>
            <a:endParaRPr kumimoji="1" lang="ko-Kore-KR" altLang="en-US" sz="1200" b="1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FEC71E7-FDC3-373B-9F25-8D792EC692D8}"/>
              </a:ext>
            </a:extLst>
          </p:cNvPr>
          <p:cNvSpPr/>
          <p:nvPr/>
        </p:nvSpPr>
        <p:spPr>
          <a:xfrm>
            <a:off x="5565444" y="1887203"/>
            <a:ext cx="2333416" cy="4257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356D00F-66A7-A274-868C-36C857D3247A}"/>
              </a:ext>
            </a:extLst>
          </p:cNvPr>
          <p:cNvSpPr txBox="1"/>
          <p:nvPr/>
        </p:nvSpPr>
        <p:spPr>
          <a:xfrm>
            <a:off x="5964930" y="1872481"/>
            <a:ext cx="1454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Attention_</a:t>
            </a:r>
            <a:r>
              <a:rPr kumimoji="1" lang="en-US" altLang="ko-KR" sz="2000" b="1" dirty="0"/>
              <a:t>1</a:t>
            </a:r>
            <a:endParaRPr kumimoji="1" lang="ko-Kore-KR" altLang="en-US" sz="2000" b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3230C8F-F08D-1695-ACF2-7B8BFC1C7AF4}"/>
              </a:ext>
            </a:extLst>
          </p:cNvPr>
          <p:cNvCxnSpPr>
            <a:cxnSpLocks/>
          </p:cNvCxnSpPr>
          <p:nvPr/>
        </p:nvCxnSpPr>
        <p:spPr>
          <a:xfrm>
            <a:off x="10331653" y="1459254"/>
            <a:ext cx="0" cy="412065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ED6F4E58-4359-A48B-027C-B1878F53C95B}"/>
              </a:ext>
            </a:extLst>
          </p:cNvPr>
          <p:cNvCxnSpPr>
            <a:cxnSpLocks/>
          </p:cNvCxnSpPr>
          <p:nvPr/>
        </p:nvCxnSpPr>
        <p:spPr>
          <a:xfrm>
            <a:off x="6666050" y="2348145"/>
            <a:ext cx="0" cy="412065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F2AEB43-93F3-70B7-C808-429E030985E0}"/>
              </a:ext>
            </a:extLst>
          </p:cNvPr>
          <p:cNvSpPr txBox="1"/>
          <p:nvPr/>
        </p:nvSpPr>
        <p:spPr>
          <a:xfrm>
            <a:off x="587683" y="1859339"/>
            <a:ext cx="56111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Hidden size = 1024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LSTM_Drop</a:t>
            </a:r>
            <a:r>
              <a:rPr kumimoji="1" lang="en-US" altLang="ko-Kore-KR" dirty="0"/>
              <a:t> Out = 0.3</a:t>
            </a:r>
          </a:p>
          <a:p>
            <a:r>
              <a:rPr kumimoji="1" lang="en-US" altLang="ko-Kore-KR" dirty="0" err="1"/>
              <a:t>GRU_Drop</a:t>
            </a:r>
            <a:r>
              <a:rPr kumimoji="1" lang="en-US" altLang="ko-Kore-KR" dirty="0"/>
              <a:t> Out = 0.2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Activation </a:t>
            </a:r>
            <a:r>
              <a:rPr kumimoji="1" lang="en-US" altLang="ko-Kore-KR" dirty="0" err="1"/>
              <a:t>Funtion</a:t>
            </a:r>
            <a:r>
              <a:rPr kumimoji="1" lang="en-US" altLang="ko-Kore-KR" dirty="0"/>
              <a:t> = GELU</a:t>
            </a:r>
            <a:endParaRPr kumimoji="1" lang="ko-Kore-KR" altLang="en-US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Loss = </a:t>
            </a:r>
            <a:r>
              <a:rPr kumimoji="1" lang="en-US" altLang="ko-Kore-KR" dirty="0" err="1"/>
              <a:t>MSELoss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Optimizer = </a:t>
            </a:r>
            <a:r>
              <a:rPr kumimoji="1" lang="en-US" altLang="ko-Kore-KR" dirty="0" err="1"/>
              <a:t>AdamW</a:t>
            </a:r>
            <a:endParaRPr kumimoji="1" lang="en-US" altLang="ko-Kore-KR" dirty="0"/>
          </a:p>
          <a:p>
            <a:r>
              <a:rPr kumimoji="1" lang="en-US" altLang="ko-Kore-KR" dirty="0"/>
              <a:t>Scheduler  = </a:t>
            </a:r>
            <a:r>
              <a:rPr kumimoji="1" lang="en-US" altLang="ko-Kore-KR" dirty="0" err="1"/>
              <a:t>CosineAnnealingWarmRestarts</a:t>
            </a:r>
            <a:endParaRPr kumimoji="1" lang="en-US" altLang="ko-Kore-KR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85D99E5-02E6-D776-F464-2FC1D8D4B3CA}"/>
              </a:ext>
            </a:extLst>
          </p:cNvPr>
          <p:cNvSpPr/>
          <p:nvPr/>
        </p:nvSpPr>
        <p:spPr>
          <a:xfrm>
            <a:off x="6011597" y="146068"/>
            <a:ext cx="1244410" cy="3808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802438D-5A4F-9293-80E1-3AA8E0A77AC3}"/>
              </a:ext>
            </a:extLst>
          </p:cNvPr>
          <p:cNvSpPr txBox="1"/>
          <p:nvPr/>
        </p:nvSpPr>
        <p:spPr>
          <a:xfrm>
            <a:off x="6076092" y="149937"/>
            <a:ext cx="1179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b="1" dirty="0" err="1"/>
              <a:t>Input_data</a:t>
            </a:r>
            <a:endParaRPr kumimoji="1" lang="ko-Kore-KR" altLang="en-US" sz="1600" b="1" dirty="0"/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6CAA26FF-D7C6-834D-1664-F5E6674ABD61}"/>
              </a:ext>
            </a:extLst>
          </p:cNvPr>
          <p:cNvCxnSpPr>
            <a:cxnSpLocks/>
          </p:cNvCxnSpPr>
          <p:nvPr/>
        </p:nvCxnSpPr>
        <p:spPr>
          <a:xfrm>
            <a:off x="6655212" y="571023"/>
            <a:ext cx="0" cy="285037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9E69D35A-69AD-5F5F-3275-870CA57717B1}"/>
              </a:ext>
            </a:extLst>
          </p:cNvPr>
          <p:cNvCxnSpPr>
            <a:cxnSpLocks/>
          </p:cNvCxnSpPr>
          <p:nvPr/>
        </p:nvCxnSpPr>
        <p:spPr>
          <a:xfrm>
            <a:off x="8935376" y="6100767"/>
            <a:ext cx="0" cy="285037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22A5C34-AA3F-2628-59BF-0FD05E87A0B7}"/>
              </a:ext>
            </a:extLst>
          </p:cNvPr>
          <p:cNvSpPr/>
          <p:nvPr/>
        </p:nvSpPr>
        <p:spPr>
          <a:xfrm>
            <a:off x="8313171" y="6439309"/>
            <a:ext cx="1244410" cy="3808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21526B8-BCDC-F943-C803-27626588870F}"/>
              </a:ext>
            </a:extLst>
          </p:cNvPr>
          <p:cNvSpPr txBox="1"/>
          <p:nvPr/>
        </p:nvSpPr>
        <p:spPr>
          <a:xfrm>
            <a:off x="8313171" y="6445361"/>
            <a:ext cx="1549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b="1" dirty="0" err="1"/>
              <a:t>Output_data</a:t>
            </a:r>
            <a:endParaRPr kumimoji="1" lang="ko-Kore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3997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133</Words>
  <Application>Microsoft Macintosh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LG Aimers</vt:lpstr>
      <vt:lpstr>PowerPoint 프레젠테이션</vt:lpstr>
      <vt:lpstr>Custom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Aimers</dc:title>
  <dc:creator>김  선구</dc:creator>
  <cp:lastModifiedBy>김  선구</cp:lastModifiedBy>
  <cp:revision>54</cp:revision>
  <dcterms:created xsi:type="dcterms:W3CDTF">2023-09-01T05:21:46Z</dcterms:created>
  <dcterms:modified xsi:type="dcterms:W3CDTF">2023-09-01T08:47:15Z</dcterms:modified>
</cp:coreProperties>
</file>