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446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1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773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372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19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687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27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53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09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3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531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F625-FDCC-47F6-9C58-2A22F4A4BE13}" type="datetimeFigureOut">
              <a:rPr lang="en-ZA" smtClean="0"/>
              <a:t>2019/02/27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E1D4D-1CCB-48CA-8853-5AF47FDA16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7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13204"/>
              </p:ext>
            </p:extLst>
          </p:nvPr>
        </p:nvGraphicFramePr>
        <p:xfrm>
          <a:off x="2019300" y="719666"/>
          <a:ext cx="8140700" cy="406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0">
                  <a:extLst>
                    <a:ext uri="{9D8B030D-6E8A-4147-A177-3AD203B41FA5}">
                      <a16:colId xmlns:a16="http://schemas.microsoft.com/office/drawing/2014/main" val="3557870661"/>
                    </a:ext>
                  </a:extLst>
                </a:gridCol>
                <a:gridCol w="4070350">
                  <a:extLst>
                    <a:ext uri="{9D8B030D-6E8A-4147-A177-3AD203B41FA5}">
                      <a16:colId xmlns:a16="http://schemas.microsoft.com/office/drawing/2014/main" val="1450095536"/>
                    </a:ext>
                  </a:extLst>
                </a:gridCol>
              </a:tblGrid>
              <a:tr h="369623">
                <a:tc>
                  <a:txBody>
                    <a:bodyPr/>
                    <a:lstStyle/>
                    <a:p>
                      <a:r>
                        <a:rPr lang="en-ZA" sz="1100" b="0" dirty="0" smtClean="0"/>
                        <a:t>Unimportant</a:t>
                      </a:r>
                      <a:endParaRPr lang="en-ZA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2593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Feature 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222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Deliver Project on Time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08000"/>
                  </a:ext>
                </a:extLst>
              </a:tr>
              <a:tr h="28601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High Quality, Low Defects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7027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Budget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9068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User Friendly (User Experience)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8862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GUI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4487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Few</a:t>
                      </a:r>
                      <a:r>
                        <a:rPr lang="en-ZA" baseline="0" dirty="0" smtClean="0"/>
                        <a:t> Clicks as Possible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27102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Detailed Audits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38130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Security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1612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Team Satisfaction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8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79043"/>
              </p:ext>
            </p:extLst>
          </p:nvPr>
        </p:nvGraphicFramePr>
        <p:xfrm>
          <a:off x="2031999" y="719666"/>
          <a:ext cx="8184055" cy="25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32">
                  <a:extLst>
                    <a:ext uri="{9D8B030D-6E8A-4147-A177-3AD203B41FA5}">
                      <a16:colId xmlns:a16="http://schemas.microsoft.com/office/drawing/2014/main" val="838882983"/>
                    </a:ext>
                  </a:extLst>
                </a:gridCol>
                <a:gridCol w="867792">
                  <a:extLst>
                    <a:ext uri="{9D8B030D-6E8A-4147-A177-3AD203B41FA5}">
                      <a16:colId xmlns:a16="http://schemas.microsoft.com/office/drawing/2014/main" val="2036003877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3816861411"/>
                    </a:ext>
                  </a:extLst>
                </a:gridCol>
                <a:gridCol w="984203">
                  <a:extLst>
                    <a:ext uri="{9D8B030D-6E8A-4147-A177-3AD203B41FA5}">
                      <a16:colId xmlns:a16="http://schemas.microsoft.com/office/drawing/2014/main" val="2502743201"/>
                    </a:ext>
                  </a:extLst>
                </a:gridCol>
                <a:gridCol w="719632">
                  <a:extLst>
                    <a:ext uri="{9D8B030D-6E8A-4147-A177-3AD203B41FA5}">
                      <a16:colId xmlns:a16="http://schemas.microsoft.com/office/drawing/2014/main" val="2836926393"/>
                    </a:ext>
                  </a:extLst>
                </a:gridCol>
                <a:gridCol w="3033746">
                  <a:extLst>
                    <a:ext uri="{9D8B030D-6E8A-4147-A177-3AD203B41FA5}">
                      <a16:colId xmlns:a16="http://schemas.microsoft.com/office/drawing/2014/main" val="438143182"/>
                    </a:ext>
                  </a:extLst>
                </a:gridCol>
              </a:tblGrid>
              <a:tr h="502416"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Unimportant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Desirable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Highly</a:t>
                      </a:r>
                      <a:r>
                        <a:rPr lang="en-ZA" sz="1400" b="0" baseline="0" dirty="0" smtClean="0"/>
                        <a:t> Desirable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Important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Critical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77616"/>
                  </a:ext>
                </a:extLst>
              </a:tr>
              <a:tr h="502416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Feature 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76911"/>
                  </a:ext>
                </a:extLst>
              </a:tr>
              <a:tr h="502416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Deliver Project on Time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47724"/>
                  </a:ext>
                </a:extLst>
              </a:tr>
              <a:tr h="502416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High Quality, Low Defects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98231"/>
                  </a:ext>
                </a:extLst>
              </a:tr>
              <a:tr h="502416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Budget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825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133599" y="1471448"/>
            <a:ext cx="4939862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599" y="2012731"/>
            <a:ext cx="4939862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33599" y="2543503"/>
            <a:ext cx="4939862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599" y="2979682"/>
            <a:ext cx="4939862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inus 19"/>
          <p:cNvSpPr/>
          <p:nvPr/>
        </p:nvSpPr>
        <p:spPr>
          <a:xfrm rot="5400000">
            <a:off x="2162505" y="2836335"/>
            <a:ext cx="504496" cy="2811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Minus 20"/>
          <p:cNvSpPr/>
          <p:nvPr/>
        </p:nvSpPr>
        <p:spPr>
          <a:xfrm rot="5400000">
            <a:off x="6012353" y="1374777"/>
            <a:ext cx="504496" cy="2811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Minus 21"/>
          <p:cNvSpPr/>
          <p:nvPr/>
        </p:nvSpPr>
        <p:spPr>
          <a:xfrm rot="5400000">
            <a:off x="4421570" y="2382198"/>
            <a:ext cx="504496" cy="2811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Minus 22"/>
          <p:cNvSpPr/>
          <p:nvPr/>
        </p:nvSpPr>
        <p:spPr>
          <a:xfrm rot="5400000">
            <a:off x="6544006" y="1887922"/>
            <a:ext cx="504496" cy="2811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590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133599" y="3665337"/>
            <a:ext cx="4939862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inus 9"/>
          <p:cNvSpPr/>
          <p:nvPr/>
        </p:nvSpPr>
        <p:spPr>
          <a:xfrm rot="5400000">
            <a:off x="4491858" y="3514397"/>
            <a:ext cx="504496" cy="2811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42088"/>
              </p:ext>
            </p:extLst>
          </p:nvPr>
        </p:nvGraphicFramePr>
        <p:xfrm>
          <a:off x="652078" y="872358"/>
          <a:ext cx="8184055" cy="3993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32">
                  <a:extLst>
                    <a:ext uri="{9D8B030D-6E8A-4147-A177-3AD203B41FA5}">
                      <a16:colId xmlns:a16="http://schemas.microsoft.com/office/drawing/2014/main" val="2449480325"/>
                    </a:ext>
                  </a:extLst>
                </a:gridCol>
                <a:gridCol w="867792">
                  <a:extLst>
                    <a:ext uri="{9D8B030D-6E8A-4147-A177-3AD203B41FA5}">
                      <a16:colId xmlns:a16="http://schemas.microsoft.com/office/drawing/2014/main" val="505383681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3942261043"/>
                    </a:ext>
                  </a:extLst>
                </a:gridCol>
                <a:gridCol w="984203">
                  <a:extLst>
                    <a:ext uri="{9D8B030D-6E8A-4147-A177-3AD203B41FA5}">
                      <a16:colId xmlns:a16="http://schemas.microsoft.com/office/drawing/2014/main" val="527482726"/>
                    </a:ext>
                  </a:extLst>
                </a:gridCol>
                <a:gridCol w="719632">
                  <a:extLst>
                    <a:ext uri="{9D8B030D-6E8A-4147-A177-3AD203B41FA5}">
                      <a16:colId xmlns:a16="http://schemas.microsoft.com/office/drawing/2014/main" val="1003679962"/>
                    </a:ext>
                  </a:extLst>
                </a:gridCol>
                <a:gridCol w="3033746">
                  <a:extLst>
                    <a:ext uri="{9D8B030D-6E8A-4147-A177-3AD203B41FA5}">
                      <a16:colId xmlns:a16="http://schemas.microsoft.com/office/drawing/2014/main" val="3635774864"/>
                    </a:ext>
                  </a:extLst>
                </a:gridCol>
              </a:tblGrid>
              <a:tr h="447540"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Unimportant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Desirable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Highly</a:t>
                      </a:r>
                      <a:r>
                        <a:rPr lang="en-ZA" sz="1400" b="0" baseline="0" dirty="0" smtClean="0"/>
                        <a:t> Desirable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Important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0" dirty="0" smtClean="0"/>
                        <a:t>Critical</a:t>
                      </a:r>
                      <a:endParaRPr lang="en-Z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0478"/>
                  </a:ext>
                </a:extLst>
              </a:tr>
              <a:tr h="572979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Easy</a:t>
                      </a:r>
                      <a:r>
                        <a:rPr lang="en-ZA" baseline="0" dirty="0" smtClean="0"/>
                        <a:t> to Use (User Experience)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48675"/>
                  </a:ext>
                </a:extLst>
              </a:tr>
              <a:tr h="514412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GUI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28048"/>
                  </a:ext>
                </a:extLst>
              </a:tr>
              <a:tr h="614750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Few</a:t>
                      </a:r>
                      <a:r>
                        <a:rPr lang="en-ZA" baseline="0" dirty="0" smtClean="0"/>
                        <a:t> Clicks as Possible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67855"/>
                  </a:ext>
                </a:extLst>
              </a:tr>
              <a:tr h="614750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Detailed Audits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98292"/>
                  </a:ext>
                </a:extLst>
              </a:tr>
              <a:tr h="614750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Security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26050"/>
                  </a:ext>
                </a:extLst>
              </a:tr>
              <a:tr h="614750">
                <a:tc gridSpan="5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Team Satisfaction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9555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52078" y="1611843"/>
            <a:ext cx="5107591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2077" y="2125007"/>
            <a:ext cx="5107591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2074" y="2730524"/>
            <a:ext cx="5107591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2074" y="3382911"/>
            <a:ext cx="5107591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074" y="3950470"/>
            <a:ext cx="5107591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2075" y="4605405"/>
            <a:ext cx="5107591" cy="1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inus 23"/>
          <p:cNvSpPr/>
          <p:nvPr/>
        </p:nvSpPr>
        <p:spPr>
          <a:xfrm rot="5400000">
            <a:off x="5150069" y="1510226"/>
            <a:ext cx="588579" cy="304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Minus 24"/>
          <p:cNvSpPr/>
          <p:nvPr/>
        </p:nvSpPr>
        <p:spPr>
          <a:xfrm rot="5400000">
            <a:off x="4590392" y="3825694"/>
            <a:ext cx="588579" cy="304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Minus 25"/>
          <p:cNvSpPr/>
          <p:nvPr/>
        </p:nvSpPr>
        <p:spPr>
          <a:xfrm rot="5400000">
            <a:off x="3515924" y="1994426"/>
            <a:ext cx="588579" cy="304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Minus 26"/>
          <p:cNvSpPr/>
          <p:nvPr/>
        </p:nvSpPr>
        <p:spPr>
          <a:xfrm rot="5400000">
            <a:off x="1975944" y="2597703"/>
            <a:ext cx="588579" cy="304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Minus 27"/>
          <p:cNvSpPr/>
          <p:nvPr/>
        </p:nvSpPr>
        <p:spPr>
          <a:xfrm rot="5400000">
            <a:off x="2911579" y="4458260"/>
            <a:ext cx="588579" cy="304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Minus 28"/>
          <p:cNvSpPr/>
          <p:nvPr/>
        </p:nvSpPr>
        <p:spPr>
          <a:xfrm rot="5400000">
            <a:off x="4004439" y="3201710"/>
            <a:ext cx="588579" cy="304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516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Commerce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Siphosihle Simelane</dc:creator>
  <cp:lastModifiedBy>Siphosihle Simelane</cp:lastModifiedBy>
  <cp:revision>5</cp:revision>
  <dcterms:created xsi:type="dcterms:W3CDTF">2019-02-27T14:49:49Z</dcterms:created>
  <dcterms:modified xsi:type="dcterms:W3CDTF">2019-02-27T15:32:03Z</dcterms:modified>
</cp:coreProperties>
</file>