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inan.he@live.lagcc.cuny.edu" initials="l" lastIdx="1" clrIdx="0">
    <p:extLst>
      <p:ext uri="{19B8F6BF-5375-455C-9EA6-DF929625EA0E}">
        <p15:presenceInfo xmlns:p15="http://schemas.microsoft.com/office/powerpoint/2012/main" userId="linan.he@live.lagcc.cuny.edu"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66A0A2E-8F9C-443D-AFBC-137C952A2846}" type="datetimeFigureOut">
              <a:rPr lang="en-US" smtClean="0"/>
              <a:t>6/7/2017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7CE3B2-752F-4519-A557-5B17DAC14968}"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865665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Date Placeholder 2"/>
          <p:cNvSpPr>
            <a:spLocks noGrp="1"/>
          </p:cNvSpPr>
          <p:nvPr>
            <p:ph type="dt" sz="half" idx="10"/>
          </p:nvPr>
        </p:nvSpPr>
        <p:spPr/>
        <p:txBody>
          <a:bodyPr/>
          <a:lstStyle/>
          <a:p>
            <a:fld id="{D66A0A2E-8F9C-443D-AFBC-137C952A2846}" type="datetimeFigureOut">
              <a:rPr lang="en-US" smtClean="0"/>
              <a:t>6/7/2017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7CE3B2-752F-4519-A557-5B17DAC14968}" type="slidenum">
              <a:rPr lang="en-US" smtClean="0"/>
              <a:t>‹#›</a:t>
            </a:fld>
            <a:endParaRPr lang="en-US"/>
          </a:p>
        </p:txBody>
      </p:sp>
    </p:spTree>
    <p:extLst>
      <p:ext uri="{BB962C8B-B14F-4D97-AF65-F5344CB8AC3E}">
        <p14:creationId xmlns:p14="http://schemas.microsoft.com/office/powerpoint/2010/main" val="11410682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66A0A2E-8F9C-443D-AFBC-137C952A2846}" type="datetimeFigureOut">
              <a:rPr lang="en-US" smtClean="0"/>
              <a:t>6/7/2017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7CE3B2-752F-4519-A557-5B17DAC14968}" type="slidenum">
              <a:rPr lang="en-US" smtClean="0"/>
              <a:t>‹#›</a:t>
            </a:fld>
            <a:endParaRPr lang="en-US"/>
          </a:p>
        </p:txBody>
      </p:sp>
    </p:spTree>
    <p:extLst>
      <p:ext uri="{BB962C8B-B14F-4D97-AF65-F5344CB8AC3E}">
        <p14:creationId xmlns:p14="http://schemas.microsoft.com/office/powerpoint/2010/main" val="34291349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66A0A2E-8F9C-443D-AFBC-137C952A2846}" type="datetimeFigureOut">
              <a:rPr lang="en-US" smtClean="0"/>
              <a:t>6/7/2017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7CE3B2-752F-4519-A557-5B17DAC14968}"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41595323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66A0A2E-8F9C-443D-AFBC-137C952A2846}" type="datetimeFigureOut">
              <a:rPr lang="en-US" smtClean="0"/>
              <a:t>6/7/2017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7CE3B2-752F-4519-A557-5B17DAC14968}" type="slidenum">
              <a:rPr lang="en-US" smtClean="0"/>
              <a:t>‹#›</a:t>
            </a:fld>
            <a:endParaRPr lang="en-US"/>
          </a:p>
        </p:txBody>
      </p:sp>
    </p:spTree>
    <p:extLst>
      <p:ext uri="{BB962C8B-B14F-4D97-AF65-F5344CB8AC3E}">
        <p14:creationId xmlns:p14="http://schemas.microsoft.com/office/powerpoint/2010/main" val="31072768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66A0A2E-8F9C-443D-AFBC-137C952A2846}" type="datetimeFigureOut">
              <a:rPr lang="en-US" smtClean="0"/>
              <a:t>6/7/2017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7CE3B2-752F-4519-A557-5B17DAC14968}"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506605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66A0A2E-8F9C-443D-AFBC-137C952A2846}" type="datetimeFigureOut">
              <a:rPr lang="en-US" smtClean="0"/>
              <a:t>6/7/2017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7CE3B2-752F-4519-A557-5B17DAC14968}" type="slidenum">
              <a:rPr lang="en-US" smtClean="0"/>
              <a:t>‹#›</a:t>
            </a:fld>
            <a:endParaRPr lang="en-US"/>
          </a:p>
        </p:txBody>
      </p:sp>
    </p:spTree>
    <p:extLst>
      <p:ext uri="{BB962C8B-B14F-4D97-AF65-F5344CB8AC3E}">
        <p14:creationId xmlns:p14="http://schemas.microsoft.com/office/powerpoint/2010/main" val="9346971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6A0A2E-8F9C-443D-AFBC-137C952A2846}" type="datetimeFigureOut">
              <a:rPr lang="en-US" smtClean="0"/>
              <a:t>6/7/2017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7CE3B2-752F-4519-A557-5B17DAC14968}" type="slidenum">
              <a:rPr lang="en-US" smtClean="0"/>
              <a:t>‹#›</a:t>
            </a:fld>
            <a:endParaRPr lang="en-US"/>
          </a:p>
        </p:txBody>
      </p:sp>
    </p:spTree>
    <p:extLst>
      <p:ext uri="{BB962C8B-B14F-4D97-AF65-F5344CB8AC3E}">
        <p14:creationId xmlns:p14="http://schemas.microsoft.com/office/powerpoint/2010/main" val="37624112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6A0A2E-8F9C-443D-AFBC-137C952A2846}" type="datetimeFigureOut">
              <a:rPr lang="en-US" smtClean="0"/>
              <a:t>6/7/2017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7CE3B2-752F-4519-A557-5B17DAC14968}" type="slidenum">
              <a:rPr lang="en-US" smtClean="0"/>
              <a:t>‹#›</a:t>
            </a:fld>
            <a:endParaRPr lang="en-US"/>
          </a:p>
        </p:txBody>
      </p:sp>
    </p:spTree>
    <p:extLst>
      <p:ext uri="{BB962C8B-B14F-4D97-AF65-F5344CB8AC3E}">
        <p14:creationId xmlns:p14="http://schemas.microsoft.com/office/powerpoint/2010/main" val="5123795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6A0A2E-8F9C-443D-AFBC-137C952A2846}" type="datetimeFigureOut">
              <a:rPr lang="en-US" smtClean="0"/>
              <a:t>6/7/2017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7CE3B2-752F-4519-A557-5B17DAC14968}" type="slidenum">
              <a:rPr lang="en-US" smtClean="0"/>
              <a:t>‹#›</a:t>
            </a:fld>
            <a:endParaRPr lang="en-US"/>
          </a:p>
        </p:txBody>
      </p:sp>
    </p:spTree>
    <p:extLst>
      <p:ext uri="{BB962C8B-B14F-4D97-AF65-F5344CB8AC3E}">
        <p14:creationId xmlns:p14="http://schemas.microsoft.com/office/powerpoint/2010/main" val="2958167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66A0A2E-8F9C-443D-AFBC-137C952A2846}" type="datetimeFigureOut">
              <a:rPr lang="en-US" smtClean="0"/>
              <a:t>6/7/2017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7CE3B2-752F-4519-A557-5B17DAC14968}" type="slidenum">
              <a:rPr lang="en-US" smtClean="0"/>
              <a:t>‹#›</a:t>
            </a:fld>
            <a:endParaRPr lang="en-US"/>
          </a:p>
        </p:txBody>
      </p:sp>
    </p:spTree>
    <p:extLst>
      <p:ext uri="{BB962C8B-B14F-4D97-AF65-F5344CB8AC3E}">
        <p14:creationId xmlns:p14="http://schemas.microsoft.com/office/powerpoint/2010/main" val="10875508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66A0A2E-8F9C-443D-AFBC-137C952A2846}" type="datetimeFigureOut">
              <a:rPr lang="en-US" smtClean="0"/>
              <a:t>6/7/2017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7CE3B2-752F-4519-A557-5B17DAC14968}" type="slidenum">
              <a:rPr lang="en-US" smtClean="0"/>
              <a:t>‹#›</a:t>
            </a:fld>
            <a:endParaRPr lang="en-US"/>
          </a:p>
        </p:txBody>
      </p:sp>
    </p:spTree>
    <p:extLst>
      <p:ext uri="{BB962C8B-B14F-4D97-AF65-F5344CB8AC3E}">
        <p14:creationId xmlns:p14="http://schemas.microsoft.com/office/powerpoint/2010/main" val="180971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66A0A2E-8F9C-443D-AFBC-137C952A2846}" type="datetimeFigureOut">
              <a:rPr lang="en-US" smtClean="0"/>
              <a:t>6/7/2017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A7CE3B2-752F-4519-A557-5B17DAC14968}" type="slidenum">
              <a:rPr lang="en-US" smtClean="0"/>
              <a:t>‹#›</a:t>
            </a:fld>
            <a:endParaRPr lang="en-US"/>
          </a:p>
        </p:txBody>
      </p:sp>
    </p:spTree>
    <p:extLst>
      <p:ext uri="{BB962C8B-B14F-4D97-AF65-F5344CB8AC3E}">
        <p14:creationId xmlns:p14="http://schemas.microsoft.com/office/powerpoint/2010/main" val="12879487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66A0A2E-8F9C-443D-AFBC-137C952A2846}" type="datetimeFigureOut">
              <a:rPr lang="en-US" smtClean="0"/>
              <a:t>6/7/2017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7CE3B2-752F-4519-A557-5B17DAC14968}" type="slidenum">
              <a:rPr lang="en-US" smtClean="0"/>
              <a:t>‹#›</a:t>
            </a:fld>
            <a:endParaRPr lang="en-US"/>
          </a:p>
        </p:txBody>
      </p:sp>
    </p:spTree>
    <p:extLst>
      <p:ext uri="{BB962C8B-B14F-4D97-AF65-F5344CB8AC3E}">
        <p14:creationId xmlns:p14="http://schemas.microsoft.com/office/powerpoint/2010/main" val="3024601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6A0A2E-8F9C-443D-AFBC-137C952A2846}" type="datetimeFigureOut">
              <a:rPr lang="en-US" smtClean="0"/>
              <a:t>6/7/2017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A7CE3B2-752F-4519-A557-5B17DAC14968}" type="slidenum">
              <a:rPr lang="en-US" smtClean="0"/>
              <a:t>‹#›</a:t>
            </a:fld>
            <a:endParaRPr lang="en-US"/>
          </a:p>
        </p:txBody>
      </p:sp>
    </p:spTree>
    <p:extLst>
      <p:ext uri="{BB962C8B-B14F-4D97-AF65-F5344CB8AC3E}">
        <p14:creationId xmlns:p14="http://schemas.microsoft.com/office/powerpoint/2010/main" val="3378562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66A0A2E-8F9C-443D-AFBC-137C952A2846}" type="datetimeFigureOut">
              <a:rPr lang="en-US" smtClean="0"/>
              <a:t>6/7/2017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7CE3B2-752F-4519-A557-5B17DAC14968}" type="slidenum">
              <a:rPr lang="en-US" smtClean="0"/>
              <a:t>‹#›</a:t>
            </a:fld>
            <a:endParaRPr lang="en-US"/>
          </a:p>
        </p:txBody>
      </p:sp>
    </p:spTree>
    <p:extLst>
      <p:ext uri="{BB962C8B-B14F-4D97-AF65-F5344CB8AC3E}">
        <p14:creationId xmlns:p14="http://schemas.microsoft.com/office/powerpoint/2010/main" val="29160342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66A0A2E-8F9C-443D-AFBC-137C952A2846}" type="datetimeFigureOut">
              <a:rPr lang="en-US" smtClean="0"/>
              <a:t>6/7/2017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7CE3B2-752F-4519-A557-5B17DAC14968}" type="slidenum">
              <a:rPr lang="en-US" smtClean="0"/>
              <a:t>‹#›</a:t>
            </a:fld>
            <a:endParaRPr lang="en-US"/>
          </a:p>
        </p:txBody>
      </p:sp>
    </p:spTree>
    <p:extLst>
      <p:ext uri="{BB962C8B-B14F-4D97-AF65-F5344CB8AC3E}">
        <p14:creationId xmlns:p14="http://schemas.microsoft.com/office/powerpoint/2010/main" val="313073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D66A0A2E-8F9C-443D-AFBC-137C952A2846}" type="datetimeFigureOut">
              <a:rPr lang="en-US" smtClean="0"/>
              <a:t>6/7/2017</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7A7CE3B2-752F-4519-A557-5B17DAC14968}" type="slidenum">
              <a:rPr lang="en-US" smtClean="0"/>
              <a:t>‹#›</a:t>
            </a:fld>
            <a:endParaRPr lang="en-US"/>
          </a:p>
        </p:txBody>
      </p:sp>
    </p:spTree>
    <p:extLst>
      <p:ext uri="{BB962C8B-B14F-4D97-AF65-F5344CB8AC3E}">
        <p14:creationId xmlns:p14="http://schemas.microsoft.com/office/powerpoint/2010/main" val="2543892344"/>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food carto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62866" y="2939293"/>
            <a:ext cx="7028048" cy="433396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a:xfrm>
            <a:off x="684212" y="685799"/>
            <a:ext cx="10506702" cy="2971801"/>
          </a:xfrm>
        </p:spPr>
        <p:txBody>
          <a:bodyPr>
            <a:noAutofit/>
          </a:bodyPr>
          <a:lstStyle/>
          <a:p>
            <a:r>
              <a:rPr lang="en-US" sz="9600" b="1" dirty="0">
                <a:solidFill>
                  <a:schemeClr val="bg1"/>
                </a:solidFill>
              </a:rPr>
              <a:t>Food founder(demo)</a:t>
            </a:r>
          </a:p>
        </p:txBody>
      </p:sp>
      <p:sp>
        <p:nvSpPr>
          <p:cNvPr id="3" name="Subtitle 2"/>
          <p:cNvSpPr>
            <a:spLocks noGrp="1"/>
          </p:cNvSpPr>
          <p:nvPr>
            <p:ph type="subTitle" idx="1"/>
          </p:nvPr>
        </p:nvSpPr>
        <p:spPr/>
        <p:txBody>
          <a:bodyPr/>
          <a:lstStyle/>
          <a:p>
            <a:r>
              <a:rPr lang="en-US" dirty="0"/>
              <a:t>By: 	Linan He</a:t>
            </a:r>
          </a:p>
          <a:p>
            <a:r>
              <a:rPr lang="en-US" dirty="0"/>
              <a:t>Class project : Mac125</a:t>
            </a:r>
          </a:p>
          <a:p>
            <a:r>
              <a:rPr lang="en-US" dirty="0"/>
              <a:t>Mobile App</a:t>
            </a:r>
          </a:p>
          <a:p>
            <a:endParaRPr lang="en-US" dirty="0"/>
          </a:p>
        </p:txBody>
      </p:sp>
    </p:spTree>
    <p:extLst>
      <p:ext uri="{BB962C8B-B14F-4D97-AF65-F5344CB8AC3E}">
        <p14:creationId xmlns:p14="http://schemas.microsoft.com/office/powerpoint/2010/main" val="4096451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108364" y="1099126"/>
            <a:ext cx="8543636" cy="369332"/>
          </a:xfrm>
          <a:prstGeom prst="rect">
            <a:avLst/>
          </a:prstGeom>
          <a:noFill/>
        </p:spPr>
        <p:txBody>
          <a:bodyPr wrap="square" rtlCol="0">
            <a:spAutoFit/>
          </a:bodyPr>
          <a:lstStyle/>
          <a:p>
            <a:r>
              <a:rPr lang="en-US" dirty="0"/>
              <a:t>How you ever just don’t know what to eat?</a:t>
            </a:r>
          </a:p>
        </p:txBody>
      </p:sp>
      <p:pic>
        <p:nvPicPr>
          <p:cNvPr id="2052" name="Picture 4" descr="I'm hungry But i don't know what to eat. - I'm hungry But i don't know what to eat.  First World Problem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7100" y="1681163"/>
            <a:ext cx="5257800" cy="3495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97046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7434" y="408964"/>
            <a:ext cx="8534400" cy="3615267"/>
          </a:xfrm>
        </p:spPr>
        <p:txBody>
          <a:bodyPr/>
          <a:lstStyle/>
          <a:p>
            <a:r>
              <a:rPr lang="en-US" dirty="0"/>
              <a:t>With Food Founder, we can help you with just that.</a:t>
            </a:r>
          </a:p>
          <a:p>
            <a:r>
              <a:rPr lang="en-US" dirty="0"/>
              <a:t>All we need to know from you is your current location or</a:t>
            </a:r>
          </a:p>
          <a:p>
            <a:r>
              <a:rPr lang="en-US" dirty="0"/>
              <a:t>The general location you going to be.</a:t>
            </a:r>
          </a:p>
          <a:p>
            <a:r>
              <a:rPr lang="en-US" dirty="0"/>
              <a:t>and we will solve the rest of it for you.</a:t>
            </a:r>
          </a:p>
          <a:p>
            <a:endParaRPr lang="en-US" dirty="0"/>
          </a:p>
        </p:txBody>
      </p:sp>
      <p:pic>
        <p:nvPicPr>
          <p:cNvPr id="3074" name="Picture 2" descr="Find a store loc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7434" y="2999480"/>
            <a:ext cx="3967843" cy="1757188"/>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6" descr="Image result for food"/>
          <p:cNvSpPr>
            <a:spLocks noChangeAspect="1" noChangeArrowheads="1"/>
          </p:cNvSpPr>
          <p:nvPr/>
        </p:nvSpPr>
        <p:spPr bwMode="auto">
          <a:xfrm>
            <a:off x="5991707" y="2836505"/>
            <a:ext cx="3437374" cy="229076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080" name="Picture 8" descr="http://weknowyourdreams.com/images/food/food-05.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17018" y="2940746"/>
            <a:ext cx="3958188" cy="26389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43880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blog.cdxtech.com/Blog/image.axd?picture=2011%2f4%2fZip+Code+Radius+Border+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8882" y="1859566"/>
            <a:ext cx="5262564" cy="4755838"/>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a:xfrm>
            <a:off x="642267" y="293615"/>
            <a:ext cx="8534400" cy="2187041"/>
          </a:xfrm>
        </p:spPr>
        <p:txBody>
          <a:bodyPr/>
          <a:lstStyle/>
          <a:p>
            <a:pPr marL="0" indent="0">
              <a:buNone/>
            </a:pPr>
            <a:r>
              <a:rPr lang="en-US" dirty="0"/>
              <a:t>The program will automatically help you find the  nearest restaurants of food you like in current radius. </a:t>
            </a:r>
          </a:p>
        </p:txBody>
      </p:sp>
    </p:spTree>
    <p:extLst>
      <p:ext uri="{BB962C8B-B14F-4D97-AF65-F5344CB8AC3E}">
        <p14:creationId xmlns:p14="http://schemas.microsoft.com/office/powerpoint/2010/main" val="42744458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2601" y="1063305"/>
            <a:ext cx="8534400" cy="3615267"/>
          </a:xfrm>
        </p:spPr>
        <p:txBody>
          <a:bodyPr/>
          <a:lstStyle/>
          <a:p>
            <a:r>
              <a:rPr lang="en-US" dirty="0"/>
              <a:t>For example:</a:t>
            </a:r>
          </a:p>
          <a:p>
            <a:pPr marL="0" indent="0">
              <a:buNone/>
            </a:pPr>
            <a:r>
              <a:rPr lang="en-US" dirty="0"/>
              <a:t>I’m right now at home</a:t>
            </a:r>
          </a:p>
          <a:p>
            <a:pPr marL="0" indent="0">
              <a:buNone/>
            </a:pPr>
            <a:r>
              <a:rPr lang="en-US" dirty="0"/>
              <a:t>And my address is 132-65 54</a:t>
            </a:r>
            <a:r>
              <a:rPr lang="en-US" baseline="30000" dirty="0"/>
              <a:t>th</a:t>
            </a:r>
            <a:r>
              <a:rPr lang="en-US" dirty="0"/>
              <a:t> </a:t>
            </a:r>
            <a:r>
              <a:rPr lang="en-US" dirty="0" err="1"/>
              <a:t>ave</a:t>
            </a:r>
            <a:r>
              <a:rPr lang="en-US" dirty="0"/>
              <a:t> ,</a:t>
            </a:r>
          </a:p>
          <a:p>
            <a:pPr marL="0" indent="0">
              <a:buNone/>
            </a:pPr>
            <a:r>
              <a:rPr lang="en-US" dirty="0"/>
              <a:t>					queens, NY ,11542</a:t>
            </a:r>
          </a:p>
          <a:p>
            <a:pPr marL="0" indent="0">
              <a:buNone/>
            </a:pPr>
            <a:r>
              <a:rPr lang="en-US" dirty="0"/>
              <a:t>By knowing your address or current location.</a:t>
            </a:r>
          </a:p>
          <a:p>
            <a:pPr marL="0" indent="0">
              <a:buNone/>
            </a:pPr>
            <a:r>
              <a:rPr lang="en-US" dirty="0"/>
              <a:t> you can use that information to find restaurants near that area.</a:t>
            </a:r>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pic>
        <p:nvPicPr>
          <p:cNvPr id="5122" name="Picture 2" descr="https://images.onlinelabels.com/Images/Predesign/00000001/100/Monogram-Address-Labe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3534" y="3590828"/>
            <a:ext cx="4762500" cy="1971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4974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8" name="Picture 4" descr="https://www.tigertext.com/wp-content/uploads/Secure-Texting.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12" y="304496"/>
            <a:ext cx="9402181" cy="6553504"/>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a:xfrm>
            <a:off x="684212" y="685800"/>
            <a:ext cx="8534400" cy="5295550"/>
          </a:xfrm>
        </p:spPr>
        <p:txBody>
          <a:bodyPr>
            <a:normAutofit/>
          </a:bodyPr>
          <a:lstStyle/>
          <a:p>
            <a:r>
              <a:rPr lang="en-US" b="1" dirty="0"/>
              <a:t>In the app. It will only ask you for the address.</a:t>
            </a:r>
          </a:p>
          <a:p>
            <a:r>
              <a:rPr lang="en-US" b="1" dirty="0"/>
              <a:t>So in my case the app will tell me to enter my door number and street together</a:t>
            </a:r>
          </a:p>
          <a:p>
            <a:r>
              <a:rPr lang="en-US" b="1" dirty="0"/>
              <a:t>Enter: 132-65 54</a:t>
            </a:r>
            <a:r>
              <a:rPr lang="en-US" b="1" baseline="30000" dirty="0"/>
              <a:t>th</a:t>
            </a:r>
            <a:r>
              <a:rPr lang="en-US" b="1" dirty="0"/>
              <a:t> </a:t>
            </a:r>
            <a:r>
              <a:rPr lang="en-US" b="1" dirty="0" err="1"/>
              <a:t>ave</a:t>
            </a:r>
            <a:endParaRPr lang="en-US" b="1" dirty="0"/>
          </a:p>
          <a:p>
            <a:r>
              <a:rPr lang="en-US" b="1" dirty="0"/>
              <a:t>Second it will ask for the borough</a:t>
            </a:r>
          </a:p>
          <a:p>
            <a:r>
              <a:rPr lang="en-US" b="1" dirty="0"/>
              <a:t>Enter: queens</a:t>
            </a:r>
          </a:p>
          <a:p>
            <a:r>
              <a:rPr lang="en-US" b="1" dirty="0"/>
              <a:t>Third it will ask for the state</a:t>
            </a:r>
          </a:p>
          <a:p>
            <a:r>
              <a:rPr lang="en-US" b="1" dirty="0"/>
              <a:t>Enter: NY</a:t>
            </a:r>
          </a:p>
          <a:p>
            <a:r>
              <a:rPr lang="en-US" b="1" dirty="0"/>
              <a:t>Lastly it will ask for the zip code</a:t>
            </a:r>
          </a:p>
          <a:p>
            <a:r>
              <a:rPr lang="en-US" b="1" dirty="0"/>
              <a:t>Enter: 11542</a:t>
            </a:r>
          </a:p>
        </p:txBody>
      </p:sp>
    </p:spTree>
    <p:extLst>
      <p:ext uri="{BB962C8B-B14F-4D97-AF65-F5344CB8AC3E}">
        <p14:creationId xmlns:p14="http://schemas.microsoft.com/office/powerpoint/2010/main" val="9201598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http://weknowyourdreams.com/images/food/food-0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2340" y="350841"/>
            <a:ext cx="9062033" cy="6060059"/>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a:xfrm>
            <a:off x="726157" y="1189140"/>
            <a:ext cx="8534400" cy="3615267"/>
          </a:xfrm>
        </p:spPr>
        <p:txBody>
          <a:bodyPr/>
          <a:lstStyle/>
          <a:p>
            <a:r>
              <a:rPr lang="en-US" b="1" dirty="0">
                <a:solidFill>
                  <a:schemeClr val="bg1"/>
                </a:solidFill>
                <a:highlight>
                  <a:srgbClr val="C0C0C0"/>
                </a:highlight>
              </a:rPr>
              <a:t>After the app receive your information</a:t>
            </a:r>
          </a:p>
          <a:p>
            <a:r>
              <a:rPr lang="en-US" b="1" dirty="0">
                <a:solidFill>
                  <a:schemeClr val="bg1"/>
                </a:solidFill>
                <a:highlight>
                  <a:srgbClr val="C0C0C0"/>
                </a:highlight>
              </a:rPr>
              <a:t>It will look into all the data of restaurant near that area.</a:t>
            </a:r>
          </a:p>
          <a:p>
            <a:r>
              <a:rPr lang="en-US" b="1" dirty="0">
                <a:solidFill>
                  <a:schemeClr val="bg1"/>
                </a:solidFill>
                <a:highlight>
                  <a:srgbClr val="C0C0C0"/>
                </a:highlight>
              </a:rPr>
              <a:t>The result of my information that app take  in</a:t>
            </a:r>
          </a:p>
          <a:p>
            <a:r>
              <a:rPr lang="en-US" b="1" dirty="0">
                <a:solidFill>
                  <a:schemeClr val="bg1"/>
                </a:solidFill>
                <a:highlight>
                  <a:srgbClr val="C0C0C0"/>
                </a:highlight>
              </a:rPr>
              <a:t>It  will shows me: </a:t>
            </a:r>
          </a:p>
          <a:p>
            <a:r>
              <a:rPr lang="en-US" b="1" dirty="0">
                <a:solidFill>
                  <a:schemeClr val="bg1"/>
                </a:solidFill>
                <a:highlight>
                  <a:srgbClr val="C0C0C0"/>
                </a:highlight>
              </a:rPr>
              <a:t>Place name, price range, customer review , address, and also will shows two dish they have in there.</a:t>
            </a:r>
          </a:p>
        </p:txBody>
      </p:sp>
    </p:spTree>
    <p:extLst>
      <p:ext uri="{BB962C8B-B14F-4D97-AF65-F5344CB8AC3E}">
        <p14:creationId xmlns:p14="http://schemas.microsoft.com/office/powerpoint/2010/main" val="32665938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Screen shot of part of the code</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38634" y="685800"/>
            <a:ext cx="6425558" cy="3614738"/>
          </a:xfrm>
        </p:spPr>
      </p:pic>
    </p:spTree>
    <p:extLst>
      <p:ext uri="{BB962C8B-B14F-4D97-AF65-F5344CB8AC3E}">
        <p14:creationId xmlns:p14="http://schemas.microsoft.com/office/powerpoint/2010/main" val="17668383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Now with this app you don’t ever have to wonder where to eat anymore, not only will it help you to try new food in the area but also help you getting to know the area better.</a:t>
            </a:r>
          </a:p>
        </p:txBody>
      </p:sp>
    </p:spTree>
    <p:extLst>
      <p:ext uri="{BB962C8B-B14F-4D97-AF65-F5344CB8AC3E}">
        <p14:creationId xmlns:p14="http://schemas.microsoft.com/office/powerpoint/2010/main" val="3424613158"/>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8846</TotalTime>
  <Words>261</Words>
  <Application>Microsoft Office PowerPoint</Application>
  <PresentationFormat>Widescreen</PresentationFormat>
  <Paragraphs>34</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Century Gothic</vt:lpstr>
      <vt:lpstr>Wingdings 3</vt:lpstr>
      <vt:lpstr>Slice</vt:lpstr>
      <vt:lpstr>Food founder(demo)</vt:lpstr>
      <vt:lpstr>PowerPoint Presentation</vt:lpstr>
      <vt:lpstr>PowerPoint Presentation</vt:lpstr>
      <vt:lpstr>PowerPoint Presentation</vt:lpstr>
      <vt:lpstr>PowerPoint Presentation</vt:lpstr>
      <vt:lpstr>PowerPoint Presentation</vt:lpstr>
      <vt:lpstr>PowerPoint Presentation</vt:lpstr>
      <vt:lpstr>Screen shot of part of the code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Food founder</dc:title>
  <dc:creator>linan.he@live.lagcc.cuny.edu</dc:creator>
  <cp:lastModifiedBy>linan.he@live.lagcc.cuny.edu</cp:lastModifiedBy>
  <cp:revision>10</cp:revision>
  <dcterms:created xsi:type="dcterms:W3CDTF">2017-06-08T01:43:26Z</dcterms:created>
  <dcterms:modified xsi:type="dcterms:W3CDTF">2017-06-14T05:10:11Z</dcterms:modified>
</cp:coreProperties>
</file>