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EEE19-8F1A-4720-A1A7-FFB3A9C4B424}" type="doc">
      <dgm:prSet loTypeId="urn:microsoft.com/office/officeart/2008/layout/HalfCircleOrganizationChart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C5B6A-AB58-47C4-9812-DCEF16441824}">
      <dgm:prSet phldrT="[Text]"/>
      <dgm:spPr/>
      <dgm:t>
        <a:bodyPr/>
        <a:lstStyle/>
        <a:p>
          <a:r>
            <a:rPr lang="en-US" dirty="0"/>
            <a:t>body</a:t>
          </a:r>
        </a:p>
      </dgm:t>
    </dgm:pt>
    <dgm:pt modelId="{82530C27-4A75-469E-BECA-9DED13A20548}" type="parTrans" cxnId="{1A34AE89-6425-4B12-82D8-0B81CE844AB9}">
      <dgm:prSet/>
      <dgm:spPr/>
      <dgm:t>
        <a:bodyPr/>
        <a:lstStyle/>
        <a:p>
          <a:endParaRPr lang="en-US"/>
        </a:p>
      </dgm:t>
    </dgm:pt>
    <dgm:pt modelId="{53DB4B71-8261-4E91-B237-7E683DA27513}" type="sibTrans" cxnId="{1A34AE89-6425-4B12-82D8-0B81CE844AB9}">
      <dgm:prSet/>
      <dgm:spPr/>
      <dgm:t>
        <a:bodyPr/>
        <a:lstStyle/>
        <a:p>
          <a:endParaRPr lang="en-US"/>
        </a:p>
      </dgm:t>
    </dgm:pt>
    <dgm:pt modelId="{A820F685-B656-4228-BE12-5D7B23FF0723}">
      <dgm:prSet phldrT="[Text]"/>
      <dgm:spPr/>
      <dgm:t>
        <a:bodyPr/>
        <a:lstStyle/>
        <a:p>
          <a:r>
            <a:rPr lang="en-US" dirty="0"/>
            <a:t>h1</a:t>
          </a:r>
        </a:p>
      </dgm:t>
    </dgm:pt>
    <dgm:pt modelId="{37FA2533-EA55-458B-BF51-74C237FA940D}" type="parTrans" cxnId="{E89D8A25-7073-4809-B8C7-D8EBC35D43DA}">
      <dgm:prSet/>
      <dgm:spPr/>
      <dgm:t>
        <a:bodyPr/>
        <a:lstStyle/>
        <a:p>
          <a:endParaRPr lang="en-US"/>
        </a:p>
      </dgm:t>
    </dgm:pt>
    <dgm:pt modelId="{910B6104-39A9-4B85-B975-95909D2DAA04}" type="sibTrans" cxnId="{E89D8A25-7073-4809-B8C7-D8EBC35D43DA}">
      <dgm:prSet/>
      <dgm:spPr/>
      <dgm:t>
        <a:bodyPr/>
        <a:lstStyle/>
        <a:p>
          <a:endParaRPr lang="en-US"/>
        </a:p>
      </dgm:t>
    </dgm:pt>
    <dgm:pt modelId="{DA318555-5256-49F9-82D4-A7818A03C12B}">
      <dgm:prSet phldrT="[Text]"/>
      <dgm:spPr/>
      <dgm:t>
        <a:bodyPr/>
        <a:lstStyle/>
        <a:p>
          <a:r>
            <a:rPr lang="en-US" dirty="0"/>
            <a:t>H2</a:t>
          </a:r>
        </a:p>
      </dgm:t>
    </dgm:pt>
    <dgm:pt modelId="{06E4759E-5295-4935-9B5F-4C4D17AA4D5F}" type="parTrans" cxnId="{8A9D52BC-5020-4FAB-B5BA-172819E654F7}">
      <dgm:prSet/>
      <dgm:spPr/>
      <dgm:t>
        <a:bodyPr/>
        <a:lstStyle/>
        <a:p>
          <a:endParaRPr lang="en-US"/>
        </a:p>
      </dgm:t>
    </dgm:pt>
    <dgm:pt modelId="{20015E67-5D50-4A64-8E56-3941EA37F0AD}" type="sibTrans" cxnId="{8A9D52BC-5020-4FAB-B5BA-172819E654F7}">
      <dgm:prSet/>
      <dgm:spPr/>
      <dgm:t>
        <a:bodyPr/>
        <a:lstStyle/>
        <a:p>
          <a:endParaRPr lang="en-US"/>
        </a:p>
      </dgm:t>
    </dgm:pt>
    <dgm:pt modelId="{B67F1E17-543B-46B7-AC1A-98D777CDF6CF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3DAA9A6A-2EB9-4B61-B525-91F045D84E58}" type="parTrans" cxnId="{A473987C-7F27-47BF-BAC6-2BB6F2CEAA5B}">
      <dgm:prSet/>
      <dgm:spPr/>
      <dgm:t>
        <a:bodyPr/>
        <a:lstStyle/>
        <a:p>
          <a:endParaRPr lang="en-US"/>
        </a:p>
      </dgm:t>
    </dgm:pt>
    <dgm:pt modelId="{1F61176D-B7C1-468F-9F70-C6E52FD64497}" type="sibTrans" cxnId="{A473987C-7F27-47BF-BAC6-2BB6F2CEAA5B}">
      <dgm:prSet/>
      <dgm:spPr/>
      <dgm:t>
        <a:bodyPr/>
        <a:lstStyle/>
        <a:p>
          <a:endParaRPr lang="en-US"/>
        </a:p>
      </dgm:t>
    </dgm:pt>
    <dgm:pt modelId="{42484463-E865-46D3-A2DD-B3935F631D11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F33A9645-1BD8-4AC1-81FD-32D97AA712DF}" type="parTrans" cxnId="{9C037F14-6FAF-4FB0-9378-77D204D5EB6D}">
      <dgm:prSet/>
      <dgm:spPr/>
      <dgm:t>
        <a:bodyPr/>
        <a:lstStyle/>
        <a:p>
          <a:endParaRPr lang="en-US"/>
        </a:p>
      </dgm:t>
    </dgm:pt>
    <dgm:pt modelId="{D98AA072-6F7F-4602-AB1F-34800260C61B}" type="sibTrans" cxnId="{9C037F14-6FAF-4FB0-9378-77D204D5EB6D}">
      <dgm:prSet/>
      <dgm:spPr/>
      <dgm:t>
        <a:bodyPr/>
        <a:lstStyle/>
        <a:p>
          <a:endParaRPr lang="en-US"/>
        </a:p>
      </dgm:t>
    </dgm:pt>
    <dgm:pt modelId="{6E2C493B-4E9C-42DA-99DA-4E28C2964535}">
      <dgm:prSet phldrT="[Text]"/>
      <dgm:spPr/>
      <dgm:t>
        <a:bodyPr/>
        <a:lstStyle/>
        <a:p>
          <a:r>
            <a:rPr lang="en-US" dirty="0" err="1"/>
            <a:t>em</a:t>
          </a:r>
          <a:endParaRPr lang="en-US" dirty="0"/>
        </a:p>
      </dgm:t>
    </dgm:pt>
    <dgm:pt modelId="{0A23E2C8-6209-4A78-B661-0775F58DF219}" type="parTrans" cxnId="{CF8AF597-6A13-45E6-98CC-82956208B595}">
      <dgm:prSet/>
      <dgm:spPr/>
      <dgm:t>
        <a:bodyPr/>
        <a:lstStyle/>
        <a:p>
          <a:endParaRPr lang="en-US"/>
        </a:p>
      </dgm:t>
    </dgm:pt>
    <dgm:pt modelId="{A4E4AFC6-7313-4F01-8217-2C1419C42851}" type="sibTrans" cxnId="{CF8AF597-6A13-45E6-98CC-82956208B595}">
      <dgm:prSet/>
      <dgm:spPr/>
      <dgm:t>
        <a:bodyPr/>
        <a:lstStyle/>
        <a:p>
          <a:endParaRPr lang="en-US"/>
        </a:p>
      </dgm:t>
    </dgm:pt>
    <dgm:pt modelId="{8B4A96A0-AF2B-4A96-A452-F18FE35B4542}">
      <dgm:prSet phldrT="[Text]"/>
      <dgm:spPr/>
      <dgm:t>
        <a:bodyPr/>
        <a:lstStyle/>
        <a:p>
          <a:r>
            <a:rPr lang="en-US" dirty="0"/>
            <a:t>strong</a:t>
          </a:r>
        </a:p>
      </dgm:t>
    </dgm:pt>
    <dgm:pt modelId="{E4F5E6BE-6598-49C1-86E2-53B405DA65B3}" type="parTrans" cxnId="{D1FC1BF0-D4A8-4E29-8DFE-5A58EE262202}">
      <dgm:prSet/>
      <dgm:spPr/>
      <dgm:t>
        <a:bodyPr/>
        <a:lstStyle/>
        <a:p>
          <a:endParaRPr lang="en-US"/>
        </a:p>
      </dgm:t>
    </dgm:pt>
    <dgm:pt modelId="{9F7816A8-2036-4961-AEB8-CFB8AF6558B3}" type="sibTrans" cxnId="{D1FC1BF0-D4A8-4E29-8DFE-5A58EE262202}">
      <dgm:prSet/>
      <dgm:spPr/>
      <dgm:t>
        <a:bodyPr/>
        <a:lstStyle/>
        <a:p>
          <a:endParaRPr lang="en-US"/>
        </a:p>
      </dgm:t>
    </dgm:pt>
    <dgm:pt modelId="{E9AD4E5F-C12A-46C4-B3E4-440B36E0F744}" type="pres">
      <dgm:prSet presAssocID="{14FEEE19-8F1A-4720-A1A7-FFB3A9C4B42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397B43-49DF-4FE3-B3F5-564C3D2A633A}" type="pres">
      <dgm:prSet presAssocID="{C3DC5B6A-AB58-47C4-9812-DCEF16441824}" presName="hierRoot1" presStyleCnt="0">
        <dgm:presLayoutVars>
          <dgm:hierBranch val="init"/>
        </dgm:presLayoutVars>
      </dgm:prSet>
      <dgm:spPr/>
    </dgm:pt>
    <dgm:pt modelId="{C6CD1B8F-456F-467B-A78F-B9C842578264}" type="pres">
      <dgm:prSet presAssocID="{C3DC5B6A-AB58-47C4-9812-DCEF16441824}" presName="rootComposite1" presStyleCnt="0"/>
      <dgm:spPr/>
    </dgm:pt>
    <dgm:pt modelId="{FA69AA02-5A12-4728-ACD0-16D55B3F85E3}" type="pres">
      <dgm:prSet presAssocID="{C3DC5B6A-AB58-47C4-9812-DCEF16441824}" presName="rootText1" presStyleLbl="alignAcc1" presStyleIdx="0" presStyleCnt="0">
        <dgm:presLayoutVars>
          <dgm:chPref val="3"/>
        </dgm:presLayoutVars>
      </dgm:prSet>
      <dgm:spPr/>
    </dgm:pt>
    <dgm:pt modelId="{6FB3F311-9243-4699-9CCB-8FD81454BD7C}" type="pres">
      <dgm:prSet presAssocID="{C3DC5B6A-AB58-47C4-9812-DCEF16441824}" presName="topArc1" presStyleLbl="parChTrans1D1" presStyleIdx="0" presStyleCnt="14"/>
      <dgm:spPr/>
    </dgm:pt>
    <dgm:pt modelId="{CB7E9B4A-822A-4AF2-9394-4D6D5171F7F1}" type="pres">
      <dgm:prSet presAssocID="{C3DC5B6A-AB58-47C4-9812-DCEF16441824}" presName="bottomArc1" presStyleLbl="parChTrans1D1" presStyleIdx="1" presStyleCnt="14"/>
      <dgm:spPr/>
    </dgm:pt>
    <dgm:pt modelId="{AECB960F-7781-4B07-8ABB-AB833615597A}" type="pres">
      <dgm:prSet presAssocID="{C3DC5B6A-AB58-47C4-9812-DCEF16441824}" presName="topConnNode1" presStyleLbl="node1" presStyleIdx="0" presStyleCnt="0"/>
      <dgm:spPr/>
    </dgm:pt>
    <dgm:pt modelId="{95BDC6AA-72F3-4972-9168-BC2929BEF941}" type="pres">
      <dgm:prSet presAssocID="{C3DC5B6A-AB58-47C4-9812-DCEF16441824}" presName="hierChild2" presStyleCnt="0"/>
      <dgm:spPr/>
    </dgm:pt>
    <dgm:pt modelId="{B07A46CD-F81B-42DE-B933-0750E587C868}" type="pres">
      <dgm:prSet presAssocID="{37FA2533-EA55-458B-BF51-74C237FA940D}" presName="Name28" presStyleLbl="parChTrans1D2" presStyleIdx="0" presStyleCnt="4"/>
      <dgm:spPr/>
    </dgm:pt>
    <dgm:pt modelId="{4A0F5B1F-0EDD-4233-AA5F-AEDABDD34684}" type="pres">
      <dgm:prSet presAssocID="{A820F685-B656-4228-BE12-5D7B23FF0723}" presName="hierRoot2" presStyleCnt="0">
        <dgm:presLayoutVars>
          <dgm:hierBranch val="init"/>
        </dgm:presLayoutVars>
      </dgm:prSet>
      <dgm:spPr/>
    </dgm:pt>
    <dgm:pt modelId="{E2204F85-BE46-4BEB-AB65-703F68B36362}" type="pres">
      <dgm:prSet presAssocID="{A820F685-B656-4228-BE12-5D7B23FF0723}" presName="rootComposite2" presStyleCnt="0"/>
      <dgm:spPr/>
    </dgm:pt>
    <dgm:pt modelId="{F459155D-6DBF-418E-B42E-5B7B020FA5F7}" type="pres">
      <dgm:prSet presAssocID="{A820F685-B656-4228-BE12-5D7B23FF0723}" presName="rootText2" presStyleLbl="alignAcc1" presStyleIdx="0" presStyleCnt="0">
        <dgm:presLayoutVars>
          <dgm:chPref val="3"/>
        </dgm:presLayoutVars>
      </dgm:prSet>
      <dgm:spPr/>
    </dgm:pt>
    <dgm:pt modelId="{2FE37F19-C8EA-4126-B31B-DA8B9D1B9685}" type="pres">
      <dgm:prSet presAssocID="{A820F685-B656-4228-BE12-5D7B23FF0723}" presName="topArc2" presStyleLbl="parChTrans1D1" presStyleIdx="2" presStyleCnt="14"/>
      <dgm:spPr/>
    </dgm:pt>
    <dgm:pt modelId="{3B52B40D-90B0-4CEF-9C70-30C26EE534EF}" type="pres">
      <dgm:prSet presAssocID="{A820F685-B656-4228-BE12-5D7B23FF0723}" presName="bottomArc2" presStyleLbl="parChTrans1D1" presStyleIdx="3" presStyleCnt="14"/>
      <dgm:spPr/>
    </dgm:pt>
    <dgm:pt modelId="{D9BFCC0C-A2D6-457E-8005-E46CD84F1809}" type="pres">
      <dgm:prSet presAssocID="{A820F685-B656-4228-BE12-5D7B23FF0723}" presName="topConnNode2" presStyleLbl="node2" presStyleIdx="0" presStyleCnt="0"/>
      <dgm:spPr/>
    </dgm:pt>
    <dgm:pt modelId="{D7FAA289-231C-41E5-95D1-05B6B88BAEAD}" type="pres">
      <dgm:prSet presAssocID="{A820F685-B656-4228-BE12-5D7B23FF0723}" presName="hierChild4" presStyleCnt="0"/>
      <dgm:spPr/>
    </dgm:pt>
    <dgm:pt modelId="{3D022775-18B5-46E1-87CD-F3048CCE5C1E}" type="pres">
      <dgm:prSet presAssocID="{A820F685-B656-4228-BE12-5D7B23FF0723}" presName="hierChild5" presStyleCnt="0"/>
      <dgm:spPr/>
    </dgm:pt>
    <dgm:pt modelId="{C0F196D8-2370-48A7-9E81-7E024936AF3F}" type="pres">
      <dgm:prSet presAssocID="{06E4759E-5295-4935-9B5F-4C4D17AA4D5F}" presName="Name28" presStyleLbl="parChTrans1D2" presStyleIdx="1" presStyleCnt="4"/>
      <dgm:spPr/>
    </dgm:pt>
    <dgm:pt modelId="{A4466A62-44CF-4093-9293-B2445B849733}" type="pres">
      <dgm:prSet presAssocID="{DA318555-5256-49F9-82D4-A7818A03C12B}" presName="hierRoot2" presStyleCnt="0">
        <dgm:presLayoutVars>
          <dgm:hierBranch val="init"/>
        </dgm:presLayoutVars>
      </dgm:prSet>
      <dgm:spPr/>
    </dgm:pt>
    <dgm:pt modelId="{D2F1318D-98EC-4D72-987F-A3C87C4F503D}" type="pres">
      <dgm:prSet presAssocID="{DA318555-5256-49F9-82D4-A7818A03C12B}" presName="rootComposite2" presStyleCnt="0"/>
      <dgm:spPr/>
    </dgm:pt>
    <dgm:pt modelId="{34104B5E-6196-4D98-9992-A8CD5CC57479}" type="pres">
      <dgm:prSet presAssocID="{DA318555-5256-49F9-82D4-A7818A03C12B}" presName="rootText2" presStyleLbl="alignAcc1" presStyleIdx="0" presStyleCnt="0">
        <dgm:presLayoutVars>
          <dgm:chPref val="3"/>
        </dgm:presLayoutVars>
      </dgm:prSet>
      <dgm:spPr/>
    </dgm:pt>
    <dgm:pt modelId="{1F35A768-9D1E-4B9F-9B43-166A632F976D}" type="pres">
      <dgm:prSet presAssocID="{DA318555-5256-49F9-82D4-A7818A03C12B}" presName="topArc2" presStyleLbl="parChTrans1D1" presStyleIdx="4" presStyleCnt="14"/>
      <dgm:spPr/>
    </dgm:pt>
    <dgm:pt modelId="{DC2EB71C-A790-4927-8070-96710C20C070}" type="pres">
      <dgm:prSet presAssocID="{DA318555-5256-49F9-82D4-A7818A03C12B}" presName="bottomArc2" presStyleLbl="parChTrans1D1" presStyleIdx="5" presStyleCnt="14"/>
      <dgm:spPr/>
    </dgm:pt>
    <dgm:pt modelId="{2B2D6E06-7AB6-4D3B-8655-5C0F7653DA1E}" type="pres">
      <dgm:prSet presAssocID="{DA318555-5256-49F9-82D4-A7818A03C12B}" presName="topConnNode2" presStyleLbl="node2" presStyleIdx="0" presStyleCnt="0"/>
      <dgm:spPr/>
    </dgm:pt>
    <dgm:pt modelId="{3B41CDB4-36EB-4ABB-8B9D-373C6F2195F8}" type="pres">
      <dgm:prSet presAssocID="{DA318555-5256-49F9-82D4-A7818A03C12B}" presName="hierChild4" presStyleCnt="0"/>
      <dgm:spPr/>
    </dgm:pt>
    <dgm:pt modelId="{5BB056D6-2926-4E10-ADCD-B36799D0F0C4}" type="pres">
      <dgm:prSet presAssocID="{DA318555-5256-49F9-82D4-A7818A03C12B}" presName="hierChild5" presStyleCnt="0"/>
      <dgm:spPr/>
    </dgm:pt>
    <dgm:pt modelId="{FA2554F3-DC37-4A3C-BE80-58078AE8327E}" type="pres">
      <dgm:prSet presAssocID="{3DAA9A6A-2EB9-4B61-B525-91F045D84E58}" presName="Name28" presStyleLbl="parChTrans1D2" presStyleIdx="2" presStyleCnt="4"/>
      <dgm:spPr/>
    </dgm:pt>
    <dgm:pt modelId="{F8008318-8DF2-4FDE-B497-72DC1AD93417}" type="pres">
      <dgm:prSet presAssocID="{B67F1E17-543B-46B7-AC1A-98D777CDF6CF}" presName="hierRoot2" presStyleCnt="0">
        <dgm:presLayoutVars>
          <dgm:hierBranch val="init"/>
        </dgm:presLayoutVars>
      </dgm:prSet>
      <dgm:spPr/>
    </dgm:pt>
    <dgm:pt modelId="{9473D9CF-1622-436C-B3F7-44863932A792}" type="pres">
      <dgm:prSet presAssocID="{B67F1E17-543B-46B7-AC1A-98D777CDF6CF}" presName="rootComposite2" presStyleCnt="0"/>
      <dgm:spPr/>
    </dgm:pt>
    <dgm:pt modelId="{B7A24CCC-065F-4789-9A63-2767A9E589E1}" type="pres">
      <dgm:prSet presAssocID="{B67F1E17-543B-46B7-AC1A-98D777CDF6CF}" presName="rootText2" presStyleLbl="alignAcc1" presStyleIdx="0" presStyleCnt="0">
        <dgm:presLayoutVars>
          <dgm:chPref val="3"/>
        </dgm:presLayoutVars>
      </dgm:prSet>
      <dgm:spPr/>
    </dgm:pt>
    <dgm:pt modelId="{0CCF0FA7-6E6F-401A-ACAA-0C8499BBA064}" type="pres">
      <dgm:prSet presAssocID="{B67F1E17-543B-46B7-AC1A-98D777CDF6CF}" presName="topArc2" presStyleLbl="parChTrans1D1" presStyleIdx="6" presStyleCnt="14"/>
      <dgm:spPr/>
    </dgm:pt>
    <dgm:pt modelId="{558C0CB9-8470-473D-AE4E-010D19EC78BB}" type="pres">
      <dgm:prSet presAssocID="{B67F1E17-543B-46B7-AC1A-98D777CDF6CF}" presName="bottomArc2" presStyleLbl="parChTrans1D1" presStyleIdx="7" presStyleCnt="14"/>
      <dgm:spPr/>
    </dgm:pt>
    <dgm:pt modelId="{8BDAC7AC-AFD9-4252-9C4B-E8DE4895B735}" type="pres">
      <dgm:prSet presAssocID="{B67F1E17-543B-46B7-AC1A-98D777CDF6CF}" presName="topConnNode2" presStyleLbl="node2" presStyleIdx="0" presStyleCnt="0"/>
      <dgm:spPr/>
    </dgm:pt>
    <dgm:pt modelId="{EE89E11A-3A30-4803-9810-8222894451F0}" type="pres">
      <dgm:prSet presAssocID="{B67F1E17-543B-46B7-AC1A-98D777CDF6CF}" presName="hierChild4" presStyleCnt="0"/>
      <dgm:spPr/>
    </dgm:pt>
    <dgm:pt modelId="{110C7ECE-142B-49B5-A268-FCF3B0174C0D}" type="pres">
      <dgm:prSet presAssocID="{B67F1E17-543B-46B7-AC1A-98D777CDF6CF}" presName="hierChild5" presStyleCnt="0"/>
      <dgm:spPr/>
    </dgm:pt>
    <dgm:pt modelId="{32BAE8FD-40B3-4106-9579-30711D81A282}" type="pres">
      <dgm:prSet presAssocID="{F33A9645-1BD8-4AC1-81FD-32D97AA712DF}" presName="Name28" presStyleLbl="parChTrans1D2" presStyleIdx="3" presStyleCnt="4"/>
      <dgm:spPr/>
    </dgm:pt>
    <dgm:pt modelId="{EAAF6A2A-7C4A-41B4-818E-5E7275C5D5D1}" type="pres">
      <dgm:prSet presAssocID="{42484463-E865-46D3-A2DD-B3935F631D11}" presName="hierRoot2" presStyleCnt="0">
        <dgm:presLayoutVars>
          <dgm:hierBranch val="init"/>
        </dgm:presLayoutVars>
      </dgm:prSet>
      <dgm:spPr/>
    </dgm:pt>
    <dgm:pt modelId="{F8FAFCED-C44B-4914-88AB-BC1ECBD8BE65}" type="pres">
      <dgm:prSet presAssocID="{42484463-E865-46D3-A2DD-B3935F631D11}" presName="rootComposite2" presStyleCnt="0"/>
      <dgm:spPr/>
    </dgm:pt>
    <dgm:pt modelId="{D361EE12-861A-4C31-A2DC-5E982592160E}" type="pres">
      <dgm:prSet presAssocID="{42484463-E865-46D3-A2DD-B3935F631D11}" presName="rootText2" presStyleLbl="alignAcc1" presStyleIdx="0" presStyleCnt="0">
        <dgm:presLayoutVars>
          <dgm:chPref val="3"/>
        </dgm:presLayoutVars>
      </dgm:prSet>
      <dgm:spPr/>
    </dgm:pt>
    <dgm:pt modelId="{3586CE0F-DB8C-4033-8DDF-F41694FF7AF4}" type="pres">
      <dgm:prSet presAssocID="{42484463-E865-46D3-A2DD-B3935F631D11}" presName="topArc2" presStyleLbl="parChTrans1D1" presStyleIdx="8" presStyleCnt="14"/>
      <dgm:spPr/>
    </dgm:pt>
    <dgm:pt modelId="{486971A8-7D9A-4B4E-BAE8-0F77F7ED292F}" type="pres">
      <dgm:prSet presAssocID="{42484463-E865-46D3-A2DD-B3935F631D11}" presName="bottomArc2" presStyleLbl="parChTrans1D1" presStyleIdx="9" presStyleCnt="14"/>
      <dgm:spPr/>
    </dgm:pt>
    <dgm:pt modelId="{2195CF82-349D-46D7-B666-7AEB2606BD37}" type="pres">
      <dgm:prSet presAssocID="{42484463-E865-46D3-A2DD-B3935F631D11}" presName="topConnNode2" presStyleLbl="node2" presStyleIdx="0" presStyleCnt="0"/>
      <dgm:spPr/>
    </dgm:pt>
    <dgm:pt modelId="{D213D4B0-8FCF-4133-8BBC-A320ADD5C099}" type="pres">
      <dgm:prSet presAssocID="{42484463-E865-46D3-A2DD-B3935F631D11}" presName="hierChild4" presStyleCnt="0"/>
      <dgm:spPr/>
    </dgm:pt>
    <dgm:pt modelId="{2061DABE-42EF-423F-821B-B3AD59B73D1B}" type="pres">
      <dgm:prSet presAssocID="{0A23E2C8-6209-4A78-B661-0775F58DF219}" presName="Name28" presStyleLbl="parChTrans1D3" presStyleIdx="0" presStyleCnt="2"/>
      <dgm:spPr/>
    </dgm:pt>
    <dgm:pt modelId="{EA0E1253-5A43-45ED-BDB3-C7838D270DF2}" type="pres">
      <dgm:prSet presAssocID="{6E2C493B-4E9C-42DA-99DA-4E28C2964535}" presName="hierRoot2" presStyleCnt="0">
        <dgm:presLayoutVars>
          <dgm:hierBranch val="init"/>
        </dgm:presLayoutVars>
      </dgm:prSet>
      <dgm:spPr/>
    </dgm:pt>
    <dgm:pt modelId="{E1AA4944-AA09-4868-8E41-61BF8507243B}" type="pres">
      <dgm:prSet presAssocID="{6E2C493B-4E9C-42DA-99DA-4E28C2964535}" presName="rootComposite2" presStyleCnt="0"/>
      <dgm:spPr/>
    </dgm:pt>
    <dgm:pt modelId="{4774E240-4C6A-476D-8322-D2744DA44228}" type="pres">
      <dgm:prSet presAssocID="{6E2C493B-4E9C-42DA-99DA-4E28C2964535}" presName="rootText2" presStyleLbl="alignAcc1" presStyleIdx="0" presStyleCnt="0">
        <dgm:presLayoutVars>
          <dgm:chPref val="3"/>
        </dgm:presLayoutVars>
      </dgm:prSet>
      <dgm:spPr/>
    </dgm:pt>
    <dgm:pt modelId="{5392A44F-ABA2-4EF3-8B34-91F2B0742DBF}" type="pres">
      <dgm:prSet presAssocID="{6E2C493B-4E9C-42DA-99DA-4E28C2964535}" presName="topArc2" presStyleLbl="parChTrans1D1" presStyleIdx="10" presStyleCnt="14"/>
      <dgm:spPr/>
    </dgm:pt>
    <dgm:pt modelId="{048515FA-42A6-4A03-96B3-9E916A5DA943}" type="pres">
      <dgm:prSet presAssocID="{6E2C493B-4E9C-42DA-99DA-4E28C2964535}" presName="bottomArc2" presStyleLbl="parChTrans1D1" presStyleIdx="11" presStyleCnt="14"/>
      <dgm:spPr/>
    </dgm:pt>
    <dgm:pt modelId="{509C9084-1AE9-4EE7-9458-0968939BF9D3}" type="pres">
      <dgm:prSet presAssocID="{6E2C493B-4E9C-42DA-99DA-4E28C2964535}" presName="topConnNode2" presStyleLbl="node3" presStyleIdx="0" presStyleCnt="0"/>
      <dgm:spPr/>
    </dgm:pt>
    <dgm:pt modelId="{3F6B6CDC-36F8-48F3-9355-8A5D96972AC0}" type="pres">
      <dgm:prSet presAssocID="{6E2C493B-4E9C-42DA-99DA-4E28C2964535}" presName="hierChild4" presStyleCnt="0"/>
      <dgm:spPr/>
    </dgm:pt>
    <dgm:pt modelId="{55A57F6B-9FEC-406D-B323-DCB3ED161020}" type="pres">
      <dgm:prSet presAssocID="{6E2C493B-4E9C-42DA-99DA-4E28C2964535}" presName="hierChild5" presStyleCnt="0"/>
      <dgm:spPr/>
    </dgm:pt>
    <dgm:pt modelId="{BA8BF12C-92B8-4A74-926C-B9735E1C5ADE}" type="pres">
      <dgm:prSet presAssocID="{E4F5E6BE-6598-49C1-86E2-53B405DA65B3}" presName="Name28" presStyleLbl="parChTrans1D3" presStyleIdx="1" presStyleCnt="2"/>
      <dgm:spPr/>
    </dgm:pt>
    <dgm:pt modelId="{C1C7FE4A-1256-4817-9B7E-FE31620C3C12}" type="pres">
      <dgm:prSet presAssocID="{8B4A96A0-AF2B-4A96-A452-F18FE35B4542}" presName="hierRoot2" presStyleCnt="0">
        <dgm:presLayoutVars>
          <dgm:hierBranch val="init"/>
        </dgm:presLayoutVars>
      </dgm:prSet>
      <dgm:spPr/>
    </dgm:pt>
    <dgm:pt modelId="{6388B752-9DF5-441D-A50D-C0679CDE6578}" type="pres">
      <dgm:prSet presAssocID="{8B4A96A0-AF2B-4A96-A452-F18FE35B4542}" presName="rootComposite2" presStyleCnt="0"/>
      <dgm:spPr/>
    </dgm:pt>
    <dgm:pt modelId="{AC1BB8D6-825C-468D-8E90-5677634229A6}" type="pres">
      <dgm:prSet presAssocID="{8B4A96A0-AF2B-4A96-A452-F18FE35B4542}" presName="rootText2" presStyleLbl="alignAcc1" presStyleIdx="0" presStyleCnt="0" custLinFactX="-57825" custLinFactY="-100000" custLinFactNeighborX="-100000" custLinFactNeighborY="-120916">
        <dgm:presLayoutVars>
          <dgm:chPref val="3"/>
        </dgm:presLayoutVars>
      </dgm:prSet>
      <dgm:spPr/>
    </dgm:pt>
    <dgm:pt modelId="{5195FED4-970F-429F-AA0D-CDBBCBECE928}" type="pres">
      <dgm:prSet presAssocID="{8B4A96A0-AF2B-4A96-A452-F18FE35B4542}" presName="topArc2" presStyleLbl="parChTrans1D1" presStyleIdx="12" presStyleCnt="14"/>
      <dgm:spPr/>
    </dgm:pt>
    <dgm:pt modelId="{EE885FF4-924F-4018-8B7D-BFAD8730CECB}" type="pres">
      <dgm:prSet presAssocID="{8B4A96A0-AF2B-4A96-A452-F18FE35B4542}" presName="bottomArc2" presStyleLbl="parChTrans1D1" presStyleIdx="13" presStyleCnt="14"/>
      <dgm:spPr/>
    </dgm:pt>
    <dgm:pt modelId="{4B9252A2-7CBD-48B5-B6D4-C2902FFAEBB9}" type="pres">
      <dgm:prSet presAssocID="{8B4A96A0-AF2B-4A96-A452-F18FE35B4542}" presName="topConnNode2" presStyleLbl="node3" presStyleIdx="0" presStyleCnt="0"/>
      <dgm:spPr/>
    </dgm:pt>
    <dgm:pt modelId="{7133679A-9EF1-48FF-9026-710E9691C853}" type="pres">
      <dgm:prSet presAssocID="{8B4A96A0-AF2B-4A96-A452-F18FE35B4542}" presName="hierChild4" presStyleCnt="0"/>
      <dgm:spPr/>
    </dgm:pt>
    <dgm:pt modelId="{4BCCF90A-CD4F-4B4C-B845-96FD3686992D}" type="pres">
      <dgm:prSet presAssocID="{8B4A96A0-AF2B-4A96-A452-F18FE35B4542}" presName="hierChild5" presStyleCnt="0"/>
      <dgm:spPr/>
    </dgm:pt>
    <dgm:pt modelId="{4BD262E4-A487-4EBE-9CA7-AD8BD563093D}" type="pres">
      <dgm:prSet presAssocID="{42484463-E865-46D3-A2DD-B3935F631D11}" presName="hierChild5" presStyleCnt="0"/>
      <dgm:spPr/>
    </dgm:pt>
    <dgm:pt modelId="{5D9E6D98-15DE-47DD-9398-F85877556EA0}" type="pres">
      <dgm:prSet presAssocID="{C3DC5B6A-AB58-47C4-9812-DCEF16441824}" presName="hierChild3" presStyleCnt="0"/>
      <dgm:spPr/>
    </dgm:pt>
  </dgm:ptLst>
  <dgm:cxnLst>
    <dgm:cxn modelId="{9C037F14-6FAF-4FB0-9378-77D204D5EB6D}" srcId="{C3DC5B6A-AB58-47C4-9812-DCEF16441824}" destId="{42484463-E865-46D3-A2DD-B3935F631D11}" srcOrd="3" destOrd="0" parTransId="{F33A9645-1BD8-4AC1-81FD-32D97AA712DF}" sibTransId="{D98AA072-6F7F-4602-AB1F-34800260C61B}"/>
    <dgm:cxn modelId="{3B1E7F14-D93B-4B43-9C52-61344D8D0E87}" type="presOf" srcId="{42484463-E865-46D3-A2DD-B3935F631D11}" destId="{2195CF82-349D-46D7-B666-7AEB2606BD37}" srcOrd="1" destOrd="0" presId="urn:microsoft.com/office/officeart/2008/layout/HalfCircleOrganizationChart"/>
    <dgm:cxn modelId="{4BF16616-779B-400D-BA3B-86ADBA4A6ED7}" type="presOf" srcId="{C3DC5B6A-AB58-47C4-9812-DCEF16441824}" destId="{AECB960F-7781-4B07-8ABB-AB833615597A}" srcOrd="1" destOrd="0" presId="urn:microsoft.com/office/officeart/2008/layout/HalfCircleOrganizationChart"/>
    <dgm:cxn modelId="{E89D8A25-7073-4809-B8C7-D8EBC35D43DA}" srcId="{C3DC5B6A-AB58-47C4-9812-DCEF16441824}" destId="{A820F685-B656-4228-BE12-5D7B23FF0723}" srcOrd="0" destOrd="0" parTransId="{37FA2533-EA55-458B-BF51-74C237FA940D}" sibTransId="{910B6104-39A9-4B85-B975-95909D2DAA04}"/>
    <dgm:cxn modelId="{FBC1B02C-19D6-478D-8732-946DB97DF418}" type="presOf" srcId="{37FA2533-EA55-458B-BF51-74C237FA940D}" destId="{B07A46CD-F81B-42DE-B933-0750E587C868}" srcOrd="0" destOrd="0" presId="urn:microsoft.com/office/officeart/2008/layout/HalfCircleOrganizationChart"/>
    <dgm:cxn modelId="{E150BC60-A795-4BD2-A3A3-B157BC45EC67}" type="presOf" srcId="{0A23E2C8-6209-4A78-B661-0775F58DF219}" destId="{2061DABE-42EF-423F-821B-B3AD59B73D1B}" srcOrd="0" destOrd="0" presId="urn:microsoft.com/office/officeart/2008/layout/HalfCircleOrganizationChart"/>
    <dgm:cxn modelId="{2CA7C064-ACD4-4E3B-9EAA-9F6B85291B2F}" type="presOf" srcId="{06E4759E-5295-4935-9B5F-4C4D17AA4D5F}" destId="{C0F196D8-2370-48A7-9E81-7E024936AF3F}" srcOrd="0" destOrd="0" presId="urn:microsoft.com/office/officeart/2008/layout/HalfCircleOrganizationChart"/>
    <dgm:cxn modelId="{2E1CCD50-5B68-4ED9-A925-974AF397A703}" type="presOf" srcId="{B67F1E17-543B-46B7-AC1A-98D777CDF6CF}" destId="{8BDAC7AC-AFD9-4252-9C4B-E8DE4895B735}" srcOrd="1" destOrd="0" presId="urn:microsoft.com/office/officeart/2008/layout/HalfCircleOrganizationChart"/>
    <dgm:cxn modelId="{75881171-863D-46F6-9D0B-9D4E39704163}" type="presOf" srcId="{A820F685-B656-4228-BE12-5D7B23FF0723}" destId="{F459155D-6DBF-418E-B42E-5B7B020FA5F7}" srcOrd="0" destOrd="0" presId="urn:microsoft.com/office/officeart/2008/layout/HalfCircleOrganizationChart"/>
    <dgm:cxn modelId="{A473987C-7F27-47BF-BAC6-2BB6F2CEAA5B}" srcId="{C3DC5B6A-AB58-47C4-9812-DCEF16441824}" destId="{B67F1E17-543B-46B7-AC1A-98D777CDF6CF}" srcOrd="2" destOrd="0" parTransId="{3DAA9A6A-2EB9-4B61-B525-91F045D84E58}" sibTransId="{1F61176D-B7C1-468F-9F70-C6E52FD64497}"/>
    <dgm:cxn modelId="{B07FE77C-3489-4C7C-AEA9-6A408401E68B}" type="presOf" srcId="{DA318555-5256-49F9-82D4-A7818A03C12B}" destId="{34104B5E-6196-4D98-9992-A8CD5CC57479}" srcOrd="0" destOrd="0" presId="urn:microsoft.com/office/officeart/2008/layout/HalfCircleOrganizationChart"/>
    <dgm:cxn modelId="{390F9680-66A8-42B1-881C-48EC20F6CDED}" type="presOf" srcId="{DA318555-5256-49F9-82D4-A7818A03C12B}" destId="{2B2D6E06-7AB6-4D3B-8655-5C0F7653DA1E}" srcOrd="1" destOrd="0" presId="urn:microsoft.com/office/officeart/2008/layout/HalfCircleOrganizationChart"/>
    <dgm:cxn modelId="{1A34AE89-6425-4B12-82D8-0B81CE844AB9}" srcId="{14FEEE19-8F1A-4720-A1A7-FFB3A9C4B424}" destId="{C3DC5B6A-AB58-47C4-9812-DCEF16441824}" srcOrd="0" destOrd="0" parTransId="{82530C27-4A75-469E-BECA-9DED13A20548}" sibTransId="{53DB4B71-8261-4E91-B237-7E683DA27513}"/>
    <dgm:cxn modelId="{FE33358D-9513-4BA0-B90D-909C93B4B88E}" type="presOf" srcId="{F33A9645-1BD8-4AC1-81FD-32D97AA712DF}" destId="{32BAE8FD-40B3-4106-9579-30711D81A282}" srcOrd="0" destOrd="0" presId="urn:microsoft.com/office/officeart/2008/layout/HalfCircleOrganizationChart"/>
    <dgm:cxn modelId="{5E37FD8F-593F-449C-9DBB-ADC2159AF3CA}" type="presOf" srcId="{8B4A96A0-AF2B-4A96-A452-F18FE35B4542}" destId="{4B9252A2-7CBD-48B5-B6D4-C2902FFAEBB9}" srcOrd="1" destOrd="0" presId="urn:microsoft.com/office/officeart/2008/layout/HalfCircleOrganizationChart"/>
    <dgm:cxn modelId="{CF8AF597-6A13-45E6-98CC-82956208B595}" srcId="{42484463-E865-46D3-A2DD-B3935F631D11}" destId="{6E2C493B-4E9C-42DA-99DA-4E28C2964535}" srcOrd="0" destOrd="0" parTransId="{0A23E2C8-6209-4A78-B661-0775F58DF219}" sibTransId="{A4E4AFC6-7313-4F01-8217-2C1419C42851}"/>
    <dgm:cxn modelId="{E84CDEA8-4976-4931-A566-3333DE2EAF56}" type="presOf" srcId="{3DAA9A6A-2EB9-4B61-B525-91F045D84E58}" destId="{FA2554F3-DC37-4A3C-BE80-58078AE8327E}" srcOrd="0" destOrd="0" presId="urn:microsoft.com/office/officeart/2008/layout/HalfCircleOrganizationChart"/>
    <dgm:cxn modelId="{0E8ED4AA-C360-499D-85E9-497B27F4DB4B}" type="presOf" srcId="{6E2C493B-4E9C-42DA-99DA-4E28C2964535}" destId="{4774E240-4C6A-476D-8322-D2744DA44228}" srcOrd="0" destOrd="0" presId="urn:microsoft.com/office/officeart/2008/layout/HalfCircleOrganizationChart"/>
    <dgm:cxn modelId="{04C6C0AC-6C34-4E9C-885C-B4B4AC3DBAC4}" type="presOf" srcId="{6E2C493B-4E9C-42DA-99DA-4E28C2964535}" destId="{509C9084-1AE9-4EE7-9458-0968939BF9D3}" srcOrd="1" destOrd="0" presId="urn:microsoft.com/office/officeart/2008/layout/HalfCircleOrganizationChart"/>
    <dgm:cxn modelId="{41EE47B8-F9A7-4EC9-9483-081BCDD2CC72}" type="presOf" srcId="{A820F685-B656-4228-BE12-5D7B23FF0723}" destId="{D9BFCC0C-A2D6-457E-8005-E46CD84F1809}" srcOrd="1" destOrd="0" presId="urn:microsoft.com/office/officeart/2008/layout/HalfCircleOrganizationChart"/>
    <dgm:cxn modelId="{2A93E5B9-5404-4C5A-A6AD-D0CAC90F6364}" type="presOf" srcId="{E4F5E6BE-6598-49C1-86E2-53B405DA65B3}" destId="{BA8BF12C-92B8-4A74-926C-B9735E1C5ADE}" srcOrd="0" destOrd="0" presId="urn:microsoft.com/office/officeart/2008/layout/HalfCircleOrganizationChart"/>
    <dgm:cxn modelId="{8A9D52BC-5020-4FAB-B5BA-172819E654F7}" srcId="{C3DC5B6A-AB58-47C4-9812-DCEF16441824}" destId="{DA318555-5256-49F9-82D4-A7818A03C12B}" srcOrd="1" destOrd="0" parTransId="{06E4759E-5295-4935-9B5F-4C4D17AA4D5F}" sibTransId="{20015E67-5D50-4A64-8E56-3941EA37F0AD}"/>
    <dgm:cxn modelId="{CAAA39C4-54B2-46BF-AFFB-EBB72D8DF60D}" type="presOf" srcId="{B67F1E17-543B-46B7-AC1A-98D777CDF6CF}" destId="{B7A24CCC-065F-4789-9A63-2767A9E589E1}" srcOrd="0" destOrd="0" presId="urn:microsoft.com/office/officeart/2008/layout/HalfCircleOrganizationChart"/>
    <dgm:cxn modelId="{3A6A3ACA-8D06-46C2-8841-97783F45416B}" type="presOf" srcId="{42484463-E865-46D3-A2DD-B3935F631D11}" destId="{D361EE12-861A-4C31-A2DC-5E982592160E}" srcOrd="0" destOrd="0" presId="urn:microsoft.com/office/officeart/2008/layout/HalfCircleOrganizationChart"/>
    <dgm:cxn modelId="{D1FC1BF0-D4A8-4E29-8DFE-5A58EE262202}" srcId="{42484463-E865-46D3-A2DD-B3935F631D11}" destId="{8B4A96A0-AF2B-4A96-A452-F18FE35B4542}" srcOrd="1" destOrd="0" parTransId="{E4F5E6BE-6598-49C1-86E2-53B405DA65B3}" sibTransId="{9F7816A8-2036-4961-AEB8-CFB8AF6558B3}"/>
    <dgm:cxn modelId="{A7E1CAF3-5AF2-404B-991E-100F9E61BB9F}" type="presOf" srcId="{C3DC5B6A-AB58-47C4-9812-DCEF16441824}" destId="{FA69AA02-5A12-4728-ACD0-16D55B3F85E3}" srcOrd="0" destOrd="0" presId="urn:microsoft.com/office/officeart/2008/layout/HalfCircleOrganizationChart"/>
    <dgm:cxn modelId="{13A30AF6-679F-4AB7-B4DA-DAB4781AFCF0}" type="presOf" srcId="{14FEEE19-8F1A-4720-A1A7-FFB3A9C4B424}" destId="{E9AD4E5F-C12A-46C4-B3E4-440B36E0F744}" srcOrd="0" destOrd="0" presId="urn:microsoft.com/office/officeart/2008/layout/HalfCircleOrganizationChart"/>
    <dgm:cxn modelId="{91E5BEFD-9B12-4CE0-9AF2-EA27D87C03C8}" type="presOf" srcId="{8B4A96A0-AF2B-4A96-A452-F18FE35B4542}" destId="{AC1BB8D6-825C-468D-8E90-5677634229A6}" srcOrd="0" destOrd="0" presId="urn:microsoft.com/office/officeart/2008/layout/HalfCircleOrganizationChart"/>
    <dgm:cxn modelId="{DDC36907-56E3-496D-B826-9B4AEAA4926D}" type="presParOf" srcId="{E9AD4E5F-C12A-46C4-B3E4-440B36E0F744}" destId="{78397B43-49DF-4FE3-B3F5-564C3D2A633A}" srcOrd="0" destOrd="0" presId="urn:microsoft.com/office/officeart/2008/layout/HalfCircleOrganizationChart"/>
    <dgm:cxn modelId="{08C49103-FA10-4C8B-992D-998D5A57EC85}" type="presParOf" srcId="{78397B43-49DF-4FE3-B3F5-564C3D2A633A}" destId="{C6CD1B8F-456F-467B-A78F-B9C842578264}" srcOrd="0" destOrd="0" presId="urn:microsoft.com/office/officeart/2008/layout/HalfCircleOrganizationChart"/>
    <dgm:cxn modelId="{8420475F-6580-4290-82F4-08F73F4E4FD7}" type="presParOf" srcId="{C6CD1B8F-456F-467B-A78F-B9C842578264}" destId="{FA69AA02-5A12-4728-ACD0-16D55B3F85E3}" srcOrd="0" destOrd="0" presId="urn:microsoft.com/office/officeart/2008/layout/HalfCircleOrganizationChart"/>
    <dgm:cxn modelId="{8CEF97BF-6E1A-4A5A-947F-6F58BB8C1EEB}" type="presParOf" srcId="{C6CD1B8F-456F-467B-A78F-B9C842578264}" destId="{6FB3F311-9243-4699-9CCB-8FD81454BD7C}" srcOrd="1" destOrd="0" presId="urn:microsoft.com/office/officeart/2008/layout/HalfCircleOrganizationChart"/>
    <dgm:cxn modelId="{9CEE7F5F-C043-4151-A93B-A11750EC4571}" type="presParOf" srcId="{C6CD1B8F-456F-467B-A78F-B9C842578264}" destId="{CB7E9B4A-822A-4AF2-9394-4D6D5171F7F1}" srcOrd="2" destOrd="0" presId="urn:microsoft.com/office/officeart/2008/layout/HalfCircleOrganizationChart"/>
    <dgm:cxn modelId="{45093665-D085-41D0-99DB-6AC6A0519270}" type="presParOf" srcId="{C6CD1B8F-456F-467B-A78F-B9C842578264}" destId="{AECB960F-7781-4B07-8ABB-AB833615597A}" srcOrd="3" destOrd="0" presId="urn:microsoft.com/office/officeart/2008/layout/HalfCircleOrganizationChart"/>
    <dgm:cxn modelId="{BBFD2F49-35B6-4EF8-81E1-82DAAE96527F}" type="presParOf" srcId="{78397B43-49DF-4FE3-B3F5-564C3D2A633A}" destId="{95BDC6AA-72F3-4972-9168-BC2929BEF941}" srcOrd="1" destOrd="0" presId="urn:microsoft.com/office/officeart/2008/layout/HalfCircleOrganizationChart"/>
    <dgm:cxn modelId="{A2CE394C-2D2F-4047-BEF5-9BD47FB77BEC}" type="presParOf" srcId="{95BDC6AA-72F3-4972-9168-BC2929BEF941}" destId="{B07A46CD-F81B-42DE-B933-0750E587C868}" srcOrd="0" destOrd="0" presId="urn:microsoft.com/office/officeart/2008/layout/HalfCircleOrganizationChart"/>
    <dgm:cxn modelId="{58001B08-E890-4CC2-B3C8-2D355462F1AA}" type="presParOf" srcId="{95BDC6AA-72F3-4972-9168-BC2929BEF941}" destId="{4A0F5B1F-0EDD-4233-AA5F-AEDABDD34684}" srcOrd="1" destOrd="0" presId="urn:microsoft.com/office/officeart/2008/layout/HalfCircleOrganizationChart"/>
    <dgm:cxn modelId="{AFC7CBE9-6EB2-4A7B-81DD-9BFDA96B0320}" type="presParOf" srcId="{4A0F5B1F-0EDD-4233-AA5F-AEDABDD34684}" destId="{E2204F85-BE46-4BEB-AB65-703F68B36362}" srcOrd="0" destOrd="0" presId="urn:microsoft.com/office/officeart/2008/layout/HalfCircleOrganizationChart"/>
    <dgm:cxn modelId="{31874944-6CEF-4363-AABF-627423BD01C0}" type="presParOf" srcId="{E2204F85-BE46-4BEB-AB65-703F68B36362}" destId="{F459155D-6DBF-418E-B42E-5B7B020FA5F7}" srcOrd="0" destOrd="0" presId="urn:microsoft.com/office/officeart/2008/layout/HalfCircleOrganizationChart"/>
    <dgm:cxn modelId="{B28DFEB8-25E7-434F-BADF-8F277B52B0BE}" type="presParOf" srcId="{E2204F85-BE46-4BEB-AB65-703F68B36362}" destId="{2FE37F19-C8EA-4126-B31B-DA8B9D1B9685}" srcOrd="1" destOrd="0" presId="urn:microsoft.com/office/officeart/2008/layout/HalfCircleOrganizationChart"/>
    <dgm:cxn modelId="{78191177-0827-4F6C-A52C-1FFBD380ABFE}" type="presParOf" srcId="{E2204F85-BE46-4BEB-AB65-703F68B36362}" destId="{3B52B40D-90B0-4CEF-9C70-30C26EE534EF}" srcOrd="2" destOrd="0" presId="urn:microsoft.com/office/officeart/2008/layout/HalfCircleOrganizationChart"/>
    <dgm:cxn modelId="{76BB21C3-8ECA-431B-82F2-58784A336B2B}" type="presParOf" srcId="{E2204F85-BE46-4BEB-AB65-703F68B36362}" destId="{D9BFCC0C-A2D6-457E-8005-E46CD84F1809}" srcOrd="3" destOrd="0" presId="urn:microsoft.com/office/officeart/2008/layout/HalfCircleOrganizationChart"/>
    <dgm:cxn modelId="{AEEE884F-4576-49A9-B674-8487DDCDB3A7}" type="presParOf" srcId="{4A0F5B1F-0EDD-4233-AA5F-AEDABDD34684}" destId="{D7FAA289-231C-41E5-95D1-05B6B88BAEAD}" srcOrd="1" destOrd="0" presId="urn:microsoft.com/office/officeart/2008/layout/HalfCircleOrganizationChart"/>
    <dgm:cxn modelId="{4256E18A-F6F5-431F-A24C-6E2E6776727E}" type="presParOf" srcId="{4A0F5B1F-0EDD-4233-AA5F-AEDABDD34684}" destId="{3D022775-18B5-46E1-87CD-F3048CCE5C1E}" srcOrd="2" destOrd="0" presId="urn:microsoft.com/office/officeart/2008/layout/HalfCircleOrganizationChart"/>
    <dgm:cxn modelId="{B1A17C1B-AC4F-4A52-994E-387D1FA94524}" type="presParOf" srcId="{95BDC6AA-72F3-4972-9168-BC2929BEF941}" destId="{C0F196D8-2370-48A7-9E81-7E024936AF3F}" srcOrd="2" destOrd="0" presId="urn:microsoft.com/office/officeart/2008/layout/HalfCircleOrganizationChart"/>
    <dgm:cxn modelId="{94006074-EBE0-454C-86B8-3B2E45FA7A2F}" type="presParOf" srcId="{95BDC6AA-72F3-4972-9168-BC2929BEF941}" destId="{A4466A62-44CF-4093-9293-B2445B849733}" srcOrd="3" destOrd="0" presId="urn:microsoft.com/office/officeart/2008/layout/HalfCircleOrganizationChart"/>
    <dgm:cxn modelId="{614E3892-EC1C-4531-9B15-B5D54B86DE8B}" type="presParOf" srcId="{A4466A62-44CF-4093-9293-B2445B849733}" destId="{D2F1318D-98EC-4D72-987F-A3C87C4F503D}" srcOrd="0" destOrd="0" presId="urn:microsoft.com/office/officeart/2008/layout/HalfCircleOrganizationChart"/>
    <dgm:cxn modelId="{A8FB09B4-F013-4ED8-9BFF-99A5730EA200}" type="presParOf" srcId="{D2F1318D-98EC-4D72-987F-A3C87C4F503D}" destId="{34104B5E-6196-4D98-9992-A8CD5CC57479}" srcOrd="0" destOrd="0" presId="urn:microsoft.com/office/officeart/2008/layout/HalfCircleOrganizationChart"/>
    <dgm:cxn modelId="{D5F9D98B-1CAD-4E74-8E04-229E4A48B102}" type="presParOf" srcId="{D2F1318D-98EC-4D72-987F-A3C87C4F503D}" destId="{1F35A768-9D1E-4B9F-9B43-166A632F976D}" srcOrd="1" destOrd="0" presId="urn:microsoft.com/office/officeart/2008/layout/HalfCircleOrganizationChart"/>
    <dgm:cxn modelId="{9B65A12D-ACFF-4795-B054-309F4DC87DEF}" type="presParOf" srcId="{D2F1318D-98EC-4D72-987F-A3C87C4F503D}" destId="{DC2EB71C-A790-4927-8070-96710C20C070}" srcOrd="2" destOrd="0" presId="urn:microsoft.com/office/officeart/2008/layout/HalfCircleOrganizationChart"/>
    <dgm:cxn modelId="{78D299B6-D5CA-4C23-8447-67C74120EE02}" type="presParOf" srcId="{D2F1318D-98EC-4D72-987F-A3C87C4F503D}" destId="{2B2D6E06-7AB6-4D3B-8655-5C0F7653DA1E}" srcOrd="3" destOrd="0" presId="urn:microsoft.com/office/officeart/2008/layout/HalfCircleOrganizationChart"/>
    <dgm:cxn modelId="{22EC335B-E05A-475C-8A53-74C19B5A2F6B}" type="presParOf" srcId="{A4466A62-44CF-4093-9293-B2445B849733}" destId="{3B41CDB4-36EB-4ABB-8B9D-373C6F2195F8}" srcOrd="1" destOrd="0" presId="urn:microsoft.com/office/officeart/2008/layout/HalfCircleOrganizationChart"/>
    <dgm:cxn modelId="{2A6B2C9C-F211-42C4-A78E-87E8616256D5}" type="presParOf" srcId="{A4466A62-44CF-4093-9293-B2445B849733}" destId="{5BB056D6-2926-4E10-ADCD-B36799D0F0C4}" srcOrd="2" destOrd="0" presId="urn:microsoft.com/office/officeart/2008/layout/HalfCircleOrganizationChart"/>
    <dgm:cxn modelId="{6EEB5AF5-4C6C-4CE8-BA01-2985945FD2EB}" type="presParOf" srcId="{95BDC6AA-72F3-4972-9168-BC2929BEF941}" destId="{FA2554F3-DC37-4A3C-BE80-58078AE8327E}" srcOrd="4" destOrd="0" presId="urn:microsoft.com/office/officeart/2008/layout/HalfCircleOrganizationChart"/>
    <dgm:cxn modelId="{5CA7A51C-C774-49FC-9A9E-E9CCFA32B58E}" type="presParOf" srcId="{95BDC6AA-72F3-4972-9168-BC2929BEF941}" destId="{F8008318-8DF2-4FDE-B497-72DC1AD93417}" srcOrd="5" destOrd="0" presId="urn:microsoft.com/office/officeart/2008/layout/HalfCircleOrganizationChart"/>
    <dgm:cxn modelId="{50066362-1116-454D-A522-8FE70E0AA7C7}" type="presParOf" srcId="{F8008318-8DF2-4FDE-B497-72DC1AD93417}" destId="{9473D9CF-1622-436C-B3F7-44863932A792}" srcOrd="0" destOrd="0" presId="urn:microsoft.com/office/officeart/2008/layout/HalfCircleOrganizationChart"/>
    <dgm:cxn modelId="{203C401C-6FEC-48F8-A93E-A416ADBB2445}" type="presParOf" srcId="{9473D9CF-1622-436C-B3F7-44863932A792}" destId="{B7A24CCC-065F-4789-9A63-2767A9E589E1}" srcOrd="0" destOrd="0" presId="urn:microsoft.com/office/officeart/2008/layout/HalfCircleOrganizationChart"/>
    <dgm:cxn modelId="{6991B9C1-3A78-4DE4-A67C-B2C53ED0C3C8}" type="presParOf" srcId="{9473D9CF-1622-436C-B3F7-44863932A792}" destId="{0CCF0FA7-6E6F-401A-ACAA-0C8499BBA064}" srcOrd="1" destOrd="0" presId="urn:microsoft.com/office/officeart/2008/layout/HalfCircleOrganizationChart"/>
    <dgm:cxn modelId="{53083C18-CCDF-422A-A558-1C6AB2FDF31F}" type="presParOf" srcId="{9473D9CF-1622-436C-B3F7-44863932A792}" destId="{558C0CB9-8470-473D-AE4E-010D19EC78BB}" srcOrd="2" destOrd="0" presId="urn:microsoft.com/office/officeart/2008/layout/HalfCircleOrganizationChart"/>
    <dgm:cxn modelId="{8B8D2711-5FAB-489D-BA71-FA3BD0B23F9E}" type="presParOf" srcId="{9473D9CF-1622-436C-B3F7-44863932A792}" destId="{8BDAC7AC-AFD9-4252-9C4B-E8DE4895B735}" srcOrd="3" destOrd="0" presId="urn:microsoft.com/office/officeart/2008/layout/HalfCircleOrganizationChart"/>
    <dgm:cxn modelId="{2D4EFECC-B1F2-49C7-982C-BBB5660AA826}" type="presParOf" srcId="{F8008318-8DF2-4FDE-B497-72DC1AD93417}" destId="{EE89E11A-3A30-4803-9810-8222894451F0}" srcOrd="1" destOrd="0" presId="urn:microsoft.com/office/officeart/2008/layout/HalfCircleOrganizationChart"/>
    <dgm:cxn modelId="{CB47C6BF-2E68-4FF6-8FED-D04FDAB7B2C6}" type="presParOf" srcId="{F8008318-8DF2-4FDE-B497-72DC1AD93417}" destId="{110C7ECE-142B-49B5-A268-FCF3B0174C0D}" srcOrd="2" destOrd="0" presId="urn:microsoft.com/office/officeart/2008/layout/HalfCircleOrganizationChart"/>
    <dgm:cxn modelId="{415F6AB0-28CA-4A08-9B8D-E87D4A198A83}" type="presParOf" srcId="{95BDC6AA-72F3-4972-9168-BC2929BEF941}" destId="{32BAE8FD-40B3-4106-9579-30711D81A282}" srcOrd="6" destOrd="0" presId="urn:microsoft.com/office/officeart/2008/layout/HalfCircleOrganizationChart"/>
    <dgm:cxn modelId="{03334D91-7B77-444C-9CA8-BC4AFAD110E5}" type="presParOf" srcId="{95BDC6AA-72F3-4972-9168-BC2929BEF941}" destId="{EAAF6A2A-7C4A-41B4-818E-5E7275C5D5D1}" srcOrd="7" destOrd="0" presId="urn:microsoft.com/office/officeart/2008/layout/HalfCircleOrganizationChart"/>
    <dgm:cxn modelId="{5F10833B-E88F-401C-AF64-EFB6C9295976}" type="presParOf" srcId="{EAAF6A2A-7C4A-41B4-818E-5E7275C5D5D1}" destId="{F8FAFCED-C44B-4914-88AB-BC1ECBD8BE65}" srcOrd="0" destOrd="0" presId="urn:microsoft.com/office/officeart/2008/layout/HalfCircleOrganizationChart"/>
    <dgm:cxn modelId="{399B3676-67AF-4DEB-9420-2CE23E85B0F3}" type="presParOf" srcId="{F8FAFCED-C44B-4914-88AB-BC1ECBD8BE65}" destId="{D361EE12-861A-4C31-A2DC-5E982592160E}" srcOrd="0" destOrd="0" presId="urn:microsoft.com/office/officeart/2008/layout/HalfCircleOrganizationChart"/>
    <dgm:cxn modelId="{8372AA88-A865-4DA4-8DEF-45FA491E4C2A}" type="presParOf" srcId="{F8FAFCED-C44B-4914-88AB-BC1ECBD8BE65}" destId="{3586CE0F-DB8C-4033-8DDF-F41694FF7AF4}" srcOrd="1" destOrd="0" presId="urn:microsoft.com/office/officeart/2008/layout/HalfCircleOrganizationChart"/>
    <dgm:cxn modelId="{E709D971-2EB1-4887-A280-ACA30B196DF3}" type="presParOf" srcId="{F8FAFCED-C44B-4914-88AB-BC1ECBD8BE65}" destId="{486971A8-7D9A-4B4E-BAE8-0F77F7ED292F}" srcOrd="2" destOrd="0" presId="urn:microsoft.com/office/officeart/2008/layout/HalfCircleOrganizationChart"/>
    <dgm:cxn modelId="{38137F65-08D6-476F-B23F-7A26F282376A}" type="presParOf" srcId="{F8FAFCED-C44B-4914-88AB-BC1ECBD8BE65}" destId="{2195CF82-349D-46D7-B666-7AEB2606BD37}" srcOrd="3" destOrd="0" presId="urn:microsoft.com/office/officeart/2008/layout/HalfCircleOrganizationChart"/>
    <dgm:cxn modelId="{A423BCC4-1CD1-4E99-9DCF-DB730AA5871B}" type="presParOf" srcId="{EAAF6A2A-7C4A-41B4-818E-5E7275C5D5D1}" destId="{D213D4B0-8FCF-4133-8BBC-A320ADD5C099}" srcOrd="1" destOrd="0" presId="urn:microsoft.com/office/officeart/2008/layout/HalfCircleOrganizationChart"/>
    <dgm:cxn modelId="{59A7E99A-7D25-4ED2-AECF-DC325C989852}" type="presParOf" srcId="{D213D4B0-8FCF-4133-8BBC-A320ADD5C099}" destId="{2061DABE-42EF-423F-821B-B3AD59B73D1B}" srcOrd="0" destOrd="0" presId="urn:microsoft.com/office/officeart/2008/layout/HalfCircleOrganizationChart"/>
    <dgm:cxn modelId="{0A833EBA-3079-4B6C-9B78-EA1DECDF612D}" type="presParOf" srcId="{D213D4B0-8FCF-4133-8BBC-A320ADD5C099}" destId="{EA0E1253-5A43-45ED-BDB3-C7838D270DF2}" srcOrd="1" destOrd="0" presId="urn:microsoft.com/office/officeart/2008/layout/HalfCircleOrganizationChart"/>
    <dgm:cxn modelId="{C3404984-1CB5-47A8-B318-6934A0CD59DF}" type="presParOf" srcId="{EA0E1253-5A43-45ED-BDB3-C7838D270DF2}" destId="{E1AA4944-AA09-4868-8E41-61BF8507243B}" srcOrd="0" destOrd="0" presId="urn:microsoft.com/office/officeart/2008/layout/HalfCircleOrganizationChart"/>
    <dgm:cxn modelId="{814EAAFE-1B30-4279-AE2A-0547866F7582}" type="presParOf" srcId="{E1AA4944-AA09-4868-8E41-61BF8507243B}" destId="{4774E240-4C6A-476D-8322-D2744DA44228}" srcOrd="0" destOrd="0" presId="urn:microsoft.com/office/officeart/2008/layout/HalfCircleOrganizationChart"/>
    <dgm:cxn modelId="{94F9498D-37B2-4F0B-AD00-EE1EA59E257B}" type="presParOf" srcId="{E1AA4944-AA09-4868-8E41-61BF8507243B}" destId="{5392A44F-ABA2-4EF3-8B34-91F2B0742DBF}" srcOrd="1" destOrd="0" presId="urn:microsoft.com/office/officeart/2008/layout/HalfCircleOrganizationChart"/>
    <dgm:cxn modelId="{F4F37D46-8726-4345-9780-2EF35A3E6B9F}" type="presParOf" srcId="{E1AA4944-AA09-4868-8E41-61BF8507243B}" destId="{048515FA-42A6-4A03-96B3-9E916A5DA943}" srcOrd="2" destOrd="0" presId="urn:microsoft.com/office/officeart/2008/layout/HalfCircleOrganizationChart"/>
    <dgm:cxn modelId="{D5DB100F-BB5F-4928-AF51-75FD43D47F8A}" type="presParOf" srcId="{E1AA4944-AA09-4868-8E41-61BF8507243B}" destId="{509C9084-1AE9-4EE7-9458-0968939BF9D3}" srcOrd="3" destOrd="0" presId="urn:microsoft.com/office/officeart/2008/layout/HalfCircleOrganizationChart"/>
    <dgm:cxn modelId="{5711755C-6F79-4953-BF04-1805483D862C}" type="presParOf" srcId="{EA0E1253-5A43-45ED-BDB3-C7838D270DF2}" destId="{3F6B6CDC-36F8-48F3-9355-8A5D96972AC0}" srcOrd="1" destOrd="0" presId="urn:microsoft.com/office/officeart/2008/layout/HalfCircleOrganizationChart"/>
    <dgm:cxn modelId="{833F2AAB-7150-4510-A55C-CA8BA51C2CAD}" type="presParOf" srcId="{EA0E1253-5A43-45ED-BDB3-C7838D270DF2}" destId="{55A57F6B-9FEC-406D-B323-DCB3ED161020}" srcOrd="2" destOrd="0" presId="urn:microsoft.com/office/officeart/2008/layout/HalfCircleOrganizationChart"/>
    <dgm:cxn modelId="{E1D961BC-A308-4916-A8F9-C77892FD3802}" type="presParOf" srcId="{D213D4B0-8FCF-4133-8BBC-A320ADD5C099}" destId="{BA8BF12C-92B8-4A74-926C-B9735E1C5ADE}" srcOrd="2" destOrd="0" presId="urn:microsoft.com/office/officeart/2008/layout/HalfCircleOrganizationChart"/>
    <dgm:cxn modelId="{5E67E345-6C73-411B-87F2-DF7E7B4097C4}" type="presParOf" srcId="{D213D4B0-8FCF-4133-8BBC-A320ADD5C099}" destId="{C1C7FE4A-1256-4817-9B7E-FE31620C3C12}" srcOrd="3" destOrd="0" presId="urn:microsoft.com/office/officeart/2008/layout/HalfCircleOrganizationChart"/>
    <dgm:cxn modelId="{E0F33494-0023-4DA8-9E40-B94462290F3E}" type="presParOf" srcId="{C1C7FE4A-1256-4817-9B7E-FE31620C3C12}" destId="{6388B752-9DF5-441D-A50D-C0679CDE6578}" srcOrd="0" destOrd="0" presId="urn:microsoft.com/office/officeart/2008/layout/HalfCircleOrganizationChart"/>
    <dgm:cxn modelId="{6661195D-6358-4823-9CB3-F5C2D7FE5CDF}" type="presParOf" srcId="{6388B752-9DF5-441D-A50D-C0679CDE6578}" destId="{AC1BB8D6-825C-468D-8E90-5677634229A6}" srcOrd="0" destOrd="0" presId="urn:microsoft.com/office/officeart/2008/layout/HalfCircleOrganizationChart"/>
    <dgm:cxn modelId="{67CB9E2E-223C-4762-9E17-4BAB76730039}" type="presParOf" srcId="{6388B752-9DF5-441D-A50D-C0679CDE6578}" destId="{5195FED4-970F-429F-AA0D-CDBBCBECE928}" srcOrd="1" destOrd="0" presId="urn:microsoft.com/office/officeart/2008/layout/HalfCircleOrganizationChart"/>
    <dgm:cxn modelId="{6C467A9D-86FE-4694-A3BA-D0F88CADBEC0}" type="presParOf" srcId="{6388B752-9DF5-441D-A50D-C0679CDE6578}" destId="{EE885FF4-924F-4018-8B7D-BFAD8730CECB}" srcOrd="2" destOrd="0" presId="urn:microsoft.com/office/officeart/2008/layout/HalfCircleOrganizationChart"/>
    <dgm:cxn modelId="{43BD2193-A1AC-4829-8C08-ADC55FD0B5DB}" type="presParOf" srcId="{6388B752-9DF5-441D-A50D-C0679CDE6578}" destId="{4B9252A2-7CBD-48B5-B6D4-C2902FFAEBB9}" srcOrd="3" destOrd="0" presId="urn:microsoft.com/office/officeart/2008/layout/HalfCircleOrganizationChart"/>
    <dgm:cxn modelId="{F73472F9-02B6-4524-B7FF-7E538EBACFD5}" type="presParOf" srcId="{C1C7FE4A-1256-4817-9B7E-FE31620C3C12}" destId="{7133679A-9EF1-48FF-9026-710E9691C853}" srcOrd="1" destOrd="0" presId="urn:microsoft.com/office/officeart/2008/layout/HalfCircleOrganizationChart"/>
    <dgm:cxn modelId="{A5C1DDE8-B03D-4AF7-9B45-7D6691571024}" type="presParOf" srcId="{C1C7FE4A-1256-4817-9B7E-FE31620C3C12}" destId="{4BCCF90A-CD4F-4B4C-B845-96FD3686992D}" srcOrd="2" destOrd="0" presId="urn:microsoft.com/office/officeart/2008/layout/HalfCircleOrganizationChart"/>
    <dgm:cxn modelId="{3320012B-B811-430D-86F6-176DF23DB67A}" type="presParOf" srcId="{EAAF6A2A-7C4A-41B4-818E-5E7275C5D5D1}" destId="{4BD262E4-A487-4EBE-9CA7-AD8BD563093D}" srcOrd="2" destOrd="0" presId="urn:microsoft.com/office/officeart/2008/layout/HalfCircleOrganizationChart"/>
    <dgm:cxn modelId="{EA40759E-96E7-43D6-963D-51C1561BFE03}" type="presParOf" srcId="{78397B43-49DF-4FE3-B3F5-564C3D2A633A}" destId="{5D9E6D98-15DE-47DD-9398-F85877556EA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BF12C-92B8-4A74-926C-B9735E1C5ADE}">
      <dsp:nvSpPr>
        <dsp:cNvPr id="0" name=""/>
        <dsp:cNvSpPr/>
      </dsp:nvSpPr>
      <dsp:spPr>
        <a:xfrm>
          <a:off x="5012201" y="2050031"/>
          <a:ext cx="1090128" cy="447523"/>
        </a:xfrm>
        <a:custGeom>
          <a:avLst/>
          <a:gdLst/>
          <a:ahLst/>
          <a:cxnLst/>
          <a:rect l="0" t="0" r="0" b="0"/>
          <a:pathLst>
            <a:path>
              <a:moveTo>
                <a:pt x="1090128" y="0"/>
              </a:moveTo>
              <a:lnTo>
                <a:pt x="1090128" y="447523"/>
              </a:lnTo>
              <a:lnTo>
                <a:pt x="0" y="44752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1DABE-42EF-423F-821B-B3AD59B73D1B}">
      <dsp:nvSpPr>
        <dsp:cNvPr id="0" name=""/>
        <dsp:cNvSpPr/>
      </dsp:nvSpPr>
      <dsp:spPr>
        <a:xfrm>
          <a:off x="6102330" y="2050031"/>
          <a:ext cx="679254" cy="442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991"/>
              </a:lnTo>
              <a:lnTo>
                <a:pt x="679254" y="4429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AE8FD-40B3-4106-9579-30711D81A282}">
      <dsp:nvSpPr>
        <dsp:cNvPr id="0" name=""/>
        <dsp:cNvSpPr/>
      </dsp:nvSpPr>
      <dsp:spPr>
        <a:xfrm>
          <a:off x="3422230" y="1001618"/>
          <a:ext cx="2680100" cy="310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7"/>
              </a:lnTo>
              <a:lnTo>
                <a:pt x="2680100" y="155047"/>
              </a:lnTo>
              <a:lnTo>
                <a:pt x="2680100" y="31009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554F3-DC37-4A3C-BE80-58078AE8327E}">
      <dsp:nvSpPr>
        <dsp:cNvPr id="0" name=""/>
        <dsp:cNvSpPr/>
      </dsp:nvSpPr>
      <dsp:spPr>
        <a:xfrm>
          <a:off x="3422230" y="1001618"/>
          <a:ext cx="893366" cy="310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7"/>
              </a:lnTo>
              <a:lnTo>
                <a:pt x="893366" y="155047"/>
              </a:lnTo>
              <a:lnTo>
                <a:pt x="893366" y="31009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196D8-2370-48A7-9E81-7E024936AF3F}">
      <dsp:nvSpPr>
        <dsp:cNvPr id="0" name=""/>
        <dsp:cNvSpPr/>
      </dsp:nvSpPr>
      <dsp:spPr>
        <a:xfrm>
          <a:off x="2528863" y="1001618"/>
          <a:ext cx="893366" cy="310094"/>
        </a:xfrm>
        <a:custGeom>
          <a:avLst/>
          <a:gdLst/>
          <a:ahLst/>
          <a:cxnLst/>
          <a:rect l="0" t="0" r="0" b="0"/>
          <a:pathLst>
            <a:path>
              <a:moveTo>
                <a:pt x="893366" y="0"/>
              </a:moveTo>
              <a:lnTo>
                <a:pt x="893366" y="155047"/>
              </a:lnTo>
              <a:lnTo>
                <a:pt x="0" y="155047"/>
              </a:lnTo>
              <a:lnTo>
                <a:pt x="0" y="31009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A46CD-F81B-42DE-B933-0750E587C868}">
      <dsp:nvSpPr>
        <dsp:cNvPr id="0" name=""/>
        <dsp:cNvSpPr/>
      </dsp:nvSpPr>
      <dsp:spPr>
        <a:xfrm>
          <a:off x="742130" y="1001618"/>
          <a:ext cx="2680100" cy="310094"/>
        </a:xfrm>
        <a:custGeom>
          <a:avLst/>
          <a:gdLst/>
          <a:ahLst/>
          <a:cxnLst/>
          <a:rect l="0" t="0" r="0" b="0"/>
          <a:pathLst>
            <a:path>
              <a:moveTo>
                <a:pt x="2680100" y="0"/>
              </a:moveTo>
              <a:lnTo>
                <a:pt x="2680100" y="155047"/>
              </a:lnTo>
              <a:lnTo>
                <a:pt x="0" y="155047"/>
              </a:lnTo>
              <a:lnTo>
                <a:pt x="0" y="31009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3F311-9243-4699-9CCB-8FD81454BD7C}">
      <dsp:nvSpPr>
        <dsp:cNvPr id="0" name=""/>
        <dsp:cNvSpPr/>
      </dsp:nvSpPr>
      <dsp:spPr>
        <a:xfrm>
          <a:off x="3053070" y="263298"/>
          <a:ext cx="738319" cy="73831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E9B4A-822A-4AF2-9394-4D6D5171F7F1}">
      <dsp:nvSpPr>
        <dsp:cNvPr id="0" name=""/>
        <dsp:cNvSpPr/>
      </dsp:nvSpPr>
      <dsp:spPr>
        <a:xfrm>
          <a:off x="3053070" y="263298"/>
          <a:ext cx="738319" cy="73831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9AA02-5A12-4728-ACD0-16D55B3F85E3}">
      <dsp:nvSpPr>
        <dsp:cNvPr id="0" name=""/>
        <dsp:cNvSpPr/>
      </dsp:nvSpPr>
      <dsp:spPr>
        <a:xfrm>
          <a:off x="2683910" y="396196"/>
          <a:ext cx="1476639" cy="47252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body</a:t>
          </a:r>
        </a:p>
      </dsp:txBody>
      <dsp:txXfrm>
        <a:off x="2683910" y="396196"/>
        <a:ext cx="1476639" cy="472524"/>
      </dsp:txXfrm>
    </dsp:sp>
    <dsp:sp modelId="{2FE37F19-C8EA-4126-B31B-DA8B9D1B9685}">
      <dsp:nvSpPr>
        <dsp:cNvPr id="0" name=""/>
        <dsp:cNvSpPr/>
      </dsp:nvSpPr>
      <dsp:spPr>
        <a:xfrm>
          <a:off x="372970" y="1311712"/>
          <a:ext cx="738319" cy="73831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2B40D-90B0-4CEF-9C70-30C26EE534EF}">
      <dsp:nvSpPr>
        <dsp:cNvPr id="0" name=""/>
        <dsp:cNvSpPr/>
      </dsp:nvSpPr>
      <dsp:spPr>
        <a:xfrm>
          <a:off x="372970" y="1311712"/>
          <a:ext cx="738319" cy="73831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9155D-6DBF-418E-B42E-5B7B020FA5F7}">
      <dsp:nvSpPr>
        <dsp:cNvPr id="0" name=""/>
        <dsp:cNvSpPr/>
      </dsp:nvSpPr>
      <dsp:spPr>
        <a:xfrm>
          <a:off x="3810" y="1444609"/>
          <a:ext cx="1476639" cy="47252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h1</a:t>
          </a:r>
        </a:p>
      </dsp:txBody>
      <dsp:txXfrm>
        <a:off x="3810" y="1444609"/>
        <a:ext cx="1476639" cy="472524"/>
      </dsp:txXfrm>
    </dsp:sp>
    <dsp:sp modelId="{1F35A768-9D1E-4B9F-9B43-166A632F976D}">
      <dsp:nvSpPr>
        <dsp:cNvPr id="0" name=""/>
        <dsp:cNvSpPr/>
      </dsp:nvSpPr>
      <dsp:spPr>
        <a:xfrm>
          <a:off x="2159703" y="1311712"/>
          <a:ext cx="738319" cy="73831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EB71C-A790-4927-8070-96710C20C070}">
      <dsp:nvSpPr>
        <dsp:cNvPr id="0" name=""/>
        <dsp:cNvSpPr/>
      </dsp:nvSpPr>
      <dsp:spPr>
        <a:xfrm>
          <a:off x="2159703" y="1311712"/>
          <a:ext cx="738319" cy="73831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04B5E-6196-4D98-9992-A8CD5CC57479}">
      <dsp:nvSpPr>
        <dsp:cNvPr id="0" name=""/>
        <dsp:cNvSpPr/>
      </dsp:nvSpPr>
      <dsp:spPr>
        <a:xfrm>
          <a:off x="1790544" y="1444609"/>
          <a:ext cx="1476639" cy="47252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H2</a:t>
          </a:r>
        </a:p>
      </dsp:txBody>
      <dsp:txXfrm>
        <a:off x="1790544" y="1444609"/>
        <a:ext cx="1476639" cy="472524"/>
      </dsp:txXfrm>
    </dsp:sp>
    <dsp:sp modelId="{0CCF0FA7-6E6F-401A-ACAA-0C8499BBA064}">
      <dsp:nvSpPr>
        <dsp:cNvPr id="0" name=""/>
        <dsp:cNvSpPr/>
      </dsp:nvSpPr>
      <dsp:spPr>
        <a:xfrm>
          <a:off x="3946437" y="1311712"/>
          <a:ext cx="738319" cy="73831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C0CB9-8470-473D-AE4E-010D19EC78BB}">
      <dsp:nvSpPr>
        <dsp:cNvPr id="0" name=""/>
        <dsp:cNvSpPr/>
      </dsp:nvSpPr>
      <dsp:spPr>
        <a:xfrm>
          <a:off x="3946437" y="1311712"/>
          <a:ext cx="738319" cy="73831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24CCC-065F-4789-9A63-2767A9E589E1}">
      <dsp:nvSpPr>
        <dsp:cNvPr id="0" name=""/>
        <dsp:cNvSpPr/>
      </dsp:nvSpPr>
      <dsp:spPr>
        <a:xfrm>
          <a:off x="3577277" y="1444609"/>
          <a:ext cx="1476639" cy="47252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</a:t>
          </a:r>
        </a:p>
      </dsp:txBody>
      <dsp:txXfrm>
        <a:off x="3577277" y="1444609"/>
        <a:ext cx="1476639" cy="472524"/>
      </dsp:txXfrm>
    </dsp:sp>
    <dsp:sp modelId="{3586CE0F-DB8C-4033-8DDF-F41694FF7AF4}">
      <dsp:nvSpPr>
        <dsp:cNvPr id="0" name=""/>
        <dsp:cNvSpPr/>
      </dsp:nvSpPr>
      <dsp:spPr>
        <a:xfrm>
          <a:off x="5733170" y="1311712"/>
          <a:ext cx="738319" cy="73831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971A8-7D9A-4B4E-BAE8-0F77F7ED292F}">
      <dsp:nvSpPr>
        <dsp:cNvPr id="0" name=""/>
        <dsp:cNvSpPr/>
      </dsp:nvSpPr>
      <dsp:spPr>
        <a:xfrm>
          <a:off x="5733170" y="1311712"/>
          <a:ext cx="738319" cy="73831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1EE12-861A-4C31-A2DC-5E982592160E}">
      <dsp:nvSpPr>
        <dsp:cNvPr id="0" name=""/>
        <dsp:cNvSpPr/>
      </dsp:nvSpPr>
      <dsp:spPr>
        <a:xfrm>
          <a:off x="5364010" y="1444609"/>
          <a:ext cx="1476639" cy="47252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</a:t>
          </a:r>
        </a:p>
      </dsp:txBody>
      <dsp:txXfrm>
        <a:off x="5364010" y="1444609"/>
        <a:ext cx="1476639" cy="472524"/>
      </dsp:txXfrm>
    </dsp:sp>
    <dsp:sp modelId="{5392A44F-ABA2-4EF3-8B34-91F2B0742DBF}">
      <dsp:nvSpPr>
        <dsp:cNvPr id="0" name=""/>
        <dsp:cNvSpPr/>
      </dsp:nvSpPr>
      <dsp:spPr>
        <a:xfrm>
          <a:off x="6692985" y="2360126"/>
          <a:ext cx="738319" cy="73831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515FA-42A6-4A03-96B3-9E916A5DA943}">
      <dsp:nvSpPr>
        <dsp:cNvPr id="0" name=""/>
        <dsp:cNvSpPr/>
      </dsp:nvSpPr>
      <dsp:spPr>
        <a:xfrm>
          <a:off x="6692985" y="2360126"/>
          <a:ext cx="738319" cy="73831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4E240-4C6A-476D-8322-D2744DA44228}">
      <dsp:nvSpPr>
        <dsp:cNvPr id="0" name=""/>
        <dsp:cNvSpPr/>
      </dsp:nvSpPr>
      <dsp:spPr>
        <a:xfrm>
          <a:off x="6323826" y="2493023"/>
          <a:ext cx="1476639" cy="47252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em</a:t>
          </a:r>
          <a:endParaRPr lang="en-US" sz="3100" kern="1200" dirty="0"/>
        </a:p>
      </dsp:txBody>
      <dsp:txXfrm>
        <a:off x="6323826" y="2493023"/>
        <a:ext cx="1476639" cy="472524"/>
      </dsp:txXfrm>
    </dsp:sp>
    <dsp:sp modelId="{5195FED4-970F-429F-AA0D-CDBBCBECE928}">
      <dsp:nvSpPr>
        <dsp:cNvPr id="0" name=""/>
        <dsp:cNvSpPr/>
      </dsp:nvSpPr>
      <dsp:spPr>
        <a:xfrm>
          <a:off x="4362480" y="2364657"/>
          <a:ext cx="738319" cy="73831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85FF4-924F-4018-8B7D-BFAD8730CECB}">
      <dsp:nvSpPr>
        <dsp:cNvPr id="0" name=""/>
        <dsp:cNvSpPr/>
      </dsp:nvSpPr>
      <dsp:spPr>
        <a:xfrm>
          <a:off x="4362480" y="2364657"/>
          <a:ext cx="738319" cy="73831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B8D6-825C-468D-8E90-5677634229A6}">
      <dsp:nvSpPr>
        <dsp:cNvPr id="0" name=""/>
        <dsp:cNvSpPr/>
      </dsp:nvSpPr>
      <dsp:spPr>
        <a:xfrm>
          <a:off x="3993320" y="2497555"/>
          <a:ext cx="1476639" cy="47252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strong</a:t>
          </a:r>
        </a:p>
      </dsp:txBody>
      <dsp:txXfrm>
        <a:off x="3993320" y="2497555"/>
        <a:ext cx="1476639" cy="472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8252-6E86-4061-BBD6-97702FD02FC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F00F-5610-411A-8734-839301B8FB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00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8252-6E86-4061-BBD6-97702FD02FC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F00F-5610-411A-8734-839301B8F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8252-6E86-4061-BBD6-97702FD02FC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F00F-5610-411A-8734-839301B8F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8252-6E86-4061-BBD6-97702FD02FC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F00F-5610-411A-8734-839301B8F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8252-6E86-4061-BBD6-97702FD02FC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F00F-5610-411A-8734-839301B8FB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5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8252-6E86-4061-BBD6-97702FD02FC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F00F-5610-411A-8734-839301B8F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8252-6E86-4061-BBD6-97702FD02FC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F00F-5610-411A-8734-839301B8F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8252-6E86-4061-BBD6-97702FD02FC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F00F-5610-411A-8734-839301B8F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8252-6E86-4061-BBD6-97702FD02FC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F00F-5610-411A-8734-839301B8F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7F8252-6E86-4061-BBD6-97702FD02FC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6EF00F-5610-411A-8734-839301B8F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8252-6E86-4061-BBD6-97702FD02FC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F00F-5610-411A-8734-839301B8F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7F8252-6E86-4061-BBD6-97702FD02FC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6EF00F-5610-411A-8734-839301B8FB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67" y="2095836"/>
            <a:ext cx="11765820" cy="22495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Web Site Development</a:t>
            </a:r>
          </a:p>
        </p:txBody>
      </p:sp>
    </p:spTree>
    <p:extLst>
      <p:ext uri="{BB962C8B-B14F-4D97-AF65-F5344CB8AC3E}">
        <p14:creationId xmlns:p14="http://schemas.microsoft.com/office/powerpoint/2010/main" val="298901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Web Page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3709"/>
            <a:ext cx="4874642" cy="3676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895812"/>
            <a:ext cx="56292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0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10879"/>
            <a:ext cx="10058400" cy="1450757"/>
          </a:xfrm>
        </p:spPr>
        <p:txBody>
          <a:bodyPr/>
          <a:lstStyle/>
          <a:p>
            <a:r>
              <a:rPr lang="en-US" dirty="0"/>
              <a:t>Element tags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26" y="2902216"/>
            <a:ext cx="3914775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08" y="2312658"/>
            <a:ext cx="5524500" cy="2162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5385" y="3594226"/>
            <a:ext cx="452673" cy="2082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MAC270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0314" y="2834315"/>
            <a:ext cx="1181381" cy="4249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MAC270</a:t>
            </a:r>
          </a:p>
        </p:txBody>
      </p:sp>
    </p:spTree>
    <p:extLst>
      <p:ext uri="{BB962C8B-B14F-4D97-AF65-F5344CB8AC3E}">
        <p14:creationId xmlns:p14="http://schemas.microsoft.com/office/powerpoint/2010/main" val="143657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5644"/>
            <a:ext cx="5048250" cy="2542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647" y="1996591"/>
            <a:ext cx="5231872" cy="2428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80652" y="3467478"/>
            <a:ext cx="452673" cy="2082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MAC270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3183" y="2812676"/>
            <a:ext cx="1095467" cy="3983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MAC270</a:t>
            </a:r>
          </a:p>
        </p:txBody>
      </p:sp>
    </p:spTree>
    <p:extLst>
      <p:ext uri="{BB962C8B-B14F-4D97-AF65-F5344CB8AC3E}">
        <p14:creationId xmlns:p14="http://schemas.microsoft.com/office/powerpoint/2010/main" val="370379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8800"/>
            <a:ext cx="4939378" cy="4491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685" y="1828800"/>
            <a:ext cx="4255526" cy="40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6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39" y="1885148"/>
            <a:ext cx="5380066" cy="29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97485"/>
            <a:ext cx="3848100" cy="4554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821171"/>
            <a:ext cx="3543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9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4" y="1626499"/>
            <a:ext cx="5305425" cy="4733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79" y="1626500"/>
            <a:ext cx="4810301" cy="44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7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Portal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Search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Social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Facebook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LinkedIn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Twitter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Business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e-commerce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Informational/Educational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edu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Personal</a:t>
            </a:r>
          </a:p>
          <a:p>
            <a:endParaRPr lang="en-US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6" y="162963"/>
            <a:ext cx="5368705" cy="61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5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585474" cy="32279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Internet Explorer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Mozilla Firefox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Google Chrome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Safari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</a:t>
            </a:r>
          </a:p>
          <a:p>
            <a:endParaRPr lang="en-US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5" y="1213164"/>
            <a:ext cx="5486402" cy="50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6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URL </a:t>
            </a:r>
            <a:r>
              <a:rPr lang="en-US" dirty="0">
                <a:sym typeface="Wingdings" panose="05000000000000000000" pitchFamily="2" charset="2"/>
              </a:rPr>
              <a:t> Uniform Resource Locator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HTTP  Hypertext Transfer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Website Hosting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Domain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IP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Server 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 Programing Languages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HTML and XHTML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PHP / ASP / JQuery /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2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94648"/>
            <a:ext cx="9932164" cy="27270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(Hypertext Markup Language) is a language used to create documents on the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is meant for meaning and structure of a web page’s content.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contains tags that organize and structure text, include images, create forms &amp; tables, and link to other documents or web pages all across the Internet.</a:t>
            </a:r>
          </a:p>
        </p:txBody>
      </p:sp>
      <p:sp>
        <p:nvSpPr>
          <p:cNvPr id="4" name="Sub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WHAT IS HTML?</a:t>
            </a:r>
          </a:p>
        </p:txBody>
      </p:sp>
    </p:spTree>
    <p:extLst>
      <p:ext uri="{BB962C8B-B14F-4D97-AF65-F5344CB8AC3E}">
        <p14:creationId xmlns:p14="http://schemas.microsoft.com/office/powerpoint/2010/main" val="325187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syntax of HTML is made up Tags, Attributes and Elements.</a:t>
            </a:r>
          </a:p>
          <a:p>
            <a:r>
              <a:rPr lang="en-US" dirty="0">
                <a:solidFill>
                  <a:srgbClr val="FF0000"/>
                </a:solidFill>
              </a:rPr>
              <a:t>&lt;html&gt;</a:t>
            </a:r>
          </a:p>
          <a:p>
            <a:r>
              <a:rPr lang="en-US" dirty="0"/>
              <a:t>HTML tags usually come in pairs, like so:</a:t>
            </a:r>
          </a:p>
          <a:p>
            <a:r>
              <a:rPr lang="en-US" dirty="0">
                <a:solidFill>
                  <a:srgbClr val="FF0000"/>
                </a:solidFill>
              </a:rPr>
              <a:t>&lt;body&gt; &lt;/body&gt;</a:t>
            </a:r>
          </a:p>
          <a:p>
            <a:r>
              <a:rPr lang="en-US" dirty="0"/>
              <a:t>The first tag is called the opening tag and the second is called the closing tag.</a:t>
            </a:r>
          </a:p>
          <a:p>
            <a:r>
              <a:rPr lang="en-US" dirty="0">
                <a:solidFill>
                  <a:srgbClr val="FF0000"/>
                </a:solidFill>
              </a:rPr>
              <a:t>&lt;article&gt; </a:t>
            </a:r>
            <a:r>
              <a:rPr lang="en-US" dirty="0">
                <a:solidFill>
                  <a:schemeClr val="tx1"/>
                </a:solidFill>
              </a:rPr>
              <a:t>content here </a:t>
            </a:r>
            <a:r>
              <a:rPr lang="en-US" dirty="0">
                <a:solidFill>
                  <a:srgbClr val="FF0000"/>
                </a:solidFill>
              </a:rPr>
              <a:t>&lt;/article&gt;</a:t>
            </a:r>
          </a:p>
          <a:p>
            <a:endParaRPr lang="en-US" dirty="0"/>
          </a:p>
          <a:p>
            <a:r>
              <a:rPr lang="en-US" dirty="0"/>
              <a:t>opening tag	          closing tag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86039" y="4442528"/>
            <a:ext cx="16184" cy="59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996117" y="4442528"/>
            <a:ext cx="1348" cy="59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3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Attributes</a:t>
            </a:r>
          </a:p>
          <a:p>
            <a:r>
              <a:rPr lang="en-US" dirty="0"/>
              <a:t>Attributes provide extra information about an element and save always specified in the opening tag.</a:t>
            </a:r>
          </a:p>
          <a:p>
            <a:r>
              <a:rPr lang="en-US" dirty="0">
                <a:solidFill>
                  <a:srgbClr val="FF0000"/>
                </a:solidFill>
              </a:rPr>
              <a:t>&lt;article attribute=“value”&gt;&lt;/attribute&gt;</a:t>
            </a:r>
          </a:p>
          <a:p>
            <a:r>
              <a:rPr lang="en-US" dirty="0">
                <a:solidFill>
                  <a:schemeClr val="tx1"/>
                </a:solidFill>
              </a:rPr>
              <a:t>Quotation masks is more common, cleaner, and best practice.</a:t>
            </a:r>
          </a:p>
          <a:p>
            <a:r>
              <a:rPr lang="en-US" b="1" dirty="0">
                <a:solidFill>
                  <a:schemeClr val="tx1"/>
                </a:solidFill>
              </a:rPr>
              <a:t>Elements</a:t>
            </a:r>
          </a:p>
          <a:p>
            <a:r>
              <a:rPr lang="en-US" dirty="0">
                <a:solidFill>
                  <a:schemeClr val="tx1"/>
                </a:solidFill>
              </a:rPr>
              <a:t>An element is a tag and the content it wraps around, for example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&lt;p&gt; Hello MAC270&lt;/P&gt;</a:t>
            </a:r>
          </a:p>
          <a:p>
            <a:r>
              <a:rPr lang="en-US" dirty="0">
                <a:solidFill>
                  <a:schemeClr val="tx1"/>
                </a:solidFill>
              </a:rPr>
              <a:t>  tag	     element   	tab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05119" y="5089890"/>
            <a:ext cx="461246" cy="24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32212" y="5073707"/>
            <a:ext cx="3238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701297" y="5118213"/>
            <a:ext cx="312353" cy="21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8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Parent / Child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445808"/>
              </p:ext>
            </p:extLst>
          </p:nvPr>
        </p:nvGraphicFramePr>
        <p:xfrm>
          <a:off x="2224342" y="1796433"/>
          <a:ext cx="7804276" cy="4410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0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Editors for 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Notepad++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Sublime 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Brackets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Adobe Dreamweaver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1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2519</TotalTime>
  <Words>293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Web Site Development</vt:lpstr>
      <vt:lpstr>Type of Websites</vt:lpstr>
      <vt:lpstr>Browse Consideration</vt:lpstr>
      <vt:lpstr>Web Features</vt:lpstr>
      <vt:lpstr>WHAT IS HTML?</vt:lpstr>
      <vt:lpstr>HTML Syntax</vt:lpstr>
      <vt:lpstr>HTML Syntax</vt:lpstr>
      <vt:lpstr>HTML Parent / Child Structure</vt:lpstr>
      <vt:lpstr>Editors for Web Development</vt:lpstr>
      <vt:lpstr>First Web Page</vt:lpstr>
      <vt:lpstr>Element tags</vt:lpstr>
      <vt:lpstr>Links</vt:lpstr>
      <vt:lpstr>Lists</vt:lpstr>
      <vt:lpstr>Images</vt:lpstr>
      <vt:lpstr>Tables</vt:lpstr>
      <vt:lpstr>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 Development</dc:title>
  <dc:creator>lol</dc:creator>
  <cp:lastModifiedBy>linan.he@live.lagcc.cuny.edu</cp:lastModifiedBy>
  <cp:revision>29</cp:revision>
  <dcterms:created xsi:type="dcterms:W3CDTF">2017-04-14T12:38:40Z</dcterms:created>
  <dcterms:modified xsi:type="dcterms:W3CDTF">2018-03-04T02:35:23Z</dcterms:modified>
</cp:coreProperties>
</file>