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9" r:id="rId3"/>
    <p:sldId id="259" r:id="rId4"/>
    <p:sldId id="280" r:id="rId5"/>
    <p:sldId id="262" r:id="rId6"/>
    <p:sldId id="288" r:id="rId7"/>
    <p:sldId id="261" r:id="rId8"/>
    <p:sldId id="263" r:id="rId9"/>
    <p:sldId id="271" r:id="rId10"/>
    <p:sldId id="264" r:id="rId11"/>
    <p:sldId id="265" r:id="rId12"/>
    <p:sldId id="272" r:id="rId13"/>
    <p:sldId id="268" r:id="rId14"/>
    <p:sldId id="267" r:id="rId15"/>
    <p:sldId id="273" r:id="rId16"/>
    <p:sldId id="275" r:id="rId17"/>
    <p:sldId id="285" r:id="rId18"/>
    <p:sldId id="286" r:id="rId19"/>
    <p:sldId id="287" r:id="rId20"/>
    <p:sldId id="277" r:id="rId21"/>
    <p:sldId id="281" r:id="rId22"/>
    <p:sldId id="282" r:id="rId23"/>
    <p:sldId id="283" r:id="rId24"/>
    <p:sldId id="276" r:id="rId25"/>
    <p:sldId id="284" r:id="rId26"/>
    <p:sldId id="289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8"/>
    <p:restoredTop sz="83062"/>
  </p:normalViewPr>
  <p:slideViewPr>
    <p:cSldViewPr snapToGrid="0" snapToObjects="1">
      <p:cViewPr>
        <p:scale>
          <a:sx n="62" d="100"/>
          <a:sy n="62" d="100"/>
        </p:scale>
        <p:origin x="-11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cat>
            <c:strRef>
              <c:f>Лист1!$A$2:$A$11</c:f>
              <c:strCache>
                <c:ptCount val="10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  <c:pt idx="4">
                  <c:v>Категория 5</c:v>
                </c:pt>
                <c:pt idx="5">
                  <c:v>Категория 6</c:v>
                </c:pt>
                <c:pt idx="6">
                  <c:v>Категория 7</c:v>
                </c:pt>
                <c:pt idx="7">
                  <c:v>Категория 8</c:v>
                </c:pt>
                <c:pt idx="8">
                  <c:v>Категория 9</c:v>
                </c:pt>
                <c:pt idx="9">
                  <c:v>Категория 10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4.3</c:v>
                </c:pt>
                <c:pt idx="1">
                  <c:v>5.3</c:v>
                </c:pt>
                <c:pt idx="2">
                  <c:v>12.0</c:v>
                </c:pt>
                <c:pt idx="3">
                  <c:v>3.0</c:v>
                </c:pt>
                <c:pt idx="4">
                  <c:v>5.0</c:v>
                </c:pt>
                <c:pt idx="5">
                  <c:v>9.3</c:v>
                </c:pt>
                <c:pt idx="6">
                  <c:v>10.3</c:v>
                </c:pt>
                <c:pt idx="7">
                  <c:v>4.0</c:v>
                </c:pt>
                <c:pt idx="8">
                  <c:v>9.91333333333333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  <c:pt idx="4">
                  <c:v>Категория 5</c:v>
                </c:pt>
                <c:pt idx="5">
                  <c:v>Категория 6</c:v>
                </c:pt>
                <c:pt idx="6">
                  <c:v>Категория 7</c:v>
                </c:pt>
                <c:pt idx="7">
                  <c:v>Категория 8</c:v>
                </c:pt>
                <c:pt idx="8">
                  <c:v>Категория 9</c:v>
                </c:pt>
                <c:pt idx="9">
                  <c:v>Категория 10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  <c:pt idx="4">
                  <c:v>Категория 5</c:v>
                </c:pt>
                <c:pt idx="5">
                  <c:v>Категория 6</c:v>
                </c:pt>
                <c:pt idx="6">
                  <c:v>Категория 7</c:v>
                </c:pt>
                <c:pt idx="7">
                  <c:v>Категория 8</c:v>
                </c:pt>
                <c:pt idx="8">
                  <c:v>Категория 9</c:v>
                </c:pt>
                <c:pt idx="9">
                  <c:v>Категория 10</c:v>
                </c:pt>
              </c:strCache>
            </c:strRef>
          </c:cat>
          <c:val>
            <c:numRef>
              <c:f>Лист1!$D$2:$D$11</c:f>
              <c:numCache>
                <c:formatCode>General</c:formatCode>
                <c:ptCount val="10"/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Столбец3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  <c:pt idx="4">
                  <c:v>Категория 5</c:v>
                </c:pt>
                <c:pt idx="5">
                  <c:v>Категория 6</c:v>
                </c:pt>
                <c:pt idx="6">
                  <c:v>Категория 7</c:v>
                </c:pt>
                <c:pt idx="7">
                  <c:v>Категория 8</c:v>
                </c:pt>
                <c:pt idx="8">
                  <c:v>Категория 9</c:v>
                </c:pt>
                <c:pt idx="9">
                  <c:v>Категория 10</c:v>
                </c:pt>
              </c:strCache>
            </c:strRef>
          </c:cat>
          <c:val>
            <c:numRef>
              <c:f>Лист1!$E$2:$E$11</c:f>
              <c:numCache>
                <c:formatCode>General</c:formatCode>
                <c:ptCount val="10"/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Столбец4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  <c:pt idx="4">
                  <c:v>Категория 5</c:v>
                </c:pt>
                <c:pt idx="5">
                  <c:v>Категория 6</c:v>
                </c:pt>
                <c:pt idx="6">
                  <c:v>Категория 7</c:v>
                </c:pt>
                <c:pt idx="7">
                  <c:v>Категория 8</c:v>
                </c:pt>
                <c:pt idx="8">
                  <c:v>Категория 9</c:v>
                </c:pt>
                <c:pt idx="9">
                  <c:v>Категория 10</c:v>
                </c:pt>
              </c:strCache>
            </c:strRef>
          </c:cat>
          <c:val>
            <c:numRef>
              <c:f>Лист1!$F$2:$F$11</c:f>
              <c:numCache>
                <c:formatCode>General</c:formatCode>
                <c:ptCount val="10"/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Столбец5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  <c:pt idx="4">
                  <c:v>Категория 5</c:v>
                </c:pt>
                <c:pt idx="5">
                  <c:v>Категория 6</c:v>
                </c:pt>
                <c:pt idx="6">
                  <c:v>Категория 7</c:v>
                </c:pt>
                <c:pt idx="7">
                  <c:v>Категория 8</c:v>
                </c:pt>
                <c:pt idx="8">
                  <c:v>Категория 9</c:v>
                </c:pt>
                <c:pt idx="9">
                  <c:v>Категория 10</c:v>
                </c:pt>
              </c:strCache>
            </c:strRef>
          </c:cat>
          <c:val>
            <c:numRef>
              <c:f>Лист1!$G$2:$G$11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063179232"/>
        <c:axId val="1648336784"/>
      </c:barChart>
      <c:catAx>
        <c:axId val="1063179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48336784"/>
        <c:crosses val="autoZero"/>
        <c:auto val="1"/>
        <c:lblAlgn val="ctr"/>
        <c:lblOffset val="100"/>
        <c:noMultiLvlLbl val="0"/>
      </c:catAx>
      <c:valAx>
        <c:axId val="164833678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Значение</a:t>
                </a:r>
                <a:r>
                  <a:rPr lang="ru-RU" baseline="0" dirty="0" smtClean="0"/>
                  <a:t> ЦФ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crossAx val="106317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FE783-4E36-384E-8BB6-69CF98CCDB36}" type="doc">
      <dgm:prSet loTypeId="urn:microsoft.com/office/officeart/2005/8/layout/orgChart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069E3C67-1D84-DE40-AA79-D5E561766E22}">
      <dgm:prSet phldrT="[Текст]"/>
      <dgm:spPr>
        <a:solidFill>
          <a:schemeClr val="bg1"/>
        </a:solidFill>
        <a:ln cap="flat">
          <a:solidFill>
            <a:schemeClr val="tx1"/>
          </a:solidFill>
        </a:ln>
        <a:effectLst/>
      </dgm:spPr>
      <dgm:t>
        <a:bodyPr/>
        <a:lstStyle/>
        <a:p>
          <a:r>
            <a:rPr lang="ru-RU" dirty="0" smtClean="0"/>
            <a:t>Точные методы</a:t>
          </a:r>
          <a:endParaRPr lang="ru-RU" dirty="0"/>
        </a:p>
      </dgm:t>
    </dgm:pt>
    <dgm:pt modelId="{26BE6A7A-2779-CF42-B86F-87DF85B32F86}" type="parTrans" cxnId="{10A68D62-07D3-7540-9CD0-796844252F6D}">
      <dgm:prSet/>
      <dgm:spPr/>
      <dgm:t>
        <a:bodyPr/>
        <a:lstStyle/>
        <a:p>
          <a:endParaRPr lang="ru-RU"/>
        </a:p>
      </dgm:t>
    </dgm:pt>
    <dgm:pt modelId="{57D8F444-CF05-C94B-ADBF-C2054772B644}" type="sibTrans" cxnId="{10A68D62-07D3-7540-9CD0-796844252F6D}">
      <dgm:prSet/>
      <dgm:spPr/>
      <dgm:t>
        <a:bodyPr/>
        <a:lstStyle/>
        <a:p>
          <a:endParaRPr lang="ru-RU"/>
        </a:p>
      </dgm:t>
    </dgm:pt>
    <dgm:pt modelId="{29878E85-2834-FD4B-9BD2-9AC575744968}">
      <dgm:prSet phldrT="[Текст]"/>
      <dgm:spPr>
        <a:solidFill>
          <a:schemeClr val="bg1"/>
        </a:solidFill>
        <a:ln cap="flat">
          <a:solidFill>
            <a:schemeClr val="tx1"/>
          </a:solidFill>
        </a:ln>
        <a:effectLst/>
      </dgm:spPr>
      <dgm:t>
        <a:bodyPr/>
        <a:lstStyle/>
        <a:p>
          <a:r>
            <a:rPr lang="ru-RU" dirty="0" smtClean="0"/>
            <a:t>Метод полного перебора</a:t>
          </a:r>
          <a:endParaRPr lang="ru-RU" dirty="0"/>
        </a:p>
      </dgm:t>
    </dgm:pt>
    <dgm:pt modelId="{568F36AB-733F-B645-AB6C-F8D702B225EB}" type="parTrans" cxnId="{E87823A8-F790-2440-A1E0-7DD743E82DDE}">
      <dgm:prSet/>
      <dgm:spPr/>
      <dgm:t>
        <a:bodyPr/>
        <a:lstStyle/>
        <a:p>
          <a:endParaRPr lang="ru-RU"/>
        </a:p>
      </dgm:t>
    </dgm:pt>
    <dgm:pt modelId="{B4DCAEA1-EEA1-2644-9107-6E2C5823E941}" type="sibTrans" cxnId="{E87823A8-F790-2440-A1E0-7DD743E82DDE}">
      <dgm:prSet/>
      <dgm:spPr/>
      <dgm:t>
        <a:bodyPr/>
        <a:lstStyle/>
        <a:p>
          <a:endParaRPr lang="ru-RU"/>
        </a:p>
      </dgm:t>
    </dgm:pt>
    <dgm:pt modelId="{17611429-B975-1C4B-965D-4CD3D4A473B4}">
      <dgm:prSet phldrT="[Текст]"/>
      <dgm:spPr>
        <a:solidFill>
          <a:schemeClr val="bg1"/>
        </a:solidFill>
        <a:ln cap="flat">
          <a:solidFill>
            <a:schemeClr val="tx1"/>
          </a:solidFill>
        </a:ln>
        <a:effectLst/>
      </dgm:spPr>
      <dgm:t>
        <a:bodyPr/>
        <a:lstStyle/>
        <a:p>
          <a:r>
            <a:rPr lang="ru-RU" dirty="0" smtClean="0"/>
            <a:t>Метод ветвей и границ</a:t>
          </a:r>
          <a:endParaRPr lang="ru-RU" dirty="0"/>
        </a:p>
      </dgm:t>
    </dgm:pt>
    <dgm:pt modelId="{75F65779-5473-B24B-9315-B6271C744234}" type="parTrans" cxnId="{1AD61102-0536-784D-8164-8A78DD711DAA}">
      <dgm:prSet/>
      <dgm:spPr/>
      <dgm:t>
        <a:bodyPr/>
        <a:lstStyle/>
        <a:p>
          <a:endParaRPr lang="ru-RU"/>
        </a:p>
      </dgm:t>
    </dgm:pt>
    <dgm:pt modelId="{8D397C5B-1A1D-B546-9C47-01902020BD59}" type="sibTrans" cxnId="{1AD61102-0536-784D-8164-8A78DD711DAA}">
      <dgm:prSet/>
      <dgm:spPr/>
      <dgm:t>
        <a:bodyPr/>
        <a:lstStyle/>
        <a:p>
          <a:endParaRPr lang="ru-RU"/>
        </a:p>
      </dgm:t>
    </dgm:pt>
    <dgm:pt modelId="{5ACB9545-E624-BF49-A8FF-A2084F2B28DE}">
      <dgm:prSet phldrT="[Текст]"/>
      <dgm:spPr>
        <a:solidFill>
          <a:schemeClr val="bg1"/>
        </a:solidFill>
        <a:ln cap="flat">
          <a:solidFill>
            <a:schemeClr val="tx1"/>
          </a:solidFill>
        </a:ln>
        <a:effectLst/>
      </dgm:spPr>
      <dgm:t>
        <a:bodyPr/>
        <a:lstStyle/>
        <a:p>
          <a:r>
            <a:rPr lang="ru-RU" dirty="0" smtClean="0"/>
            <a:t>Неточные методы</a:t>
          </a:r>
          <a:endParaRPr lang="ru-RU" dirty="0"/>
        </a:p>
      </dgm:t>
    </dgm:pt>
    <dgm:pt modelId="{1191419F-D1F0-1B4D-BAF3-F40DB690143C}" type="parTrans" cxnId="{C66ECD33-6802-CB4E-9C4D-EF02150C6AAB}">
      <dgm:prSet/>
      <dgm:spPr/>
      <dgm:t>
        <a:bodyPr/>
        <a:lstStyle/>
        <a:p>
          <a:endParaRPr lang="ru-RU"/>
        </a:p>
      </dgm:t>
    </dgm:pt>
    <dgm:pt modelId="{432BFF1C-B1B0-5942-B837-A8D8F74FDDD9}" type="sibTrans" cxnId="{C66ECD33-6802-CB4E-9C4D-EF02150C6AAB}">
      <dgm:prSet/>
      <dgm:spPr/>
      <dgm:t>
        <a:bodyPr/>
        <a:lstStyle/>
        <a:p>
          <a:endParaRPr lang="ru-RU"/>
        </a:p>
      </dgm:t>
    </dgm:pt>
    <dgm:pt modelId="{79CD3C06-21B1-5F45-B5E8-64979937CCE3}">
      <dgm:prSet phldrT="[Текст]"/>
      <dgm:spPr>
        <a:solidFill>
          <a:schemeClr val="bg1"/>
        </a:solidFill>
        <a:ln cap="flat">
          <a:solidFill>
            <a:schemeClr val="tx1"/>
          </a:solidFill>
        </a:ln>
        <a:effectLst/>
      </dgm:spPr>
      <dgm:t>
        <a:bodyPr/>
        <a:lstStyle/>
        <a:p>
          <a:r>
            <a:rPr lang="ru-RU" dirty="0" smtClean="0"/>
            <a:t>Эвристические</a:t>
          </a:r>
          <a:endParaRPr lang="ru-RU" dirty="0"/>
        </a:p>
      </dgm:t>
    </dgm:pt>
    <dgm:pt modelId="{9AA88C26-9A33-8A49-931F-01B787E32382}" type="parTrans" cxnId="{6DEBBDCE-7A49-1048-8C70-3785A1AF8A3D}">
      <dgm:prSet/>
      <dgm:spPr/>
      <dgm:t>
        <a:bodyPr/>
        <a:lstStyle/>
        <a:p>
          <a:endParaRPr lang="ru-RU"/>
        </a:p>
      </dgm:t>
    </dgm:pt>
    <dgm:pt modelId="{DD4E45ED-3786-2542-BDE8-290B4F2D7D71}" type="sibTrans" cxnId="{6DEBBDCE-7A49-1048-8C70-3785A1AF8A3D}">
      <dgm:prSet/>
      <dgm:spPr/>
      <dgm:t>
        <a:bodyPr/>
        <a:lstStyle/>
        <a:p>
          <a:endParaRPr lang="ru-RU"/>
        </a:p>
      </dgm:t>
    </dgm:pt>
    <dgm:pt modelId="{32A7565F-4AFA-B84E-BCB4-8723AD7C2E81}">
      <dgm:prSet/>
      <dgm:spPr>
        <a:solidFill>
          <a:schemeClr val="bg1"/>
        </a:solidFill>
        <a:ln cap="flat">
          <a:solidFill>
            <a:schemeClr val="tx1"/>
          </a:solidFill>
        </a:ln>
        <a:effectLst/>
      </dgm:spPr>
      <dgm:t>
        <a:bodyPr/>
        <a:lstStyle/>
        <a:p>
          <a:r>
            <a:rPr lang="ru-RU" dirty="0" smtClean="0"/>
            <a:t>Методы динамического программирования</a:t>
          </a:r>
          <a:endParaRPr lang="ru-RU" dirty="0"/>
        </a:p>
      </dgm:t>
    </dgm:pt>
    <dgm:pt modelId="{3CC43118-AE6B-4747-B1A5-C160DB66F1DF}" type="parTrans" cxnId="{87B20B13-80E1-C743-B51A-41F4BAB594A8}">
      <dgm:prSet/>
      <dgm:spPr/>
      <dgm:t>
        <a:bodyPr/>
        <a:lstStyle/>
        <a:p>
          <a:endParaRPr lang="ru-RU"/>
        </a:p>
      </dgm:t>
    </dgm:pt>
    <dgm:pt modelId="{F23FDF54-F966-EE4B-80A4-A54CFECD10B0}" type="sibTrans" cxnId="{87B20B13-80E1-C743-B51A-41F4BAB594A8}">
      <dgm:prSet/>
      <dgm:spPr/>
      <dgm:t>
        <a:bodyPr/>
        <a:lstStyle/>
        <a:p>
          <a:endParaRPr lang="ru-RU"/>
        </a:p>
      </dgm:t>
    </dgm:pt>
    <dgm:pt modelId="{4D447569-8DCB-5E4B-BACF-A5C0123A29CB}">
      <dgm:prSet/>
      <dgm:spPr>
        <a:solidFill>
          <a:schemeClr val="bg1"/>
        </a:solidFill>
        <a:ln cap="flat">
          <a:solidFill>
            <a:schemeClr val="tx1"/>
          </a:solidFill>
        </a:ln>
        <a:effectLst/>
      </dgm:spPr>
      <dgm:t>
        <a:bodyPr/>
        <a:lstStyle/>
        <a:p>
          <a:r>
            <a:rPr lang="ru-RU" dirty="0" smtClean="0"/>
            <a:t>Метод ближайшего соседа</a:t>
          </a:r>
          <a:endParaRPr lang="ru-RU" dirty="0"/>
        </a:p>
      </dgm:t>
    </dgm:pt>
    <dgm:pt modelId="{532DF92E-D11B-974E-B338-06D0C06F2E48}" type="parTrans" cxnId="{D0DA92FD-4B32-0740-803D-8E324FEBBF6C}">
      <dgm:prSet/>
      <dgm:spPr/>
      <dgm:t>
        <a:bodyPr/>
        <a:lstStyle/>
        <a:p>
          <a:endParaRPr lang="ru-RU"/>
        </a:p>
      </dgm:t>
    </dgm:pt>
    <dgm:pt modelId="{707B4216-2518-C846-A870-B06685FE771D}" type="sibTrans" cxnId="{D0DA92FD-4B32-0740-803D-8E324FEBBF6C}">
      <dgm:prSet/>
      <dgm:spPr/>
      <dgm:t>
        <a:bodyPr/>
        <a:lstStyle/>
        <a:p>
          <a:endParaRPr lang="ru-RU"/>
        </a:p>
      </dgm:t>
    </dgm:pt>
    <dgm:pt modelId="{A99699CA-E69D-724C-9207-F8EC710207DA}">
      <dgm:prSet/>
      <dgm:spPr>
        <a:solidFill>
          <a:schemeClr val="bg1"/>
        </a:solidFill>
        <a:ln cap="flat">
          <a:solidFill>
            <a:schemeClr val="tx1"/>
          </a:solidFill>
        </a:ln>
        <a:effectLst/>
      </dgm:spPr>
      <dgm:t>
        <a:bodyPr/>
        <a:lstStyle/>
        <a:p>
          <a:r>
            <a:rPr lang="ru-RU" dirty="0" smtClean="0"/>
            <a:t>Метаэвристики</a:t>
          </a:r>
        </a:p>
      </dgm:t>
    </dgm:pt>
    <dgm:pt modelId="{4FBD6045-285D-024A-8C9D-A02D7AEBA0AB}" type="parTrans" cxnId="{4CE5F555-BA46-0049-8BF5-415CD6D9E1F8}">
      <dgm:prSet/>
      <dgm:spPr/>
      <dgm:t>
        <a:bodyPr/>
        <a:lstStyle/>
        <a:p>
          <a:endParaRPr lang="ru-RU"/>
        </a:p>
      </dgm:t>
    </dgm:pt>
    <dgm:pt modelId="{7CE5B771-CD54-CA44-AF07-F676B57B42D3}" type="sibTrans" cxnId="{4CE5F555-BA46-0049-8BF5-415CD6D9E1F8}">
      <dgm:prSet/>
      <dgm:spPr/>
      <dgm:t>
        <a:bodyPr/>
        <a:lstStyle/>
        <a:p>
          <a:endParaRPr lang="ru-RU"/>
        </a:p>
      </dgm:t>
    </dgm:pt>
    <dgm:pt modelId="{414117D9-C908-524A-A32A-352FC1B9BAD9}">
      <dgm:prSet/>
      <dgm:spPr>
        <a:solidFill>
          <a:schemeClr val="bg1"/>
        </a:solidFill>
        <a:ln w="12700" cap="flat">
          <a:solidFill>
            <a:schemeClr val="tx1"/>
          </a:solidFill>
        </a:ln>
        <a:effectLst/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Генетический алгоритм</a:t>
          </a:r>
        </a:p>
      </dgm:t>
    </dgm:pt>
    <dgm:pt modelId="{2A4AE56B-007E-0942-B4E5-E7683D2E7850}" type="parTrans" cxnId="{6137A6C3-619E-8E4F-9D94-C11309E17D43}">
      <dgm:prSet/>
      <dgm:spPr/>
      <dgm:t>
        <a:bodyPr/>
        <a:lstStyle/>
        <a:p>
          <a:endParaRPr lang="ru-RU"/>
        </a:p>
      </dgm:t>
    </dgm:pt>
    <dgm:pt modelId="{176D9D31-8D86-1546-804E-6355F36D3433}" type="sibTrans" cxnId="{6137A6C3-619E-8E4F-9D94-C11309E17D43}">
      <dgm:prSet/>
      <dgm:spPr/>
      <dgm:t>
        <a:bodyPr/>
        <a:lstStyle/>
        <a:p>
          <a:endParaRPr lang="ru-RU"/>
        </a:p>
      </dgm:t>
    </dgm:pt>
    <dgm:pt modelId="{B588CC4A-9299-4849-B927-BF803C525BA8}">
      <dgm:prSet/>
      <dgm:spPr>
        <a:solidFill>
          <a:schemeClr val="bg1"/>
        </a:solidFill>
        <a:ln cap="flat">
          <a:solidFill>
            <a:schemeClr val="tx1"/>
          </a:solidFill>
        </a:ln>
        <a:effectLst/>
      </dgm:spPr>
      <dgm:t>
        <a:bodyPr/>
        <a:lstStyle/>
        <a:p>
          <a:r>
            <a:rPr lang="ru-RU" dirty="0" smtClean="0"/>
            <a:t>Алгоритм «муравьиной колонии»</a:t>
          </a:r>
          <a:endParaRPr lang="ru-RU" dirty="0"/>
        </a:p>
      </dgm:t>
    </dgm:pt>
    <dgm:pt modelId="{00B9DF89-ABC3-1746-8027-6C3E6FB90B68}" type="parTrans" cxnId="{0FF2C94D-AC10-E34B-8316-7A169D30A11E}">
      <dgm:prSet/>
      <dgm:spPr/>
      <dgm:t>
        <a:bodyPr/>
        <a:lstStyle/>
        <a:p>
          <a:endParaRPr lang="ru-RU"/>
        </a:p>
      </dgm:t>
    </dgm:pt>
    <dgm:pt modelId="{C1791CCB-DC13-A541-BF2D-E9478A5DE6D2}" type="sibTrans" cxnId="{0FF2C94D-AC10-E34B-8316-7A169D30A11E}">
      <dgm:prSet/>
      <dgm:spPr/>
      <dgm:t>
        <a:bodyPr/>
        <a:lstStyle/>
        <a:p>
          <a:endParaRPr lang="ru-RU"/>
        </a:p>
      </dgm:t>
    </dgm:pt>
    <dgm:pt modelId="{13139589-C60F-CD40-8B81-91D8C7FB5215}">
      <dgm:prSet/>
      <dgm:spPr>
        <a:solidFill>
          <a:schemeClr val="bg1"/>
        </a:solidFill>
        <a:ln cap="flat">
          <a:solidFill>
            <a:schemeClr val="tx1"/>
          </a:solidFill>
        </a:ln>
        <a:effectLst/>
      </dgm:spPr>
      <dgm:t>
        <a:bodyPr/>
        <a:lstStyle/>
        <a:p>
          <a:r>
            <a:rPr lang="ru-RU" dirty="0" smtClean="0"/>
            <a:t>Алгоритм Кристофидеса</a:t>
          </a:r>
          <a:endParaRPr lang="ru-RU" dirty="0"/>
        </a:p>
      </dgm:t>
    </dgm:pt>
    <dgm:pt modelId="{88A9D382-C403-E54F-A1BE-211B3B9CB5B1}" type="parTrans" cxnId="{7A96ECAB-D2DA-464B-AA4C-14F7D215C80C}">
      <dgm:prSet/>
      <dgm:spPr/>
      <dgm:t>
        <a:bodyPr/>
        <a:lstStyle/>
        <a:p>
          <a:endParaRPr lang="ru-RU"/>
        </a:p>
      </dgm:t>
    </dgm:pt>
    <dgm:pt modelId="{379D5AA3-96CC-434C-95EA-66EFB22E896C}" type="sibTrans" cxnId="{7A96ECAB-D2DA-464B-AA4C-14F7D215C80C}">
      <dgm:prSet/>
      <dgm:spPr/>
      <dgm:t>
        <a:bodyPr/>
        <a:lstStyle/>
        <a:p>
          <a:endParaRPr lang="ru-RU"/>
        </a:p>
      </dgm:t>
    </dgm:pt>
    <dgm:pt modelId="{E569A7D3-2CBA-5B49-9DC6-6E84570BBD2C}">
      <dgm:prSet/>
      <dgm:spPr>
        <a:solidFill>
          <a:schemeClr val="bg1"/>
        </a:solidFill>
        <a:ln cap="flat">
          <a:solidFill>
            <a:schemeClr val="tx1"/>
          </a:solidFill>
        </a:ln>
        <a:effectLst/>
      </dgm:spPr>
      <dgm:t>
        <a:bodyPr/>
        <a:lstStyle/>
        <a:p>
          <a:r>
            <a:rPr lang="ru-RU" dirty="0" smtClean="0"/>
            <a:t>Жадный алгоритм</a:t>
          </a:r>
          <a:endParaRPr lang="ru-RU" dirty="0"/>
        </a:p>
      </dgm:t>
    </dgm:pt>
    <dgm:pt modelId="{8F49A053-FF03-6A49-83A1-F96FCA80EC29}" type="parTrans" cxnId="{79F587E0-5A14-C84E-B397-DA5F7E3F127B}">
      <dgm:prSet/>
      <dgm:spPr/>
      <dgm:t>
        <a:bodyPr/>
        <a:lstStyle/>
        <a:p>
          <a:endParaRPr lang="ru-RU"/>
        </a:p>
      </dgm:t>
    </dgm:pt>
    <dgm:pt modelId="{F9796D62-926C-C543-876C-1CDE4D05B2E6}" type="sibTrans" cxnId="{79F587E0-5A14-C84E-B397-DA5F7E3F127B}">
      <dgm:prSet/>
      <dgm:spPr/>
      <dgm:t>
        <a:bodyPr/>
        <a:lstStyle/>
        <a:p>
          <a:endParaRPr lang="ru-RU"/>
        </a:p>
      </dgm:t>
    </dgm:pt>
    <dgm:pt modelId="{6A682B9A-898D-8548-BE6E-0BBA94E24FA7}">
      <dgm:prSet/>
      <dgm:spPr>
        <a:solidFill>
          <a:schemeClr val="bg1"/>
        </a:solidFill>
        <a:ln cap="flat">
          <a:solidFill>
            <a:schemeClr val="tx1"/>
          </a:solidFill>
        </a:ln>
        <a:effectLst/>
      </dgm:spPr>
      <dgm:t>
        <a:bodyPr/>
        <a:lstStyle/>
        <a:p>
          <a:r>
            <a:rPr lang="ru-RU" dirty="0" smtClean="0"/>
            <a:t>Поиск с запретами</a:t>
          </a:r>
          <a:endParaRPr lang="ru-RU" dirty="0"/>
        </a:p>
      </dgm:t>
    </dgm:pt>
    <dgm:pt modelId="{E1B1645C-BBF6-2741-B756-42FC114F9092}" type="parTrans" cxnId="{5DFB5845-A468-7B45-8F27-F2B00EBDAF8B}">
      <dgm:prSet/>
      <dgm:spPr/>
      <dgm:t>
        <a:bodyPr/>
        <a:lstStyle/>
        <a:p>
          <a:endParaRPr lang="ru-RU"/>
        </a:p>
      </dgm:t>
    </dgm:pt>
    <dgm:pt modelId="{EC4E6519-BF9D-F947-8068-B24276F5AADF}" type="sibTrans" cxnId="{5DFB5845-A468-7B45-8F27-F2B00EBDAF8B}">
      <dgm:prSet/>
      <dgm:spPr/>
      <dgm:t>
        <a:bodyPr/>
        <a:lstStyle/>
        <a:p>
          <a:endParaRPr lang="ru-RU"/>
        </a:p>
      </dgm:t>
    </dgm:pt>
    <dgm:pt modelId="{6DBEED81-E6F5-8E4B-B684-ED13FE7E6CB6}">
      <dgm:prSet/>
      <dgm:spPr>
        <a:solidFill>
          <a:schemeClr val="bg1"/>
        </a:solidFill>
        <a:ln cap="flat">
          <a:solidFill>
            <a:schemeClr val="tx1"/>
          </a:solidFill>
        </a:ln>
        <a:effectLst/>
      </dgm:spPr>
      <dgm:t>
        <a:bodyPr/>
        <a:lstStyle/>
        <a:p>
          <a:r>
            <a:rPr lang="ru-RU" dirty="0" smtClean="0"/>
            <a:t>Алгоритм Кернигана – Лина </a:t>
          </a:r>
          <a:endParaRPr lang="ru-RU" dirty="0"/>
        </a:p>
      </dgm:t>
    </dgm:pt>
    <dgm:pt modelId="{243B0F5A-638F-784E-9052-5C32C1F977DB}" type="parTrans" cxnId="{3C8A0A70-B417-8A49-AB78-E5FE2E4A650C}">
      <dgm:prSet/>
      <dgm:spPr/>
      <dgm:t>
        <a:bodyPr/>
        <a:lstStyle/>
        <a:p>
          <a:endParaRPr lang="ru-RU"/>
        </a:p>
      </dgm:t>
    </dgm:pt>
    <dgm:pt modelId="{AE1A19D3-4AE6-3648-9F73-BE5A2F9E4384}" type="sibTrans" cxnId="{3C8A0A70-B417-8A49-AB78-E5FE2E4A650C}">
      <dgm:prSet/>
      <dgm:spPr/>
      <dgm:t>
        <a:bodyPr/>
        <a:lstStyle/>
        <a:p>
          <a:endParaRPr lang="ru-RU"/>
        </a:p>
      </dgm:t>
    </dgm:pt>
    <dgm:pt modelId="{BC30B1EE-B85D-E449-A1D9-D374FF71269E}" type="pres">
      <dgm:prSet presAssocID="{264FE783-4E36-384E-8BB6-69CF98CCDB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6480226-7F76-454C-86FE-059F632B4F97}" type="pres">
      <dgm:prSet presAssocID="{069E3C67-1D84-DE40-AA79-D5E561766E22}" presName="hierRoot1" presStyleCnt="0">
        <dgm:presLayoutVars>
          <dgm:hierBranch val="r"/>
        </dgm:presLayoutVars>
      </dgm:prSet>
      <dgm:spPr/>
    </dgm:pt>
    <dgm:pt modelId="{90213DC0-AAEB-D249-8054-7579EC8E50D2}" type="pres">
      <dgm:prSet presAssocID="{069E3C67-1D84-DE40-AA79-D5E561766E22}" presName="rootComposite1" presStyleCnt="0"/>
      <dgm:spPr/>
    </dgm:pt>
    <dgm:pt modelId="{F9D170B4-00C3-B94B-80C5-A8130D9B7CF8}" type="pres">
      <dgm:prSet presAssocID="{069E3C67-1D84-DE40-AA79-D5E561766E22}" presName="rootText1" presStyleLbl="node0" presStyleIdx="0" presStyleCnt="2" custScaleX="1347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8B1F9B6-AD37-FB42-AB50-5CC55A60FDB8}" type="pres">
      <dgm:prSet presAssocID="{069E3C67-1D84-DE40-AA79-D5E561766E22}" presName="rootConnector1" presStyleLbl="node1" presStyleIdx="0" presStyleCnt="0"/>
      <dgm:spPr/>
      <dgm:t>
        <a:bodyPr/>
        <a:lstStyle/>
        <a:p>
          <a:endParaRPr lang="ru-RU"/>
        </a:p>
      </dgm:t>
    </dgm:pt>
    <dgm:pt modelId="{0E3F0F78-DD81-7749-A692-29693EAE2E3C}" type="pres">
      <dgm:prSet presAssocID="{069E3C67-1D84-DE40-AA79-D5E561766E22}" presName="hierChild2" presStyleCnt="0"/>
      <dgm:spPr/>
    </dgm:pt>
    <dgm:pt modelId="{D0AC3DCB-AA1A-F242-BAF8-3CBBD9BD8F53}" type="pres">
      <dgm:prSet presAssocID="{568F36AB-733F-B645-AB6C-F8D702B225EB}" presName="Name50" presStyleLbl="parChTrans1D2" presStyleIdx="0" presStyleCnt="5" custSzX="271527"/>
      <dgm:spPr/>
      <dgm:t>
        <a:bodyPr/>
        <a:lstStyle/>
        <a:p>
          <a:endParaRPr lang="ru-RU"/>
        </a:p>
      </dgm:t>
    </dgm:pt>
    <dgm:pt modelId="{D2AF6D9C-B0BA-334A-9CF6-5941F15078A8}" type="pres">
      <dgm:prSet presAssocID="{29878E85-2834-FD4B-9BD2-9AC575744968}" presName="hierRoot2" presStyleCnt="0">
        <dgm:presLayoutVars>
          <dgm:hierBranch val="init"/>
        </dgm:presLayoutVars>
      </dgm:prSet>
      <dgm:spPr/>
    </dgm:pt>
    <dgm:pt modelId="{94EE1DA8-3903-5443-9D04-C629D7724156}" type="pres">
      <dgm:prSet presAssocID="{29878E85-2834-FD4B-9BD2-9AC575744968}" presName="rootComposite" presStyleCnt="0"/>
      <dgm:spPr/>
    </dgm:pt>
    <dgm:pt modelId="{C996F7EE-2467-894A-860F-4DBE118E4972}" type="pres">
      <dgm:prSet presAssocID="{29878E85-2834-FD4B-9BD2-9AC575744968}" presName="rootText" presStyleLbl="node2" presStyleIdx="0" presStyleCnt="5" custScaleX="1347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D8B0CC0-213B-0C40-AC70-793E33B2B6B5}" type="pres">
      <dgm:prSet presAssocID="{29878E85-2834-FD4B-9BD2-9AC575744968}" presName="rootConnector" presStyleLbl="node2" presStyleIdx="0" presStyleCnt="5"/>
      <dgm:spPr/>
      <dgm:t>
        <a:bodyPr/>
        <a:lstStyle/>
        <a:p>
          <a:endParaRPr lang="ru-RU"/>
        </a:p>
      </dgm:t>
    </dgm:pt>
    <dgm:pt modelId="{60E0FCF2-8FF5-6F4B-BEC0-5D8C644A3E9B}" type="pres">
      <dgm:prSet presAssocID="{29878E85-2834-FD4B-9BD2-9AC575744968}" presName="hierChild4" presStyleCnt="0"/>
      <dgm:spPr/>
    </dgm:pt>
    <dgm:pt modelId="{CE9D204F-3CB0-504F-976F-6214BC01D98D}" type="pres">
      <dgm:prSet presAssocID="{29878E85-2834-FD4B-9BD2-9AC575744968}" presName="hierChild5" presStyleCnt="0"/>
      <dgm:spPr/>
    </dgm:pt>
    <dgm:pt modelId="{D8F77FBA-6071-9B40-928E-4B6B531DE2AD}" type="pres">
      <dgm:prSet presAssocID="{75F65779-5473-B24B-9315-B6271C744234}" presName="Name50" presStyleLbl="parChTrans1D2" presStyleIdx="1" presStyleCnt="5" custSzX="271527"/>
      <dgm:spPr/>
      <dgm:t>
        <a:bodyPr/>
        <a:lstStyle/>
        <a:p>
          <a:endParaRPr lang="ru-RU"/>
        </a:p>
      </dgm:t>
    </dgm:pt>
    <dgm:pt modelId="{58B4F43D-C783-4B42-88D3-F10678DC4737}" type="pres">
      <dgm:prSet presAssocID="{17611429-B975-1C4B-965D-4CD3D4A473B4}" presName="hierRoot2" presStyleCnt="0">
        <dgm:presLayoutVars>
          <dgm:hierBranch val="init"/>
        </dgm:presLayoutVars>
      </dgm:prSet>
      <dgm:spPr/>
    </dgm:pt>
    <dgm:pt modelId="{AAD4F4C0-1B5A-4D49-8DF7-9D0B669CEC6D}" type="pres">
      <dgm:prSet presAssocID="{17611429-B975-1C4B-965D-4CD3D4A473B4}" presName="rootComposite" presStyleCnt="0"/>
      <dgm:spPr/>
    </dgm:pt>
    <dgm:pt modelId="{D4D89ECE-0980-7A49-9FBC-47FB16CD2A9A}" type="pres">
      <dgm:prSet presAssocID="{17611429-B975-1C4B-965D-4CD3D4A473B4}" presName="rootText" presStyleLbl="node2" presStyleIdx="1" presStyleCnt="5" custScaleX="1347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0183987-93DD-5341-9EAE-453EF2C666C6}" type="pres">
      <dgm:prSet presAssocID="{17611429-B975-1C4B-965D-4CD3D4A473B4}" presName="rootConnector" presStyleLbl="node2" presStyleIdx="1" presStyleCnt="5"/>
      <dgm:spPr/>
      <dgm:t>
        <a:bodyPr/>
        <a:lstStyle/>
        <a:p>
          <a:endParaRPr lang="ru-RU"/>
        </a:p>
      </dgm:t>
    </dgm:pt>
    <dgm:pt modelId="{8D83AEFE-83F3-0D4B-A4AA-4A7ED79913BA}" type="pres">
      <dgm:prSet presAssocID="{17611429-B975-1C4B-965D-4CD3D4A473B4}" presName="hierChild4" presStyleCnt="0"/>
      <dgm:spPr/>
    </dgm:pt>
    <dgm:pt modelId="{2E07BE36-516A-124C-B848-8F943D219F6F}" type="pres">
      <dgm:prSet presAssocID="{17611429-B975-1C4B-965D-4CD3D4A473B4}" presName="hierChild5" presStyleCnt="0"/>
      <dgm:spPr/>
    </dgm:pt>
    <dgm:pt modelId="{2EE58740-3D5B-7D43-8ED2-39D7F2107500}" type="pres">
      <dgm:prSet presAssocID="{3CC43118-AE6B-4747-B1A5-C160DB66F1DF}" presName="Name50" presStyleLbl="parChTrans1D2" presStyleIdx="2" presStyleCnt="5" custSzX="271527"/>
      <dgm:spPr/>
      <dgm:t>
        <a:bodyPr/>
        <a:lstStyle/>
        <a:p>
          <a:endParaRPr lang="ru-RU"/>
        </a:p>
      </dgm:t>
    </dgm:pt>
    <dgm:pt modelId="{DA063F6F-9F53-B44B-BF83-304809542427}" type="pres">
      <dgm:prSet presAssocID="{32A7565F-4AFA-B84E-BCB4-8723AD7C2E81}" presName="hierRoot2" presStyleCnt="0">
        <dgm:presLayoutVars>
          <dgm:hierBranch val="init"/>
        </dgm:presLayoutVars>
      </dgm:prSet>
      <dgm:spPr/>
    </dgm:pt>
    <dgm:pt modelId="{DC646694-D18D-F04E-936D-DFADCC1FC81A}" type="pres">
      <dgm:prSet presAssocID="{32A7565F-4AFA-B84E-BCB4-8723AD7C2E81}" presName="rootComposite" presStyleCnt="0"/>
      <dgm:spPr/>
    </dgm:pt>
    <dgm:pt modelId="{6BF6278C-3642-EB49-A8BB-88AA4F37577A}" type="pres">
      <dgm:prSet presAssocID="{32A7565F-4AFA-B84E-BCB4-8723AD7C2E81}" presName="rootText" presStyleLbl="node2" presStyleIdx="2" presStyleCnt="5" custScaleX="1347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E7811A5-303C-EB42-8FF4-C32E3DC69242}" type="pres">
      <dgm:prSet presAssocID="{32A7565F-4AFA-B84E-BCB4-8723AD7C2E81}" presName="rootConnector" presStyleLbl="node2" presStyleIdx="2" presStyleCnt="5"/>
      <dgm:spPr/>
      <dgm:t>
        <a:bodyPr/>
        <a:lstStyle/>
        <a:p>
          <a:endParaRPr lang="ru-RU"/>
        </a:p>
      </dgm:t>
    </dgm:pt>
    <dgm:pt modelId="{43681462-0A34-0F48-B08F-9AACE26A88E2}" type="pres">
      <dgm:prSet presAssocID="{32A7565F-4AFA-B84E-BCB4-8723AD7C2E81}" presName="hierChild4" presStyleCnt="0"/>
      <dgm:spPr/>
    </dgm:pt>
    <dgm:pt modelId="{1FF3B64D-62D6-5B4F-8409-9722BAF2C805}" type="pres">
      <dgm:prSet presAssocID="{32A7565F-4AFA-B84E-BCB4-8723AD7C2E81}" presName="hierChild5" presStyleCnt="0"/>
      <dgm:spPr/>
    </dgm:pt>
    <dgm:pt modelId="{F3DFF043-E09E-A948-998B-3930E3A7E200}" type="pres">
      <dgm:prSet presAssocID="{069E3C67-1D84-DE40-AA79-D5E561766E22}" presName="hierChild3" presStyleCnt="0"/>
      <dgm:spPr/>
    </dgm:pt>
    <dgm:pt modelId="{C6B38037-452C-4044-AAE0-B3FACF9BEA09}" type="pres">
      <dgm:prSet presAssocID="{5ACB9545-E624-BF49-A8FF-A2084F2B28DE}" presName="hierRoot1" presStyleCnt="0">
        <dgm:presLayoutVars>
          <dgm:hierBranch val="init"/>
        </dgm:presLayoutVars>
      </dgm:prSet>
      <dgm:spPr/>
    </dgm:pt>
    <dgm:pt modelId="{9A1EBAAF-0193-294B-97DF-AAE9A513332A}" type="pres">
      <dgm:prSet presAssocID="{5ACB9545-E624-BF49-A8FF-A2084F2B28DE}" presName="rootComposite1" presStyleCnt="0"/>
      <dgm:spPr/>
    </dgm:pt>
    <dgm:pt modelId="{D5CE8B5C-5DA3-0741-8236-167719E775CA}" type="pres">
      <dgm:prSet presAssocID="{5ACB9545-E624-BF49-A8FF-A2084F2B28DE}" presName="rootText1" presStyleLbl="node0" presStyleIdx="1" presStyleCnt="2" custScaleX="1347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9EA236-C9EA-9245-98F8-377AF35E30FA}" type="pres">
      <dgm:prSet presAssocID="{5ACB9545-E624-BF49-A8FF-A2084F2B28DE}" presName="rootConnector1" presStyleLbl="node1" presStyleIdx="0" presStyleCnt="0"/>
      <dgm:spPr/>
      <dgm:t>
        <a:bodyPr/>
        <a:lstStyle/>
        <a:p>
          <a:endParaRPr lang="ru-RU"/>
        </a:p>
      </dgm:t>
    </dgm:pt>
    <dgm:pt modelId="{766A54A5-4616-8545-AEA9-6F019FA34752}" type="pres">
      <dgm:prSet presAssocID="{5ACB9545-E624-BF49-A8FF-A2084F2B28DE}" presName="hierChild2" presStyleCnt="0"/>
      <dgm:spPr/>
    </dgm:pt>
    <dgm:pt modelId="{DC0EE69C-28F3-9443-8704-55F3DCF7E931}" type="pres">
      <dgm:prSet presAssocID="{9AA88C26-9A33-8A49-931F-01B787E32382}" presName="Name37" presStyleLbl="parChTrans1D2" presStyleIdx="3" presStyleCnt="5" custSzX="1095160"/>
      <dgm:spPr/>
      <dgm:t>
        <a:bodyPr/>
        <a:lstStyle/>
        <a:p>
          <a:endParaRPr lang="ru-RU"/>
        </a:p>
      </dgm:t>
    </dgm:pt>
    <dgm:pt modelId="{753C7486-BEB3-D149-876E-37335388F014}" type="pres">
      <dgm:prSet presAssocID="{79CD3C06-21B1-5F45-B5E8-64979937CCE3}" presName="hierRoot2" presStyleCnt="0">
        <dgm:presLayoutVars>
          <dgm:hierBranch val="init"/>
        </dgm:presLayoutVars>
      </dgm:prSet>
      <dgm:spPr/>
    </dgm:pt>
    <dgm:pt modelId="{1C5FE61D-75CB-F642-A73D-4E01B422E15E}" type="pres">
      <dgm:prSet presAssocID="{79CD3C06-21B1-5F45-B5E8-64979937CCE3}" presName="rootComposite" presStyleCnt="0"/>
      <dgm:spPr/>
    </dgm:pt>
    <dgm:pt modelId="{EB3A54C5-69C6-B74C-8CB6-51DBD1A15DF3}" type="pres">
      <dgm:prSet presAssocID="{79CD3C06-21B1-5F45-B5E8-64979937CCE3}" presName="rootText" presStyleLbl="node2" presStyleIdx="3" presStyleCnt="5" custScaleX="15495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632069-4CA5-1C45-B74D-C5B4F69FB2AD}" type="pres">
      <dgm:prSet presAssocID="{79CD3C06-21B1-5F45-B5E8-64979937CCE3}" presName="rootConnector" presStyleLbl="node2" presStyleIdx="3" presStyleCnt="5"/>
      <dgm:spPr/>
      <dgm:t>
        <a:bodyPr/>
        <a:lstStyle/>
        <a:p>
          <a:endParaRPr lang="ru-RU"/>
        </a:p>
      </dgm:t>
    </dgm:pt>
    <dgm:pt modelId="{364F8689-56CC-5648-83EE-0ECA4A9FF746}" type="pres">
      <dgm:prSet presAssocID="{79CD3C06-21B1-5F45-B5E8-64979937CCE3}" presName="hierChild4" presStyleCnt="0"/>
      <dgm:spPr/>
    </dgm:pt>
    <dgm:pt modelId="{4C0BD484-5FC0-2745-ADF0-4D6FD9B35BD4}" type="pres">
      <dgm:prSet presAssocID="{532DF92E-D11B-974E-B338-06D0C06F2E48}" presName="Name37" presStyleLbl="parChTrans1D3" presStyleIdx="0" presStyleCnt="7" custSzX="312286"/>
      <dgm:spPr/>
      <dgm:t>
        <a:bodyPr/>
        <a:lstStyle/>
        <a:p>
          <a:endParaRPr lang="ru-RU"/>
        </a:p>
      </dgm:t>
    </dgm:pt>
    <dgm:pt modelId="{6D201302-15E1-014B-9CD9-3CA197325385}" type="pres">
      <dgm:prSet presAssocID="{4D447569-8DCB-5E4B-BACF-A5C0123A29CB}" presName="hierRoot2" presStyleCnt="0">
        <dgm:presLayoutVars>
          <dgm:hierBranch val="init"/>
        </dgm:presLayoutVars>
      </dgm:prSet>
      <dgm:spPr/>
    </dgm:pt>
    <dgm:pt modelId="{6667D773-2AFD-8E43-B52C-44C8A10592F6}" type="pres">
      <dgm:prSet presAssocID="{4D447569-8DCB-5E4B-BACF-A5C0123A29CB}" presName="rootComposite" presStyleCnt="0"/>
      <dgm:spPr/>
    </dgm:pt>
    <dgm:pt modelId="{02FED8CB-32BA-3E49-B453-51E8785EEE64}" type="pres">
      <dgm:prSet presAssocID="{4D447569-8DCB-5E4B-BACF-A5C0123A29CB}" presName="rootText" presStyleLbl="node3" presStyleIdx="0" presStyleCnt="7" custScaleX="1347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D1DBF6F-CFBB-3944-A298-72C2733A8773}" type="pres">
      <dgm:prSet presAssocID="{4D447569-8DCB-5E4B-BACF-A5C0123A29CB}" presName="rootConnector" presStyleLbl="node3" presStyleIdx="0" presStyleCnt="7"/>
      <dgm:spPr/>
      <dgm:t>
        <a:bodyPr/>
        <a:lstStyle/>
        <a:p>
          <a:endParaRPr lang="ru-RU"/>
        </a:p>
      </dgm:t>
    </dgm:pt>
    <dgm:pt modelId="{13D96536-79D0-904F-8388-DC1506A0B6C8}" type="pres">
      <dgm:prSet presAssocID="{4D447569-8DCB-5E4B-BACF-A5C0123A29CB}" presName="hierChild4" presStyleCnt="0"/>
      <dgm:spPr/>
    </dgm:pt>
    <dgm:pt modelId="{E3EE0CE6-2EC5-A74A-B279-FC4F6F082750}" type="pres">
      <dgm:prSet presAssocID="{4D447569-8DCB-5E4B-BACF-A5C0123A29CB}" presName="hierChild5" presStyleCnt="0"/>
      <dgm:spPr/>
    </dgm:pt>
    <dgm:pt modelId="{D84B02A3-79DB-9D4C-8EC5-4012AF25B7F5}" type="pres">
      <dgm:prSet presAssocID="{88A9D382-C403-E54F-A1BE-211B3B9CB5B1}" presName="Name37" presStyleLbl="parChTrans1D3" presStyleIdx="1" presStyleCnt="7" custSzX="312286"/>
      <dgm:spPr/>
      <dgm:t>
        <a:bodyPr/>
        <a:lstStyle/>
        <a:p>
          <a:endParaRPr lang="ru-RU"/>
        </a:p>
      </dgm:t>
    </dgm:pt>
    <dgm:pt modelId="{7A79774A-D4C2-8245-A5C3-5ED6C092D8EB}" type="pres">
      <dgm:prSet presAssocID="{13139589-C60F-CD40-8B81-91D8C7FB5215}" presName="hierRoot2" presStyleCnt="0">
        <dgm:presLayoutVars>
          <dgm:hierBranch val="init"/>
        </dgm:presLayoutVars>
      </dgm:prSet>
      <dgm:spPr/>
    </dgm:pt>
    <dgm:pt modelId="{E1EAE2B2-0946-7B4A-875C-04A7809E117C}" type="pres">
      <dgm:prSet presAssocID="{13139589-C60F-CD40-8B81-91D8C7FB5215}" presName="rootComposite" presStyleCnt="0"/>
      <dgm:spPr/>
    </dgm:pt>
    <dgm:pt modelId="{727D5B2E-0049-AF45-A383-23FA2033BF37}" type="pres">
      <dgm:prSet presAssocID="{13139589-C60F-CD40-8B81-91D8C7FB5215}" presName="rootText" presStyleLbl="node3" presStyleIdx="1" presStyleCnt="7" custScaleX="1347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AF4E21-2AE3-3B4D-9914-230A88B15577}" type="pres">
      <dgm:prSet presAssocID="{13139589-C60F-CD40-8B81-91D8C7FB5215}" presName="rootConnector" presStyleLbl="node3" presStyleIdx="1" presStyleCnt="7"/>
      <dgm:spPr/>
      <dgm:t>
        <a:bodyPr/>
        <a:lstStyle/>
        <a:p>
          <a:endParaRPr lang="ru-RU"/>
        </a:p>
      </dgm:t>
    </dgm:pt>
    <dgm:pt modelId="{A8A47583-8FCD-7344-8251-71DC0222E9B2}" type="pres">
      <dgm:prSet presAssocID="{13139589-C60F-CD40-8B81-91D8C7FB5215}" presName="hierChild4" presStyleCnt="0"/>
      <dgm:spPr/>
    </dgm:pt>
    <dgm:pt modelId="{2843E360-0B4E-2341-887F-4C1940B0AD75}" type="pres">
      <dgm:prSet presAssocID="{13139589-C60F-CD40-8B81-91D8C7FB5215}" presName="hierChild5" presStyleCnt="0"/>
      <dgm:spPr/>
    </dgm:pt>
    <dgm:pt modelId="{BEE5C578-CA51-ED48-AF00-7A758C32E19D}" type="pres">
      <dgm:prSet presAssocID="{8F49A053-FF03-6A49-83A1-F96FCA80EC29}" presName="Name37" presStyleLbl="parChTrans1D3" presStyleIdx="2" presStyleCnt="7" custSzX="312286"/>
      <dgm:spPr/>
      <dgm:t>
        <a:bodyPr/>
        <a:lstStyle/>
        <a:p>
          <a:endParaRPr lang="ru-RU"/>
        </a:p>
      </dgm:t>
    </dgm:pt>
    <dgm:pt modelId="{6A9A0A53-33BE-674F-9EDC-739284671FF9}" type="pres">
      <dgm:prSet presAssocID="{E569A7D3-2CBA-5B49-9DC6-6E84570BBD2C}" presName="hierRoot2" presStyleCnt="0">
        <dgm:presLayoutVars>
          <dgm:hierBranch val="init"/>
        </dgm:presLayoutVars>
      </dgm:prSet>
      <dgm:spPr/>
    </dgm:pt>
    <dgm:pt modelId="{716E2588-6832-9840-A7DD-E9F08FCA1F47}" type="pres">
      <dgm:prSet presAssocID="{E569A7D3-2CBA-5B49-9DC6-6E84570BBD2C}" presName="rootComposite" presStyleCnt="0"/>
      <dgm:spPr/>
    </dgm:pt>
    <dgm:pt modelId="{80B15DDA-2AD9-6742-961B-ACDB11A19A1C}" type="pres">
      <dgm:prSet presAssocID="{E569A7D3-2CBA-5B49-9DC6-6E84570BBD2C}" presName="rootText" presStyleLbl="node3" presStyleIdx="2" presStyleCnt="7" custScaleX="1347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185E78-C0E8-E740-89D6-B401EA3365CD}" type="pres">
      <dgm:prSet presAssocID="{E569A7D3-2CBA-5B49-9DC6-6E84570BBD2C}" presName="rootConnector" presStyleLbl="node3" presStyleIdx="2" presStyleCnt="7"/>
      <dgm:spPr/>
      <dgm:t>
        <a:bodyPr/>
        <a:lstStyle/>
        <a:p>
          <a:endParaRPr lang="ru-RU"/>
        </a:p>
      </dgm:t>
    </dgm:pt>
    <dgm:pt modelId="{700F527F-87F9-C345-86C0-CFA674D60AF2}" type="pres">
      <dgm:prSet presAssocID="{E569A7D3-2CBA-5B49-9DC6-6E84570BBD2C}" presName="hierChild4" presStyleCnt="0"/>
      <dgm:spPr/>
    </dgm:pt>
    <dgm:pt modelId="{DAE4411D-D903-DA43-B10C-443D7E164958}" type="pres">
      <dgm:prSet presAssocID="{E569A7D3-2CBA-5B49-9DC6-6E84570BBD2C}" presName="hierChild5" presStyleCnt="0"/>
      <dgm:spPr/>
    </dgm:pt>
    <dgm:pt modelId="{FF66066A-220A-ED49-A7B9-39E76E825687}" type="pres">
      <dgm:prSet presAssocID="{79CD3C06-21B1-5F45-B5E8-64979937CCE3}" presName="hierChild5" presStyleCnt="0"/>
      <dgm:spPr/>
    </dgm:pt>
    <dgm:pt modelId="{A74E9FA4-64E4-9F43-8FEB-95D5B1D7FFC5}" type="pres">
      <dgm:prSet presAssocID="{4FBD6045-285D-024A-8C9D-A02D7AEBA0AB}" presName="Name37" presStyleLbl="parChTrans1D2" presStyleIdx="4" presStyleCnt="5" custSzX="1231024"/>
      <dgm:spPr/>
      <dgm:t>
        <a:bodyPr/>
        <a:lstStyle/>
        <a:p>
          <a:endParaRPr lang="ru-RU"/>
        </a:p>
      </dgm:t>
    </dgm:pt>
    <dgm:pt modelId="{F138C2C0-25CB-0843-9095-580510ED35C4}" type="pres">
      <dgm:prSet presAssocID="{A99699CA-E69D-724C-9207-F8EC710207DA}" presName="hierRoot2" presStyleCnt="0">
        <dgm:presLayoutVars>
          <dgm:hierBranch val="init"/>
        </dgm:presLayoutVars>
      </dgm:prSet>
      <dgm:spPr/>
    </dgm:pt>
    <dgm:pt modelId="{788F5550-3B1C-654A-88FC-06A87BA3C1F8}" type="pres">
      <dgm:prSet presAssocID="{A99699CA-E69D-724C-9207-F8EC710207DA}" presName="rootComposite" presStyleCnt="0"/>
      <dgm:spPr/>
    </dgm:pt>
    <dgm:pt modelId="{183E9D0C-44A5-EB46-9EEC-56DB3E6A3D68}" type="pres">
      <dgm:prSet presAssocID="{A99699CA-E69D-724C-9207-F8EC710207DA}" presName="rootText" presStyleLbl="node2" presStyleIdx="4" presStyleCnt="5" custScaleX="1347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9B711D6-0A7F-9E48-BD37-B1F9F2304692}" type="pres">
      <dgm:prSet presAssocID="{A99699CA-E69D-724C-9207-F8EC710207DA}" presName="rootConnector" presStyleLbl="node2" presStyleIdx="4" presStyleCnt="5"/>
      <dgm:spPr/>
      <dgm:t>
        <a:bodyPr/>
        <a:lstStyle/>
        <a:p>
          <a:endParaRPr lang="ru-RU"/>
        </a:p>
      </dgm:t>
    </dgm:pt>
    <dgm:pt modelId="{CE4E1909-898D-C144-A93D-4952DBF91104}" type="pres">
      <dgm:prSet presAssocID="{A99699CA-E69D-724C-9207-F8EC710207DA}" presName="hierChild4" presStyleCnt="0"/>
      <dgm:spPr/>
    </dgm:pt>
    <dgm:pt modelId="{DCC28B66-FC28-4648-91AA-E7F261B92D73}" type="pres">
      <dgm:prSet presAssocID="{2A4AE56B-007E-0942-B4E5-E7683D2E7850}" presName="Name37" presStyleLbl="parChTrans1D3" presStyleIdx="3" presStyleCnt="7" custSzX="271527"/>
      <dgm:spPr/>
      <dgm:t>
        <a:bodyPr/>
        <a:lstStyle/>
        <a:p>
          <a:endParaRPr lang="ru-RU"/>
        </a:p>
      </dgm:t>
    </dgm:pt>
    <dgm:pt modelId="{30FE6FD2-5E01-D54A-A95E-022108809695}" type="pres">
      <dgm:prSet presAssocID="{414117D9-C908-524A-A32A-352FC1B9BAD9}" presName="hierRoot2" presStyleCnt="0">
        <dgm:presLayoutVars>
          <dgm:hierBranch val="init"/>
        </dgm:presLayoutVars>
      </dgm:prSet>
      <dgm:spPr/>
    </dgm:pt>
    <dgm:pt modelId="{7A048C72-BBAD-6642-97D7-1283A66E1CC2}" type="pres">
      <dgm:prSet presAssocID="{414117D9-C908-524A-A32A-352FC1B9BAD9}" presName="rootComposite" presStyleCnt="0"/>
      <dgm:spPr/>
    </dgm:pt>
    <dgm:pt modelId="{C9263537-3899-1B41-9220-A27909A2042E}" type="pres">
      <dgm:prSet presAssocID="{414117D9-C908-524A-A32A-352FC1B9BAD9}" presName="rootText" presStyleLbl="node3" presStyleIdx="3" presStyleCnt="7" custScaleX="1347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D926A39-C0D1-FE42-A113-F908B6B97DE2}" type="pres">
      <dgm:prSet presAssocID="{414117D9-C908-524A-A32A-352FC1B9BAD9}" presName="rootConnector" presStyleLbl="node3" presStyleIdx="3" presStyleCnt="7"/>
      <dgm:spPr/>
      <dgm:t>
        <a:bodyPr/>
        <a:lstStyle/>
        <a:p>
          <a:endParaRPr lang="ru-RU"/>
        </a:p>
      </dgm:t>
    </dgm:pt>
    <dgm:pt modelId="{D4984EBB-D4D8-2149-BE28-9AC8216E534D}" type="pres">
      <dgm:prSet presAssocID="{414117D9-C908-524A-A32A-352FC1B9BAD9}" presName="hierChild4" presStyleCnt="0"/>
      <dgm:spPr/>
    </dgm:pt>
    <dgm:pt modelId="{11BBD7A2-B244-3244-9690-B61E9A721B08}" type="pres">
      <dgm:prSet presAssocID="{414117D9-C908-524A-A32A-352FC1B9BAD9}" presName="hierChild5" presStyleCnt="0"/>
      <dgm:spPr/>
    </dgm:pt>
    <dgm:pt modelId="{D48FFD56-CA39-3A46-8FC8-688C031A0CBD}" type="pres">
      <dgm:prSet presAssocID="{00B9DF89-ABC3-1746-8027-6C3E6FB90B68}" presName="Name37" presStyleLbl="parChTrans1D3" presStyleIdx="4" presStyleCnt="7" custSzX="271527"/>
      <dgm:spPr/>
      <dgm:t>
        <a:bodyPr/>
        <a:lstStyle/>
        <a:p>
          <a:endParaRPr lang="ru-RU"/>
        </a:p>
      </dgm:t>
    </dgm:pt>
    <dgm:pt modelId="{2B483DBE-CD37-874C-B98F-6AAA04E935B1}" type="pres">
      <dgm:prSet presAssocID="{B588CC4A-9299-4849-B927-BF803C525BA8}" presName="hierRoot2" presStyleCnt="0">
        <dgm:presLayoutVars>
          <dgm:hierBranch val="init"/>
        </dgm:presLayoutVars>
      </dgm:prSet>
      <dgm:spPr/>
    </dgm:pt>
    <dgm:pt modelId="{4CE52864-77E0-A945-BA9B-14D07B4B3FDE}" type="pres">
      <dgm:prSet presAssocID="{B588CC4A-9299-4849-B927-BF803C525BA8}" presName="rootComposite" presStyleCnt="0"/>
      <dgm:spPr/>
    </dgm:pt>
    <dgm:pt modelId="{0992D45D-14A4-B446-A854-DFB8C1B79F2F}" type="pres">
      <dgm:prSet presAssocID="{B588CC4A-9299-4849-B927-BF803C525BA8}" presName="rootText" presStyleLbl="node3" presStyleIdx="4" presStyleCnt="7" custScaleX="1347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0E7463-3DD0-3447-85D8-1A89683D1C73}" type="pres">
      <dgm:prSet presAssocID="{B588CC4A-9299-4849-B927-BF803C525BA8}" presName="rootConnector" presStyleLbl="node3" presStyleIdx="4" presStyleCnt="7"/>
      <dgm:spPr/>
      <dgm:t>
        <a:bodyPr/>
        <a:lstStyle/>
        <a:p>
          <a:endParaRPr lang="ru-RU"/>
        </a:p>
      </dgm:t>
    </dgm:pt>
    <dgm:pt modelId="{8F61B94E-48FA-4544-8803-A6090B7C933B}" type="pres">
      <dgm:prSet presAssocID="{B588CC4A-9299-4849-B927-BF803C525BA8}" presName="hierChild4" presStyleCnt="0"/>
      <dgm:spPr/>
    </dgm:pt>
    <dgm:pt modelId="{C9F05E8F-8614-094B-BC07-2530E261DB43}" type="pres">
      <dgm:prSet presAssocID="{B588CC4A-9299-4849-B927-BF803C525BA8}" presName="hierChild5" presStyleCnt="0"/>
      <dgm:spPr/>
    </dgm:pt>
    <dgm:pt modelId="{F3577EEE-77A5-F14F-AC13-7E3BE9FBD0BA}" type="pres">
      <dgm:prSet presAssocID="{E1B1645C-BBF6-2741-B756-42FC114F9092}" presName="Name37" presStyleLbl="parChTrans1D3" presStyleIdx="5" presStyleCnt="7" custSzX="271527"/>
      <dgm:spPr/>
      <dgm:t>
        <a:bodyPr/>
        <a:lstStyle/>
        <a:p>
          <a:endParaRPr lang="ru-RU"/>
        </a:p>
      </dgm:t>
    </dgm:pt>
    <dgm:pt modelId="{26C66A72-6121-B24A-B62B-84B65F2FF4FA}" type="pres">
      <dgm:prSet presAssocID="{6A682B9A-898D-8548-BE6E-0BBA94E24FA7}" presName="hierRoot2" presStyleCnt="0">
        <dgm:presLayoutVars>
          <dgm:hierBranch val="init"/>
        </dgm:presLayoutVars>
      </dgm:prSet>
      <dgm:spPr/>
    </dgm:pt>
    <dgm:pt modelId="{98AE4762-4285-B04F-B46F-3DE130AEE064}" type="pres">
      <dgm:prSet presAssocID="{6A682B9A-898D-8548-BE6E-0BBA94E24FA7}" presName="rootComposite" presStyleCnt="0"/>
      <dgm:spPr/>
    </dgm:pt>
    <dgm:pt modelId="{F5E7EEEB-FDA2-7044-8931-9FD81076E54D}" type="pres">
      <dgm:prSet presAssocID="{6A682B9A-898D-8548-BE6E-0BBA94E24FA7}" presName="rootText" presStyleLbl="node3" presStyleIdx="5" presStyleCnt="7" custScaleX="1347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1FB39A5-D038-8549-B4F3-A7A8A3E86D3A}" type="pres">
      <dgm:prSet presAssocID="{6A682B9A-898D-8548-BE6E-0BBA94E24FA7}" presName="rootConnector" presStyleLbl="node3" presStyleIdx="5" presStyleCnt="7"/>
      <dgm:spPr/>
      <dgm:t>
        <a:bodyPr/>
        <a:lstStyle/>
        <a:p>
          <a:endParaRPr lang="ru-RU"/>
        </a:p>
      </dgm:t>
    </dgm:pt>
    <dgm:pt modelId="{B275713C-383D-E246-B28C-51FE5084AC99}" type="pres">
      <dgm:prSet presAssocID="{6A682B9A-898D-8548-BE6E-0BBA94E24FA7}" presName="hierChild4" presStyleCnt="0"/>
      <dgm:spPr/>
    </dgm:pt>
    <dgm:pt modelId="{C7688550-D1CD-344C-815F-B5EFF31770EF}" type="pres">
      <dgm:prSet presAssocID="{6A682B9A-898D-8548-BE6E-0BBA94E24FA7}" presName="hierChild5" presStyleCnt="0"/>
      <dgm:spPr/>
    </dgm:pt>
    <dgm:pt modelId="{1837D0E0-CCC5-BB44-81DF-6CE7F895AD1C}" type="pres">
      <dgm:prSet presAssocID="{243B0F5A-638F-784E-9052-5C32C1F977DB}" presName="Name37" presStyleLbl="parChTrans1D3" presStyleIdx="6" presStyleCnt="7" custSzX="271527"/>
      <dgm:spPr/>
      <dgm:t>
        <a:bodyPr/>
        <a:lstStyle/>
        <a:p>
          <a:endParaRPr lang="ru-RU"/>
        </a:p>
      </dgm:t>
    </dgm:pt>
    <dgm:pt modelId="{83CBF9E0-B133-1C41-B6E0-3BDCEE015F56}" type="pres">
      <dgm:prSet presAssocID="{6DBEED81-E6F5-8E4B-B684-ED13FE7E6CB6}" presName="hierRoot2" presStyleCnt="0">
        <dgm:presLayoutVars>
          <dgm:hierBranch val="init"/>
        </dgm:presLayoutVars>
      </dgm:prSet>
      <dgm:spPr/>
    </dgm:pt>
    <dgm:pt modelId="{28E3EE1B-47A0-FC47-BC80-7E2622463744}" type="pres">
      <dgm:prSet presAssocID="{6DBEED81-E6F5-8E4B-B684-ED13FE7E6CB6}" presName="rootComposite" presStyleCnt="0"/>
      <dgm:spPr/>
    </dgm:pt>
    <dgm:pt modelId="{7EE2A4F1-5B03-E444-9F4C-6E29C26DD3C2}" type="pres">
      <dgm:prSet presAssocID="{6DBEED81-E6F5-8E4B-B684-ED13FE7E6CB6}" presName="rootText" presStyleLbl="node3" presStyleIdx="6" presStyleCnt="7" custScaleX="1347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E4C3EB1-530F-204B-9D68-47345C63AB2A}" type="pres">
      <dgm:prSet presAssocID="{6DBEED81-E6F5-8E4B-B684-ED13FE7E6CB6}" presName="rootConnector" presStyleLbl="node3" presStyleIdx="6" presStyleCnt="7"/>
      <dgm:spPr/>
      <dgm:t>
        <a:bodyPr/>
        <a:lstStyle/>
        <a:p>
          <a:endParaRPr lang="ru-RU"/>
        </a:p>
      </dgm:t>
    </dgm:pt>
    <dgm:pt modelId="{483DAEC6-2624-5540-8380-383A5CFBD63A}" type="pres">
      <dgm:prSet presAssocID="{6DBEED81-E6F5-8E4B-B684-ED13FE7E6CB6}" presName="hierChild4" presStyleCnt="0"/>
      <dgm:spPr/>
    </dgm:pt>
    <dgm:pt modelId="{52ECFBE5-8890-4541-87A8-22D467BC6879}" type="pres">
      <dgm:prSet presAssocID="{6DBEED81-E6F5-8E4B-B684-ED13FE7E6CB6}" presName="hierChild5" presStyleCnt="0"/>
      <dgm:spPr/>
    </dgm:pt>
    <dgm:pt modelId="{E4521C8B-5C36-FB42-B268-3D1EB1953E12}" type="pres">
      <dgm:prSet presAssocID="{A99699CA-E69D-724C-9207-F8EC710207DA}" presName="hierChild5" presStyleCnt="0"/>
      <dgm:spPr/>
    </dgm:pt>
    <dgm:pt modelId="{2E5A5DA7-337C-3E46-9C04-8279606289D7}" type="pres">
      <dgm:prSet presAssocID="{5ACB9545-E624-BF49-A8FF-A2084F2B28DE}" presName="hierChild3" presStyleCnt="0"/>
      <dgm:spPr/>
    </dgm:pt>
  </dgm:ptLst>
  <dgm:cxnLst>
    <dgm:cxn modelId="{88834809-8204-7A40-BA33-799A48EEB8AE}" type="presOf" srcId="{6A682B9A-898D-8548-BE6E-0BBA94E24FA7}" destId="{F5E7EEEB-FDA2-7044-8931-9FD81076E54D}" srcOrd="0" destOrd="0" presId="urn:microsoft.com/office/officeart/2005/8/layout/orgChart1"/>
    <dgm:cxn modelId="{9227C83C-99C9-D94D-A30C-4545D03D1924}" type="presOf" srcId="{4FBD6045-285D-024A-8C9D-A02D7AEBA0AB}" destId="{A74E9FA4-64E4-9F43-8FEB-95D5B1D7FFC5}" srcOrd="0" destOrd="0" presId="urn:microsoft.com/office/officeart/2005/8/layout/orgChart1"/>
    <dgm:cxn modelId="{2F12F9C7-818B-0242-97EE-119895D45ABD}" type="presOf" srcId="{32A7565F-4AFA-B84E-BCB4-8723AD7C2E81}" destId="{1E7811A5-303C-EB42-8FF4-C32E3DC69242}" srcOrd="1" destOrd="0" presId="urn:microsoft.com/office/officeart/2005/8/layout/orgChart1"/>
    <dgm:cxn modelId="{C86A7E8E-9987-E743-9018-961486DF640C}" type="presOf" srcId="{88A9D382-C403-E54F-A1BE-211B3B9CB5B1}" destId="{D84B02A3-79DB-9D4C-8EC5-4012AF25B7F5}" srcOrd="0" destOrd="0" presId="urn:microsoft.com/office/officeart/2005/8/layout/orgChart1"/>
    <dgm:cxn modelId="{10A68D62-07D3-7540-9CD0-796844252F6D}" srcId="{264FE783-4E36-384E-8BB6-69CF98CCDB36}" destId="{069E3C67-1D84-DE40-AA79-D5E561766E22}" srcOrd="0" destOrd="0" parTransId="{26BE6A7A-2779-CF42-B86F-87DF85B32F86}" sibTransId="{57D8F444-CF05-C94B-ADBF-C2054772B644}"/>
    <dgm:cxn modelId="{3FE6174D-45D6-2C41-98BE-254F68B33323}" type="presOf" srcId="{6A682B9A-898D-8548-BE6E-0BBA94E24FA7}" destId="{E1FB39A5-D038-8549-B4F3-A7A8A3E86D3A}" srcOrd="1" destOrd="0" presId="urn:microsoft.com/office/officeart/2005/8/layout/orgChart1"/>
    <dgm:cxn modelId="{7E110C37-0CD3-EA4F-93C8-48369DBCB89A}" type="presOf" srcId="{E569A7D3-2CBA-5B49-9DC6-6E84570BBD2C}" destId="{80B15DDA-2AD9-6742-961B-ACDB11A19A1C}" srcOrd="0" destOrd="0" presId="urn:microsoft.com/office/officeart/2005/8/layout/orgChart1"/>
    <dgm:cxn modelId="{57FE5BEB-6020-9949-AF0F-B3ACA4AAB5E6}" type="presOf" srcId="{243B0F5A-638F-784E-9052-5C32C1F977DB}" destId="{1837D0E0-CCC5-BB44-81DF-6CE7F895AD1C}" srcOrd="0" destOrd="0" presId="urn:microsoft.com/office/officeart/2005/8/layout/orgChart1"/>
    <dgm:cxn modelId="{66EFCD5F-E8F0-B048-BE48-AC92A30223CF}" type="presOf" srcId="{A99699CA-E69D-724C-9207-F8EC710207DA}" destId="{183E9D0C-44A5-EB46-9EEC-56DB3E6A3D68}" srcOrd="0" destOrd="0" presId="urn:microsoft.com/office/officeart/2005/8/layout/orgChart1"/>
    <dgm:cxn modelId="{41BF758B-5CD2-5740-9BB2-FA87E7A7B7C3}" type="presOf" srcId="{264FE783-4E36-384E-8BB6-69CF98CCDB36}" destId="{BC30B1EE-B85D-E449-A1D9-D374FF71269E}" srcOrd="0" destOrd="0" presId="urn:microsoft.com/office/officeart/2005/8/layout/orgChart1"/>
    <dgm:cxn modelId="{5DFB5845-A468-7B45-8F27-F2B00EBDAF8B}" srcId="{A99699CA-E69D-724C-9207-F8EC710207DA}" destId="{6A682B9A-898D-8548-BE6E-0BBA94E24FA7}" srcOrd="2" destOrd="0" parTransId="{E1B1645C-BBF6-2741-B756-42FC114F9092}" sibTransId="{EC4E6519-BF9D-F947-8068-B24276F5AADF}"/>
    <dgm:cxn modelId="{12FC28AE-888A-E442-A6AC-47811F66C547}" type="presOf" srcId="{E569A7D3-2CBA-5B49-9DC6-6E84570BBD2C}" destId="{AC185E78-C0E8-E740-89D6-B401EA3365CD}" srcOrd="1" destOrd="0" presId="urn:microsoft.com/office/officeart/2005/8/layout/orgChart1"/>
    <dgm:cxn modelId="{21166CA0-ECC4-1A4E-A8B2-9D600F814CE6}" type="presOf" srcId="{3CC43118-AE6B-4747-B1A5-C160DB66F1DF}" destId="{2EE58740-3D5B-7D43-8ED2-39D7F2107500}" srcOrd="0" destOrd="0" presId="urn:microsoft.com/office/officeart/2005/8/layout/orgChart1"/>
    <dgm:cxn modelId="{0FF2C94D-AC10-E34B-8316-7A169D30A11E}" srcId="{A99699CA-E69D-724C-9207-F8EC710207DA}" destId="{B588CC4A-9299-4849-B927-BF803C525BA8}" srcOrd="1" destOrd="0" parTransId="{00B9DF89-ABC3-1746-8027-6C3E6FB90B68}" sibTransId="{C1791CCB-DC13-A541-BF2D-E9478A5DE6D2}"/>
    <dgm:cxn modelId="{6137A6C3-619E-8E4F-9D94-C11309E17D43}" srcId="{A99699CA-E69D-724C-9207-F8EC710207DA}" destId="{414117D9-C908-524A-A32A-352FC1B9BAD9}" srcOrd="0" destOrd="0" parTransId="{2A4AE56B-007E-0942-B4E5-E7683D2E7850}" sibTransId="{176D9D31-8D86-1546-804E-6355F36D3433}"/>
    <dgm:cxn modelId="{D0DA92FD-4B32-0740-803D-8E324FEBBF6C}" srcId="{79CD3C06-21B1-5F45-B5E8-64979937CCE3}" destId="{4D447569-8DCB-5E4B-BACF-A5C0123A29CB}" srcOrd="0" destOrd="0" parTransId="{532DF92E-D11B-974E-B338-06D0C06F2E48}" sibTransId="{707B4216-2518-C846-A870-B06685FE771D}"/>
    <dgm:cxn modelId="{43D8BE1E-B63C-0049-BD19-59CC654DD79A}" type="presOf" srcId="{13139589-C60F-CD40-8B81-91D8C7FB5215}" destId="{727D5B2E-0049-AF45-A383-23FA2033BF37}" srcOrd="0" destOrd="0" presId="urn:microsoft.com/office/officeart/2005/8/layout/orgChart1"/>
    <dgm:cxn modelId="{4EF092B5-2E3E-7B42-8F04-3A63154185E0}" type="presOf" srcId="{79CD3C06-21B1-5F45-B5E8-64979937CCE3}" destId="{F0632069-4CA5-1C45-B74D-C5B4F69FB2AD}" srcOrd="1" destOrd="0" presId="urn:microsoft.com/office/officeart/2005/8/layout/orgChart1"/>
    <dgm:cxn modelId="{8FF2C6F5-DD24-F34F-B43E-B0D15DFEF641}" type="presOf" srcId="{B588CC4A-9299-4849-B927-BF803C525BA8}" destId="{0992D45D-14A4-B446-A854-DFB8C1B79F2F}" srcOrd="0" destOrd="0" presId="urn:microsoft.com/office/officeart/2005/8/layout/orgChart1"/>
    <dgm:cxn modelId="{B5777991-B600-8748-9BCD-2B3A858B0AD8}" type="presOf" srcId="{568F36AB-733F-B645-AB6C-F8D702B225EB}" destId="{D0AC3DCB-AA1A-F242-BAF8-3CBBD9BD8F53}" srcOrd="0" destOrd="0" presId="urn:microsoft.com/office/officeart/2005/8/layout/orgChart1"/>
    <dgm:cxn modelId="{E4388F15-D893-1D41-A8B6-F76CBE738B3B}" type="presOf" srcId="{B588CC4A-9299-4849-B927-BF803C525BA8}" destId="{350E7463-3DD0-3447-85D8-1A89683D1C73}" srcOrd="1" destOrd="0" presId="urn:microsoft.com/office/officeart/2005/8/layout/orgChart1"/>
    <dgm:cxn modelId="{157D7FBA-BBF3-494E-8A5C-ACDD34B75083}" type="presOf" srcId="{17611429-B975-1C4B-965D-4CD3D4A473B4}" destId="{E0183987-93DD-5341-9EAE-453EF2C666C6}" srcOrd="1" destOrd="0" presId="urn:microsoft.com/office/officeart/2005/8/layout/orgChart1"/>
    <dgm:cxn modelId="{48B8BA4B-1793-0649-8F89-7B0103D524CA}" type="presOf" srcId="{32A7565F-4AFA-B84E-BCB4-8723AD7C2E81}" destId="{6BF6278C-3642-EB49-A8BB-88AA4F37577A}" srcOrd="0" destOrd="0" presId="urn:microsoft.com/office/officeart/2005/8/layout/orgChart1"/>
    <dgm:cxn modelId="{6DEBBDCE-7A49-1048-8C70-3785A1AF8A3D}" srcId="{5ACB9545-E624-BF49-A8FF-A2084F2B28DE}" destId="{79CD3C06-21B1-5F45-B5E8-64979937CCE3}" srcOrd="0" destOrd="0" parTransId="{9AA88C26-9A33-8A49-931F-01B787E32382}" sibTransId="{DD4E45ED-3786-2542-BDE8-290B4F2D7D71}"/>
    <dgm:cxn modelId="{A91B2D7A-CC9B-F043-8F2E-A90309CAB562}" type="presOf" srcId="{4D447569-8DCB-5E4B-BACF-A5C0123A29CB}" destId="{02FED8CB-32BA-3E49-B453-51E8785EEE64}" srcOrd="0" destOrd="0" presId="urn:microsoft.com/office/officeart/2005/8/layout/orgChart1"/>
    <dgm:cxn modelId="{3505F8C0-2551-4C40-9BE4-742FEC1B5680}" type="presOf" srcId="{414117D9-C908-524A-A32A-352FC1B9BAD9}" destId="{C9263537-3899-1B41-9220-A27909A2042E}" srcOrd="0" destOrd="0" presId="urn:microsoft.com/office/officeart/2005/8/layout/orgChart1"/>
    <dgm:cxn modelId="{0D6AB8A1-8396-E441-A0D3-F4E1E5427023}" type="presOf" srcId="{E1B1645C-BBF6-2741-B756-42FC114F9092}" destId="{F3577EEE-77A5-F14F-AC13-7E3BE9FBD0BA}" srcOrd="0" destOrd="0" presId="urn:microsoft.com/office/officeart/2005/8/layout/orgChart1"/>
    <dgm:cxn modelId="{3E8D792B-C5F5-E141-8090-F9AA14ACABF9}" type="presOf" srcId="{29878E85-2834-FD4B-9BD2-9AC575744968}" destId="{FD8B0CC0-213B-0C40-AC70-793E33B2B6B5}" srcOrd="1" destOrd="0" presId="urn:microsoft.com/office/officeart/2005/8/layout/orgChart1"/>
    <dgm:cxn modelId="{941700D8-E2EF-7941-9CFB-FCD315648A9C}" type="presOf" srcId="{17611429-B975-1C4B-965D-4CD3D4A473B4}" destId="{D4D89ECE-0980-7A49-9FBC-47FB16CD2A9A}" srcOrd="0" destOrd="0" presId="urn:microsoft.com/office/officeart/2005/8/layout/orgChart1"/>
    <dgm:cxn modelId="{3D27B536-A52A-A142-B255-A3105789E248}" type="presOf" srcId="{00B9DF89-ABC3-1746-8027-6C3E6FB90B68}" destId="{D48FFD56-CA39-3A46-8FC8-688C031A0CBD}" srcOrd="0" destOrd="0" presId="urn:microsoft.com/office/officeart/2005/8/layout/orgChart1"/>
    <dgm:cxn modelId="{E015EBCE-078D-964F-A980-7E2276E268E2}" type="presOf" srcId="{5ACB9545-E624-BF49-A8FF-A2084F2B28DE}" destId="{D5CE8B5C-5DA3-0741-8236-167719E775CA}" srcOrd="0" destOrd="0" presId="urn:microsoft.com/office/officeart/2005/8/layout/orgChart1"/>
    <dgm:cxn modelId="{27B792D6-12D9-A34A-95D3-DADF17D8113D}" type="presOf" srcId="{069E3C67-1D84-DE40-AA79-D5E561766E22}" destId="{F9D170B4-00C3-B94B-80C5-A8130D9B7CF8}" srcOrd="0" destOrd="0" presId="urn:microsoft.com/office/officeart/2005/8/layout/orgChart1"/>
    <dgm:cxn modelId="{09A6D3B0-6C35-8A4E-A856-590775F1439A}" type="presOf" srcId="{6DBEED81-E6F5-8E4B-B684-ED13FE7E6CB6}" destId="{4E4C3EB1-530F-204B-9D68-47345C63AB2A}" srcOrd="1" destOrd="0" presId="urn:microsoft.com/office/officeart/2005/8/layout/orgChart1"/>
    <dgm:cxn modelId="{4CE5F555-BA46-0049-8BF5-415CD6D9E1F8}" srcId="{5ACB9545-E624-BF49-A8FF-A2084F2B28DE}" destId="{A99699CA-E69D-724C-9207-F8EC710207DA}" srcOrd="1" destOrd="0" parTransId="{4FBD6045-285D-024A-8C9D-A02D7AEBA0AB}" sibTransId="{7CE5B771-CD54-CA44-AF07-F676B57B42D3}"/>
    <dgm:cxn modelId="{E87823A8-F790-2440-A1E0-7DD743E82DDE}" srcId="{069E3C67-1D84-DE40-AA79-D5E561766E22}" destId="{29878E85-2834-FD4B-9BD2-9AC575744968}" srcOrd="0" destOrd="0" parTransId="{568F36AB-733F-B645-AB6C-F8D702B225EB}" sibTransId="{B4DCAEA1-EEA1-2644-9107-6E2C5823E941}"/>
    <dgm:cxn modelId="{D35F5911-8134-CA4E-ADD2-1713954480B1}" type="presOf" srcId="{9AA88C26-9A33-8A49-931F-01B787E32382}" destId="{DC0EE69C-28F3-9443-8704-55F3DCF7E931}" srcOrd="0" destOrd="0" presId="urn:microsoft.com/office/officeart/2005/8/layout/orgChart1"/>
    <dgm:cxn modelId="{C66ECD33-6802-CB4E-9C4D-EF02150C6AAB}" srcId="{264FE783-4E36-384E-8BB6-69CF98CCDB36}" destId="{5ACB9545-E624-BF49-A8FF-A2084F2B28DE}" srcOrd="1" destOrd="0" parTransId="{1191419F-D1F0-1B4D-BAF3-F40DB690143C}" sibTransId="{432BFF1C-B1B0-5942-B837-A8D8F74FDDD9}"/>
    <dgm:cxn modelId="{4DD0B186-54FA-9B4D-B722-0EE17655FE4C}" type="presOf" srcId="{2A4AE56B-007E-0942-B4E5-E7683D2E7850}" destId="{DCC28B66-FC28-4648-91AA-E7F261B92D73}" srcOrd="0" destOrd="0" presId="urn:microsoft.com/office/officeart/2005/8/layout/orgChart1"/>
    <dgm:cxn modelId="{242CB2D4-50B2-064A-813A-EE8B4E8DA3EB}" type="presOf" srcId="{5ACB9545-E624-BF49-A8FF-A2084F2B28DE}" destId="{599EA236-C9EA-9245-98F8-377AF35E30FA}" srcOrd="1" destOrd="0" presId="urn:microsoft.com/office/officeart/2005/8/layout/orgChart1"/>
    <dgm:cxn modelId="{737BC81D-C77C-1B48-B749-A350C2604DC3}" type="presOf" srcId="{6DBEED81-E6F5-8E4B-B684-ED13FE7E6CB6}" destId="{7EE2A4F1-5B03-E444-9F4C-6E29C26DD3C2}" srcOrd="0" destOrd="0" presId="urn:microsoft.com/office/officeart/2005/8/layout/orgChart1"/>
    <dgm:cxn modelId="{2C4DFD68-2950-EF4A-9A26-36639D8A93ED}" type="presOf" srcId="{532DF92E-D11B-974E-B338-06D0C06F2E48}" destId="{4C0BD484-5FC0-2745-ADF0-4D6FD9B35BD4}" srcOrd="0" destOrd="0" presId="urn:microsoft.com/office/officeart/2005/8/layout/orgChart1"/>
    <dgm:cxn modelId="{1AD61102-0536-784D-8164-8A78DD711DAA}" srcId="{069E3C67-1D84-DE40-AA79-D5E561766E22}" destId="{17611429-B975-1C4B-965D-4CD3D4A473B4}" srcOrd="1" destOrd="0" parTransId="{75F65779-5473-B24B-9315-B6271C744234}" sibTransId="{8D397C5B-1A1D-B546-9C47-01902020BD59}"/>
    <dgm:cxn modelId="{AD7B3285-E298-414B-89D1-6B06B0D21B4E}" type="presOf" srcId="{4D447569-8DCB-5E4B-BACF-A5C0123A29CB}" destId="{3D1DBF6F-CFBB-3944-A298-72C2733A8773}" srcOrd="1" destOrd="0" presId="urn:microsoft.com/office/officeart/2005/8/layout/orgChart1"/>
    <dgm:cxn modelId="{783AD0F0-92FE-144F-837D-A16F464EDD4C}" type="presOf" srcId="{A99699CA-E69D-724C-9207-F8EC710207DA}" destId="{79B711D6-0A7F-9E48-BD37-B1F9F2304692}" srcOrd="1" destOrd="0" presId="urn:microsoft.com/office/officeart/2005/8/layout/orgChart1"/>
    <dgm:cxn modelId="{79F587E0-5A14-C84E-B397-DA5F7E3F127B}" srcId="{79CD3C06-21B1-5F45-B5E8-64979937CCE3}" destId="{E569A7D3-2CBA-5B49-9DC6-6E84570BBD2C}" srcOrd="2" destOrd="0" parTransId="{8F49A053-FF03-6A49-83A1-F96FCA80EC29}" sibTransId="{F9796D62-926C-C543-876C-1CDE4D05B2E6}"/>
    <dgm:cxn modelId="{87B20B13-80E1-C743-B51A-41F4BAB594A8}" srcId="{069E3C67-1D84-DE40-AA79-D5E561766E22}" destId="{32A7565F-4AFA-B84E-BCB4-8723AD7C2E81}" srcOrd="2" destOrd="0" parTransId="{3CC43118-AE6B-4747-B1A5-C160DB66F1DF}" sibTransId="{F23FDF54-F966-EE4B-80A4-A54CFECD10B0}"/>
    <dgm:cxn modelId="{7A96ECAB-D2DA-464B-AA4C-14F7D215C80C}" srcId="{79CD3C06-21B1-5F45-B5E8-64979937CCE3}" destId="{13139589-C60F-CD40-8B81-91D8C7FB5215}" srcOrd="1" destOrd="0" parTransId="{88A9D382-C403-E54F-A1BE-211B3B9CB5B1}" sibTransId="{379D5AA3-96CC-434C-95EA-66EFB22E896C}"/>
    <dgm:cxn modelId="{317995E8-EEE1-3B47-AB58-2302DDB2C266}" type="presOf" srcId="{414117D9-C908-524A-A32A-352FC1B9BAD9}" destId="{2D926A39-C0D1-FE42-A113-F908B6B97DE2}" srcOrd="1" destOrd="0" presId="urn:microsoft.com/office/officeart/2005/8/layout/orgChart1"/>
    <dgm:cxn modelId="{0456DA5E-536F-3147-8104-A351BB2E140A}" type="presOf" srcId="{75F65779-5473-B24B-9315-B6271C744234}" destId="{D8F77FBA-6071-9B40-928E-4B6B531DE2AD}" srcOrd="0" destOrd="0" presId="urn:microsoft.com/office/officeart/2005/8/layout/orgChart1"/>
    <dgm:cxn modelId="{CF893B22-8486-AB44-B8B3-D71CAEFE5C86}" type="presOf" srcId="{069E3C67-1D84-DE40-AA79-D5E561766E22}" destId="{D8B1F9B6-AD37-FB42-AB50-5CC55A60FDB8}" srcOrd="1" destOrd="0" presId="urn:microsoft.com/office/officeart/2005/8/layout/orgChart1"/>
    <dgm:cxn modelId="{12EF7C4F-BD17-AB4A-9AEA-DA1F3C3A14F8}" type="presOf" srcId="{13139589-C60F-CD40-8B81-91D8C7FB5215}" destId="{4FAF4E21-2AE3-3B4D-9914-230A88B15577}" srcOrd="1" destOrd="0" presId="urn:microsoft.com/office/officeart/2005/8/layout/orgChart1"/>
    <dgm:cxn modelId="{17B39597-E145-2B47-8A90-67B9A69D71DF}" type="presOf" srcId="{79CD3C06-21B1-5F45-B5E8-64979937CCE3}" destId="{EB3A54C5-69C6-B74C-8CB6-51DBD1A15DF3}" srcOrd="0" destOrd="0" presId="urn:microsoft.com/office/officeart/2005/8/layout/orgChart1"/>
    <dgm:cxn modelId="{3C8A0A70-B417-8A49-AB78-E5FE2E4A650C}" srcId="{A99699CA-E69D-724C-9207-F8EC710207DA}" destId="{6DBEED81-E6F5-8E4B-B684-ED13FE7E6CB6}" srcOrd="3" destOrd="0" parTransId="{243B0F5A-638F-784E-9052-5C32C1F977DB}" sibTransId="{AE1A19D3-4AE6-3648-9F73-BE5A2F9E4384}"/>
    <dgm:cxn modelId="{BD198498-7BDD-6A44-A68A-03D2E23F9E69}" type="presOf" srcId="{8F49A053-FF03-6A49-83A1-F96FCA80EC29}" destId="{BEE5C578-CA51-ED48-AF00-7A758C32E19D}" srcOrd="0" destOrd="0" presId="urn:microsoft.com/office/officeart/2005/8/layout/orgChart1"/>
    <dgm:cxn modelId="{FF0DCE8B-6B8B-B443-AC6D-B74F8D9EB028}" type="presOf" srcId="{29878E85-2834-FD4B-9BD2-9AC575744968}" destId="{C996F7EE-2467-894A-860F-4DBE118E4972}" srcOrd="0" destOrd="0" presId="urn:microsoft.com/office/officeart/2005/8/layout/orgChart1"/>
    <dgm:cxn modelId="{87F2C164-884D-CA43-BECE-8BC0F2AD194D}" type="presParOf" srcId="{BC30B1EE-B85D-E449-A1D9-D374FF71269E}" destId="{76480226-7F76-454C-86FE-059F632B4F97}" srcOrd="0" destOrd="0" presId="urn:microsoft.com/office/officeart/2005/8/layout/orgChart1"/>
    <dgm:cxn modelId="{434F271D-37D1-4347-9ABB-A3FBCC3032B6}" type="presParOf" srcId="{76480226-7F76-454C-86FE-059F632B4F97}" destId="{90213DC0-AAEB-D249-8054-7579EC8E50D2}" srcOrd="0" destOrd="0" presId="urn:microsoft.com/office/officeart/2005/8/layout/orgChart1"/>
    <dgm:cxn modelId="{B4F53E48-60A3-724E-827E-99610D9FE350}" type="presParOf" srcId="{90213DC0-AAEB-D249-8054-7579EC8E50D2}" destId="{F9D170B4-00C3-B94B-80C5-A8130D9B7CF8}" srcOrd="0" destOrd="0" presId="urn:microsoft.com/office/officeart/2005/8/layout/orgChart1"/>
    <dgm:cxn modelId="{D2508D56-50C4-C045-A5C1-31F9A8CB9693}" type="presParOf" srcId="{90213DC0-AAEB-D249-8054-7579EC8E50D2}" destId="{D8B1F9B6-AD37-FB42-AB50-5CC55A60FDB8}" srcOrd="1" destOrd="0" presId="urn:microsoft.com/office/officeart/2005/8/layout/orgChart1"/>
    <dgm:cxn modelId="{5ECD3D74-F67A-A14E-BFE4-652B4E467CA4}" type="presParOf" srcId="{76480226-7F76-454C-86FE-059F632B4F97}" destId="{0E3F0F78-DD81-7749-A692-29693EAE2E3C}" srcOrd="1" destOrd="0" presId="urn:microsoft.com/office/officeart/2005/8/layout/orgChart1"/>
    <dgm:cxn modelId="{674CA912-4A1C-2E48-A50F-33D2F06E234B}" type="presParOf" srcId="{0E3F0F78-DD81-7749-A692-29693EAE2E3C}" destId="{D0AC3DCB-AA1A-F242-BAF8-3CBBD9BD8F53}" srcOrd="0" destOrd="0" presId="urn:microsoft.com/office/officeart/2005/8/layout/orgChart1"/>
    <dgm:cxn modelId="{7C51398E-4EDC-3C42-B1E8-EBD6A1AE64BC}" type="presParOf" srcId="{0E3F0F78-DD81-7749-A692-29693EAE2E3C}" destId="{D2AF6D9C-B0BA-334A-9CF6-5941F15078A8}" srcOrd="1" destOrd="0" presId="urn:microsoft.com/office/officeart/2005/8/layout/orgChart1"/>
    <dgm:cxn modelId="{14E0C550-0755-704F-817A-115C03F9C2DE}" type="presParOf" srcId="{D2AF6D9C-B0BA-334A-9CF6-5941F15078A8}" destId="{94EE1DA8-3903-5443-9D04-C629D7724156}" srcOrd="0" destOrd="0" presId="urn:microsoft.com/office/officeart/2005/8/layout/orgChart1"/>
    <dgm:cxn modelId="{884574A6-7C08-9F43-ACDB-BD4D8054E244}" type="presParOf" srcId="{94EE1DA8-3903-5443-9D04-C629D7724156}" destId="{C996F7EE-2467-894A-860F-4DBE118E4972}" srcOrd="0" destOrd="0" presId="urn:microsoft.com/office/officeart/2005/8/layout/orgChart1"/>
    <dgm:cxn modelId="{84024589-50A5-4641-AF7C-D10AD54A15DF}" type="presParOf" srcId="{94EE1DA8-3903-5443-9D04-C629D7724156}" destId="{FD8B0CC0-213B-0C40-AC70-793E33B2B6B5}" srcOrd="1" destOrd="0" presId="urn:microsoft.com/office/officeart/2005/8/layout/orgChart1"/>
    <dgm:cxn modelId="{5A37578F-8FF2-C94A-98C5-A7812A3FDEBD}" type="presParOf" srcId="{D2AF6D9C-B0BA-334A-9CF6-5941F15078A8}" destId="{60E0FCF2-8FF5-6F4B-BEC0-5D8C644A3E9B}" srcOrd="1" destOrd="0" presId="urn:microsoft.com/office/officeart/2005/8/layout/orgChart1"/>
    <dgm:cxn modelId="{5BF48591-408F-664D-9D4C-4FB2D5AB4012}" type="presParOf" srcId="{D2AF6D9C-B0BA-334A-9CF6-5941F15078A8}" destId="{CE9D204F-3CB0-504F-976F-6214BC01D98D}" srcOrd="2" destOrd="0" presId="urn:microsoft.com/office/officeart/2005/8/layout/orgChart1"/>
    <dgm:cxn modelId="{D9C0075C-6C2F-C041-8401-53EB7E355CF9}" type="presParOf" srcId="{0E3F0F78-DD81-7749-A692-29693EAE2E3C}" destId="{D8F77FBA-6071-9B40-928E-4B6B531DE2AD}" srcOrd="2" destOrd="0" presId="urn:microsoft.com/office/officeart/2005/8/layout/orgChart1"/>
    <dgm:cxn modelId="{4385FF70-DD98-D24D-AF27-8B6ACDD40813}" type="presParOf" srcId="{0E3F0F78-DD81-7749-A692-29693EAE2E3C}" destId="{58B4F43D-C783-4B42-88D3-F10678DC4737}" srcOrd="3" destOrd="0" presId="urn:microsoft.com/office/officeart/2005/8/layout/orgChart1"/>
    <dgm:cxn modelId="{42A6BB54-C0A1-6D42-BCBE-A9691CBEA3B1}" type="presParOf" srcId="{58B4F43D-C783-4B42-88D3-F10678DC4737}" destId="{AAD4F4C0-1B5A-4D49-8DF7-9D0B669CEC6D}" srcOrd="0" destOrd="0" presId="urn:microsoft.com/office/officeart/2005/8/layout/orgChart1"/>
    <dgm:cxn modelId="{0926A9E9-B9FF-674C-85B0-03664794C12F}" type="presParOf" srcId="{AAD4F4C0-1B5A-4D49-8DF7-9D0B669CEC6D}" destId="{D4D89ECE-0980-7A49-9FBC-47FB16CD2A9A}" srcOrd="0" destOrd="0" presId="urn:microsoft.com/office/officeart/2005/8/layout/orgChart1"/>
    <dgm:cxn modelId="{46FA0FDB-3C6D-1740-AC6C-A96CAA5F040B}" type="presParOf" srcId="{AAD4F4C0-1B5A-4D49-8DF7-9D0B669CEC6D}" destId="{E0183987-93DD-5341-9EAE-453EF2C666C6}" srcOrd="1" destOrd="0" presId="urn:microsoft.com/office/officeart/2005/8/layout/orgChart1"/>
    <dgm:cxn modelId="{0619C78F-D087-5F49-92CC-571EC4A73B28}" type="presParOf" srcId="{58B4F43D-C783-4B42-88D3-F10678DC4737}" destId="{8D83AEFE-83F3-0D4B-A4AA-4A7ED79913BA}" srcOrd="1" destOrd="0" presId="urn:microsoft.com/office/officeart/2005/8/layout/orgChart1"/>
    <dgm:cxn modelId="{5917A2D0-39D2-E14D-BFEA-76860A31035F}" type="presParOf" srcId="{58B4F43D-C783-4B42-88D3-F10678DC4737}" destId="{2E07BE36-516A-124C-B848-8F943D219F6F}" srcOrd="2" destOrd="0" presId="urn:microsoft.com/office/officeart/2005/8/layout/orgChart1"/>
    <dgm:cxn modelId="{64070A26-8780-7346-B6BE-358C1BDB51F5}" type="presParOf" srcId="{0E3F0F78-DD81-7749-A692-29693EAE2E3C}" destId="{2EE58740-3D5B-7D43-8ED2-39D7F2107500}" srcOrd="4" destOrd="0" presId="urn:microsoft.com/office/officeart/2005/8/layout/orgChart1"/>
    <dgm:cxn modelId="{E66E78E6-2010-FC49-A470-294FEF26A751}" type="presParOf" srcId="{0E3F0F78-DD81-7749-A692-29693EAE2E3C}" destId="{DA063F6F-9F53-B44B-BF83-304809542427}" srcOrd="5" destOrd="0" presId="urn:microsoft.com/office/officeart/2005/8/layout/orgChart1"/>
    <dgm:cxn modelId="{0857CFBC-E57A-7543-8A9B-C6967C50385F}" type="presParOf" srcId="{DA063F6F-9F53-B44B-BF83-304809542427}" destId="{DC646694-D18D-F04E-936D-DFADCC1FC81A}" srcOrd="0" destOrd="0" presId="urn:microsoft.com/office/officeart/2005/8/layout/orgChart1"/>
    <dgm:cxn modelId="{20B0B9E8-C57B-B448-AB33-67F3FA5E8363}" type="presParOf" srcId="{DC646694-D18D-F04E-936D-DFADCC1FC81A}" destId="{6BF6278C-3642-EB49-A8BB-88AA4F37577A}" srcOrd="0" destOrd="0" presId="urn:microsoft.com/office/officeart/2005/8/layout/orgChart1"/>
    <dgm:cxn modelId="{A1D8E65F-D6E0-E547-962D-D8E87781A87F}" type="presParOf" srcId="{DC646694-D18D-F04E-936D-DFADCC1FC81A}" destId="{1E7811A5-303C-EB42-8FF4-C32E3DC69242}" srcOrd="1" destOrd="0" presId="urn:microsoft.com/office/officeart/2005/8/layout/orgChart1"/>
    <dgm:cxn modelId="{2F4ACEEC-F3E7-7941-AFDB-6E60A464B735}" type="presParOf" srcId="{DA063F6F-9F53-B44B-BF83-304809542427}" destId="{43681462-0A34-0F48-B08F-9AACE26A88E2}" srcOrd="1" destOrd="0" presId="urn:microsoft.com/office/officeart/2005/8/layout/orgChart1"/>
    <dgm:cxn modelId="{433EE19A-8552-274B-B682-DB2D88FDF847}" type="presParOf" srcId="{DA063F6F-9F53-B44B-BF83-304809542427}" destId="{1FF3B64D-62D6-5B4F-8409-9722BAF2C805}" srcOrd="2" destOrd="0" presId="urn:microsoft.com/office/officeart/2005/8/layout/orgChart1"/>
    <dgm:cxn modelId="{CAAD163C-6EDC-CF41-87F6-5CA0F6203689}" type="presParOf" srcId="{76480226-7F76-454C-86FE-059F632B4F97}" destId="{F3DFF043-E09E-A948-998B-3930E3A7E200}" srcOrd="2" destOrd="0" presId="urn:microsoft.com/office/officeart/2005/8/layout/orgChart1"/>
    <dgm:cxn modelId="{5EFD3B62-8F15-4945-A3C6-76E6D9F76B67}" type="presParOf" srcId="{BC30B1EE-B85D-E449-A1D9-D374FF71269E}" destId="{C6B38037-452C-4044-AAE0-B3FACF9BEA09}" srcOrd="1" destOrd="0" presId="urn:microsoft.com/office/officeart/2005/8/layout/orgChart1"/>
    <dgm:cxn modelId="{035B409B-B3D8-AB43-9C12-29AF334DD094}" type="presParOf" srcId="{C6B38037-452C-4044-AAE0-B3FACF9BEA09}" destId="{9A1EBAAF-0193-294B-97DF-AAE9A513332A}" srcOrd="0" destOrd="0" presId="urn:microsoft.com/office/officeart/2005/8/layout/orgChart1"/>
    <dgm:cxn modelId="{851C83D2-A16F-CC45-AD6E-5B06353D127E}" type="presParOf" srcId="{9A1EBAAF-0193-294B-97DF-AAE9A513332A}" destId="{D5CE8B5C-5DA3-0741-8236-167719E775CA}" srcOrd="0" destOrd="0" presId="urn:microsoft.com/office/officeart/2005/8/layout/orgChart1"/>
    <dgm:cxn modelId="{77A84318-909D-FC41-A521-9AE49C338653}" type="presParOf" srcId="{9A1EBAAF-0193-294B-97DF-AAE9A513332A}" destId="{599EA236-C9EA-9245-98F8-377AF35E30FA}" srcOrd="1" destOrd="0" presId="urn:microsoft.com/office/officeart/2005/8/layout/orgChart1"/>
    <dgm:cxn modelId="{EC6C1659-D1D0-0D46-8677-5564DCD61494}" type="presParOf" srcId="{C6B38037-452C-4044-AAE0-B3FACF9BEA09}" destId="{766A54A5-4616-8545-AEA9-6F019FA34752}" srcOrd="1" destOrd="0" presId="urn:microsoft.com/office/officeart/2005/8/layout/orgChart1"/>
    <dgm:cxn modelId="{AD311F2B-1264-4149-8993-2FBA64AA3745}" type="presParOf" srcId="{766A54A5-4616-8545-AEA9-6F019FA34752}" destId="{DC0EE69C-28F3-9443-8704-55F3DCF7E931}" srcOrd="0" destOrd="0" presId="urn:microsoft.com/office/officeart/2005/8/layout/orgChart1"/>
    <dgm:cxn modelId="{49D31C2A-DB55-604A-85E0-8B50CC7733E0}" type="presParOf" srcId="{766A54A5-4616-8545-AEA9-6F019FA34752}" destId="{753C7486-BEB3-D149-876E-37335388F014}" srcOrd="1" destOrd="0" presId="urn:microsoft.com/office/officeart/2005/8/layout/orgChart1"/>
    <dgm:cxn modelId="{A746AE4F-F09F-C142-B601-74DD4576768B}" type="presParOf" srcId="{753C7486-BEB3-D149-876E-37335388F014}" destId="{1C5FE61D-75CB-F642-A73D-4E01B422E15E}" srcOrd="0" destOrd="0" presId="urn:microsoft.com/office/officeart/2005/8/layout/orgChart1"/>
    <dgm:cxn modelId="{5FBB16BB-0239-6946-AAD2-7AEB7C30FD4F}" type="presParOf" srcId="{1C5FE61D-75CB-F642-A73D-4E01B422E15E}" destId="{EB3A54C5-69C6-B74C-8CB6-51DBD1A15DF3}" srcOrd="0" destOrd="0" presId="urn:microsoft.com/office/officeart/2005/8/layout/orgChart1"/>
    <dgm:cxn modelId="{1CD9A247-71AD-B84B-B218-C4117B4C7119}" type="presParOf" srcId="{1C5FE61D-75CB-F642-A73D-4E01B422E15E}" destId="{F0632069-4CA5-1C45-B74D-C5B4F69FB2AD}" srcOrd="1" destOrd="0" presId="urn:microsoft.com/office/officeart/2005/8/layout/orgChart1"/>
    <dgm:cxn modelId="{2ED2587F-A960-504D-A781-89CD0DFBD97A}" type="presParOf" srcId="{753C7486-BEB3-D149-876E-37335388F014}" destId="{364F8689-56CC-5648-83EE-0ECA4A9FF746}" srcOrd="1" destOrd="0" presId="urn:microsoft.com/office/officeart/2005/8/layout/orgChart1"/>
    <dgm:cxn modelId="{492D22DF-B914-3346-B1B7-64D51EE7402A}" type="presParOf" srcId="{364F8689-56CC-5648-83EE-0ECA4A9FF746}" destId="{4C0BD484-5FC0-2745-ADF0-4D6FD9B35BD4}" srcOrd="0" destOrd="0" presId="urn:microsoft.com/office/officeart/2005/8/layout/orgChart1"/>
    <dgm:cxn modelId="{B48F21C9-6861-7447-A578-CBD28FCBE4E1}" type="presParOf" srcId="{364F8689-56CC-5648-83EE-0ECA4A9FF746}" destId="{6D201302-15E1-014B-9CD9-3CA197325385}" srcOrd="1" destOrd="0" presId="urn:microsoft.com/office/officeart/2005/8/layout/orgChart1"/>
    <dgm:cxn modelId="{624AC095-7218-5146-8852-8BBF0624AF2C}" type="presParOf" srcId="{6D201302-15E1-014B-9CD9-3CA197325385}" destId="{6667D773-2AFD-8E43-B52C-44C8A10592F6}" srcOrd="0" destOrd="0" presId="urn:microsoft.com/office/officeart/2005/8/layout/orgChart1"/>
    <dgm:cxn modelId="{27F0C480-3936-B14E-A4A8-B44D27E7AE01}" type="presParOf" srcId="{6667D773-2AFD-8E43-B52C-44C8A10592F6}" destId="{02FED8CB-32BA-3E49-B453-51E8785EEE64}" srcOrd="0" destOrd="0" presId="urn:microsoft.com/office/officeart/2005/8/layout/orgChart1"/>
    <dgm:cxn modelId="{CC6495FD-B402-BF46-9E6B-CC221712219D}" type="presParOf" srcId="{6667D773-2AFD-8E43-B52C-44C8A10592F6}" destId="{3D1DBF6F-CFBB-3944-A298-72C2733A8773}" srcOrd="1" destOrd="0" presId="urn:microsoft.com/office/officeart/2005/8/layout/orgChart1"/>
    <dgm:cxn modelId="{3B0C0B07-AC67-8345-8747-A2B317CCF6B5}" type="presParOf" srcId="{6D201302-15E1-014B-9CD9-3CA197325385}" destId="{13D96536-79D0-904F-8388-DC1506A0B6C8}" srcOrd="1" destOrd="0" presId="urn:microsoft.com/office/officeart/2005/8/layout/orgChart1"/>
    <dgm:cxn modelId="{92A71C29-0292-8649-8B83-AD672092119D}" type="presParOf" srcId="{6D201302-15E1-014B-9CD9-3CA197325385}" destId="{E3EE0CE6-2EC5-A74A-B279-FC4F6F082750}" srcOrd="2" destOrd="0" presId="urn:microsoft.com/office/officeart/2005/8/layout/orgChart1"/>
    <dgm:cxn modelId="{4DD35453-5CF5-1F4D-A8C8-9B364E45F646}" type="presParOf" srcId="{364F8689-56CC-5648-83EE-0ECA4A9FF746}" destId="{D84B02A3-79DB-9D4C-8EC5-4012AF25B7F5}" srcOrd="2" destOrd="0" presId="urn:microsoft.com/office/officeart/2005/8/layout/orgChart1"/>
    <dgm:cxn modelId="{2D0C0402-47D4-5043-B7E2-9E37A0BA1D3E}" type="presParOf" srcId="{364F8689-56CC-5648-83EE-0ECA4A9FF746}" destId="{7A79774A-D4C2-8245-A5C3-5ED6C092D8EB}" srcOrd="3" destOrd="0" presId="urn:microsoft.com/office/officeart/2005/8/layout/orgChart1"/>
    <dgm:cxn modelId="{5FD68D41-493E-FA4D-95D3-88120C84057D}" type="presParOf" srcId="{7A79774A-D4C2-8245-A5C3-5ED6C092D8EB}" destId="{E1EAE2B2-0946-7B4A-875C-04A7809E117C}" srcOrd="0" destOrd="0" presId="urn:microsoft.com/office/officeart/2005/8/layout/orgChart1"/>
    <dgm:cxn modelId="{5B979074-A363-9946-AA5A-355FB41A7952}" type="presParOf" srcId="{E1EAE2B2-0946-7B4A-875C-04A7809E117C}" destId="{727D5B2E-0049-AF45-A383-23FA2033BF37}" srcOrd="0" destOrd="0" presId="urn:microsoft.com/office/officeart/2005/8/layout/orgChart1"/>
    <dgm:cxn modelId="{0C6D512C-B4E8-0842-8022-21031BC50DC7}" type="presParOf" srcId="{E1EAE2B2-0946-7B4A-875C-04A7809E117C}" destId="{4FAF4E21-2AE3-3B4D-9914-230A88B15577}" srcOrd="1" destOrd="0" presId="urn:microsoft.com/office/officeart/2005/8/layout/orgChart1"/>
    <dgm:cxn modelId="{5C34C072-3523-9348-8D47-FB7EF6C20AE9}" type="presParOf" srcId="{7A79774A-D4C2-8245-A5C3-5ED6C092D8EB}" destId="{A8A47583-8FCD-7344-8251-71DC0222E9B2}" srcOrd="1" destOrd="0" presId="urn:microsoft.com/office/officeart/2005/8/layout/orgChart1"/>
    <dgm:cxn modelId="{E3E6BD4B-3ECC-D54A-BAEF-EE2613FE60CD}" type="presParOf" srcId="{7A79774A-D4C2-8245-A5C3-5ED6C092D8EB}" destId="{2843E360-0B4E-2341-887F-4C1940B0AD75}" srcOrd="2" destOrd="0" presId="urn:microsoft.com/office/officeart/2005/8/layout/orgChart1"/>
    <dgm:cxn modelId="{70C6186B-D5FD-1F4F-94B8-B8D7919DF827}" type="presParOf" srcId="{364F8689-56CC-5648-83EE-0ECA4A9FF746}" destId="{BEE5C578-CA51-ED48-AF00-7A758C32E19D}" srcOrd="4" destOrd="0" presId="urn:microsoft.com/office/officeart/2005/8/layout/orgChart1"/>
    <dgm:cxn modelId="{65B68E6B-B34C-434F-AF14-63E18E583EE5}" type="presParOf" srcId="{364F8689-56CC-5648-83EE-0ECA4A9FF746}" destId="{6A9A0A53-33BE-674F-9EDC-739284671FF9}" srcOrd="5" destOrd="0" presId="urn:microsoft.com/office/officeart/2005/8/layout/orgChart1"/>
    <dgm:cxn modelId="{73284747-B650-C345-A3D1-79BA931B415C}" type="presParOf" srcId="{6A9A0A53-33BE-674F-9EDC-739284671FF9}" destId="{716E2588-6832-9840-A7DD-E9F08FCA1F47}" srcOrd="0" destOrd="0" presId="urn:microsoft.com/office/officeart/2005/8/layout/orgChart1"/>
    <dgm:cxn modelId="{2C7D0492-9280-D940-BD45-C7E80B0CA254}" type="presParOf" srcId="{716E2588-6832-9840-A7DD-E9F08FCA1F47}" destId="{80B15DDA-2AD9-6742-961B-ACDB11A19A1C}" srcOrd="0" destOrd="0" presId="urn:microsoft.com/office/officeart/2005/8/layout/orgChart1"/>
    <dgm:cxn modelId="{072FCF87-D33C-534F-8731-EFBE5279B013}" type="presParOf" srcId="{716E2588-6832-9840-A7DD-E9F08FCA1F47}" destId="{AC185E78-C0E8-E740-89D6-B401EA3365CD}" srcOrd="1" destOrd="0" presId="urn:microsoft.com/office/officeart/2005/8/layout/orgChart1"/>
    <dgm:cxn modelId="{AB87E6BD-610E-CF4D-A1ED-DA7B5E94F875}" type="presParOf" srcId="{6A9A0A53-33BE-674F-9EDC-739284671FF9}" destId="{700F527F-87F9-C345-86C0-CFA674D60AF2}" srcOrd="1" destOrd="0" presId="urn:microsoft.com/office/officeart/2005/8/layout/orgChart1"/>
    <dgm:cxn modelId="{3E514C04-C713-C14E-BBEE-B15E6A7C475D}" type="presParOf" srcId="{6A9A0A53-33BE-674F-9EDC-739284671FF9}" destId="{DAE4411D-D903-DA43-B10C-443D7E164958}" srcOrd="2" destOrd="0" presId="urn:microsoft.com/office/officeart/2005/8/layout/orgChart1"/>
    <dgm:cxn modelId="{16F8DB22-64E9-BD40-BF10-53297F6C7B24}" type="presParOf" srcId="{753C7486-BEB3-D149-876E-37335388F014}" destId="{FF66066A-220A-ED49-A7B9-39E76E825687}" srcOrd="2" destOrd="0" presId="urn:microsoft.com/office/officeart/2005/8/layout/orgChart1"/>
    <dgm:cxn modelId="{3E2CD7B5-FDCF-B847-95BA-EADC516B7C51}" type="presParOf" srcId="{766A54A5-4616-8545-AEA9-6F019FA34752}" destId="{A74E9FA4-64E4-9F43-8FEB-95D5B1D7FFC5}" srcOrd="2" destOrd="0" presId="urn:microsoft.com/office/officeart/2005/8/layout/orgChart1"/>
    <dgm:cxn modelId="{CF2130E6-D8C0-6240-B9AD-76E1505A8658}" type="presParOf" srcId="{766A54A5-4616-8545-AEA9-6F019FA34752}" destId="{F138C2C0-25CB-0843-9095-580510ED35C4}" srcOrd="3" destOrd="0" presId="urn:microsoft.com/office/officeart/2005/8/layout/orgChart1"/>
    <dgm:cxn modelId="{4D1479F7-D37C-DD41-ABDA-5906B75A30F9}" type="presParOf" srcId="{F138C2C0-25CB-0843-9095-580510ED35C4}" destId="{788F5550-3B1C-654A-88FC-06A87BA3C1F8}" srcOrd="0" destOrd="0" presId="urn:microsoft.com/office/officeart/2005/8/layout/orgChart1"/>
    <dgm:cxn modelId="{CB5E5917-6152-FC48-9FB2-3D294A1852E5}" type="presParOf" srcId="{788F5550-3B1C-654A-88FC-06A87BA3C1F8}" destId="{183E9D0C-44A5-EB46-9EEC-56DB3E6A3D68}" srcOrd="0" destOrd="0" presId="urn:microsoft.com/office/officeart/2005/8/layout/orgChart1"/>
    <dgm:cxn modelId="{639343EE-5CC3-4F46-B6D5-9D1439FCE6C1}" type="presParOf" srcId="{788F5550-3B1C-654A-88FC-06A87BA3C1F8}" destId="{79B711D6-0A7F-9E48-BD37-B1F9F2304692}" srcOrd="1" destOrd="0" presId="urn:microsoft.com/office/officeart/2005/8/layout/orgChart1"/>
    <dgm:cxn modelId="{7E4AA4C0-5191-6548-AFCD-323BD6AF109D}" type="presParOf" srcId="{F138C2C0-25CB-0843-9095-580510ED35C4}" destId="{CE4E1909-898D-C144-A93D-4952DBF91104}" srcOrd="1" destOrd="0" presId="urn:microsoft.com/office/officeart/2005/8/layout/orgChart1"/>
    <dgm:cxn modelId="{DC783CFD-30E3-3848-BCCF-72803D918775}" type="presParOf" srcId="{CE4E1909-898D-C144-A93D-4952DBF91104}" destId="{DCC28B66-FC28-4648-91AA-E7F261B92D73}" srcOrd="0" destOrd="0" presId="urn:microsoft.com/office/officeart/2005/8/layout/orgChart1"/>
    <dgm:cxn modelId="{F009487B-C471-3E46-98AB-CD277981AA66}" type="presParOf" srcId="{CE4E1909-898D-C144-A93D-4952DBF91104}" destId="{30FE6FD2-5E01-D54A-A95E-022108809695}" srcOrd="1" destOrd="0" presId="urn:microsoft.com/office/officeart/2005/8/layout/orgChart1"/>
    <dgm:cxn modelId="{CE6F9772-C032-084B-96E6-99D9C56A9BD4}" type="presParOf" srcId="{30FE6FD2-5E01-D54A-A95E-022108809695}" destId="{7A048C72-BBAD-6642-97D7-1283A66E1CC2}" srcOrd="0" destOrd="0" presId="urn:microsoft.com/office/officeart/2005/8/layout/orgChart1"/>
    <dgm:cxn modelId="{84948917-01C9-1849-BC7A-11C128E7A940}" type="presParOf" srcId="{7A048C72-BBAD-6642-97D7-1283A66E1CC2}" destId="{C9263537-3899-1B41-9220-A27909A2042E}" srcOrd="0" destOrd="0" presId="urn:microsoft.com/office/officeart/2005/8/layout/orgChart1"/>
    <dgm:cxn modelId="{F4F1D95D-D654-014C-9F65-BCFC03B05034}" type="presParOf" srcId="{7A048C72-BBAD-6642-97D7-1283A66E1CC2}" destId="{2D926A39-C0D1-FE42-A113-F908B6B97DE2}" srcOrd="1" destOrd="0" presId="urn:microsoft.com/office/officeart/2005/8/layout/orgChart1"/>
    <dgm:cxn modelId="{ED48692C-11A4-C844-A97E-B8C3A89AB5F0}" type="presParOf" srcId="{30FE6FD2-5E01-D54A-A95E-022108809695}" destId="{D4984EBB-D4D8-2149-BE28-9AC8216E534D}" srcOrd="1" destOrd="0" presId="urn:microsoft.com/office/officeart/2005/8/layout/orgChart1"/>
    <dgm:cxn modelId="{3D4A1B87-03B4-F349-AD61-22007E8A8CB2}" type="presParOf" srcId="{30FE6FD2-5E01-D54A-A95E-022108809695}" destId="{11BBD7A2-B244-3244-9690-B61E9A721B08}" srcOrd="2" destOrd="0" presId="urn:microsoft.com/office/officeart/2005/8/layout/orgChart1"/>
    <dgm:cxn modelId="{D1FD85CA-D469-7E42-94B3-86E2363326E7}" type="presParOf" srcId="{CE4E1909-898D-C144-A93D-4952DBF91104}" destId="{D48FFD56-CA39-3A46-8FC8-688C031A0CBD}" srcOrd="2" destOrd="0" presId="urn:microsoft.com/office/officeart/2005/8/layout/orgChart1"/>
    <dgm:cxn modelId="{07F25CE8-2F27-4E40-B005-BBF023FF7A65}" type="presParOf" srcId="{CE4E1909-898D-C144-A93D-4952DBF91104}" destId="{2B483DBE-CD37-874C-B98F-6AAA04E935B1}" srcOrd="3" destOrd="0" presId="urn:microsoft.com/office/officeart/2005/8/layout/orgChart1"/>
    <dgm:cxn modelId="{3BACAC8D-D4F0-1C46-AEA7-63F4754454FF}" type="presParOf" srcId="{2B483DBE-CD37-874C-B98F-6AAA04E935B1}" destId="{4CE52864-77E0-A945-BA9B-14D07B4B3FDE}" srcOrd="0" destOrd="0" presId="urn:microsoft.com/office/officeart/2005/8/layout/orgChart1"/>
    <dgm:cxn modelId="{B37AFB08-E484-B84A-96E4-795BAC31BAB8}" type="presParOf" srcId="{4CE52864-77E0-A945-BA9B-14D07B4B3FDE}" destId="{0992D45D-14A4-B446-A854-DFB8C1B79F2F}" srcOrd="0" destOrd="0" presId="urn:microsoft.com/office/officeart/2005/8/layout/orgChart1"/>
    <dgm:cxn modelId="{C0B11922-57B1-304B-9072-116D862B1F90}" type="presParOf" srcId="{4CE52864-77E0-A945-BA9B-14D07B4B3FDE}" destId="{350E7463-3DD0-3447-85D8-1A89683D1C73}" srcOrd="1" destOrd="0" presId="urn:microsoft.com/office/officeart/2005/8/layout/orgChart1"/>
    <dgm:cxn modelId="{CAF86E6D-06C1-F148-8A50-B1AF78A2014F}" type="presParOf" srcId="{2B483DBE-CD37-874C-B98F-6AAA04E935B1}" destId="{8F61B94E-48FA-4544-8803-A6090B7C933B}" srcOrd="1" destOrd="0" presId="urn:microsoft.com/office/officeart/2005/8/layout/orgChart1"/>
    <dgm:cxn modelId="{736C3C82-73E4-E448-A86C-FB60338540E8}" type="presParOf" srcId="{2B483DBE-CD37-874C-B98F-6AAA04E935B1}" destId="{C9F05E8F-8614-094B-BC07-2530E261DB43}" srcOrd="2" destOrd="0" presId="urn:microsoft.com/office/officeart/2005/8/layout/orgChart1"/>
    <dgm:cxn modelId="{1A9E2606-4AB6-D34A-A464-07C000B833AA}" type="presParOf" srcId="{CE4E1909-898D-C144-A93D-4952DBF91104}" destId="{F3577EEE-77A5-F14F-AC13-7E3BE9FBD0BA}" srcOrd="4" destOrd="0" presId="urn:microsoft.com/office/officeart/2005/8/layout/orgChart1"/>
    <dgm:cxn modelId="{1B4F6754-28C7-434D-AEEC-160717D1198D}" type="presParOf" srcId="{CE4E1909-898D-C144-A93D-4952DBF91104}" destId="{26C66A72-6121-B24A-B62B-84B65F2FF4FA}" srcOrd="5" destOrd="0" presId="urn:microsoft.com/office/officeart/2005/8/layout/orgChart1"/>
    <dgm:cxn modelId="{6893AE39-8FFA-4049-8A74-D32BCDC976E7}" type="presParOf" srcId="{26C66A72-6121-B24A-B62B-84B65F2FF4FA}" destId="{98AE4762-4285-B04F-B46F-3DE130AEE064}" srcOrd="0" destOrd="0" presId="urn:microsoft.com/office/officeart/2005/8/layout/orgChart1"/>
    <dgm:cxn modelId="{2E77A1CA-D034-8C4A-B450-196FFF553A67}" type="presParOf" srcId="{98AE4762-4285-B04F-B46F-3DE130AEE064}" destId="{F5E7EEEB-FDA2-7044-8931-9FD81076E54D}" srcOrd="0" destOrd="0" presId="urn:microsoft.com/office/officeart/2005/8/layout/orgChart1"/>
    <dgm:cxn modelId="{60FEC96D-4A2B-8C40-A70B-DDD1EFBA5E4F}" type="presParOf" srcId="{98AE4762-4285-B04F-B46F-3DE130AEE064}" destId="{E1FB39A5-D038-8549-B4F3-A7A8A3E86D3A}" srcOrd="1" destOrd="0" presId="urn:microsoft.com/office/officeart/2005/8/layout/orgChart1"/>
    <dgm:cxn modelId="{A4B6A726-E3A9-D54D-A2B2-758417BA0F36}" type="presParOf" srcId="{26C66A72-6121-B24A-B62B-84B65F2FF4FA}" destId="{B275713C-383D-E246-B28C-51FE5084AC99}" srcOrd="1" destOrd="0" presId="urn:microsoft.com/office/officeart/2005/8/layout/orgChart1"/>
    <dgm:cxn modelId="{E7D60CAF-3F1F-FA44-99AE-57D943FF582E}" type="presParOf" srcId="{26C66A72-6121-B24A-B62B-84B65F2FF4FA}" destId="{C7688550-D1CD-344C-815F-B5EFF31770EF}" srcOrd="2" destOrd="0" presId="urn:microsoft.com/office/officeart/2005/8/layout/orgChart1"/>
    <dgm:cxn modelId="{982C6C96-57E3-D54D-8546-52381901197D}" type="presParOf" srcId="{CE4E1909-898D-C144-A93D-4952DBF91104}" destId="{1837D0E0-CCC5-BB44-81DF-6CE7F895AD1C}" srcOrd="6" destOrd="0" presId="urn:microsoft.com/office/officeart/2005/8/layout/orgChart1"/>
    <dgm:cxn modelId="{E3F7D5FE-21B7-A14F-957B-DF63F28DCC8D}" type="presParOf" srcId="{CE4E1909-898D-C144-A93D-4952DBF91104}" destId="{83CBF9E0-B133-1C41-B6E0-3BDCEE015F56}" srcOrd="7" destOrd="0" presId="urn:microsoft.com/office/officeart/2005/8/layout/orgChart1"/>
    <dgm:cxn modelId="{1C3267DD-1277-A748-9742-42027CB26608}" type="presParOf" srcId="{83CBF9E0-B133-1C41-B6E0-3BDCEE015F56}" destId="{28E3EE1B-47A0-FC47-BC80-7E2622463744}" srcOrd="0" destOrd="0" presId="urn:microsoft.com/office/officeart/2005/8/layout/orgChart1"/>
    <dgm:cxn modelId="{7C6B2B85-2238-134E-A841-2602B4D34843}" type="presParOf" srcId="{28E3EE1B-47A0-FC47-BC80-7E2622463744}" destId="{7EE2A4F1-5B03-E444-9F4C-6E29C26DD3C2}" srcOrd="0" destOrd="0" presId="urn:microsoft.com/office/officeart/2005/8/layout/orgChart1"/>
    <dgm:cxn modelId="{85648968-3CF0-A649-A822-F71AE77D9B54}" type="presParOf" srcId="{28E3EE1B-47A0-FC47-BC80-7E2622463744}" destId="{4E4C3EB1-530F-204B-9D68-47345C63AB2A}" srcOrd="1" destOrd="0" presId="urn:microsoft.com/office/officeart/2005/8/layout/orgChart1"/>
    <dgm:cxn modelId="{66E7C7D2-0438-004D-8407-B622A694C5C0}" type="presParOf" srcId="{83CBF9E0-B133-1C41-B6E0-3BDCEE015F56}" destId="{483DAEC6-2624-5540-8380-383A5CFBD63A}" srcOrd="1" destOrd="0" presId="urn:microsoft.com/office/officeart/2005/8/layout/orgChart1"/>
    <dgm:cxn modelId="{032AA709-3087-7E4F-A592-D7EEAB9235FF}" type="presParOf" srcId="{83CBF9E0-B133-1C41-B6E0-3BDCEE015F56}" destId="{52ECFBE5-8890-4541-87A8-22D467BC6879}" srcOrd="2" destOrd="0" presId="urn:microsoft.com/office/officeart/2005/8/layout/orgChart1"/>
    <dgm:cxn modelId="{75147209-9982-404A-97C0-8B6481F4F43F}" type="presParOf" srcId="{F138C2C0-25CB-0843-9095-580510ED35C4}" destId="{E4521C8B-5C36-FB42-B268-3D1EB1953E12}" srcOrd="2" destOrd="0" presId="urn:microsoft.com/office/officeart/2005/8/layout/orgChart1"/>
    <dgm:cxn modelId="{988EF79C-CDF0-B747-92D3-87AC5EB523A5}" type="presParOf" srcId="{C6B38037-452C-4044-AAE0-B3FACF9BEA09}" destId="{2E5A5DA7-337C-3E46-9C04-8279606289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7D0E0-CCC5-BB44-81DF-6CE7F895AD1C}">
      <dsp:nvSpPr>
        <dsp:cNvPr id="0" name=""/>
        <dsp:cNvSpPr/>
      </dsp:nvSpPr>
      <dsp:spPr>
        <a:xfrm>
          <a:off x="6814664" y="1626798"/>
          <a:ext cx="271526" cy="3479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9719"/>
              </a:lnTo>
              <a:lnTo>
                <a:pt x="271526" y="3479719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77EEE-77A5-F14F-AC13-7E3BE9FBD0BA}">
      <dsp:nvSpPr>
        <dsp:cNvPr id="0" name=""/>
        <dsp:cNvSpPr/>
      </dsp:nvSpPr>
      <dsp:spPr>
        <a:xfrm>
          <a:off x="6814664" y="1626798"/>
          <a:ext cx="271526" cy="2525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5819"/>
              </a:lnTo>
              <a:lnTo>
                <a:pt x="271526" y="2525819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FFD56-CA39-3A46-8FC8-688C031A0CBD}">
      <dsp:nvSpPr>
        <dsp:cNvPr id="0" name=""/>
        <dsp:cNvSpPr/>
      </dsp:nvSpPr>
      <dsp:spPr>
        <a:xfrm>
          <a:off x="6814664" y="1626798"/>
          <a:ext cx="271526" cy="157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919"/>
              </a:lnTo>
              <a:lnTo>
                <a:pt x="271526" y="1571919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28B66-FC28-4648-91AA-E7F261B92D73}">
      <dsp:nvSpPr>
        <dsp:cNvPr id="0" name=""/>
        <dsp:cNvSpPr/>
      </dsp:nvSpPr>
      <dsp:spPr>
        <a:xfrm>
          <a:off x="6814664" y="1626798"/>
          <a:ext cx="271526" cy="618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019"/>
              </a:lnTo>
              <a:lnTo>
                <a:pt x="271526" y="618019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E9FA4-64E4-9F43-8FEB-95D5B1D7FFC5}">
      <dsp:nvSpPr>
        <dsp:cNvPr id="0" name=""/>
        <dsp:cNvSpPr/>
      </dsp:nvSpPr>
      <dsp:spPr>
        <a:xfrm>
          <a:off x="6356713" y="672899"/>
          <a:ext cx="1182022" cy="282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069"/>
              </a:lnTo>
              <a:lnTo>
                <a:pt x="1182022" y="141069"/>
              </a:lnTo>
              <a:lnTo>
                <a:pt x="1182022" y="282139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5C578-CA51-ED48-AF00-7A758C32E19D}">
      <dsp:nvSpPr>
        <dsp:cNvPr id="0" name=""/>
        <dsp:cNvSpPr/>
      </dsp:nvSpPr>
      <dsp:spPr>
        <a:xfrm>
          <a:off x="4477791" y="1626798"/>
          <a:ext cx="312285" cy="2525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5819"/>
              </a:lnTo>
              <a:lnTo>
                <a:pt x="312285" y="2525819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B02A3-79DB-9D4C-8EC5-4012AF25B7F5}">
      <dsp:nvSpPr>
        <dsp:cNvPr id="0" name=""/>
        <dsp:cNvSpPr/>
      </dsp:nvSpPr>
      <dsp:spPr>
        <a:xfrm>
          <a:off x="4477791" y="1626798"/>
          <a:ext cx="312285" cy="157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919"/>
              </a:lnTo>
              <a:lnTo>
                <a:pt x="312285" y="1571919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BD484-5FC0-2745-ADF0-4D6FD9B35BD4}">
      <dsp:nvSpPr>
        <dsp:cNvPr id="0" name=""/>
        <dsp:cNvSpPr/>
      </dsp:nvSpPr>
      <dsp:spPr>
        <a:xfrm>
          <a:off x="4477791" y="1626798"/>
          <a:ext cx="312285" cy="618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019"/>
              </a:lnTo>
              <a:lnTo>
                <a:pt x="312285" y="618019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EE69C-28F3-9443-8704-55F3DCF7E931}">
      <dsp:nvSpPr>
        <dsp:cNvPr id="0" name=""/>
        <dsp:cNvSpPr/>
      </dsp:nvSpPr>
      <dsp:spPr>
        <a:xfrm>
          <a:off x="5310554" y="672899"/>
          <a:ext cx="1046159" cy="282139"/>
        </a:xfrm>
        <a:custGeom>
          <a:avLst/>
          <a:gdLst/>
          <a:ahLst/>
          <a:cxnLst/>
          <a:rect l="0" t="0" r="0" b="0"/>
          <a:pathLst>
            <a:path>
              <a:moveTo>
                <a:pt x="1046159" y="0"/>
              </a:moveTo>
              <a:lnTo>
                <a:pt x="1046159" y="141069"/>
              </a:lnTo>
              <a:lnTo>
                <a:pt x="0" y="141069"/>
              </a:lnTo>
              <a:lnTo>
                <a:pt x="0" y="282139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58740-3D5B-7D43-8ED2-39D7F2107500}">
      <dsp:nvSpPr>
        <dsp:cNvPr id="0" name=""/>
        <dsp:cNvSpPr/>
      </dsp:nvSpPr>
      <dsp:spPr>
        <a:xfrm>
          <a:off x="1905754" y="672899"/>
          <a:ext cx="271526" cy="2525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5819"/>
              </a:lnTo>
              <a:lnTo>
                <a:pt x="271526" y="2525819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77FBA-6071-9B40-928E-4B6B531DE2AD}">
      <dsp:nvSpPr>
        <dsp:cNvPr id="0" name=""/>
        <dsp:cNvSpPr/>
      </dsp:nvSpPr>
      <dsp:spPr>
        <a:xfrm>
          <a:off x="1905754" y="672899"/>
          <a:ext cx="271526" cy="157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919"/>
              </a:lnTo>
              <a:lnTo>
                <a:pt x="271526" y="1571919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C3DCB-AA1A-F242-BAF8-3CBBD9BD8F53}">
      <dsp:nvSpPr>
        <dsp:cNvPr id="0" name=""/>
        <dsp:cNvSpPr/>
      </dsp:nvSpPr>
      <dsp:spPr>
        <a:xfrm>
          <a:off x="1905754" y="672899"/>
          <a:ext cx="271526" cy="618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019"/>
              </a:lnTo>
              <a:lnTo>
                <a:pt x="271526" y="618019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170B4-00C3-B94B-80C5-A8130D9B7CF8}">
      <dsp:nvSpPr>
        <dsp:cNvPr id="0" name=""/>
        <dsp:cNvSpPr/>
      </dsp:nvSpPr>
      <dsp:spPr>
        <a:xfrm>
          <a:off x="1724737" y="1138"/>
          <a:ext cx="1810179" cy="671760"/>
        </a:xfrm>
        <a:prstGeom prst="rect">
          <a:avLst/>
        </a:prstGeom>
        <a:solidFill>
          <a:schemeClr val="bg1"/>
        </a:solidFill>
        <a:ln cap="flat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Точные методы</a:t>
          </a:r>
          <a:endParaRPr lang="ru-RU" sz="1500" kern="1200" dirty="0"/>
        </a:p>
      </dsp:txBody>
      <dsp:txXfrm>
        <a:off x="1724737" y="1138"/>
        <a:ext cx="1810179" cy="671760"/>
      </dsp:txXfrm>
    </dsp:sp>
    <dsp:sp modelId="{C996F7EE-2467-894A-860F-4DBE118E4972}">
      <dsp:nvSpPr>
        <dsp:cNvPr id="0" name=""/>
        <dsp:cNvSpPr/>
      </dsp:nvSpPr>
      <dsp:spPr>
        <a:xfrm>
          <a:off x="2177281" y="955038"/>
          <a:ext cx="1810179" cy="671760"/>
        </a:xfrm>
        <a:prstGeom prst="rect">
          <a:avLst/>
        </a:prstGeom>
        <a:solidFill>
          <a:schemeClr val="bg1"/>
        </a:solidFill>
        <a:ln cap="flat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Метод полного перебора</a:t>
          </a:r>
          <a:endParaRPr lang="ru-RU" sz="1500" kern="1200" dirty="0"/>
        </a:p>
      </dsp:txBody>
      <dsp:txXfrm>
        <a:off x="2177281" y="955038"/>
        <a:ext cx="1810179" cy="671760"/>
      </dsp:txXfrm>
    </dsp:sp>
    <dsp:sp modelId="{D4D89ECE-0980-7A49-9FBC-47FB16CD2A9A}">
      <dsp:nvSpPr>
        <dsp:cNvPr id="0" name=""/>
        <dsp:cNvSpPr/>
      </dsp:nvSpPr>
      <dsp:spPr>
        <a:xfrm>
          <a:off x="2177281" y="1908938"/>
          <a:ext cx="1810179" cy="671760"/>
        </a:xfrm>
        <a:prstGeom prst="rect">
          <a:avLst/>
        </a:prstGeom>
        <a:solidFill>
          <a:schemeClr val="bg1"/>
        </a:solidFill>
        <a:ln cap="flat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Метод ветвей и границ</a:t>
          </a:r>
          <a:endParaRPr lang="ru-RU" sz="1500" kern="1200" dirty="0"/>
        </a:p>
      </dsp:txBody>
      <dsp:txXfrm>
        <a:off x="2177281" y="1908938"/>
        <a:ext cx="1810179" cy="671760"/>
      </dsp:txXfrm>
    </dsp:sp>
    <dsp:sp modelId="{6BF6278C-3642-EB49-A8BB-88AA4F37577A}">
      <dsp:nvSpPr>
        <dsp:cNvPr id="0" name=""/>
        <dsp:cNvSpPr/>
      </dsp:nvSpPr>
      <dsp:spPr>
        <a:xfrm>
          <a:off x="2177281" y="2862838"/>
          <a:ext cx="1810179" cy="671760"/>
        </a:xfrm>
        <a:prstGeom prst="rect">
          <a:avLst/>
        </a:prstGeom>
        <a:solidFill>
          <a:schemeClr val="bg1"/>
        </a:solidFill>
        <a:ln cap="flat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Методы динамического программирования</a:t>
          </a:r>
          <a:endParaRPr lang="ru-RU" sz="1500" kern="1200" dirty="0"/>
        </a:p>
      </dsp:txBody>
      <dsp:txXfrm>
        <a:off x="2177281" y="2862838"/>
        <a:ext cx="1810179" cy="671760"/>
      </dsp:txXfrm>
    </dsp:sp>
    <dsp:sp modelId="{D5CE8B5C-5DA3-0741-8236-167719E775CA}">
      <dsp:nvSpPr>
        <dsp:cNvPr id="0" name=""/>
        <dsp:cNvSpPr/>
      </dsp:nvSpPr>
      <dsp:spPr>
        <a:xfrm>
          <a:off x="5451623" y="1138"/>
          <a:ext cx="1810179" cy="671760"/>
        </a:xfrm>
        <a:prstGeom prst="rect">
          <a:avLst/>
        </a:prstGeom>
        <a:solidFill>
          <a:schemeClr val="bg1"/>
        </a:solidFill>
        <a:ln cap="flat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Неточные методы</a:t>
          </a:r>
          <a:endParaRPr lang="ru-RU" sz="1500" kern="1200" dirty="0"/>
        </a:p>
      </dsp:txBody>
      <dsp:txXfrm>
        <a:off x="5451623" y="1138"/>
        <a:ext cx="1810179" cy="671760"/>
      </dsp:txXfrm>
    </dsp:sp>
    <dsp:sp modelId="{EB3A54C5-69C6-B74C-8CB6-51DBD1A15DF3}">
      <dsp:nvSpPr>
        <dsp:cNvPr id="0" name=""/>
        <dsp:cNvSpPr/>
      </dsp:nvSpPr>
      <dsp:spPr>
        <a:xfrm>
          <a:off x="4269600" y="955038"/>
          <a:ext cx="2081906" cy="671760"/>
        </a:xfrm>
        <a:prstGeom prst="rect">
          <a:avLst/>
        </a:prstGeom>
        <a:solidFill>
          <a:schemeClr val="bg1"/>
        </a:solidFill>
        <a:ln cap="flat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Эвристические</a:t>
          </a:r>
          <a:endParaRPr lang="ru-RU" sz="1500" kern="1200" dirty="0"/>
        </a:p>
      </dsp:txBody>
      <dsp:txXfrm>
        <a:off x="4269600" y="955038"/>
        <a:ext cx="2081906" cy="671760"/>
      </dsp:txXfrm>
    </dsp:sp>
    <dsp:sp modelId="{02FED8CB-32BA-3E49-B453-51E8785EEE64}">
      <dsp:nvSpPr>
        <dsp:cNvPr id="0" name=""/>
        <dsp:cNvSpPr/>
      </dsp:nvSpPr>
      <dsp:spPr>
        <a:xfrm>
          <a:off x="4790077" y="1908938"/>
          <a:ext cx="1810179" cy="671760"/>
        </a:xfrm>
        <a:prstGeom prst="rect">
          <a:avLst/>
        </a:prstGeom>
        <a:solidFill>
          <a:schemeClr val="bg1"/>
        </a:solidFill>
        <a:ln cap="flat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Метод ближайшего соседа</a:t>
          </a:r>
          <a:endParaRPr lang="ru-RU" sz="1500" kern="1200" dirty="0"/>
        </a:p>
      </dsp:txBody>
      <dsp:txXfrm>
        <a:off x="4790077" y="1908938"/>
        <a:ext cx="1810179" cy="671760"/>
      </dsp:txXfrm>
    </dsp:sp>
    <dsp:sp modelId="{727D5B2E-0049-AF45-A383-23FA2033BF37}">
      <dsp:nvSpPr>
        <dsp:cNvPr id="0" name=""/>
        <dsp:cNvSpPr/>
      </dsp:nvSpPr>
      <dsp:spPr>
        <a:xfrm>
          <a:off x="4790077" y="2862838"/>
          <a:ext cx="1810179" cy="671760"/>
        </a:xfrm>
        <a:prstGeom prst="rect">
          <a:avLst/>
        </a:prstGeom>
        <a:solidFill>
          <a:schemeClr val="bg1"/>
        </a:solidFill>
        <a:ln cap="flat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Алгоритм Кристофидеса</a:t>
          </a:r>
          <a:endParaRPr lang="ru-RU" sz="1500" kern="1200" dirty="0"/>
        </a:p>
      </dsp:txBody>
      <dsp:txXfrm>
        <a:off x="4790077" y="2862838"/>
        <a:ext cx="1810179" cy="671760"/>
      </dsp:txXfrm>
    </dsp:sp>
    <dsp:sp modelId="{80B15DDA-2AD9-6742-961B-ACDB11A19A1C}">
      <dsp:nvSpPr>
        <dsp:cNvPr id="0" name=""/>
        <dsp:cNvSpPr/>
      </dsp:nvSpPr>
      <dsp:spPr>
        <a:xfrm>
          <a:off x="4790077" y="3816738"/>
          <a:ext cx="1810179" cy="671760"/>
        </a:xfrm>
        <a:prstGeom prst="rect">
          <a:avLst/>
        </a:prstGeom>
        <a:solidFill>
          <a:schemeClr val="bg1"/>
        </a:solidFill>
        <a:ln cap="flat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Жадный алгоритм</a:t>
          </a:r>
          <a:endParaRPr lang="ru-RU" sz="1500" kern="1200" dirty="0"/>
        </a:p>
      </dsp:txBody>
      <dsp:txXfrm>
        <a:off x="4790077" y="3816738"/>
        <a:ext cx="1810179" cy="671760"/>
      </dsp:txXfrm>
    </dsp:sp>
    <dsp:sp modelId="{183E9D0C-44A5-EB46-9EEC-56DB3E6A3D68}">
      <dsp:nvSpPr>
        <dsp:cNvPr id="0" name=""/>
        <dsp:cNvSpPr/>
      </dsp:nvSpPr>
      <dsp:spPr>
        <a:xfrm>
          <a:off x="6633646" y="955038"/>
          <a:ext cx="1810179" cy="671760"/>
        </a:xfrm>
        <a:prstGeom prst="rect">
          <a:avLst/>
        </a:prstGeom>
        <a:solidFill>
          <a:schemeClr val="bg1"/>
        </a:solidFill>
        <a:ln cap="flat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Метаэвристики</a:t>
          </a:r>
        </a:p>
      </dsp:txBody>
      <dsp:txXfrm>
        <a:off x="6633646" y="955038"/>
        <a:ext cx="1810179" cy="671760"/>
      </dsp:txXfrm>
    </dsp:sp>
    <dsp:sp modelId="{C9263537-3899-1B41-9220-A27909A2042E}">
      <dsp:nvSpPr>
        <dsp:cNvPr id="0" name=""/>
        <dsp:cNvSpPr/>
      </dsp:nvSpPr>
      <dsp:spPr>
        <a:xfrm>
          <a:off x="7086191" y="1908938"/>
          <a:ext cx="1810179" cy="671760"/>
        </a:xfrm>
        <a:prstGeom prst="rect">
          <a:avLst/>
        </a:prstGeom>
        <a:solidFill>
          <a:schemeClr val="bg1"/>
        </a:solidFill>
        <a:ln w="12700" cap="flat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>
              <a:solidFill>
                <a:schemeClr val="tx1"/>
              </a:solidFill>
            </a:rPr>
            <a:t>Генетический алгоритм</a:t>
          </a:r>
        </a:p>
      </dsp:txBody>
      <dsp:txXfrm>
        <a:off x="7086191" y="1908938"/>
        <a:ext cx="1810179" cy="671760"/>
      </dsp:txXfrm>
    </dsp:sp>
    <dsp:sp modelId="{0992D45D-14A4-B446-A854-DFB8C1B79F2F}">
      <dsp:nvSpPr>
        <dsp:cNvPr id="0" name=""/>
        <dsp:cNvSpPr/>
      </dsp:nvSpPr>
      <dsp:spPr>
        <a:xfrm>
          <a:off x="7086191" y="2862838"/>
          <a:ext cx="1810179" cy="671760"/>
        </a:xfrm>
        <a:prstGeom prst="rect">
          <a:avLst/>
        </a:prstGeom>
        <a:solidFill>
          <a:schemeClr val="bg1"/>
        </a:solidFill>
        <a:ln cap="flat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Алгоритм «муравьиной колонии»</a:t>
          </a:r>
          <a:endParaRPr lang="ru-RU" sz="1500" kern="1200" dirty="0"/>
        </a:p>
      </dsp:txBody>
      <dsp:txXfrm>
        <a:off x="7086191" y="2862838"/>
        <a:ext cx="1810179" cy="671760"/>
      </dsp:txXfrm>
    </dsp:sp>
    <dsp:sp modelId="{F5E7EEEB-FDA2-7044-8931-9FD81076E54D}">
      <dsp:nvSpPr>
        <dsp:cNvPr id="0" name=""/>
        <dsp:cNvSpPr/>
      </dsp:nvSpPr>
      <dsp:spPr>
        <a:xfrm>
          <a:off x="7086191" y="3816738"/>
          <a:ext cx="1810179" cy="671760"/>
        </a:xfrm>
        <a:prstGeom prst="rect">
          <a:avLst/>
        </a:prstGeom>
        <a:solidFill>
          <a:schemeClr val="bg1"/>
        </a:solidFill>
        <a:ln cap="flat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Поиск с запретами</a:t>
          </a:r>
          <a:endParaRPr lang="ru-RU" sz="1500" kern="1200" dirty="0"/>
        </a:p>
      </dsp:txBody>
      <dsp:txXfrm>
        <a:off x="7086191" y="3816738"/>
        <a:ext cx="1810179" cy="671760"/>
      </dsp:txXfrm>
    </dsp:sp>
    <dsp:sp modelId="{7EE2A4F1-5B03-E444-9F4C-6E29C26DD3C2}">
      <dsp:nvSpPr>
        <dsp:cNvPr id="0" name=""/>
        <dsp:cNvSpPr/>
      </dsp:nvSpPr>
      <dsp:spPr>
        <a:xfrm>
          <a:off x="7086191" y="4770637"/>
          <a:ext cx="1810179" cy="671760"/>
        </a:xfrm>
        <a:prstGeom prst="rect">
          <a:avLst/>
        </a:prstGeom>
        <a:solidFill>
          <a:schemeClr val="bg1"/>
        </a:solidFill>
        <a:ln cap="flat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Алгоритм Кернигана – Лина </a:t>
          </a:r>
          <a:endParaRPr lang="ru-RU" sz="1500" kern="1200" dirty="0"/>
        </a:p>
      </dsp:txBody>
      <dsp:txXfrm>
        <a:off x="7086191" y="4770637"/>
        <a:ext cx="1810179" cy="671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F77C4-AE74-4B4D-9EAF-6A6BC31D92A8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3DADE-455F-9C41-9514-BFCC5B12A7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8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155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65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918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14 из 18 рассмотренных примеров лучшие решения находились с использованием только оператора мутации </a:t>
            </a:r>
            <a:r>
              <a:rPr lang="en-US" dirty="0" smtClean="0"/>
              <a:t>REVERSE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687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30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443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14 из 18 рассмотренных примеров лучшие решения находились с использованием только оператора мутации </a:t>
            </a:r>
            <a:r>
              <a:rPr lang="en-US" dirty="0" smtClean="0"/>
              <a:t>REVERSE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42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52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1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43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603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того, чтобы изначально</a:t>
            </a:r>
            <a:r>
              <a:rPr lang="ru-RU" baseline="0" dirty="0" smtClean="0"/>
              <a:t> приблизить решение к рациональному и обеспечить широкую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05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Пропорциональная селекция: Основной принцип:</a:t>
            </a:r>
            <a:r>
              <a:rPr lang="ru-RU" baseline="0" dirty="0" smtClean="0"/>
              <a:t> ч</a:t>
            </a:r>
            <a:r>
              <a:rPr lang="ru-RU" dirty="0" smtClean="0"/>
              <a:t>ем меньше значение целевой функции – тем больше вероятность перехода особи в новую популяцию</a:t>
            </a:r>
          </a:p>
          <a:p>
            <a:endParaRPr lang="ru-RU" dirty="0" smtClean="0"/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Турнирная селекция: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особи популяции разбиваются на подгруппы с последующим выбором в каждой из них особи с наилучшим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значением целевой функции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39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Рекомбинация дуг - Данный оператор кроссовера хорош тем, что в качестве родителей он может принимать любое количество особей.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487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Добавить,</a:t>
            </a:r>
            <a:r>
              <a:rPr lang="ru-RU" baseline="0" dirty="0" smtClean="0"/>
              <a:t> что </a:t>
            </a:r>
            <a:r>
              <a:rPr lang="en-US" baseline="0" dirty="0" smtClean="0"/>
              <a:t>l </a:t>
            </a:r>
            <a:r>
              <a:rPr lang="ru-RU" baseline="0" dirty="0" smtClean="0"/>
              <a:t>и </a:t>
            </a:r>
            <a:r>
              <a:rPr lang="en-US" baseline="0" dirty="0" smtClean="0"/>
              <a:t>k </a:t>
            </a:r>
            <a:r>
              <a:rPr lang="ru-RU" baseline="0" dirty="0" smtClean="0"/>
              <a:t>выбираются случайным образом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729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96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Геокодирование</a:t>
            </a:r>
            <a:r>
              <a:rPr lang="ru-RU" dirty="0" smtClean="0"/>
              <a:t> (перевод географического адреса из текстового вида в координаты (долгота</a:t>
            </a:r>
            <a:r>
              <a:rPr lang="en-US" dirty="0" smtClean="0"/>
              <a:t>;</a:t>
            </a:r>
            <a:r>
              <a:rPr lang="ru-RU" dirty="0" smtClean="0"/>
              <a:t>широта))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3DADE-455F-9C41-9514-BFCC5B12A7D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7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917C-D57A-5244-AC44-FEDC6D2A8064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3D3E-ADA8-C34A-AB1E-9C8A03526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6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917C-D57A-5244-AC44-FEDC6D2A8064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3D3E-ADA8-C34A-AB1E-9C8A03526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05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917C-D57A-5244-AC44-FEDC6D2A8064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3D3E-ADA8-C34A-AB1E-9C8A03526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28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917C-D57A-5244-AC44-FEDC6D2A8064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3D3E-ADA8-C34A-AB1E-9C8A03526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917C-D57A-5244-AC44-FEDC6D2A8064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3D3E-ADA8-C34A-AB1E-9C8A03526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51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917C-D57A-5244-AC44-FEDC6D2A8064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3D3E-ADA8-C34A-AB1E-9C8A03526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46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917C-D57A-5244-AC44-FEDC6D2A8064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3D3E-ADA8-C34A-AB1E-9C8A03526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0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917C-D57A-5244-AC44-FEDC6D2A8064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3D3E-ADA8-C34A-AB1E-9C8A03526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9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917C-D57A-5244-AC44-FEDC6D2A8064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3D3E-ADA8-C34A-AB1E-9C8A03526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52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917C-D57A-5244-AC44-FEDC6D2A8064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3D3E-ADA8-C34A-AB1E-9C8A03526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83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917C-D57A-5244-AC44-FEDC6D2A8064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3D3E-ADA8-C34A-AB1E-9C8A03526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82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1917C-D57A-5244-AC44-FEDC6D2A8064}" type="datetimeFigureOut">
              <a:rPr lang="ru-RU" smtClean="0"/>
              <a:t>19.06.17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3D3E-ADA8-C34A-AB1E-9C8A035266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2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6665" y="816705"/>
            <a:ext cx="10460243" cy="3280511"/>
          </a:xfrm>
        </p:spPr>
        <p:txBody>
          <a:bodyPr>
            <a:noAutofit/>
          </a:bodyPr>
          <a:lstStyle/>
          <a:p>
            <a:r>
              <a:rPr lang="ru-RU" sz="4800" b="1" dirty="0"/>
              <a:t>Математическое и программное обеспечение для построения </a:t>
            </a:r>
            <a:r>
              <a:rPr lang="ru-RU" sz="4800" b="1" dirty="0" smtClean="0"/>
              <a:t>и визуализации рациональных маршрутов </a:t>
            </a:r>
            <a:r>
              <a:rPr lang="ru-RU" sz="4800" b="1" dirty="0"/>
              <a:t>с использованием</a:t>
            </a:r>
            <a:r>
              <a:rPr lang="en-US" sz="4800" b="1" dirty="0"/>
              <a:t> </a:t>
            </a:r>
            <a:r>
              <a:rPr lang="ru-RU" sz="4800" b="1" dirty="0" smtClean="0"/>
              <a:t>генетических алгоритмов</a:t>
            </a:r>
            <a:endParaRPr lang="ru-RU" sz="4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1" y="4591672"/>
            <a:ext cx="9782908" cy="158082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Выполнил: ст. </a:t>
            </a:r>
            <a:r>
              <a:rPr lang="ru-RU" dirty="0"/>
              <a:t>г</a:t>
            </a:r>
            <a:r>
              <a:rPr lang="ru-RU" dirty="0" smtClean="0"/>
              <a:t>руппы МО-405</a:t>
            </a:r>
          </a:p>
          <a:p>
            <a:pPr algn="r"/>
            <a:r>
              <a:rPr lang="ru-RU" dirty="0" smtClean="0"/>
              <a:t>Абзалтдинов Л. И.</a:t>
            </a:r>
          </a:p>
          <a:p>
            <a:pPr algn="r"/>
            <a:r>
              <a:rPr lang="ru-RU" dirty="0" smtClean="0"/>
              <a:t>Руководитель: к.т.н., доц. кафедры </a:t>
            </a:r>
            <a:r>
              <a:rPr lang="ru-RU" dirty="0" err="1" smtClean="0"/>
              <a:t>ВМиК</a:t>
            </a:r>
            <a:endParaRPr lang="ru-RU" dirty="0" smtClean="0"/>
          </a:p>
          <a:p>
            <a:pPr algn="r"/>
            <a:r>
              <a:rPr lang="ru-RU" dirty="0" smtClean="0"/>
              <a:t>Тарасова Т. 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3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81660"/>
              </p:ext>
            </p:extLst>
          </p:nvPr>
        </p:nvGraphicFramePr>
        <p:xfrm>
          <a:off x="7600950" y="2298086"/>
          <a:ext cx="347186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863"/>
              </a:tblGrid>
              <a:tr h="2225039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3. Представление</a:t>
                      </a:r>
                      <a:r>
                        <a:rPr lang="ru-RU" sz="2000" baseline="0" dirty="0" smtClean="0"/>
                        <a:t> в виде списка смежности:</a:t>
                      </a:r>
                    </a:p>
                    <a:p>
                      <a:endParaRPr lang="ru-RU" sz="2000" dirty="0" smtClean="0"/>
                    </a:p>
                    <a:p>
                      <a:pPr marL="0" indent="0" algn="ctr">
                        <a:buNone/>
                      </a:pPr>
                      <a:r>
                        <a:rPr lang="ru-RU" sz="2000" baseline="0" dirty="0" smtClean="0"/>
                        <a:t>0 – 3 – </a:t>
                      </a:r>
                      <a:r>
                        <a:rPr lang="en-US" sz="2000" baseline="0" dirty="0" smtClean="0"/>
                        <a:t>1</a:t>
                      </a:r>
                      <a:r>
                        <a:rPr lang="ru-RU" sz="2000" baseline="0" dirty="0" smtClean="0"/>
                        <a:t> – </a:t>
                      </a:r>
                      <a:r>
                        <a:rPr lang="en-US" sz="2000" baseline="0" dirty="0" smtClean="0"/>
                        <a:t>2</a:t>
                      </a:r>
                      <a:r>
                        <a:rPr lang="ru-RU" sz="2000" baseline="0" dirty="0" smtClean="0"/>
                        <a:t> – 4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sz="2000" baseline="0" dirty="0" smtClean="0"/>
                        <a:t>↓</a:t>
                      </a:r>
                      <a:endParaRPr lang="ru-RU" sz="2000" baseline="0" dirty="0" smtClean="0"/>
                    </a:p>
                    <a:p>
                      <a:pPr marL="0" indent="0" algn="ctr">
                        <a:buNone/>
                      </a:pPr>
                      <a:r>
                        <a:rPr lang="ru-RU" sz="2000" baseline="0" dirty="0" smtClean="0"/>
                        <a:t>(3,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ru-RU" sz="2000" baseline="0" dirty="0" smtClean="0"/>
                        <a:t>2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ru-RU" sz="2000" baseline="0" dirty="0" smtClean="0"/>
                        <a:t>4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ru-RU" sz="2000" baseline="0" dirty="0" smtClean="0"/>
                        <a:t>1</a:t>
                      </a:r>
                      <a:r>
                        <a:rPr lang="en-US" sz="2000" baseline="0" dirty="0" smtClean="0"/>
                        <a:t>, 0</a:t>
                      </a:r>
                      <a:r>
                        <a:rPr lang="ru-RU" sz="2000" baseline="0" dirty="0" smtClean="0"/>
                        <a:t>)</a:t>
                      </a:r>
                      <a:endParaRPr lang="ru-RU" sz="2000" dirty="0" smtClean="0"/>
                    </a:p>
                    <a:p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6348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Способ кодирования хромосом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262065"/>
            <a:ext cx="10515600" cy="864821"/>
          </a:xfrm>
        </p:spPr>
        <p:txBody>
          <a:bodyPr/>
          <a:lstStyle/>
          <a:p>
            <a:pPr marL="0" indent="0">
              <a:buNone/>
            </a:pPr>
            <a:r>
              <a:rPr lang="ru-RU" altLang="x-none" dirty="0" smtClean="0"/>
              <a:t>Для разработки генетического алгоритма сначала необходимо определить способ кодирования хромосом</a:t>
            </a:r>
            <a:r>
              <a:rPr lang="en-US" altLang="x-none" dirty="0"/>
              <a:t>:</a:t>
            </a:r>
            <a:endParaRPr lang="ru-RU" altLang="x-none" sz="2400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№9</a:t>
            </a:r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5667"/>
              </p:ext>
            </p:extLst>
          </p:nvPr>
        </p:nvGraphicFramePr>
        <p:xfrm>
          <a:off x="3986213" y="2298087"/>
          <a:ext cx="361473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4737"/>
              </a:tblGrid>
              <a:tr h="2147602">
                <a:tc>
                  <a:txBody>
                    <a:bodyPr/>
                    <a:lstStyle/>
                    <a:p>
                      <a:pPr marL="342900" indent="-342900">
                        <a:buAutoNum type="arabicPeriod" startAt="2"/>
                      </a:pPr>
                      <a:r>
                        <a:rPr lang="ru-RU" sz="2000" baseline="0" dirty="0" smtClean="0"/>
                        <a:t>Представление в виде пути обхода:</a:t>
                      </a:r>
                    </a:p>
                    <a:p>
                      <a:pPr marL="0" indent="0" algn="ctr">
                        <a:buNone/>
                      </a:pPr>
                      <a:endParaRPr lang="ru-RU" sz="2000" baseline="0" dirty="0" smtClean="0"/>
                    </a:p>
                    <a:p>
                      <a:pPr marL="0" indent="0" algn="ctr">
                        <a:buNone/>
                      </a:pPr>
                      <a:r>
                        <a:rPr lang="ru-RU" sz="2000" baseline="0" dirty="0" smtClean="0"/>
                        <a:t>0 – 3 – </a:t>
                      </a:r>
                      <a:r>
                        <a:rPr lang="en-US" sz="2000" baseline="0" dirty="0" smtClean="0"/>
                        <a:t>1</a:t>
                      </a:r>
                      <a:r>
                        <a:rPr lang="ru-RU" sz="2000" baseline="0" dirty="0" smtClean="0"/>
                        <a:t> – </a:t>
                      </a:r>
                      <a:r>
                        <a:rPr lang="en-US" sz="2000" baseline="0" dirty="0" smtClean="0"/>
                        <a:t>2</a:t>
                      </a:r>
                      <a:r>
                        <a:rPr lang="ru-RU" sz="2000" baseline="0" dirty="0" smtClean="0"/>
                        <a:t> – 4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sz="2000" baseline="0" dirty="0" smtClean="0"/>
                        <a:t>↓</a:t>
                      </a:r>
                      <a:endParaRPr lang="ru-RU" sz="2000" baseline="0" dirty="0" smtClean="0"/>
                    </a:p>
                    <a:p>
                      <a:pPr marL="0" indent="0" algn="ctr">
                        <a:buNone/>
                      </a:pPr>
                      <a:r>
                        <a:rPr lang="ru-RU" sz="2000" baseline="0" dirty="0" smtClean="0"/>
                        <a:t>(0, 3, </a:t>
                      </a:r>
                      <a:r>
                        <a:rPr lang="en-US" sz="2000" baseline="0" dirty="0" smtClean="0"/>
                        <a:t>1</a:t>
                      </a:r>
                      <a:r>
                        <a:rPr lang="ru-RU" sz="2000" baseline="0" dirty="0" smtClean="0"/>
                        <a:t>, </a:t>
                      </a:r>
                      <a:r>
                        <a:rPr lang="en-US" sz="2000" baseline="0" dirty="0" smtClean="0"/>
                        <a:t>2</a:t>
                      </a:r>
                      <a:r>
                        <a:rPr lang="ru-RU" sz="2000" baseline="0" dirty="0" smtClean="0"/>
                        <a:t>, 4)</a:t>
                      </a:r>
                    </a:p>
                    <a:p>
                      <a:pPr marL="342900" indent="-342900">
                        <a:buAutoNum type="arabicPeriod" startAt="2"/>
                      </a:pP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Овал 24"/>
          <p:cNvSpPr/>
          <p:nvPr/>
        </p:nvSpPr>
        <p:spPr>
          <a:xfrm>
            <a:off x="6501996" y="5949516"/>
            <a:ext cx="128337" cy="1283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649132" y="6182126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 rot="16200000">
            <a:off x="5980632" y="6438798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7921719" y="5765033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5210610" y="5299813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7997023" y="5644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4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965071" y="5131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411616" y="608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1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040977" y="6478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ru-RU" b="1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6055967" y="5982654"/>
            <a:ext cx="436957" cy="477630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4781801" y="6282274"/>
            <a:ext cx="1185741" cy="251726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4731408" y="5428150"/>
            <a:ext cx="510233" cy="738986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5384963" y="5363959"/>
            <a:ext cx="2564283" cy="436487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6630333" y="5895281"/>
            <a:ext cx="1274800" cy="118404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81652" y="6065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0</a:t>
            </a:r>
            <a:endParaRPr lang="ru-RU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67160" y="2998733"/>
            <a:ext cx="2058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0        1         2         3         </a:t>
            </a:r>
            <a:r>
              <a:rPr lang="ru-RU" sz="1200" dirty="0" smtClean="0"/>
              <a:t>4       </a:t>
            </a:r>
            <a:endParaRPr lang="ru-RU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021588" y="395127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✓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17902" y="4757278"/>
            <a:ext cx="2686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Пример маршрута:</a:t>
            </a:r>
            <a:endParaRPr lang="ru-RU" sz="2400" dirty="0"/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7604"/>
              </p:ext>
            </p:extLst>
          </p:nvPr>
        </p:nvGraphicFramePr>
        <p:xfrm>
          <a:off x="507918" y="2298087"/>
          <a:ext cx="3478295" cy="2225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8295"/>
              </a:tblGrid>
              <a:tr h="222503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000" baseline="0" dirty="0" smtClean="0"/>
                        <a:t>Двоичное кодирование:</a:t>
                      </a:r>
                      <a:endParaRPr lang="en-US" sz="2000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ru-RU" sz="2000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ru-RU" sz="2000" baseline="0" dirty="0" smtClean="0"/>
                    </a:p>
                    <a:p>
                      <a:pPr marL="0" indent="0" algn="ctr">
                        <a:buNone/>
                      </a:pPr>
                      <a:r>
                        <a:rPr lang="ru-RU" sz="2000" baseline="0" dirty="0" smtClean="0"/>
                        <a:t>0 – 3 – </a:t>
                      </a:r>
                      <a:r>
                        <a:rPr lang="en-US" sz="2000" baseline="0" dirty="0" smtClean="0"/>
                        <a:t>1</a:t>
                      </a:r>
                      <a:r>
                        <a:rPr lang="ru-RU" sz="2000" baseline="0" dirty="0" smtClean="0"/>
                        <a:t> – </a:t>
                      </a:r>
                      <a:r>
                        <a:rPr lang="en-US" sz="2000" baseline="0" dirty="0" smtClean="0"/>
                        <a:t>2</a:t>
                      </a:r>
                      <a:r>
                        <a:rPr lang="ru-RU" sz="2000" baseline="0" dirty="0" smtClean="0"/>
                        <a:t> – 4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sz="2000" baseline="0" dirty="0" smtClean="0"/>
                        <a:t>↓</a:t>
                      </a:r>
                      <a:endParaRPr lang="ru-RU" sz="2000" baseline="0" dirty="0" smtClean="0"/>
                    </a:p>
                    <a:p>
                      <a:pPr marL="0" indent="0" algn="ctr">
                        <a:buNone/>
                      </a:pPr>
                      <a:r>
                        <a:rPr lang="ru-RU" sz="2000" baseline="0" dirty="0" smtClean="0"/>
                        <a:t>(000</a:t>
                      </a:r>
                      <a:r>
                        <a:rPr lang="en-US" sz="2000" baseline="0" dirty="0" smtClean="0"/>
                        <a:t>|011|001|010|100</a:t>
                      </a:r>
                      <a:r>
                        <a:rPr lang="ru-RU" sz="2000" baseline="0" dirty="0" smtClean="0"/>
                        <a:t>)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15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Рисунок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28" y="4853114"/>
            <a:ext cx="653795" cy="653795"/>
          </a:xfrm>
          <a:prstGeom prst="rect">
            <a:avLst/>
          </a:prstGeom>
        </p:spPr>
      </p:pic>
      <p:cxnSp>
        <p:nvCxnSpPr>
          <p:cNvPr id="85" name="Прямая соединительная линия 84"/>
          <p:cNvCxnSpPr/>
          <p:nvPr/>
        </p:nvCxnSpPr>
        <p:spPr>
          <a:xfrm>
            <a:off x="6146849" y="5170026"/>
            <a:ext cx="5145505" cy="0"/>
          </a:xfrm>
          <a:prstGeom prst="line">
            <a:avLst/>
          </a:prstGeom>
          <a:ln>
            <a:solidFill>
              <a:schemeClr val="dk1">
                <a:alpha val="5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flipH="1">
            <a:off x="8487740" y="4319460"/>
            <a:ext cx="1" cy="1748589"/>
          </a:xfrm>
          <a:prstGeom prst="line">
            <a:avLst/>
          </a:prstGeom>
          <a:ln>
            <a:solidFill>
              <a:schemeClr val="dk1">
                <a:alpha val="5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6353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Создание начальной популяции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</a:t>
            </a:r>
            <a:r>
              <a:rPr lang="en-US" sz="2000" b="1" dirty="0" smtClean="0">
                <a:solidFill>
                  <a:schemeClr val="bg1"/>
                </a:solidFill>
              </a:rPr>
              <a:t>10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420818" y="5105858"/>
            <a:ext cx="128337" cy="1283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6567954" y="5338468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 rot="16200000">
            <a:off x="7899454" y="5595140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9840541" y="4921375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7129432" y="4456155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7650800" y="5025648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9168066" y="2899188"/>
            <a:ext cx="128337" cy="1283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315202" y="3131798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 rot="16200000">
            <a:off x="8646702" y="3388470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10587789" y="2714705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7876680" y="2249485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8398048" y="2818978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3312695" y="5225295"/>
            <a:ext cx="128337" cy="1283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1459831" y="5457905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 rot="16200000">
            <a:off x="2791331" y="5714577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732418" y="5040812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021309" y="4575592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2542677" y="5145085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3573236" y="2832966"/>
            <a:ext cx="128337" cy="1283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1720372" y="3065576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 rot="16200000">
            <a:off x="3051872" y="3322248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4992959" y="2648483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2281850" y="2183263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2803218" y="2752756"/>
            <a:ext cx="128337" cy="128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6"/>
          </p:cNvCxnSpPr>
          <p:nvPr/>
        </p:nvCxnSpPr>
        <p:spPr>
          <a:xfrm flipV="1">
            <a:off x="8549155" y="5025648"/>
            <a:ext cx="1291386" cy="144379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endCxn id="23" idx="6"/>
          </p:cNvCxnSpPr>
          <p:nvPr/>
        </p:nvCxnSpPr>
        <p:spPr>
          <a:xfrm flipH="1" flipV="1">
            <a:off x="7257769" y="4520324"/>
            <a:ext cx="2606838" cy="376652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endCxn id="19" idx="0"/>
          </p:cNvCxnSpPr>
          <p:nvPr/>
        </p:nvCxnSpPr>
        <p:spPr>
          <a:xfrm>
            <a:off x="6696291" y="5437690"/>
            <a:ext cx="1203163" cy="221618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endCxn id="5" idx="3"/>
          </p:cNvCxnSpPr>
          <p:nvPr/>
        </p:nvCxnSpPr>
        <p:spPr>
          <a:xfrm flipV="1">
            <a:off x="8051849" y="5215400"/>
            <a:ext cx="387764" cy="419512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endCxn id="24" idx="1"/>
          </p:cNvCxnSpPr>
          <p:nvPr/>
        </p:nvCxnSpPr>
        <p:spPr>
          <a:xfrm>
            <a:off x="7193600" y="4644925"/>
            <a:ext cx="475995" cy="399518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18" idx="7"/>
          </p:cNvCxnSpPr>
          <p:nvPr/>
        </p:nvCxnSpPr>
        <p:spPr>
          <a:xfrm flipH="1">
            <a:off x="6677496" y="5132013"/>
            <a:ext cx="973305" cy="225250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899803" y="4816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1</a:t>
            </a:r>
            <a:endParaRPr lang="ru-RU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725025" y="4810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67851" y="4304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2</a:t>
            </a:r>
            <a:endParaRPr lang="ru-RU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314396" y="5261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smtClean="0"/>
              <a:t>4</a:t>
            </a:r>
            <a:endParaRPr lang="ru-RU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7943757" y="5651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5</a:t>
            </a:r>
            <a:endParaRPr lang="ru-RU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4807722" y="4920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  <a:endParaRPr lang="ru-RU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632944" y="4914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775770" y="4407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ru-RU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222315" y="5364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851676" y="5754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ru-RU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0663091" y="2594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ru-RU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438885" y="2563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631139" y="2081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endParaRPr lang="ru-RU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077684" y="3038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  <a:endParaRPr lang="ru-RU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707045" y="3428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cxnSp>
        <p:nvCxnSpPr>
          <p:cNvPr id="112" name="Прямая со стрелкой 111"/>
          <p:cNvCxnSpPr/>
          <p:nvPr/>
        </p:nvCxnSpPr>
        <p:spPr>
          <a:xfrm flipH="1" flipV="1">
            <a:off x="8526386" y="2899190"/>
            <a:ext cx="625932" cy="58110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endCxn id="27" idx="6"/>
          </p:cNvCxnSpPr>
          <p:nvPr/>
        </p:nvCxnSpPr>
        <p:spPr>
          <a:xfrm>
            <a:off x="8435996" y="2976954"/>
            <a:ext cx="274875" cy="411516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endCxn id="28" idx="3"/>
          </p:cNvCxnSpPr>
          <p:nvPr/>
        </p:nvCxnSpPr>
        <p:spPr>
          <a:xfrm flipV="1">
            <a:off x="8789999" y="2824247"/>
            <a:ext cx="1816585" cy="583754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endCxn id="29" idx="6"/>
          </p:cNvCxnSpPr>
          <p:nvPr/>
        </p:nvCxnSpPr>
        <p:spPr>
          <a:xfrm flipH="1" flipV="1">
            <a:off x="8005017" y="2313654"/>
            <a:ext cx="2582772" cy="382200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endCxn id="26" idx="7"/>
          </p:cNvCxnSpPr>
          <p:nvPr/>
        </p:nvCxnSpPr>
        <p:spPr>
          <a:xfrm flipH="1">
            <a:off x="7424744" y="2390466"/>
            <a:ext cx="473839" cy="760127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/>
          <p:nvPr/>
        </p:nvCxnSpPr>
        <p:spPr>
          <a:xfrm flipV="1">
            <a:off x="7476533" y="3038669"/>
            <a:ext cx="1705277" cy="151726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endCxn id="36" idx="5"/>
          </p:cNvCxnSpPr>
          <p:nvPr/>
        </p:nvCxnSpPr>
        <p:spPr>
          <a:xfrm flipH="1" flipV="1">
            <a:off x="2652219" y="5254627"/>
            <a:ext cx="636414" cy="18795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/>
          <p:nvPr/>
        </p:nvCxnSpPr>
        <p:spPr>
          <a:xfrm>
            <a:off x="2587647" y="5298397"/>
            <a:ext cx="223512" cy="431169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 flipH="1" flipV="1">
            <a:off x="1592500" y="5558053"/>
            <a:ext cx="1185741" cy="251726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/>
          <p:nvPr/>
        </p:nvCxnSpPr>
        <p:spPr>
          <a:xfrm flipV="1">
            <a:off x="1542107" y="4703929"/>
            <a:ext cx="510233" cy="738986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/>
          <p:nvPr/>
        </p:nvCxnSpPr>
        <p:spPr>
          <a:xfrm>
            <a:off x="2195662" y="4639738"/>
            <a:ext cx="2564283" cy="436487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endCxn id="40" idx="2"/>
          </p:cNvCxnSpPr>
          <p:nvPr/>
        </p:nvCxnSpPr>
        <p:spPr>
          <a:xfrm flipV="1">
            <a:off x="3734746" y="2712652"/>
            <a:ext cx="1258213" cy="177373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endCxn id="39" idx="3"/>
          </p:cNvCxnSpPr>
          <p:nvPr/>
        </p:nvCxnSpPr>
        <p:spPr>
          <a:xfrm flipH="1">
            <a:off x="3161414" y="2816923"/>
            <a:ext cx="1831545" cy="614867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endCxn id="38" idx="6"/>
          </p:cNvCxnSpPr>
          <p:nvPr/>
        </p:nvCxnSpPr>
        <p:spPr>
          <a:xfrm flipH="1" flipV="1">
            <a:off x="1848709" y="3129745"/>
            <a:ext cx="1142806" cy="216566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>
            <a:endCxn id="42" idx="2"/>
          </p:cNvCxnSpPr>
          <p:nvPr/>
        </p:nvCxnSpPr>
        <p:spPr>
          <a:xfrm flipV="1">
            <a:off x="1870028" y="2816925"/>
            <a:ext cx="933190" cy="243080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endCxn id="41" idx="5"/>
          </p:cNvCxnSpPr>
          <p:nvPr/>
        </p:nvCxnSpPr>
        <p:spPr>
          <a:xfrm flipH="1" flipV="1">
            <a:off x="2391392" y="2292805"/>
            <a:ext cx="471075" cy="443908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endCxn id="37" idx="1"/>
          </p:cNvCxnSpPr>
          <p:nvPr/>
        </p:nvCxnSpPr>
        <p:spPr>
          <a:xfrm>
            <a:off x="2486380" y="2257416"/>
            <a:ext cx="1105651" cy="594345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082605" y="2559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1</a:t>
            </a:r>
            <a:endParaRPr lang="ru-RU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2907827" y="2553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4</a:t>
            </a:r>
            <a:endParaRPr lang="ru-RU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2050653" y="2046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5</a:t>
            </a:r>
            <a:endParaRPr lang="ru-RU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1497198" y="3003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126559" y="3393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ru-RU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10744498" y="567089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✓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479709" y="322284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✓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0753695" y="328654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✓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530516" y="564281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✓</a:t>
            </a:r>
            <a:endParaRPr lang="ru-RU" sz="3200" dirty="0">
              <a:solidFill>
                <a:srgbClr val="FF0000"/>
              </a:solidFill>
            </a:endParaRPr>
          </a:p>
        </p:txBody>
      </p:sp>
      <p:cxnSp>
        <p:nvCxnSpPr>
          <p:cNvPr id="185" name="Прямая со стрелкой 184"/>
          <p:cNvCxnSpPr>
            <a:endCxn id="31" idx="6"/>
          </p:cNvCxnSpPr>
          <p:nvPr/>
        </p:nvCxnSpPr>
        <p:spPr>
          <a:xfrm flipH="1">
            <a:off x="3441032" y="5171060"/>
            <a:ext cx="1274800" cy="118404"/>
          </a:xfrm>
          <a:prstGeom prst="straightConnector1">
            <a:avLst/>
          </a:prstGeom>
          <a:ln w="44450">
            <a:tailEnd type="triangle"/>
          </a:ln>
          <a:effectLst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528890"/>
              </p:ext>
            </p:extLst>
          </p:nvPr>
        </p:nvGraphicFramePr>
        <p:xfrm>
          <a:off x="6090266" y="3891890"/>
          <a:ext cx="5258463" cy="2407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8463"/>
              </a:tblGrid>
              <a:tr h="2407310">
                <a:tc>
                  <a:txBody>
                    <a:bodyPr/>
                    <a:lstStyle/>
                    <a:p>
                      <a:r>
                        <a:rPr lang="ru-RU" dirty="0" smtClean="0"/>
                        <a:t>4. </a:t>
                      </a:r>
                      <a:r>
                        <a:rPr lang="ru-RU" dirty="0" smtClean="0"/>
                        <a:t>Обход по кругу вокруг начального</a:t>
                      </a:r>
                      <a:r>
                        <a:rPr lang="ru-RU" baseline="0" dirty="0" smtClean="0"/>
                        <a:t> пункта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720053"/>
              </p:ext>
            </p:extLst>
          </p:nvPr>
        </p:nvGraphicFramePr>
        <p:xfrm>
          <a:off x="829743" y="3891891"/>
          <a:ext cx="5254095" cy="2407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4095"/>
              </a:tblGrid>
              <a:tr h="2407310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2. Алгоритм ближайшего соседа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4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778452"/>
              </p:ext>
            </p:extLst>
          </p:nvPr>
        </p:nvGraphicFramePr>
        <p:xfrm>
          <a:off x="6081970" y="1548863"/>
          <a:ext cx="5257800" cy="2347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</a:tblGrid>
              <a:tr h="2347035">
                <a:tc>
                  <a:txBody>
                    <a:bodyPr/>
                    <a:lstStyle/>
                    <a:p>
                      <a:r>
                        <a:rPr lang="ru-RU" dirty="0" smtClean="0"/>
                        <a:t>3. </a:t>
                      </a:r>
                      <a:r>
                        <a:rPr lang="ru-RU" dirty="0" smtClean="0"/>
                        <a:t>Обход по </a:t>
                      </a:r>
                      <a:r>
                        <a:rPr lang="ru-RU" dirty="0" smtClean="0"/>
                        <a:t>мере возрастания расстояния от начального пункта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42168"/>
              </p:ext>
            </p:extLst>
          </p:nvPr>
        </p:nvGraphicFramePr>
        <p:xfrm>
          <a:off x="838199" y="1548863"/>
          <a:ext cx="5230493" cy="234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0493"/>
              </a:tblGrid>
              <a:tr h="2341964">
                <a:tc>
                  <a:txBody>
                    <a:bodyPr/>
                    <a:lstStyle/>
                    <a:p>
                      <a:r>
                        <a:rPr lang="ru-RU" dirty="0" smtClean="0"/>
                        <a:t>1. Случайный обход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59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2" grpId="0"/>
      <p:bldP spid="183" grpId="0"/>
      <p:bldP spid="1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583888"/>
              </p:ext>
            </p:extLst>
          </p:nvPr>
        </p:nvGraphicFramePr>
        <p:xfrm>
          <a:off x="6096000" y="4024611"/>
          <a:ext cx="5257800" cy="2347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</a:tblGrid>
              <a:tr h="234703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* </a:t>
                      </a:r>
                      <a:r>
                        <a:rPr lang="ru-RU" baseline="0" dirty="0" smtClean="0"/>
                        <a:t>Элитарная стратегия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276821"/>
              </p:ext>
            </p:extLst>
          </p:nvPr>
        </p:nvGraphicFramePr>
        <p:xfrm>
          <a:off x="6096000" y="1677576"/>
          <a:ext cx="5257800" cy="2347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</a:tblGrid>
              <a:tr h="234703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dirty="0" smtClean="0"/>
                        <a:t>Ранговая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селекция</a:t>
                      </a:r>
                      <a:endParaRPr lang="ru-RU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Операторы селекции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№1</a:t>
            </a:r>
            <a:r>
              <a:rPr lang="en-US" sz="2000" b="1" dirty="0" smtClean="0">
                <a:solidFill>
                  <a:schemeClr val="bg1"/>
                </a:solidFill>
              </a:rPr>
              <a:t>1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45523" y="345294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✓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4840" y="579309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✓</a:t>
            </a:r>
            <a:endParaRPr lang="ru-RU" sz="3200" dirty="0">
              <a:solidFill>
                <a:srgbClr val="FF0000"/>
              </a:solidFill>
            </a:endParaRPr>
          </a:p>
        </p:txBody>
      </p:sp>
      <p:graphicFrame>
        <p:nvGraphicFramePr>
          <p:cNvPr id="7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160786"/>
              </p:ext>
            </p:extLst>
          </p:nvPr>
        </p:nvGraphicFramePr>
        <p:xfrm>
          <a:off x="838200" y="1675219"/>
          <a:ext cx="5257800" cy="2347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</a:tblGrid>
              <a:tr h="234703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/>
                        <a:t>Пропорциональная селекция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019983"/>
              </p:ext>
            </p:extLst>
          </p:nvPr>
        </p:nvGraphicFramePr>
        <p:xfrm>
          <a:off x="838200" y="4029325"/>
          <a:ext cx="5257800" cy="2347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</a:tblGrid>
              <a:tr h="234703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dirty="0" smtClean="0"/>
                        <a:t>Турнирная селекция</a:t>
                      </a:r>
                      <a:endParaRPr lang="ru-RU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Рисунок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95"/>
          <a:stretch/>
        </p:blipFill>
        <p:spPr>
          <a:xfrm>
            <a:off x="1157606" y="2063706"/>
            <a:ext cx="4684394" cy="1872615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05" y="4444607"/>
            <a:ext cx="4989195" cy="18186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02" y="4031690"/>
            <a:ext cx="4774996" cy="2387498"/>
          </a:xfrm>
          <a:prstGeom prst="rect">
            <a:avLst/>
          </a:prstGeom>
        </p:spPr>
      </p:pic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50171486"/>
              </p:ext>
            </p:extLst>
          </p:nvPr>
        </p:nvGraphicFramePr>
        <p:xfrm>
          <a:off x="6435990" y="1675219"/>
          <a:ext cx="4182533" cy="235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0287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Операторы скрещивания</a:t>
            </a:r>
            <a:endParaRPr lang="ru-RU" b="1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612559"/>
              </p:ext>
            </p:extLst>
          </p:nvPr>
        </p:nvGraphicFramePr>
        <p:xfrm>
          <a:off x="5332862" y="1155113"/>
          <a:ext cx="6266001" cy="5164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6001"/>
              </a:tblGrid>
              <a:tr h="5164230">
                <a:tc>
                  <a:txBody>
                    <a:bodyPr/>
                    <a:lstStyle/>
                    <a:p>
                      <a:r>
                        <a:rPr lang="ru-RU" dirty="0" smtClean="0"/>
                        <a:t>3. Рекомбинация</a:t>
                      </a:r>
                      <a:r>
                        <a:rPr lang="ru-RU" baseline="0" dirty="0" smtClean="0"/>
                        <a:t> дуг</a:t>
                      </a:r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№1</a:t>
            </a:r>
            <a:r>
              <a:rPr lang="en-US" sz="2000" b="1" dirty="0">
                <a:solidFill>
                  <a:schemeClr val="bg1"/>
                </a:solidFill>
              </a:rPr>
              <a:t>2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5" y="1694455"/>
            <a:ext cx="4668058" cy="19088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6" y="4257676"/>
            <a:ext cx="4683066" cy="19748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56282" y="117748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✓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736" y="2078020"/>
            <a:ext cx="5922949" cy="12800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0750" y="3260274"/>
            <a:ext cx="7537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B C</a:t>
            </a:r>
          </a:p>
          <a:p>
            <a:r>
              <a:rPr lang="en-US" dirty="0" smtClean="0"/>
              <a:t>B: A D</a:t>
            </a:r>
          </a:p>
          <a:p>
            <a:r>
              <a:rPr lang="en-US" dirty="0" smtClean="0"/>
              <a:t>C: A F</a:t>
            </a:r>
          </a:p>
          <a:p>
            <a:r>
              <a:rPr lang="en-US" dirty="0" smtClean="0"/>
              <a:t>D: B E</a:t>
            </a:r>
          </a:p>
          <a:p>
            <a:r>
              <a:rPr lang="en-US" dirty="0" smtClean="0"/>
              <a:t>E: D F</a:t>
            </a:r>
          </a:p>
          <a:p>
            <a:r>
              <a:rPr lang="en-US" dirty="0" smtClean="0"/>
              <a:t>F: C 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7160896" y="3700463"/>
            <a:ext cx="45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ru-RU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069976" y="3260274"/>
            <a:ext cx="7537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B D</a:t>
            </a:r>
          </a:p>
          <a:p>
            <a:r>
              <a:rPr lang="en-US" dirty="0" smtClean="0"/>
              <a:t>B: A C</a:t>
            </a:r>
          </a:p>
          <a:p>
            <a:r>
              <a:rPr lang="en-US" dirty="0" smtClean="0"/>
              <a:t>C: B E</a:t>
            </a:r>
          </a:p>
          <a:p>
            <a:r>
              <a:rPr lang="en-US" dirty="0" smtClean="0"/>
              <a:t>D: A F</a:t>
            </a:r>
          </a:p>
          <a:p>
            <a:r>
              <a:rPr lang="en-US" dirty="0" smtClean="0"/>
              <a:t>E: C F</a:t>
            </a:r>
          </a:p>
          <a:p>
            <a:r>
              <a:rPr lang="en-US" dirty="0" smtClean="0"/>
              <a:t>F: D E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9230044" y="3700463"/>
            <a:ext cx="45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=</a:t>
            </a:r>
            <a:endParaRPr lang="ru-R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9887633" y="3260274"/>
            <a:ext cx="1116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</a:t>
            </a:r>
            <a:r>
              <a:rPr lang="en-US" dirty="0" smtClean="0"/>
              <a:t>B </a:t>
            </a:r>
            <a:r>
              <a:rPr lang="en-US" dirty="0" smtClean="0"/>
              <a:t>C D</a:t>
            </a:r>
          </a:p>
          <a:p>
            <a:r>
              <a:rPr lang="en-US" dirty="0" smtClean="0"/>
              <a:t>B: </a:t>
            </a:r>
            <a:r>
              <a:rPr lang="en-US" dirty="0" smtClean="0"/>
              <a:t>A </a:t>
            </a:r>
            <a:r>
              <a:rPr lang="en-US" dirty="0" smtClean="0"/>
              <a:t>C D</a:t>
            </a:r>
          </a:p>
          <a:p>
            <a:r>
              <a:rPr lang="en-US" dirty="0" smtClean="0"/>
              <a:t>C: A B E F</a:t>
            </a:r>
          </a:p>
          <a:p>
            <a:r>
              <a:rPr lang="en-US" dirty="0" smtClean="0"/>
              <a:t>D: A B E F</a:t>
            </a:r>
          </a:p>
          <a:p>
            <a:r>
              <a:rPr lang="en-US" dirty="0" smtClean="0"/>
              <a:t>E: C </a:t>
            </a:r>
            <a:r>
              <a:rPr lang="en-US" dirty="0" smtClean="0"/>
              <a:t>D </a:t>
            </a:r>
            <a:r>
              <a:rPr lang="en-US" dirty="0" smtClean="0"/>
              <a:t>F</a:t>
            </a:r>
          </a:p>
          <a:p>
            <a:r>
              <a:rPr lang="en-US" dirty="0" smtClean="0"/>
              <a:t>F: C </a:t>
            </a:r>
            <a:r>
              <a:rPr lang="en-US" dirty="0" smtClean="0"/>
              <a:t>D </a:t>
            </a:r>
            <a:r>
              <a:rPr lang="en-US" dirty="0" smtClean="0"/>
              <a:t>E</a:t>
            </a:r>
            <a:endParaRPr lang="ru-RU" dirty="0"/>
          </a:p>
        </p:txBody>
      </p:sp>
      <p:graphicFrame>
        <p:nvGraphicFramePr>
          <p:cNvPr id="15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1012387"/>
              </p:ext>
            </p:extLst>
          </p:nvPr>
        </p:nvGraphicFramePr>
        <p:xfrm>
          <a:off x="368888" y="1155113"/>
          <a:ext cx="4963974" cy="2582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974"/>
              </a:tblGrid>
              <a:tr h="2582115">
                <a:tc>
                  <a:txBody>
                    <a:bodyPr/>
                    <a:lstStyle/>
                    <a:p>
                      <a:r>
                        <a:rPr lang="ru-RU" dirty="0" smtClean="0"/>
                        <a:t>1. </a:t>
                      </a:r>
                      <a:r>
                        <a:rPr lang="ru-RU" dirty="0" smtClean="0"/>
                        <a:t>Частично</a:t>
                      </a:r>
                      <a:r>
                        <a:rPr lang="ru-RU" baseline="0" dirty="0" smtClean="0"/>
                        <a:t> отображающий </a:t>
                      </a:r>
                      <a:r>
                        <a:rPr lang="ru-RU" baseline="0" dirty="0" err="1" smtClean="0"/>
                        <a:t>кроссовер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522999"/>
              </p:ext>
            </p:extLst>
          </p:nvPr>
        </p:nvGraphicFramePr>
        <p:xfrm>
          <a:off x="368888" y="3737228"/>
          <a:ext cx="4963974" cy="2582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974"/>
              </a:tblGrid>
              <a:tr h="2582115">
                <a:tc>
                  <a:txBody>
                    <a:bodyPr/>
                    <a:lstStyle/>
                    <a:p>
                      <a:r>
                        <a:rPr lang="ru-RU" dirty="0" smtClean="0"/>
                        <a:t>2. Циклический </a:t>
                      </a:r>
                      <a:r>
                        <a:rPr lang="ru-RU" dirty="0" err="1" smtClean="0"/>
                        <a:t>кроссовер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12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861718"/>
              </p:ext>
            </p:extLst>
          </p:nvPr>
        </p:nvGraphicFramePr>
        <p:xfrm>
          <a:off x="6034798" y="3720631"/>
          <a:ext cx="52578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</a:tblGrid>
              <a:tr h="2514600">
                <a:tc>
                  <a:txBody>
                    <a:bodyPr/>
                    <a:lstStyle/>
                    <a:p>
                      <a:r>
                        <a:rPr lang="ru-RU" dirty="0" smtClean="0"/>
                        <a:t>4. Случайная</a:t>
                      </a:r>
                      <a:r>
                        <a:rPr lang="ru-RU" baseline="0" dirty="0" smtClean="0"/>
                        <a:t> перестановка части генов</a:t>
                      </a:r>
                      <a:r>
                        <a:rPr lang="en-US" baseline="0" dirty="0" smtClean="0"/>
                        <a:t> (scramble)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464155"/>
              </p:ext>
            </p:extLst>
          </p:nvPr>
        </p:nvGraphicFramePr>
        <p:xfrm>
          <a:off x="6034798" y="1206031"/>
          <a:ext cx="52578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</a:tblGrid>
              <a:tr h="2514600">
                <a:tc>
                  <a:txBody>
                    <a:bodyPr/>
                    <a:lstStyle/>
                    <a:p>
                      <a:r>
                        <a:rPr lang="ru-RU" dirty="0" smtClean="0"/>
                        <a:t>3. Разворот последовательности</a:t>
                      </a:r>
                      <a:r>
                        <a:rPr lang="ru-RU" baseline="0" dirty="0" smtClean="0"/>
                        <a:t> генов (</a:t>
                      </a:r>
                      <a:r>
                        <a:rPr lang="en-US" baseline="0" dirty="0" smtClean="0"/>
                        <a:t>reverse)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690152"/>
              </p:ext>
            </p:extLst>
          </p:nvPr>
        </p:nvGraphicFramePr>
        <p:xfrm>
          <a:off x="776998" y="3720631"/>
          <a:ext cx="52578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</a:tblGrid>
              <a:tr h="2514600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2. Перестановка двух генов</a:t>
                      </a:r>
                      <a:r>
                        <a:rPr lang="en-US" dirty="0" smtClean="0"/>
                        <a:t> (exchange)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933639"/>
              </p:ext>
            </p:extLst>
          </p:nvPr>
        </p:nvGraphicFramePr>
        <p:xfrm>
          <a:off x="776998" y="1206031"/>
          <a:ext cx="525780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</a:tblGrid>
              <a:tr h="2514600">
                <a:tc>
                  <a:txBody>
                    <a:bodyPr/>
                    <a:lstStyle/>
                    <a:p>
                      <a:r>
                        <a:rPr lang="ru-RU" dirty="0" smtClean="0"/>
                        <a:t>1. Перемещение</a:t>
                      </a:r>
                      <a:r>
                        <a:rPr lang="ru-RU" baseline="0" dirty="0" smtClean="0"/>
                        <a:t> последовательности генов</a:t>
                      </a:r>
                      <a:r>
                        <a:rPr lang="en-US" baseline="0" dirty="0" smtClean="0"/>
                        <a:t> (move)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6349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Операторы </a:t>
            </a:r>
            <a:r>
              <a:rPr lang="ru-RU" b="1" dirty="0"/>
              <a:t>м</a:t>
            </a:r>
            <a:r>
              <a:rPr lang="ru-RU" b="1" dirty="0" smtClean="0"/>
              <a:t>утации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№1</a:t>
            </a:r>
            <a:r>
              <a:rPr lang="en-US" sz="2000" b="1" dirty="0">
                <a:solidFill>
                  <a:schemeClr val="bg1"/>
                </a:solidFill>
              </a:rPr>
              <a:t>3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84" y="4276873"/>
            <a:ext cx="3273427" cy="15404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02" y="1774361"/>
            <a:ext cx="3521876" cy="16651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65" y="1740495"/>
            <a:ext cx="3547504" cy="16651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31" y="4280427"/>
            <a:ext cx="3547504" cy="15463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9574" y="309837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✓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6172" y="309837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✓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4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4872" y="-3841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Модификации генетического алгоритма</a:t>
            </a:r>
            <a:endParaRPr lang="ru-RU" b="1" dirty="0"/>
          </a:p>
        </p:txBody>
      </p:sp>
      <p:sp>
        <p:nvSpPr>
          <p:cNvPr id="18" name="Объект 17"/>
          <p:cNvSpPr>
            <a:spLocks noGrp="1"/>
          </p:cNvSpPr>
          <p:nvPr>
            <p:ph idx="1"/>
          </p:nvPr>
        </p:nvSpPr>
        <p:spPr>
          <a:xfrm>
            <a:off x="838200" y="1403355"/>
            <a:ext cx="10772272" cy="477360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/>
              <a:t>С учетом выбранных ранее компонентов генетического алгоритма </a:t>
            </a:r>
            <a:r>
              <a:rPr lang="ru-RU" sz="2400" dirty="0" smtClean="0"/>
              <a:t>создано 18 </a:t>
            </a:r>
            <a:r>
              <a:rPr lang="ru-RU" sz="2400" dirty="0" smtClean="0"/>
              <a:t>модификаций </a:t>
            </a:r>
            <a:r>
              <a:rPr lang="ru-RU" sz="2400" dirty="0" smtClean="0"/>
              <a:t>ГА комбинированием следующих параметров: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/>
              <a:t>Для удобства будем обозначать алгоритмы по следующему правилу: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{2;3}</a:t>
            </a:r>
            <a:r>
              <a:rPr lang="ru-RU" sz="2400" dirty="0" smtClean="0"/>
              <a:t> </a:t>
            </a:r>
            <a:r>
              <a:rPr lang="en-US" sz="2400" dirty="0" smtClean="0"/>
              <a:t>{R;M;RM}</a:t>
            </a:r>
            <a:r>
              <a:rPr lang="ru-RU" sz="2400" dirty="0" smtClean="0"/>
              <a:t> </a:t>
            </a:r>
            <a:r>
              <a:rPr lang="en-US" sz="2400" dirty="0" smtClean="0"/>
              <a:t>{0,1;0,3;0,5}</a:t>
            </a:r>
            <a:r>
              <a:rPr lang="ru-RU" sz="2400" dirty="0" smtClean="0"/>
              <a:t> , где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/>
              <a:t>Например, </a:t>
            </a:r>
            <a:r>
              <a:rPr lang="en-US" sz="2400" dirty="0" smtClean="0"/>
              <a:t>3R0,5.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№1</a:t>
            </a:r>
            <a:r>
              <a:rPr lang="en-US" sz="2000" b="1" dirty="0">
                <a:solidFill>
                  <a:schemeClr val="bg1"/>
                </a:solidFill>
              </a:rPr>
              <a:t>4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4534" y="2277433"/>
            <a:ext cx="2663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Оператор кроссовера: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С 2-мя родителями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С 3-мя родителями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05144" y="2277433"/>
            <a:ext cx="33387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Оператор мутации: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Перемещение (</a:t>
            </a:r>
            <a:r>
              <a:rPr lang="en-US" sz="2000" dirty="0" smtClean="0"/>
              <a:t>move)</a:t>
            </a:r>
            <a:endParaRPr lang="ru-RU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Разворот (</a:t>
            </a:r>
            <a:r>
              <a:rPr lang="en-US" sz="2000" dirty="0" smtClean="0"/>
              <a:t>reverse)</a:t>
            </a:r>
            <a:endParaRPr lang="ru-RU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Перемещение + разворот</a:t>
            </a:r>
            <a:endParaRPr lang="en-US" sz="2000" dirty="0" smtClean="0"/>
          </a:p>
          <a:p>
            <a:r>
              <a:rPr lang="en-US" sz="2000" dirty="0" smtClean="0"/>
              <a:t>       (</a:t>
            </a:r>
            <a:r>
              <a:rPr lang="en-US" sz="2000" dirty="0" err="1" smtClean="0"/>
              <a:t>move+reverse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809542" y="2297451"/>
            <a:ext cx="2659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Вероятность мутации: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0,1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0,3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0,5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884141" y="4656570"/>
            <a:ext cx="8680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 smtClean="0"/>
              <a:t>{</a:t>
            </a:r>
            <a:r>
              <a:rPr lang="en-US" sz="2000" dirty="0"/>
              <a:t>2,3} – </a:t>
            </a:r>
            <a:r>
              <a:rPr lang="ru-RU" sz="2000" dirty="0"/>
              <a:t>кол-во родителей, участвующих в операторе кроссовера</a:t>
            </a:r>
            <a:r>
              <a:rPr lang="en-US" sz="2000" dirty="0" smtClean="0"/>
              <a:t>;</a:t>
            </a:r>
          </a:p>
          <a:p>
            <a:pPr lvl="0"/>
            <a:r>
              <a:rPr lang="en-US" sz="2000" dirty="0" smtClean="0"/>
              <a:t>{R;M;RM} – </a:t>
            </a:r>
            <a:r>
              <a:rPr lang="ru-RU" sz="2000" dirty="0" smtClean="0"/>
              <a:t>оператор мутации (</a:t>
            </a:r>
            <a:r>
              <a:rPr lang="en-US" sz="2000" dirty="0" smtClean="0"/>
              <a:t>Reverse, Move, </a:t>
            </a:r>
            <a:r>
              <a:rPr lang="en-US" sz="2000" dirty="0" err="1" smtClean="0"/>
              <a:t>Reverse+Move</a:t>
            </a:r>
            <a:r>
              <a:rPr lang="en-US" sz="2000" dirty="0" smtClean="0"/>
              <a:t> </a:t>
            </a:r>
            <a:r>
              <a:rPr lang="ru-RU" sz="2000" dirty="0" smtClean="0"/>
              <a:t>соответственно</a:t>
            </a:r>
            <a:r>
              <a:rPr lang="en-US" sz="2000" dirty="0" smtClean="0"/>
              <a:t>);</a:t>
            </a:r>
          </a:p>
          <a:p>
            <a:pPr lvl="0"/>
            <a:r>
              <a:rPr lang="en-US" sz="2000" dirty="0" smtClean="0"/>
              <a:t>{0,1;0,3;0,5} – </a:t>
            </a:r>
            <a:r>
              <a:rPr lang="ru-RU" sz="2000" dirty="0" smtClean="0"/>
              <a:t>значение вероятности мутации.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904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10" y="2400034"/>
            <a:ext cx="4972090" cy="262822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48248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Структура ПО</a:t>
            </a:r>
            <a:endParaRPr lang="ru-RU" b="1" dirty="0"/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838200" y="1301029"/>
            <a:ext cx="7006389" cy="2423576"/>
          </a:xfrm>
        </p:spPr>
        <p:txBody>
          <a:bodyPr>
            <a:normAutofit/>
          </a:bodyPr>
          <a:lstStyle/>
          <a:p>
            <a:r>
              <a:rPr lang="ru-RU" dirty="0" smtClean="0"/>
              <a:t>Язык программирования – </a:t>
            </a:r>
            <a:r>
              <a:rPr lang="en-US" dirty="0" smtClean="0"/>
              <a:t>Java 8</a:t>
            </a:r>
          </a:p>
          <a:p>
            <a:r>
              <a:rPr lang="en-US" dirty="0" smtClean="0"/>
              <a:t>Spring Framework (Web MVC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Data, </a:t>
            </a:r>
            <a:r>
              <a:rPr lang="en-US" dirty="0" smtClean="0"/>
              <a:t>Security)</a:t>
            </a:r>
          </a:p>
          <a:p>
            <a:r>
              <a:rPr lang="ru-RU" dirty="0" smtClean="0"/>
              <a:t>СУБД </a:t>
            </a:r>
            <a:r>
              <a:rPr lang="ru-RU" dirty="0" smtClean="0"/>
              <a:t>– </a:t>
            </a:r>
            <a:r>
              <a:rPr lang="en-US" dirty="0" smtClean="0"/>
              <a:t>MySQL</a:t>
            </a:r>
            <a:endParaRPr lang="ru-RU" dirty="0" smtClean="0"/>
          </a:p>
          <a:p>
            <a:r>
              <a:rPr lang="en-US" dirty="0"/>
              <a:t>ORM – Hibernate</a:t>
            </a:r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№1</a:t>
            </a:r>
            <a:r>
              <a:rPr lang="ru-RU" sz="2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Объект 11"/>
          <p:cNvSpPr txBox="1">
            <a:spLocks/>
          </p:cNvSpPr>
          <p:nvPr/>
        </p:nvSpPr>
        <p:spPr>
          <a:xfrm>
            <a:off x="838200" y="4263444"/>
            <a:ext cx="7006389" cy="1987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Картографический сервис – </a:t>
            </a:r>
            <a:r>
              <a:rPr lang="ru-RU" dirty="0" err="1" smtClean="0"/>
              <a:t>Яндекс.Карты</a:t>
            </a:r>
            <a:endParaRPr lang="ru-RU" dirty="0" smtClean="0"/>
          </a:p>
          <a:p>
            <a:r>
              <a:rPr lang="ru-RU" dirty="0" err="1" smtClean="0"/>
              <a:t>Геокодирование</a:t>
            </a:r>
            <a:r>
              <a:rPr lang="ru-RU" dirty="0" smtClean="0"/>
              <a:t> – </a:t>
            </a:r>
            <a:r>
              <a:rPr lang="en-US" dirty="0" smtClean="0"/>
              <a:t> </a:t>
            </a:r>
            <a:r>
              <a:rPr lang="ru-RU" dirty="0" smtClean="0"/>
              <a:t>Яндекс </a:t>
            </a:r>
            <a:r>
              <a:rPr lang="ru-RU" dirty="0" err="1" smtClean="0"/>
              <a:t>Геокодер</a:t>
            </a:r>
            <a:endParaRPr lang="en-US" dirty="0" smtClean="0"/>
          </a:p>
          <a:p>
            <a:r>
              <a:rPr lang="ru-RU" dirty="0" smtClean="0"/>
              <a:t>Получение расстояний между </a:t>
            </a:r>
            <a:r>
              <a:rPr lang="ru-RU" dirty="0" err="1" smtClean="0"/>
              <a:t>геообъектами</a:t>
            </a:r>
            <a:r>
              <a:rPr lang="ru-RU" dirty="0" smtClean="0"/>
              <a:t> - </a:t>
            </a:r>
            <a:r>
              <a:rPr lang="ru-RU" dirty="0" err="1" smtClean="0"/>
              <a:t>Ма</a:t>
            </a:r>
            <a:r>
              <a:rPr lang="en-US" dirty="0" err="1" smtClean="0"/>
              <a:t>pbox</a:t>
            </a:r>
            <a:r>
              <a:rPr lang="en-US" dirty="0" smtClean="0"/>
              <a:t> Matrix Service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92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7963" y="290178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Методика проведения вычислительного эксперимента (1 этап)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</a:t>
            </a:r>
            <a:r>
              <a:rPr lang="ru-RU" sz="2000" b="1" dirty="0" smtClean="0">
                <a:solidFill>
                  <a:schemeClr val="bg1"/>
                </a:solidFill>
              </a:rPr>
              <a:t>1</a:t>
            </a:r>
            <a:r>
              <a:rPr lang="en-US" sz="2000" b="1" dirty="0" smtClean="0">
                <a:solidFill>
                  <a:schemeClr val="bg1"/>
                </a:solidFill>
              </a:rPr>
              <a:t>6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9669" y="2111241"/>
            <a:ext cx="106580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70" lvl="0" indent="-400070">
              <a:buFont typeface="+mj-lt"/>
              <a:buAutoNum type="romanUcPeriod"/>
            </a:pPr>
            <a:r>
              <a:rPr lang="ru-RU" sz="2000" dirty="0" smtClean="0"/>
              <a:t>В </a:t>
            </a:r>
            <a:r>
              <a:rPr lang="ru-RU" sz="2000" dirty="0"/>
              <a:t>качестве исходных данных взяты </a:t>
            </a:r>
            <a:r>
              <a:rPr lang="ru-RU" sz="2000" dirty="0" smtClean="0"/>
              <a:t>файлы из </a:t>
            </a:r>
            <a:r>
              <a:rPr lang="ru-RU" sz="2000" dirty="0"/>
              <a:t>проекта TSPLIB, который предоставляет частные случаи задач коммивояжера разной размерности и их </a:t>
            </a:r>
            <a:r>
              <a:rPr lang="ru-RU" sz="2000" b="1" dirty="0"/>
              <a:t>оптимальные</a:t>
            </a:r>
            <a:r>
              <a:rPr lang="ru-RU" sz="2000" dirty="0"/>
              <a:t> решения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400070" indent="-400070">
              <a:buFont typeface="+mj-lt"/>
              <a:buAutoNum type="romanUcPeriod"/>
            </a:pPr>
            <a:r>
              <a:rPr lang="ru-RU" sz="2000" dirty="0"/>
              <a:t>Написан модуль программы, считывающий исходные данные из файла и проверяющий решение на оптимальность</a:t>
            </a:r>
            <a:r>
              <a:rPr lang="ru-RU" sz="2000" dirty="0" smtClean="0"/>
              <a:t>.</a:t>
            </a:r>
          </a:p>
          <a:p>
            <a:pPr marL="400070" lvl="0" indent="-400070">
              <a:buFont typeface="+mj-lt"/>
              <a:buAutoNum type="romanUcPeriod"/>
            </a:pPr>
            <a:r>
              <a:rPr lang="ru-RU" sz="2000" dirty="0"/>
              <a:t>Каждая задача решается 10 раз каждой из модификаций генетического алгоритма.</a:t>
            </a:r>
          </a:p>
          <a:p>
            <a:pPr marL="400070" indent="-400070">
              <a:buFont typeface="+mj-lt"/>
              <a:buAutoNum type="romanUcPeriod"/>
            </a:pPr>
            <a:r>
              <a:rPr lang="ru-RU" sz="2000" dirty="0"/>
              <a:t>Полученные значения целевой функции для каждых 10-ти повторных решений усредняются, сравниваются с оптимальным значением и вычисляется точность решения по </a:t>
            </a:r>
            <a:r>
              <a:rPr lang="ru-RU" sz="2000" dirty="0" smtClean="0"/>
              <a:t>формуле </a:t>
            </a:r>
          </a:p>
          <a:p>
            <a:pPr marL="400070" indent="-400070">
              <a:buFont typeface="+mj-lt"/>
              <a:buAutoNum type="romanUcPeriod"/>
            </a:pPr>
            <a:endParaRPr lang="ru-RU" sz="2000" dirty="0" smtClean="0"/>
          </a:p>
          <a:p>
            <a:pPr marL="400070" indent="-400070">
              <a:buFont typeface="+mj-lt"/>
              <a:buAutoNum type="romanUcPeriod"/>
            </a:pPr>
            <a:endParaRPr lang="ru-RU" sz="2000" dirty="0"/>
          </a:p>
          <a:p>
            <a:pPr marL="400070" indent="-400070">
              <a:buFont typeface="+mj-lt"/>
              <a:buAutoNum type="romanUcPeriod"/>
            </a:pPr>
            <a:endParaRPr lang="ru-RU" sz="2000" dirty="0" smtClean="0"/>
          </a:p>
          <a:p>
            <a:pPr marL="400070" indent="-400070">
              <a:buFont typeface="+mj-lt"/>
              <a:buAutoNum type="romanUcPeriod"/>
            </a:pPr>
            <a:endParaRPr lang="ru-RU" sz="2000" dirty="0" smtClean="0"/>
          </a:p>
          <a:p>
            <a:pPr marL="400070" indent="-400070">
              <a:buFont typeface="+mj-lt"/>
              <a:buAutoNum type="romanUcPeriod"/>
            </a:pPr>
            <a:r>
              <a:rPr lang="ru-RU" sz="2000" dirty="0"/>
              <a:t>На основе полученных результатов делается предположение о точности модификаций алгоритма.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2753" y="1597294"/>
            <a:ext cx="9106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1 этап - На </a:t>
            </a:r>
            <a:r>
              <a:rPr lang="ru-RU" sz="2400" b="1" u="sng" dirty="0"/>
              <a:t>основе существующих решенных задач коммивояжера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603827" y="4446740"/>
                <a:ext cx="5703869" cy="1599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ru-RU" i="1">
                        <a:latin typeface="Cambria Math" charset="0"/>
                      </a:rPr>
                      <m:t>𝑇</m:t>
                    </m:r>
                    <m:r>
                      <a:rPr lang="ru-RU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charset="0"/>
                          </a:rPr>
                          <m:t>𝐹</m:t>
                        </m:r>
                        <m:r>
                          <a:rPr lang="ru-RU" i="1">
                            <a:latin typeface="Cambria Math" charset="0"/>
                          </a:rPr>
                          <m:t>−</m:t>
                        </m:r>
                        <m:r>
                          <a:rPr lang="ru-RU" i="1">
                            <a:latin typeface="Cambria Math" charset="0"/>
                          </a:rPr>
                          <m:t>𝑂𝑃𝑇</m:t>
                        </m:r>
                      </m:num>
                      <m:den>
                        <m:r>
                          <a:rPr lang="ru-RU" i="1">
                            <a:latin typeface="Cambria Math" charset="0"/>
                          </a:rPr>
                          <m:t>𝐹</m:t>
                        </m:r>
                      </m:den>
                    </m:f>
                    <m:r>
                      <a:rPr lang="ru-RU" i="1">
                        <a:latin typeface="Cambria Math" charset="0"/>
                      </a:rPr>
                      <m:t>∗100%</m:t>
                    </m:r>
                  </m:oMath>
                </a14:m>
                <a:r>
                  <a:rPr lang="ru-RU" dirty="0"/>
                  <a:t>, </a:t>
                </a:r>
              </a:p>
              <a:p>
                <a:r>
                  <a:rPr lang="ru-RU" dirty="0"/>
                  <a:t>где </a:t>
                </a:r>
                <a:r>
                  <a:rPr lang="en-US" dirty="0"/>
                  <a:t>T</a:t>
                </a:r>
                <a:r>
                  <a:rPr lang="ru-RU" dirty="0"/>
                  <a:t> – точность в процентах, </a:t>
                </a:r>
              </a:p>
              <a:p>
                <a:r>
                  <a:rPr lang="en-US" dirty="0"/>
                  <a:t>F</a:t>
                </a:r>
                <a:r>
                  <a:rPr lang="ru-RU" dirty="0"/>
                  <a:t> – </a:t>
                </a:r>
                <a:r>
                  <a:rPr lang="ru-RU" dirty="0" smtClean="0"/>
                  <a:t>усредненное </a:t>
                </a:r>
                <a:r>
                  <a:rPr lang="ru-RU" dirty="0"/>
                  <a:t>значение целевой функции алгоритма,</a:t>
                </a:r>
              </a:p>
              <a:p>
                <a:r>
                  <a:rPr lang="en-US" dirty="0"/>
                  <a:t>OPT – </a:t>
                </a:r>
                <a:r>
                  <a:rPr lang="ru-RU" dirty="0"/>
                  <a:t>оптимальное решение задачи.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827" y="4446740"/>
                <a:ext cx="5703869" cy="1599092"/>
              </a:xfrm>
              <a:prstGeom prst="rect">
                <a:avLst/>
              </a:prstGeom>
              <a:blipFill rotWithShape="0">
                <a:blip r:embed="rId3"/>
                <a:stretch>
                  <a:fillRect l="-855" r="-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73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4534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Результаты вычислительного эксперимента (1 этап)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</a:t>
            </a:r>
            <a:r>
              <a:rPr lang="ru-RU" sz="2000" b="1" dirty="0" smtClean="0">
                <a:solidFill>
                  <a:schemeClr val="bg1"/>
                </a:solidFill>
              </a:rPr>
              <a:t>1</a:t>
            </a:r>
            <a:r>
              <a:rPr lang="en-US" sz="2000" b="1" dirty="0">
                <a:solidFill>
                  <a:schemeClr val="bg1"/>
                </a:solidFill>
              </a:rPr>
              <a:t>7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648" y="6299751"/>
            <a:ext cx="655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Красным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выделены </a:t>
            </a:r>
            <a:r>
              <a:rPr lang="ru-RU" dirty="0" smtClean="0"/>
              <a:t>максимальные </a:t>
            </a:r>
            <a:r>
              <a:rPr lang="ru-RU" dirty="0" smtClean="0"/>
              <a:t>значения в каждом столбце.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90102"/>
              </p:ext>
            </p:extLst>
          </p:nvPr>
        </p:nvGraphicFramePr>
        <p:xfrm>
          <a:off x="1324532" y="1325565"/>
          <a:ext cx="9786055" cy="4930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7499"/>
                <a:gridCol w="1255121"/>
                <a:gridCol w="1394687"/>
                <a:gridCol w="1394687"/>
                <a:gridCol w="1394687"/>
                <a:gridCol w="1394687"/>
                <a:gridCol w="1394687"/>
              </a:tblGrid>
              <a:tr h="4770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Кол-во городов / Алгоритм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17</a:t>
                      </a:r>
                      <a:endParaRPr lang="ru-RU" sz="18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26</a:t>
                      </a:r>
                      <a:endParaRPr lang="ru-RU" sz="18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43</a:t>
                      </a:r>
                      <a:endParaRPr lang="ru-RU" sz="18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53</a:t>
                      </a:r>
                      <a:endParaRPr lang="ru-RU" sz="18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70</a:t>
                      </a:r>
                      <a:endParaRPr lang="ru-RU" sz="18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100</a:t>
                      </a:r>
                      <a:endParaRPr lang="ru-RU" sz="18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2R0,1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99,5%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91,0%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99,5%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77,7%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89,7%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71,8%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2M0,1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99,7%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92,0%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99,6%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78,7%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89,9%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73,2%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2RM0,1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100,0%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93,9%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99,5%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78,9%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89,8%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72,5%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3R0,1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100,0%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96,7%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99,7%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80,2%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90,3%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74,8%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3M0,1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100,0%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96,1%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99,5%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79,2%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90,5%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74,7%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3RM0,1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100,0%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96,2%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99,6%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79,8%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90,3%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73,5%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2R0,3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99,7%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94,8%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99,6%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78,4%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89,9%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72,1%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2M0,3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99,2%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94,3%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99,6%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78,3%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89,8%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71,6%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2RM0,3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100,0%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93,7%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99,5%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78,9%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89,8%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70,9%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3R0,3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100,0%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95,9%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99,7%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80,0%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90,3%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74,2%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3M0,3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100,0%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96,2%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99,7%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80,1%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90,3%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74,8%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3RM0,3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100,0%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95,2%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99,7%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80,1%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90,6%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74,9%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2R0,5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100,0%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93,8%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99,6%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78,1%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89,7%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72,9%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2M0,5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99,2%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94,0%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99,6%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78,6%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89,9%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70,9%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2RM0,5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99,7%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93,7%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99,5%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78,5%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89,7%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71,9%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3R0,5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100,0%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94,9%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99,8%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80,2%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90,6%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74,4%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3M0,5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100,0%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95,4%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99,7%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80,1%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90,5%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74,4%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3RM0,5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100,0%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FF0000"/>
                          </a:solidFill>
                          <a:effectLst/>
                        </a:rPr>
                        <a:t>97,0%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99,7%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79,7%</a:t>
                      </a:r>
                      <a:endParaRPr lang="ru-RU" sz="12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90,4%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74,3%</a:t>
                      </a:r>
                      <a:endParaRPr lang="ru-RU" sz="12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44401" marR="4440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37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33060"/>
            <a:ext cx="8558784" cy="45124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2265" y="-9624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Результаты вычислительного эксперимента (1 этап)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</a:t>
            </a:r>
            <a:r>
              <a:rPr lang="en-US" sz="2000" b="1" dirty="0" smtClean="0">
                <a:solidFill>
                  <a:schemeClr val="bg1"/>
                </a:solidFill>
              </a:rPr>
              <a:t>18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9274" y="5645486"/>
            <a:ext cx="11008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Вывод</a:t>
            </a:r>
            <a:r>
              <a:rPr lang="ru-RU" dirty="0" smtClean="0"/>
              <a:t>: </a:t>
            </a:r>
            <a:r>
              <a:rPr lang="ru-RU" dirty="0"/>
              <a:t>точность алгоритма не зависит от количества городов в условии задачи и варьируется в диапазоне [70%, 100%] Также заметно, что точность алгоритма </a:t>
            </a:r>
            <a:r>
              <a:rPr lang="ru-RU" dirty="0" smtClean="0"/>
              <a:t>меняется незначительно в </a:t>
            </a:r>
            <a:r>
              <a:rPr lang="ru-RU" dirty="0"/>
              <a:t>зависимости от модификации алгоритма. Наиболее точными алгоритмами в целом являются 3</a:t>
            </a:r>
            <a:r>
              <a:rPr lang="en-US" dirty="0"/>
              <a:t>R</a:t>
            </a:r>
            <a:r>
              <a:rPr lang="ru-RU" dirty="0"/>
              <a:t>0,5 и 3RM0,3.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607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№1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0"/>
            <a:ext cx="10310447" cy="1325563"/>
          </a:xfrm>
        </p:spPr>
        <p:txBody>
          <a:bodyPr/>
          <a:lstStyle/>
          <a:p>
            <a:pPr algn="ctr"/>
            <a:r>
              <a:rPr lang="ru-RU" b="1" dirty="0" smtClean="0"/>
              <a:t>Цель </a:t>
            </a:r>
            <a:r>
              <a:rPr lang="ru-RU" b="1" dirty="0"/>
              <a:t>и задачи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325563"/>
            <a:ext cx="11097126" cy="51714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alt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alt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sz="4400" dirty="0" smtClean="0">
                <a:solidFill>
                  <a:prstClr val="black"/>
                </a:solidFill>
              </a:rPr>
              <a:t>Исследование </a:t>
            </a:r>
            <a:r>
              <a:rPr lang="ru-RU" altLang="ru-RU" sz="4400" dirty="0">
                <a:solidFill>
                  <a:prstClr val="black"/>
                </a:solidFill>
              </a:rPr>
              <a:t>эффективности генетических алгоритмов для поиска рациональных </a:t>
            </a:r>
            <a:r>
              <a:rPr lang="ru-RU" altLang="ru-RU" sz="4400" dirty="0" smtClean="0">
                <a:solidFill>
                  <a:prstClr val="black"/>
                </a:solidFill>
              </a:rPr>
              <a:t>маршрутов</a:t>
            </a:r>
            <a:r>
              <a:rPr lang="ru-RU" altLang="ru-RU" sz="4400" dirty="0">
                <a:solidFill>
                  <a:prstClr val="black"/>
                </a:solidFill>
              </a:rPr>
              <a:t>.</a:t>
            </a:r>
            <a:endParaRPr lang="ru-RU" altLang="ru-RU" sz="4400" dirty="0" smtClean="0">
              <a:solidFill>
                <a:prstClr val="black"/>
              </a:solidFill>
            </a:endParaRPr>
          </a:p>
          <a:p>
            <a:pPr algn="just"/>
            <a:r>
              <a:rPr lang="ru-RU" altLang="ru-RU" sz="4400" dirty="0" smtClean="0">
                <a:solidFill>
                  <a:prstClr val="black"/>
                </a:solidFill>
              </a:rPr>
              <a:t>Снижение </a:t>
            </a:r>
            <a:r>
              <a:rPr lang="ru-RU" altLang="ru-RU" sz="4400" dirty="0" smtClean="0">
                <a:solidFill>
                  <a:prstClr val="black"/>
                </a:solidFill>
              </a:rPr>
              <a:t>стоимости маршрута проезда по заданным </a:t>
            </a:r>
            <a:r>
              <a:rPr lang="ru-RU" altLang="ru-RU" sz="4400" dirty="0" smtClean="0">
                <a:solidFill>
                  <a:prstClr val="black"/>
                </a:solidFill>
              </a:rPr>
              <a:t>объектам.</a:t>
            </a:r>
            <a:endParaRPr lang="ru-RU" altLang="ru-RU" sz="44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r>
              <a:rPr lang="ru-RU" altLang="ru-R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en-US" alt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400" dirty="0" smtClean="0"/>
              <a:t>Провести обзор существующих программных решений задачи построения рационального </a:t>
            </a:r>
            <a:r>
              <a:rPr lang="ru-RU" sz="4400" dirty="0" smtClean="0"/>
              <a:t>маршрута.</a:t>
            </a:r>
            <a:endParaRPr lang="ru-RU" sz="4400" dirty="0"/>
          </a:p>
          <a:p>
            <a:r>
              <a:rPr lang="ru-RU" sz="4400" dirty="0"/>
              <a:t>Провести обзор и анализ методов решения </a:t>
            </a:r>
            <a:r>
              <a:rPr lang="ru-RU" sz="4400" dirty="0" smtClean="0"/>
              <a:t>данной </a:t>
            </a:r>
            <a:r>
              <a:rPr lang="ru-RU" sz="4400" dirty="0" smtClean="0"/>
              <a:t>задачи</a:t>
            </a:r>
            <a:r>
              <a:rPr lang="ru-RU" sz="4400" dirty="0"/>
              <a:t>.</a:t>
            </a:r>
            <a:endParaRPr lang="ru-RU" sz="4400" dirty="0"/>
          </a:p>
          <a:p>
            <a:pPr algn="just"/>
            <a:r>
              <a:rPr lang="ru-RU" sz="4400" dirty="0"/>
              <a:t>Разработать </a:t>
            </a:r>
            <a:r>
              <a:rPr lang="ru-RU" sz="4400" dirty="0" smtClean="0"/>
              <a:t>алгоритмы </a:t>
            </a:r>
            <a:r>
              <a:rPr lang="ru-RU" sz="4400" dirty="0"/>
              <a:t>поиска </a:t>
            </a:r>
            <a:r>
              <a:rPr lang="ru-RU" sz="4400" dirty="0" smtClean="0"/>
              <a:t>рационального маршрута</a:t>
            </a:r>
            <a:r>
              <a:rPr lang="ru-RU" sz="4400" dirty="0" smtClean="0"/>
              <a:t>;</a:t>
            </a:r>
            <a:r>
              <a:rPr lang="ru-RU" sz="4400" dirty="0"/>
              <a:t>.</a:t>
            </a:r>
            <a:endParaRPr lang="ru-RU" sz="4400" dirty="0" smtClean="0"/>
          </a:p>
          <a:p>
            <a:pPr algn="just"/>
            <a:r>
              <a:rPr lang="ru-RU" sz="4400" dirty="0" smtClean="0"/>
              <a:t>Разработать </a:t>
            </a:r>
            <a:r>
              <a:rPr lang="ru-RU" sz="4400" dirty="0"/>
              <a:t>программное </a:t>
            </a:r>
            <a:r>
              <a:rPr lang="ru-RU" sz="4400" dirty="0" smtClean="0"/>
              <a:t>обеспечение для построения и визуализации рационального </a:t>
            </a:r>
            <a:r>
              <a:rPr lang="ru-RU" sz="4400" dirty="0" smtClean="0"/>
              <a:t>маршрута.</a:t>
            </a:r>
            <a:endParaRPr lang="ru-RU" sz="4400" dirty="0"/>
          </a:p>
          <a:p>
            <a:r>
              <a:rPr lang="ru-RU" sz="4400" dirty="0" smtClean="0"/>
              <a:t>Провести вычислительный эксперимент, проанализировать полученные </a:t>
            </a:r>
            <a:r>
              <a:rPr lang="ru-RU" sz="4400" dirty="0" smtClean="0"/>
              <a:t>результаты</a:t>
            </a:r>
            <a:r>
              <a:rPr lang="ru-RU" sz="4400" dirty="0"/>
              <a:t>.</a:t>
            </a:r>
            <a:endParaRPr lang="en-US" sz="4400" dirty="0" smtClean="0"/>
          </a:p>
          <a:p>
            <a:r>
              <a:rPr lang="ru-RU" sz="4400" dirty="0"/>
              <a:t>П</a:t>
            </a:r>
            <a:r>
              <a:rPr lang="ru-RU" sz="4400" dirty="0" smtClean="0"/>
              <a:t>остроить маршруты по реальным данным.</a:t>
            </a:r>
            <a:endParaRPr lang="ru-RU" sz="4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83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7963" y="290178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Методика проведения вычислительного эксперимента (2 этап)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</a:t>
            </a:r>
            <a:r>
              <a:rPr lang="ru-RU" sz="2000" b="1" dirty="0" smtClean="0">
                <a:solidFill>
                  <a:schemeClr val="bg1"/>
                </a:solidFill>
              </a:rPr>
              <a:t>19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9669" y="2039860"/>
            <a:ext cx="106580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70" indent="-400070">
              <a:lnSpc>
                <a:spcPct val="100000"/>
              </a:lnSpc>
              <a:buFont typeface="+mj-lt"/>
              <a:buAutoNum type="romanU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 качестве исходных адресов для проведения эксперимента были взяты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адреса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г. Уфы и Уфимского района из Федеральной информационной адресной системы (ФИАС)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00070" indent="-400070">
              <a:lnSpc>
                <a:spcPct val="100000"/>
              </a:lnSpc>
              <a:buFont typeface="+mj-lt"/>
              <a:buAutoNum type="romanU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Написан модуль программы, генерирующий случайную выборку от 10 до 100 адресов.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70" indent="-400070">
              <a:lnSpc>
                <a:spcPct val="100000"/>
              </a:lnSpc>
              <a:buFont typeface="+mj-lt"/>
              <a:buAutoNum type="romanU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каждой выборки решается задача построения рационального маршрута генетическим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алгоритмом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 каждой из модификаций генетического алгоритма.</a:t>
            </a:r>
          </a:p>
          <a:p>
            <a:pPr marL="400070" indent="-400070">
              <a:lnSpc>
                <a:spcPct val="100000"/>
              </a:lnSpc>
              <a:buFont typeface="+mj-lt"/>
              <a:buAutoNum type="romanU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Полученные значения целевой функции для каждых 10-ти повторных решений усредняются и сравниваются между собой.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5994" y="1578195"/>
            <a:ext cx="5045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/>
              <a:t>2</a:t>
            </a:r>
            <a:r>
              <a:rPr lang="ru-RU" sz="2400" b="1" u="sng" dirty="0" smtClean="0"/>
              <a:t> этап - На </a:t>
            </a:r>
            <a:r>
              <a:rPr lang="ru-RU" sz="2400" b="1" u="sng" dirty="0"/>
              <a:t>основе </a:t>
            </a:r>
            <a:r>
              <a:rPr lang="ru-RU" sz="2400" b="1" u="sng" dirty="0" smtClean="0"/>
              <a:t>реальных данных</a:t>
            </a:r>
            <a:endParaRPr lang="ru-RU" sz="2400" b="1" u="sng" dirty="0"/>
          </a:p>
        </p:txBody>
      </p:sp>
    </p:spTree>
    <p:extLst>
      <p:ext uri="{BB962C8B-B14F-4D97-AF65-F5344CB8AC3E}">
        <p14:creationId xmlns:p14="http://schemas.microsoft.com/office/powerpoint/2010/main" val="17562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2265" y="-192504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Результаты вычислительного эксперимента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</a:t>
            </a:r>
            <a:r>
              <a:rPr lang="ru-RU" sz="2000" b="1" dirty="0" smtClean="0">
                <a:solidFill>
                  <a:schemeClr val="bg1"/>
                </a:solidFill>
              </a:rPr>
              <a:t>20</a:t>
            </a:r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75927"/>
              </p:ext>
            </p:extLst>
          </p:nvPr>
        </p:nvGraphicFramePr>
        <p:xfrm>
          <a:off x="641684" y="971793"/>
          <a:ext cx="11186180" cy="53279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9309"/>
                <a:gridCol w="559309"/>
                <a:gridCol w="559309"/>
                <a:gridCol w="559309"/>
                <a:gridCol w="559309"/>
                <a:gridCol w="559309"/>
                <a:gridCol w="559309"/>
                <a:gridCol w="559309"/>
                <a:gridCol w="559309"/>
                <a:gridCol w="559309"/>
                <a:gridCol w="559309"/>
                <a:gridCol w="559309"/>
                <a:gridCol w="559309"/>
                <a:gridCol w="559309"/>
                <a:gridCol w="559309"/>
                <a:gridCol w="559309"/>
                <a:gridCol w="559309"/>
                <a:gridCol w="559309"/>
                <a:gridCol w="559309"/>
                <a:gridCol w="559309"/>
              </a:tblGrid>
              <a:tr h="312605"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Кол-во</a:t>
                      </a:r>
                      <a:r>
                        <a:rPr lang="ru-RU" sz="7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городов / Алгоритм</a:t>
                      </a:r>
                      <a:endParaRPr lang="ru-RU" sz="7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is-I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is-IS" sz="1400" b="1" i="0" u="none" strike="noStrike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  <a:endParaRPr lang="ru-RU" sz="1400" b="1" i="0" u="none" strike="noStrike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95</a:t>
                      </a:r>
                      <a:endParaRPr lang="ru-RU" sz="14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is-I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2R0,1</a:t>
                      </a:r>
                      <a:endParaRPr lang="is-IS" sz="105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16288,37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13337,06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13511,38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12805,95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11106,65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11976,46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11474,98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11866,2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11596,23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11006,02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 dirty="0">
                          <a:effectLst/>
                        </a:rPr>
                        <a:t>9571,13</a:t>
                      </a:r>
                      <a:endParaRPr lang="fi-FI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11671,28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 dirty="0">
                          <a:effectLst/>
                        </a:rPr>
                        <a:t>11755,86</a:t>
                      </a:r>
                      <a:endParaRPr lang="cs-CZ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10999,4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 dirty="0">
                          <a:effectLst/>
                        </a:rPr>
                        <a:t>6749,31</a:t>
                      </a:r>
                      <a:endParaRPr lang="cs-CZ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 dirty="0">
                          <a:effectLst/>
                        </a:rPr>
                        <a:t>7582,45</a:t>
                      </a:r>
                      <a:endParaRPr lang="fi-FI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 dirty="0">
                          <a:effectLst/>
                        </a:rPr>
                        <a:t>8036,99</a:t>
                      </a:r>
                      <a:endParaRPr lang="cs-CZ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8584,2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8329,11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2M0,1</a:t>
                      </a:r>
                      <a:endParaRPr lang="is-IS" sz="105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16327,47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13512,01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13407,66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12532,26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11325,17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11589,47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10733,51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11601,54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11428,63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u="none" strike="noStrike">
                          <a:effectLst/>
                        </a:rPr>
                        <a:t>11298,14</a:t>
                      </a:r>
                      <a:endParaRPr lang="nb-NO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u="none" strike="noStrike">
                          <a:effectLst/>
                        </a:rPr>
                        <a:t>9477,86</a:t>
                      </a:r>
                      <a:endParaRPr lang="uk-UA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00" u="none" strike="noStrike">
                          <a:effectLst/>
                        </a:rPr>
                        <a:t>11817,8</a:t>
                      </a:r>
                      <a:endParaRPr lang="nl-NL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11512,63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10789,14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7072,43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7938,49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7697,05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9287,51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8381,54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2RM0,1</a:t>
                      </a:r>
                      <a:endParaRPr lang="de-DE" sz="1050" b="1" i="0" u="none" strike="noStrike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16310,43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13327,45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13786,76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12536,04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10985,63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 dirty="0">
                          <a:effectLst/>
                        </a:rPr>
                        <a:t>11919,53</a:t>
                      </a:r>
                      <a:endParaRPr lang="cs-CZ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11429,15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11664,94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11913,94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11424,98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9321,91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11797,14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11661,38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10738,01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7721,8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u="none" strike="noStrike">
                          <a:effectLst/>
                        </a:rPr>
                        <a:t>7777,81</a:t>
                      </a:r>
                      <a:endParaRPr lang="uk-UA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7641,66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9096,35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u="none" strike="noStrike">
                          <a:effectLst/>
                        </a:rPr>
                        <a:t>8560,39</a:t>
                      </a:r>
                      <a:endParaRPr lang="uk-UA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3R0,1</a:t>
                      </a:r>
                      <a:endParaRPr lang="uk-UA" sz="105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16257,8</a:t>
                      </a:r>
                      <a:endParaRPr lang="is-I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13125,42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 dirty="0">
                          <a:effectLst/>
                        </a:rPr>
                        <a:t>12533,93</a:t>
                      </a:r>
                      <a:endParaRPr lang="fi-FI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 dirty="0">
                          <a:effectLst/>
                        </a:rPr>
                        <a:t>11536,12</a:t>
                      </a:r>
                      <a:endParaRPr lang="cs-CZ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10107,82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 dirty="0">
                          <a:effectLst/>
                        </a:rPr>
                        <a:t>9835,68</a:t>
                      </a:r>
                      <a:endParaRPr lang="cs-CZ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9279,39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9889,23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10070,07</a:t>
                      </a:r>
                      <a:endParaRPr lang="is-I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10684,38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8848,37</a:t>
                      </a:r>
                      <a:endParaRPr lang="is-I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u="none" strike="noStrike">
                          <a:effectLst/>
                        </a:rPr>
                        <a:t>11034,3</a:t>
                      </a:r>
                      <a:endParaRPr lang="uk-UA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 dirty="0">
                          <a:effectLst/>
                        </a:rPr>
                        <a:t>10322,95</a:t>
                      </a:r>
                      <a:endParaRPr lang="fi-FI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9408,05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u="none" strike="noStrike" dirty="0">
                          <a:effectLst/>
                        </a:rPr>
                        <a:t>6439,38</a:t>
                      </a:r>
                      <a:endParaRPr lang="uk-UA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7472,97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6805,11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u="none" strike="noStrike">
                          <a:effectLst/>
                        </a:rPr>
                        <a:t>7403,17</a:t>
                      </a:r>
                      <a:endParaRPr lang="uk-UA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6577,73</a:t>
                      </a:r>
                      <a:endParaRPr lang="fi-FI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3M0,1</a:t>
                      </a:r>
                      <a:endParaRPr lang="uk-UA" sz="105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16258,17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13150,09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11924,3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11432,32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9963,53</a:t>
                      </a:r>
                      <a:endParaRPr lang="is-I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9715,26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9172,33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9662,51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10700,36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 dirty="0">
                          <a:effectLst/>
                        </a:rPr>
                        <a:t>10483,49</a:t>
                      </a:r>
                      <a:endParaRPr lang="cs-CZ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8944,75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10721,43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10725,3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9010,4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 dirty="0">
                          <a:effectLst/>
                        </a:rPr>
                        <a:t>6877,56</a:t>
                      </a:r>
                      <a:endParaRPr lang="fi-FI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6827,94</a:t>
                      </a:r>
                      <a:endParaRPr lang="fi-FI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 dirty="0">
                          <a:effectLst/>
                        </a:rPr>
                        <a:t>6762,89</a:t>
                      </a:r>
                      <a:endParaRPr lang="cs-CZ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7618,22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6698,64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3RM0,1</a:t>
                      </a:r>
                      <a:endParaRPr lang="de-DE" sz="105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16261,43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13192,19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12728,76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11783,9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u="none" strike="noStrike">
                          <a:effectLst/>
                        </a:rPr>
                        <a:t>10396,2</a:t>
                      </a:r>
                      <a:endParaRPr lang="uk-UA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9990,2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9381,44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9825,91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10510,41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10494,43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9158,77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10806,11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11240,25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9584,62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6612,63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7571,84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6891,63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7691,24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7106,64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2R0,3</a:t>
                      </a:r>
                      <a:endParaRPr lang="uk-UA" sz="105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16293,13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13272,78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13274,73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12595,72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11663,24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11636,73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10779,96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11226,15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11904,21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11134,56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9644,94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11651,89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11920,33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10917,61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7191,33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7841,45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7595,06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u="none" strike="noStrike">
                          <a:effectLst/>
                        </a:rPr>
                        <a:t>8034,81</a:t>
                      </a:r>
                      <a:endParaRPr lang="uk-UA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8673,25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2M0,3</a:t>
                      </a:r>
                      <a:endParaRPr lang="uk-UA" sz="105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16297,13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13128,32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13736,18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12525,33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 dirty="0">
                          <a:effectLst/>
                        </a:rPr>
                        <a:t>11144,39</a:t>
                      </a:r>
                      <a:endParaRPr lang="cs-CZ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11231,91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10664,74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11480,61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11745,05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11113,51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00" u="none" strike="noStrike">
                          <a:effectLst/>
                        </a:rPr>
                        <a:t>9417,85</a:t>
                      </a:r>
                      <a:endParaRPr lang="nl-NL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11590,68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11743,22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9879,93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6991,83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8035,24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7482,88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8661,11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8571,51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2RM0,3</a:t>
                      </a:r>
                      <a:endParaRPr lang="de-DE" sz="105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16323,47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13319,96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13815,18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12967,04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10712,26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12031,67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10978,14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11608,25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11482,16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11245,38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u="none" strike="noStrike" dirty="0">
                          <a:effectLst/>
                        </a:rPr>
                        <a:t>9757,51</a:t>
                      </a:r>
                      <a:endParaRPr lang="uk-UA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11376,36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11488,17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10408,61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u="none" strike="noStrike">
                          <a:effectLst/>
                        </a:rPr>
                        <a:t>7030,81</a:t>
                      </a:r>
                      <a:endParaRPr lang="uk-UA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7715,26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u="none" strike="noStrike">
                          <a:effectLst/>
                        </a:rPr>
                        <a:t>7400,61</a:t>
                      </a:r>
                      <a:endParaRPr lang="uk-UA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8315,68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8528,21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3R0,3</a:t>
                      </a:r>
                      <a:endParaRPr lang="uk-UA" sz="105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16257,8</a:t>
                      </a:r>
                      <a:endParaRPr lang="is-I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13237,46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11696,32</a:t>
                      </a:r>
                      <a:endParaRPr lang="is-I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11882,41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10265,64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9644,71</a:t>
                      </a:r>
                      <a:endParaRPr lang="fi-FI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8980,29</a:t>
                      </a:r>
                      <a:endParaRPr lang="cs-CZ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9887,14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10598,85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10126,58</a:t>
                      </a:r>
                      <a:endParaRPr lang="fi-FI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9151,64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10710,5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10893,55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9039,53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5959,39</a:t>
                      </a:r>
                      <a:endParaRPr lang="uk-UA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7519,49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 dirty="0">
                          <a:effectLst/>
                        </a:rPr>
                        <a:t>6689,75</a:t>
                      </a:r>
                      <a:endParaRPr lang="cs-CZ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6934,27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u="none" strike="noStrike">
                          <a:effectLst/>
                        </a:rPr>
                        <a:t>7519,38</a:t>
                      </a:r>
                      <a:endParaRPr lang="uk-UA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3M0,3</a:t>
                      </a:r>
                      <a:endParaRPr lang="uk-UA" sz="105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16276,23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13098,8</a:t>
                      </a:r>
                      <a:endParaRPr lang="is-I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 dirty="0">
                          <a:effectLst/>
                        </a:rPr>
                        <a:t>12491,5</a:t>
                      </a:r>
                      <a:endParaRPr lang="cs-CZ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11532,08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10417,33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9871,75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9435,2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9978,65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10567,21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10381,33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8917,21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10999,56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10219,49</a:t>
                      </a:r>
                      <a:endParaRPr lang="fi-FI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9360,57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6916,11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7267,2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7065,23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7706,3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6930,49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3RM0,3</a:t>
                      </a:r>
                      <a:endParaRPr lang="de-DE" sz="1050" b="1" i="0" u="none" strike="noStrike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16265,06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13267,36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12051,29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11164,78</a:t>
                      </a:r>
                      <a:endParaRPr lang="cs-CZ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10065,08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10167,38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9084,48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9655,44</a:t>
                      </a:r>
                      <a:endParaRPr lang="uk-UA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10570,64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10602,62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9066,88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10532,91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11328,16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8927,8</a:t>
                      </a:r>
                      <a:endParaRPr lang="cs-CZ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6828,71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 dirty="0">
                          <a:effectLst/>
                        </a:rPr>
                        <a:t>6883,15</a:t>
                      </a:r>
                      <a:endParaRPr lang="cs-CZ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 dirty="0">
                          <a:effectLst/>
                        </a:rPr>
                        <a:t>6549,26</a:t>
                      </a:r>
                      <a:endParaRPr lang="cs-CZ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7566,65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7345,48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2R0,5</a:t>
                      </a:r>
                      <a:endParaRPr lang="is-IS" sz="105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16340,09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13449,48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u="none" strike="noStrike">
                          <a:effectLst/>
                        </a:rPr>
                        <a:t>13995,5</a:t>
                      </a:r>
                      <a:endParaRPr lang="uk-UA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effectLst/>
                        </a:rPr>
                        <a:t>12600,15</a:t>
                      </a:r>
                      <a:endParaRPr lang="tr-TR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11108,04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11729,55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11295,13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11745,32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11426,08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11022,5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9894,48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11824,14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11783,12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11085,22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6899,18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8064,08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7459,89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8731,33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8240,37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2M0,5</a:t>
                      </a:r>
                      <a:endParaRPr lang="is-IS" sz="105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16324,07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u="none" strike="noStrike">
                          <a:effectLst/>
                        </a:rPr>
                        <a:t>13380,81</a:t>
                      </a:r>
                      <a:endParaRPr lang="uk-UA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13321,4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12285,23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11002,67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11103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11293,68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11676,94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11577,07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11277,2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9765,76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11830,3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11583,49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11089,8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000" u="none" strike="noStrike" dirty="0">
                          <a:effectLst/>
                        </a:rPr>
                        <a:t>6817,4</a:t>
                      </a:r>
                      <a:endParaRPr lang="nl-NL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7846,81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7610,42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u="none" strike="noStrike">
                          <a:effectLst/>
                        </a:rPr>
                        <a:t>8474,65</a:t>
                      </a:r>
                      <a:endParaRPr lang="uk-UA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8606,54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2RM0,5</a:t>
                      </a:r>
                      <a:endParaRPr lang="de-DE" sz="105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16297,5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13355,87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13518,77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12974,25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11180,01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11239,66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11304,8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11145,9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11129,8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11242,8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9826,37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11838,97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11546,67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10779,59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7435,5</a:t>
                      </a:r>
                      <a:endParaRPr lang="ru-RU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8090,66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7306,85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8321,5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8118,02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3R0,5</a:t>
                      </a:r>
                      <a:endParaRPr lang="ru-RU" sz="105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16257,8</a:t>
                      </a:r>
                      <a:endParaRPr lang="is-I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13360,25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12787,89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11341,39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9960,42</a:t>
                      </a:r>
                      <a:endParaRPr lang="is-I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9759,45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9676,62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8896,98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10320,36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10373,11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9271,55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10562,72</a:t>
                      </a:r>
                      <a:endParaRPr lang="is-I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10581,46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10059,74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7168,72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7143,64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6444,32</a:t>
                      </a:r>
                      <a:endParaRPr lang="is-IS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7748,74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00" u="none" strike="noStrike">
                          <a:effectLst/>
                        </a:rPr>
                        <a:t>7396,86</a:t>
                      </a:r>
                      <a:endParaRPr lang="uk-UA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3M0,5</a:t>
                      </a:r>
                      <a:endParaRPr lang="ru-RU" sz="105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16272,6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13211,3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12789,63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11388,6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10305,85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10000,42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9250,25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9672,5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10627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10278,17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9049,56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10845,35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11021,63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9443,47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6199,05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7067,5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 dirty="0">
                          <a:effectLst/>
                        </a:rPr>
                        <a:t>7119,73</a:t>
                      </a:r>
                      <a:endParaRPr lang="fi-FI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6775,97</a:t>
                      </a:r>
                      <a:endParaRPr lang="fi-FI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 dirty="0">
                          <a:effectLst/>
                        </a:rPr>
                        <a:t>6870,02</a:t>
                      </a:r>
                      <a:endParaRPr lang="fi-FI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0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3RM0,5</a:t>
                      </a:r>
                      <a:endParaRPr lang="de-DE" sz="1050" b="1" i="0" u="none" strike="noStrike" dirty="0"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16265,06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13334,05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12301,9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11442,04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10012,28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10160,79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9367,95</a:t>
                      </a:r>
                      <a:endParaRPr lang="fi-FI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9982,09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10615,2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10449,5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8996,61</a:t>
                      </a:r>
                      <a:endParaRPr lang="cs-CZ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10673,29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11075,14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10077,26</a:t>
                      </a:r>
                      <a:endParaRPr lang="is-IS" sz="1000" b="0" i="0" u="none" strike="noStrike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 dirty="0">
                          <a:effectLst/>
                        </a:rPr>
                        <a:t>6338,78</a:t>
                      </a:r>
                      <a:endParaRPr lang="fi-FI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 dirty="0">
                          <a:effectLst/>
                        </a:rPr>
                        <a:t>7481,95</a:t>
                      </a:r>
                      <a:endParaRPr lang="fi-FI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7219,99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7731,62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7271,47</a:t>
                      </a:r>
                      <a:endParaRPr lang="is-IS" sz="1000" b="0" i="0" u="none" strike="noStrike" dirty="0">
                        <a:effectLst/>
                        <a:latin typeface="Arial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0648" y="6299751"/>
            <a:ext cx="648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Красным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выделены минимальные значения в каждом столбце.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67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23" y="657343"/>
            <a:ext cx="7947982" cy="476878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2265" y="-192504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Результаты вычислительного эксперимента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</a:t>
            </a:r>
            <a:r>
              <a:rPr lang="ru-RU" sz="2000" b="1" dirty="0" smtClean="0">
                <a:solidFill>
                  <a:schemeClr val="bg1"/>
                </a:solidFill>
              </a:rPr>
              <a:t>21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9274" y="5426132"/>
            <a:ext cx="11008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Вывод</a:t>
            </a:r>
            <a:r>
              <a:rPr lang="ru-RU" dirty="0" smtClean="0"/>
              <a:t>: на основе полученных результатов можно предположить, что оператор кроссовера с </a:t>
            </a:r>
            <a:r>
              <a:rPr lang="ru-RU" dirty="0" smtClean="0"/>
              <a:t>3</a:t>
            </a:r>
            <a:r>
              <a:rPr lang="en-US" dirty="0" smtClean="0"/>
              <a:t>-</a:t>
            </a:r>
            <a:r>
              <a:rPr lang="ru-RU" dirty="0" err="1" smtClean="0"/>
              <a:t>мя</a:t>
            </a:r>
            <a:r>
              <a:rPr lang="ru-RU" dirty="0" smtClean="0"/>
              <a:t> </a:t>
            </a:r>
            <a:r>
              <a:rPr lang="ru-RU" dirty="0" smtClean="0"/>
              <a:t>родителями </a:t>
            </a:r>
            <a:r>
              <a:rPr lang="ru-RU" dirty="0" smtClean="0"/>
              <a:t>лучше </a:t>
            </a:r>
            <a:r>
              <a:rPr lang="ru-RU" dirty="0" smtClean="0"/>
              <a:t>справляется с решением задачи. Среди используемых операторов мутации лучше всего проявил себя </a:t>
            </a:r>
            <a:r>
              <a:rPr lang="en-US" dirty="0" smtClean="0"/>
              <a:t>REVERSE. </a:t>
            </a:r>
            <a:r>
              <a:rPr lang="ru-RU" dirty="0" smtClean="0"/>
              <a:t>В большинстве случаев лучшее решение находилось при вероятности мутации = 0,3.</a:t>
            </a:r>
          </a:p>
          <a:p>
            <a:r>
              <a:rPr lang="ru-RU" b="1" dirty="0" smtClean="0"/>
              <a:t>Поэтому для разработки приложения использовался алгоритм </a:t>
            </a:r>
            <a:r>
              <a:rPr lang="en-US" b="1" dirty="0" smtClean="0"/>
              <a:t>3R0,3.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4767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1075" y="-158621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Интерфейс программы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</a:t>
            </a:r>
            <a:r>
              <a:rPr lang="ru-RU" sz="2000" b="1" dirty="0" smtClean="0">
                <a:solidFill>
                  <a:schemeClr val="bg1"/>
                </a:solidFill>
              </a:rPr>
              <a:t>22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2" y="1403355"/>
            <a:ext cx="6721968" cy="49011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607" y="1166942"/>
            <a:ext cx="3807612" cy="2182412"/>
          </a:xfrm>
          <a:prstGeom prst="rect">
            <a:avLst/>
          </a:prstGeom>
        </p:spPr>
      </p:pic>
      <p:pic>
        <p:nvPicPr>
          <p:cNvPr id="7" name="Рисунок 6" descr="/Users/polzovatel/Desktop/Снимок экрана 2017-06-02 в 12.40.33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69" y="3457575"/>
            <a:ext cx="3951698" cy="30631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224053" y="764205"/>
            <a:ext cx="5801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Вход в систему и регистрация водителей в системе 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05486" y="822036"/>
            <a:ext cx="3443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Регистрация заявок в системе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4876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59607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Интерфейс программы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</a:t>
            </a:r>
            <a:r>
              <a:rPr lang="ru-RU" sz="2000" b="1" dirty="0" smtClean="0">
                <a:solidFill>
                  <a:schemeClr val="bg1"/>
                </a:solidFill>
              </a:rPr>
              <a:t>23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64" y="1260177"/>
            <a:ext cx="4545034" cy="52113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807" y="1270358"/>
            <a:ext cx="5870555" cy="5190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79575" y="704291"/>
            <a:ext cx="7032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Построенный маршрут в личном кабинете водителя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443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8021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39660"/>
            <a:ext cx="10515600" cy="546134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Проведен обзор существующего ПО для поиска оптимальных маршрутов. Выяснено, что не существует бесплатных программ, которые строят и визуализируют на карте рациональные маршруты </a:t>
            </a:r>
            <a:r>
              <a:rPr lang="ru-RU" dirty="0" smtClean="0"/>
              <a:t>для большого </a:t>
            </a:r>
            <a:r>
              <a:rPr lang="ru-RU" dirty="0"/>
              <a:t>количества городов.</a:t>
            </a:r>
          </a:p>
          <a:p>
            <a:pPr lvl="0"/>
            <a:r>
              <a:rPr lang="ru-RU" dirty="0"/>
              <a:t>Выполнен аналитический обзор методов решения задачи. На основе анализа выбран генетический алгоритм в силу его большой гибкости при настройке параметров.</a:t>
            </a:r>
          </a:p>
          <a:p>
            <a:pPr lvl="0"/>
            <a:r>
              <a:rPr lang="ru-RU" dirty="0"/>
              <a:t>Разработаны и </a:t>
            </a:r>
            <a:r>
              <a:rPr lang="ru-RU" dirty="0" err="1"/>
              <a:t>программно</a:t>
            </a:r>
            <a:r>
              <a:rPr lang="ru-RU" dirty="0"/>
              <a:t> реализованы различные модификации генетического алгоритма.</a:t>
            </a:r>
          </a:p>
          <a:p>
            <a:pPr lvl="0"/>
            <a:r>
              <a:rPr lang="ru-RU" dirty="0"/>
              <a:t>Произведен вычислительный эксперимент, который показал:</a:t>
            </a:r>
          </a:p>
          <a:p>
            <a:pPr lvl="1"/>
            <a:r>
              <a:rPr lang="ru-RU" dirty="0"/>
              <a:t>Точность решения задачи не зависит от количества городов;</a:t>
            </a:r>
          </a:p>
          <a:p>
            <a:pPr lvl="1"/>
            <a:r>
              <a:rPr lang="ru-RU" dirty="0"/>
              <a:t>В операторе кроссовера использование трех родительских особей улучшает результат;</a:t>
            </a:r>
          </a:p>
          <a:p>
            <a:pPr lvl="1"/>
            <a:r>
              <a:rPr lang="ru-RU" dirty="0"/>
              <a:t>В качестве оператора мутации лучше всего себя проявил оператор разворота последовательности генов.</a:t>
            </a:r>
          </a:p>
          <a:p>
            <a:pPr lvl="0"/>
            <a:r>
              <a:rPr lang="ru-RU" dirty="0"/>
              <a:t>Написано программное обеспечение для построения рационального маршрута и визуализации его на карте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Проведен расчет на реальных данных.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smtClean="0">
                <a:solidFill>
                  <a:schemeClr val="bg1"/>
                </a:solidFill>
              </a:rPr>
              <a:t>№24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3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84435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191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Обзор программных </a:t>
            </a:r>
            <a:r>
              <a:rPr lang="ru-RU" b="1" dirty="0" smtClean="0"/>
              <a:t>решений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2082"/>
              </p:ext>
            </p:extLst>
          </p:nvPr>
        </p:nvGraphicFramePr>
        <p:xfrm>
          <a:off x="781750" y="1144225"/>
          <a:ext cx="10691110" cy="2498501"/>
        </p:xfrm>
        <a:graphic>
          <a:graphicData uri="http://schemas.openxmlformats.org/drawingml/2006/table">
            <a:tbl>
              <a:tblPr bandCol="1">
                <a:tableStyleId>{1FECB4D8-DB02-4DC6-A0A2-4F2EBAE1DC90}</a:tableStyleId>
              </a:tblPr>
              <a:tblGrid>
                <a:gridCol w="1689985"/>
                <a:gridCol w="2071688"/>
                <a:gridCol w="1543051"/>
                <a:gridCol w="3357561"/>
                <a:gridCol w="2028825"/>
              </a:tblGrid>
              <a:tr h="684575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Программное обеспечение</a:t>
                      </a:r>
                      <a:endParaRPr lang="ru-RU" sz="16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Сложность маршрутов</a:t>
                      </a:r>
                      <a:endParaRPr lang="ru-RU" sz="16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Визуализация</a:t>
                      </a:r>
                      <a:r>
                        <a:rPr lang="ru-RU" sz="1600" b="1" baseline="0" dirty="0" smtClean="0"/>
                        <a:t> маршрута</a:t>
                      </a:r>
                      <a:endParaRPr lang="ru-RU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Дополнительная функциональность</a:t>
                      </a:r>
                      <a:endParaRPr lang="ru-RU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Цена</a:t>
                      </a:r>
                      <a:endParaRPr lang="ru-RU" sz="16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857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Mapbox</a:t>
                      </a:r>
                      <a:endParaRPr lang="ru-RU" sz="16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До</a:t>
                      </a:r>
                      <a:r>
                        <a:rPr lang="ru-RU" sz="1600" baseline="0" dirty="0" smtClean="0"/>
                        <a:t> 12 местоположений</a:t>
                      </a:r>
                      <a:endParaRPr lang="ru-RU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Нет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  <a:latin typeface="+mn-lt"/>
                          <a:ea typeface="等线" charset="-122"/>
                        </a:rPr>
                        <a:t>Учитывает тип маршрута: пеший / велосипедный / автомобильный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бесплатно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MAPQUEST </a:t>
                      </a:r>
                      <a:endParaRPr lang="ru-RU" sz="16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До 25 местоположений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Нет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  <a:latin typeface="+mn-lt"/>
                          <a:ea typeface="等线" charset="-122"/>
                        </a:rPr>
                        <a:t>Выбор типа оптимизации: самый быстрый или </a:t>
                      </a:r>
                      <a:r>
                        <a:rPr lang="ru-RU" sz="1600" dirty="0" smtClean="0">
                          <a:effectLst/>
                          <a:latin typeface="+mn-lt"/>
                          <a:ea typeface="等线" charset="-122"/>
                        </a:rPr>
                        <a:t>короткий </a:t>
                      </a:r>
                      <a:r>
                        <a:rPr lang="ru-RU" sz="1600" dirty="0" smtClean="0">
                          <a:effectLst/>
                          <a:latin typeface="+mn-lt"/>
                          <a:ea typeface="等线" charset="-122"/>
                        </a:rPr>
                        <a:t>маршрут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бесплатно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9019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GraphHopper</a:t>
                      </a:r>
                      <a:endParaRPr lang="ru-RU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До 150 местоположений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  <a:latin typeface="+mn-lt"/>
                          <a:ea typeface="等线" charset="-122"/>
                        </a:rPr>
                        <a:t>Возможность учитывать количество используемых транспортных средств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+mn-lt"/>
                          <a:ea typeface="等线" charset="-122"/>
                        </a:rPr>
                        <a:t>До</a:t>
                      </a:r>
                      <a:r>
                        <a:rPr lang="ru-RU" sz="1600" baseline="0" dirty="0" smtClean="0">
                          <a:effectLst/>
                          <a:latin typeface="+mn-lt"/>
                          <a:ea typeface="等线" charset="-122"/>
                        </a:rPr>
                        <a:t> 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等线" charset="-122"/>
                        </a:rPr>
                        <a:t>239</a:t>
                      </a:r>
                      <a:r>
                        <a:rPr lang="en-US" sz="1600" dirty="0" smtClean="0"/>
                        <a:t>€ / </a:t>
                      </a:r>
                      <a:r>
                        <a:rPr lang="ru-RU" sz="1600" dirty="0" smtClean="0"/>
                        <a:t>месяц</a:t>
                      </a:r>
                      <a:endParaRPr lang="ru-RU" sz="1600" dirty="0">
                        <a:effectLst/>
                        <a:latin typeface="+mn-lt"/>
                        <a:ea typeface="等线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№2</a:t>
            </a:r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69749"/>
              </p:ext>
            </p:extLst>
          </p:nvPr>
        </p:nvGraphicFramePr>
        <p:xfrm>
          <a:off x="781750" y="3645855"/>
          <a:ext cx="10691113" cy="2712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9988"/>
                <a:gridCol w="2071688"/>
                <a:gridCol w="1543050"/>
                <a:gridCol w="3357563"/>
                <a:gridCol w="202882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ПК</a:t>
                      </a:r>
                      <a:r>
                        <a:rPr lang="ru-RU" sz="1600" b="1" baseline="0" dirty="0" smtClean="0"/>
                        <a:t> «Логистика развоза»</a:t>
                      </a:r>
                      <a:endParaRPr lang="ru-RU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Позволяет составлять маршруты любой сложности</a:t>
                      </a:r>
                      <a:endParaRPr lang="ru-RU" sz="16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Учет грузоподъемности автомобиля</a:t>
                      </a:r>
                      <a:endParaRPr lang="ru-RU" sz="1600" dirty="0" smtClean="0">
                        <a:effectLst/>
                        <a:latin typeface="+mn-lt"/>
                        <a:ea typeface="等线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&gt;=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50</a:t>
                      </a:r>
                      <a:r>
                        <a:rPr lang="en-US" sz="1600" baseline="0" dirty="0" smtClean="0"/>
                        <a:t> 000 </a:t>
                      </a:r>
                      <a:r>
                        <a:rPr lang="ru-RU" sz="1600" baseline="0" dirty="0" smtClean="0"/>
                        <a:t>руб.</a:t>
                      </a:r>
                      <a:endParaRPr lang="ru-RU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Муравьиная логистика</a:t>
                      </a:r>
                      <a:endParaRPr lang="ru-RU" sz="16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Позволяет составлять маршруты любой сложности</a:t>
                      </a:r>
                      <a:endParaRPr lang="ru-RU" sz="16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Учет грузоподъемности автомобиля</a:t>
                      </a:r>
                      <a:endParaRPr lang="ru-RU" sz="1600" dirty="0" smtClean="0">
                        <a:effectLst/>
                        <a:latin typeface="+mn-lt"/>
                        <a:ea typeface="等线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35$</a:t>
                      </a:r>
                      <a:r>
                        <a:rPr lang="en-US" sz="1600" baseline="0" dirty="0" smtClean="0"/>
                        <a:t> – 500$ </a:t>
                      </a:r>
                      <a:r>
                        <a:rPr lang="ru-RU" sz="1600" baseline="0" dirty="0" smtClean="0"/>
                        <a:t>(зависит от количества маршрутов в день)</a:t>
                      </a:r>
                      <a:endParaRPr lang="ru-RU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ANTOR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LogisticsMaster</a:t>
                      </a:r>
                      <a:r>
                        <a:rPr lang="en-US" sz="1600" b="1" baseline="30000" dirty="0" err="1" smtClean="0"/>
                        <a:t>TM</a:t>
                      </a:r>
                      <a:endParaRPr lang="ru-RU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Позволяет составлять маршруты любой сложности</a:t>
                      </a:r>
                      <a:endParaRPr lang="ru-RU" sz="16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Есть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Учет грузоподъемности автомобиля, статистики пробок, планирование доставки с дозагрузкой</a:t>
                      </a:r>
                      <a:endParaRPr lang="ru-RU" sz="1600" dirty="0" smtClean="0">
                        <a:effectLst/>
                        <a:latin typeface="+mn-lt"/>
                        <a:ea typeface="等线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&gt;= 200 000 </a:t>
                      </a:r>
                      <a:r>
                        <a:rPr lang="ru-RU" sz="1600" dirty="0" smtClean="0"/>
                        <a:t>руб.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865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Содержательная постановка задачи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u="sng" dirty="0" smtClean="0"/>
              <a:t>Дано:</a:t>
            </a:r>
            <a:endParaRPr lang="ru-RU" u="sng" dirty="0"/>
          </a:p>
          <a:p>
            <a:r>
              <a:rPr lang="ru-RU" dirty="0" smtClean="0"/>
              <a:t>Географический </a:t>
            </a:r>
            <a:r>
              <a:rPr lang="ru-RU" dirty="0"/>
              <a:t>адрес расположения пункта производства товара данного предприятия</a:t>
            </a:r>
          </a:p>
          <a:p>
            <a:r>
              <a:rPr lang="ru-RU" dirty="0" smtClean="0"/>
              <a:t>Перечень </a:t>
            </a:r>
            <a:r>
              <a:rPr lang="ru-RU" dirty="0"/>
              <a:t>заявок на доставку товара с указанием адреса и даты </a:t>
            </a:r>
            <a:r>
              <a:rPr lang="ru-RU" dirty="0" smtClean="0"/>
              <a:t>доставки.</a:t>
            </a:r>
            <a:endParaRPr lang="ru-RU" dirty="0"/>
          </a:p>
          <a:p>
            <a:pPr marL="0" indent="0">
              <a:buNone/>
            </a:pPr>
            <a:r>
              <a:rPr lang="ru-RU" b="1" u="sng" dirty="0" smtClean="0"/>
              <a:t>Требуется</a:t>
            </a:r>
            <a:r>
              <a:rPr lang="ru-RU" dirty="0" smtClean="0"/>
              <a:t> найти маршрут минимальной </a:t>
            </a:r>
            <a:r>
              <a:rPr lang="ru-RU" dirty="0" smtClean="0"/>
              <a:t>стоимости на определенную дату, </a:t>
            </a:r>
            <a:r>
              <a:rPr lang="ru-RU" dirty="0" smtClean="0"/>
              <a:t>начинающийся и заканчивающийся в пункте производства и проходящий по всем адресам заявок на доставку </a:t>
            </a:r>
            <a:r>
              <a:rPr lang="ru-RU" dirty="0" smtClean="0"/>
              <a:t>ровно один раз.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№3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2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0" y="1066261"/>
            <a:ext cx="8290616" cy="52392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6355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Формальная постановка </a:t>
            </a:r>
            <a:r>
              <a:rPr lang="ru-RU" b="1" dirty="0"/>
              <a:t>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№4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6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263" y="869825"/>
            <a:ext cx="11309684" cy="56111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6355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Декомпозиция задачи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>
                <a:solidFill>
                  <a:schemeClr val="bg1"/>
                </a:solidFill>
              </a:rPr>
              <a:t>№5</a:t>
            </a:r>
          </a:p>
        </p:txBody>
      </p:sp>
    </p:spTree>
    <p:extLst>
      <p:ext uri="{BB962C8B-B14F-4D97-AF65-F5344CB8AC3E}">
        <p14:creationId xmlns:p14="http://schemas.microsoft.com/office/powerpoint/2010/main" val="93767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715" y="365127"/>
            <a:ext cx="11672641" cy="1325563"/>
          </a:xfrm>
        </p:spPr>
        <p:txBody>
          <a:bodyPr/>
          <a:lstStyle/>
          <a:p>
            <a:pPr algn="ctr"/>
            <a:r>
              <a:rPr lang="ru-RU" b="1" dirty="0" smtClean="0"/>
              <a:t>Математическая модель задачи</a:t>
            </a:r>
            <a:r>
              <a:rPr lang="en-US" b="1" dirty="0" smtClean="0"/>
              <a:t> </a:t>
            </a:r>
            <a:r>
              <a:rPr lang="ru-RU" b="1" dirty="0" smtClean="0"/>
              <a:t>коммивояжера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i="1" dirty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ru-RU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>
                <a:solidFill>
                  <a:schemeClr val="bg1"/>
                </a:solidFill>
              </a:rPr>
              <a:t>№6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/>
              <p:cNvSpPr txBox="1">
                <a:spLocks/>
              </p:cNvSpPr>
              <p:nvPr/>
            </p:nvSpPr>
            <p:spPr>
              <a:xfrm>
                <a:off x="543698" y="1289153"/>
                <a:ext cx="11243749" cy="52705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ru-RU" sz="1800" dirty="0" smtClean="0">
                    <a:ln w="0"/>
                    <a:solidFill>
                      <a:schemeClr val="accent1"/>
                    </a:solidFill>
                  </a:rPr>
                  <a:t>Дано:</a:t>
                </a:r>
                <a:r>
                  <a:rPr lang="ru-RU" sz="1800" dirty="0"/>
                  <a:t/>
                </a:r>
                <a:br>
                  <a:rPr lang="ru-RU" sz="1800" dirty="0"/>
                </a:br>
                <a:r>
                  <a:rPr lang="ru-RU" sz="1800" dirty="0"/>
                  <a:t>N – количество городов,</a:t>
                </a:r>
                <a:br>
                  <a:rPr lang="ru-RU" sz="1800" dirty="0"/>
                </a:b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1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– матрица </a:t>
                </a:r>
                <a:r>
                  <a:rPr lang="ru-RU" sz="1800" dirty="0" smtClean="0"/>
                  <a:t>расстояний </a:t>
                </a:r>
                <a:r>
                  <a:rPr lang="ru-RU" sz="1800" dirty="0" smtClean="0"/>
                  <a:t>между </a:t>
                </a:r>
                <a:r>
                  <a:rPr lang="ru-RU" sz="1800" dirty="0"/>
                  <a:t>городами.</a:t>
                </a:r>
                <a:r>
                  <a:rPr lang="en-US" sz="1800" dirty="0"/>
                  <a:t> </a:t>
                </a:r>
                <a:endParaRPr lang="ru-RU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900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ru-RU" sz="1900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ru-RU" sz="19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900" dirty="0">
                  <a:ln w="0"/>
                  <a:solidFill>
                    <a:schemeClr val="accent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u-RU" sz="1800" dirty="0">
                    <a:ln w="0"/>
                    <a:solidFill>
                      <a:schemeClr val="accent1"/>
                    </a:solidFill>
                  </a:rPr>
                  <a:t>Найти:</a:t>
                </a:r>
                <a:r>
                  <a:rPr lang="ru-RU" sz="1800" dirty="0"/>
                  <a:t/>
                </a:r>
                <a:br>
                  <a:rPr lang="ru-RU" sz="1800" dirty="0"/>
                </a:br>
                <a:r>
                  <a:rPr lang="ru-RU" sz="1800" dirty="0" smtClean="0"/>
                  <a:t>Замкнутый </a:t>
                </a:r>
                <a:r>
                  <a:rPr lang="ru-RU" sz="1800" dirty="0"/>
                  <a:t>маршрут (цикл</a:t>
                </a:r>
                <a:r>
                  <a:rPr lang="ru-RU" sz="1800" dirty="0" smtClean="0"/>
                  <a:t>) виде матрицы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𝑋</m:t>
                    </m:r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ru-RU" sz="1800" b="0" i="1" smtClean="0">
                        <a:latin typeface="Cambria Math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sz="1800" dirty="0" smtClean="0"/>
                  <a:t>, </a:t>
                </a:r>
                <a:r>
                  <a:rPr lang="ru-RU" sz="1800" dirty="0" smtClean="0"/>
                  <a:t>удовлетворяющий следующим ограничениям: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 smtClean="0"/>
                  <a:t>	1</a:t>
                </a:r>
                <a:r>
                  <a:rPr lang="ru-RU" sz="1800" baseline="30000" dirty="0" smtClean="0"/>
                  <a:t>о</a:t>
                </a:r>
                <a:r>
                  <a:rPr lang="ru-RU" sz="1800" dirty="0" smtClean="0"/>
                  <a:t>. </a:t>
                </a:r>
                <a:r>
                  <a:rPr lang="ru-RU" sz="1700" dirty="0" smtClean="0"/>
                  <a:t>Маршрут должен проходить </a:t>
                </a:r>
                <a:r>
                  <a:rPr lang="ru-RU" sz="1700" dirty="0"/>
                  <a:t>через каждый город ровно один </a:t>
                </a:r>
                <a:r>
                  <a:rPr lang="ru-RU" sz="1700" dirty="0" smtClean="0"/>
                  <a:t>раз: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9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9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</m:nary>
                      <m:r>
                        <a:rPr lang="en-US" sz="1900" i="1">
                          <a:latin typeface="Cambria Math" charset="0"/>
                        </a:rPr>
                        <m:t>;       </m:t>
                      </m:r>
                      <m:nary>
                        <m:naryPr>
                          <m:chr m:val="∑"/>
                          <m:ctrlPr>
                            <a:rPr lang="en-US" sz="19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9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sz="19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9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n-US" sz="19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sz="1900" i="1" smtClean="0">
                              <a:latin typeface="Cambria Math" charset="0"/>
                              <a:ea typeface="Cambria Math" panose="02040503050406030204" pitchFamily="18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1900" i="1" smtClean="0">
                                  <a:latin typeface="Cambria Math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r>
                                <a:rPr lang="ru-RU" sz="1900" b="0" i="1" smtClean="0">
                                  <a:latin typeface="Cambria Math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1, если из города </m:t>
                              </m:r>
                              <m:r>
                                <a:rPr lang="en-US" sz="1900" b="0" i="1" smtClean="0">
                                  <a:latin typeface="Cambria Math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sz="1900" b="0" i="1" smtClean="0">
                                  <a:latin typeface="Cambria Math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 едем в город</m:t>
                              </m:r>
                              <m:r>
                                <a:rPr lang="ru-RU" sz="1900" b="0" i="1" smtClean="0">
                                  <a:latin typeface="Cambria Math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ru-RU" sz="1900" b="0" i="1" smtClean="0">
                                  <a:latin typeface="Cambria Math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0</m:t>
                              </m:r>
                              <m:r>
                                <a:rPr lang="en-US" sz="1900" b="0" i="1" smtClean="0">
                                  <a:latin typeface="Cambria Math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, </m:t>
                              </m:r>
                              <m:r>
                                <a:rPr lang="ru-RU" sz="1900" b="0" i="1" smtClean="0">
                                  <a:latin typeface="Cambria Math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в противном случае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US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9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ru-RU" sz="1900" b="0" i="1" smtClean="0">
                          <a:latin typeface="Cambria Math" charset="0"/>
                        </a:rPr>
                        <m:t>,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9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ru-RU" sz="19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700" dirty="0"/>
                  <a:t>	</a:t>
                </a:r>
                <a:r>
                  <a:rPr lang="ru-RU" sz="1600" dirty="0" smtClean="0"/>
                  <a:t>2</a:t>
                </a:r>
                <a:r>
                  <a:rPr lang="ru-RU" sz="1600" baseline="30000" dirty="0" smtClean="0"/>
                  <a:t>о</a:t>
                </a:r>
                <a:r>
                  <a:rPr lang="ru-RU" sz="1600" dirty="0"/>
                  <a:t>. </a:t>
                </a:r>
                <a:r>
                  <a:rPr lang="ru-RU" sz="1600" dirty="0" smtClean="0"/>
                  <a:t>Маршрут должен иметь минимальное </a:t>
                </a:r>
                <a:r>
                  <a:rPr lang="ru-RU" sz="1700" dirty="0" smtClean="0"/>
                  <a:t>суммарное </a:t>
                </a:r>
                <a:r>
                  <a:rPr lang="ru-RU" sz="1700" dirty="0"/>
                  <a:t>пройденное </a:t>
                </a:r>
                <a:r>
                  <a:rPr lang="ru-RU" sz="1700" dirty="0" smtClean="0"/>
                  <a:t>расстояние:</a:t>
                </a:r>
                <a:endParaRPr lang="en-US" sz="1700" dirty="0"/>
              </a:p>
              <a:p>
                <a:pPr marL="0" indent="0">
                  <a:lnSpc>
                    <a:spcPct val="100000"/>
                  </a:lnSpc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9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9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9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sz="1900" dirty="0"/>
              </a:p>
            </p:txBody>
          </p:sp>
        </mc:Choice>
        <mc:Fallback>
          <p:sp>
            <p:nvSpPr>
              <p:cNvPr id="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98" y="1289153"/>
                <a:ext cx="11243749" cy="5270593"/>
              </a:xfrm>
              <a:prstGeom prst="rect">
                <a:avLst/>
              </a:prstGeom>
              <a:blipFill rotWithShape="0">
                <a:blip r:embed="rId2"/>
                <a:stretch>
                  <a:fillRect l="-271" t="-809" r="-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154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775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Методы решения задачи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№7</a:t>
            </a:r>
            <a:endParaRPr lang="ru-RU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823797099"/>
              </p:ext>
            </p:extLst>
          </p:nvPr>
        </p:nvGraphicFramePr>
        <p:xfrm>
          <a:off x="1090247" y="1143000"/>
          <a:ext cx="10621108" cy="544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8158163" y="3043238"/>
            <a:ext cx="1843088" cy="70008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04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Генетический алгоритм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64821"/>
          </a:xfrm>
        </p:spPr>
        <p:txBody>
          <a:bodyPr/>
          <a:lstStyle/>
          <a:p>
            <a:pPr marL="0" indent="0">
              <a:buNone/>
            </a:pPr>
            <a:r>
              <a:rPr lang="ru-RU" altLang="x-none" dirty="0" smtClean="0"/>
              <a:t>Цикл </a:t>
            </a:r>
            <a:r>
              <a:rPr lang="ru-RU" altLang="x-none" dirty="0"/>
              <a:t>функционирования </a:t>
            </a:r>
            <a:r>
              <a:rPr lang="ru-RU" altLang="x-none" dirty="0" smtClean="0"/>
              <a:t>основного этапа генетического </a:t>
            </a:r>
            <a:r>
              <a:rPr lang="ru-RU" altLang="x-none" dirty="0"/>
              <a:t>алгоритма в рамках одного поколения особей в популяции:</a:t>
            </a:r>
            <a:r>
              <a:rPr lang="ru-RU" altLang="x-none" sz="2400" dirty="0"/>
              <a:t> 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4805" y="77792"/>
            <a:ext cx="1209729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sx="101000" sy="101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СЛАЙД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№</a:t>
            </a:r>
            <a:r>
              <a:rPr lang="ru-RU" sz="20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42764" y="2960323"/>
            <a:ext cx="1583917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/>
              <a:t>Создание </a:t>
            </a:r>
            <a:r>
              <a:rPr lang="ru-RU"/>
              <a:t>начальной популяции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070146" y="2960323"/>
            <a:ext cx="1583917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Селекция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297528" y="2960323"/>
            <a:ext cx="1583917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smtClean="0"/>
              <a:t>Скрещивание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524910" y="2960323"/>
            <a:ext cx="1583917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/>
              <a:t>Мутация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9752292" y="2960323"/>
            <a:ext cx="1583917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/>
              <a:t>Результат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2426681" y="3311830"/>
            <a:ext cx="643465" cy="211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4654064" y="3324288"/>
            <a:ext cx="643465" cy="211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6881445" y="3311830"/>
            <a:ext cx="643465" cy="211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9119254" y="3306702"/>
            <a:ext cx="643465" cy="211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19"/>
          <p:cNvCxnSpPr>
            <a:stCxn id="11" idx="2"/>
            <a:endCxn id="9" idx="2"/>
          </p:cNvCxnSpPr>
          <p:nvPr/>
        </p:nvCxnSpPr>
        <p:spPr>
          <a:xfrm rot="5400000">
            <a:off x="6089487" y="1647341"/>
            <a:ext cx="12700" cy="4454764"/>
          </a:xfrm>
          <a:prstGeom prst="bentConnector3">
            <a:avLst>
              <a:gd name="adj1" fmla="val 4707693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3"/>
          <p:cNvSpPr txBox="1">
            <a:spLocks/>
          </p:cNvSpPr>
          <p:nvPr/>
        </p:nvSpPr>
        <p:spPr>
          <a:xfrm>
            <a:off x="2426681" y="4757803"/>
            <a:ext cx="7752138" cy="585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altLang="x-none" smtClean="0"/>
              <a:t>Целевая функция </a:t>
            </a:r>
            <a:r>
              <a:rPr lang="ru-RU" altLang="x-none" dirty="0" smtClean="0"/>
              <a:t>– суммарная </a:t>
            </a:r>
            <a:r>
              <a:rPr lang="ru-RU" altLang="x-none" smtClean="0"/>
              <a:t>стоимость маршрута.</a:t>
            </a:r>
            <a:endParaRPr lang="ru-RU" altLang="x-none" sz="2400" dirty="0" smtClean="0"/>
          </a:p>
        </p:txBody>
      </p:sp>
      <p:sp>
        <p:nvSpPr>
          <p:cNvPr id="17" name="Объект 3"/>
          <p:cNvSpPr txBox="1">
            <a:spLocks/>
          </p:cNvSpPr>
          <p:nvPr/>
        </p:nvSpPr>
        <p:spPr>
          <a:xfrm>
            <a:off x="666216" y="5387543"/>
            <a:ext cx="11306727" cy="1277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Ген – </a:t>
            </a:r>
            <a:r>
              <a:rPr lang="ru-RU" sz="1800" dirty="0" smtClean="0"/>
              <a:t>номер </a:t>
            </a:r>
            <a:r>
              <a:rPr lang="ru-RU" sz="1800" dirty="0" smtClean="0"/>
              <a:t>города			Хромосома </a:t>
            </a:r>
            <a:r>
              <a:rPr lang="ru-RU" sz="1800" dirty="0" smtClean="0"/>
              <a:t>– порядок обхода городов</a:t>
            </a:r>
          </a:p>
          <a:p>
            <a:pPr marL="0" indent="0">
              <a:buNone/>
            </a:pPr>
            <a:r>
              <a:rPr lang="ru-RU" sz="1800" dirty="0" smtClean="0"/>
              <a:t>Особь – маршрут </a:t>
            </a:r>
            <a:r>
              <a:rPr lang="ru-RU" sz="1800" dirty="0" smtClean="0"/>
              <a:t>обхода			Популяция </a:t>
            </a:r>
            <a:r>
              <a:rPr lang="ru-RU" sz="1800" dirty="0"/>
              <a:t>– конечное множество возможных маршрутов </a:t>
            </a:r>
            <a:r>
              <a:rPr lang="ru-RU" sz="1800" dirty="0" smtClean="0"/>
              <a:t>об</a:t>
            </a:r>
            <a:r>
              <a:rPr lang="ru-RU" sz="1800" dirty="0"/>
              <a:t>х</a:t>
            </a:r>
            <a:r>
              <a:rPr lang="ru-RU" sz="1800" dirty="0" smtClean="0"/>
              <a:t>ода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2656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19396</TotalTime>
  <Words>2180</Words>
  <Application>Microsoft Macintosh PowerPoint</Application>
  <PresentationFormat>Широкоэкранный</PresentationFormat>
  <Paragraphs>870</Paragraphs>
  <Slides>26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Cambria Math</vt:lpstr>
      <vt:lpstr>Times New Roman</vt:lpstr>
      <vt:lpstr>等线</vt:lpstr>
      <vt:lpstr>Arial</vt:lpstr>
      <vt:lpstr>Тема Office</vt:lpstr>
      <vt:lpstr>Математическое и программное обеспечение для построения и визуализации рациональных маршрутов с использованием генетических алгоритмов</vt:lpstr>
      <vt:lpstr>Цель и задачи</vt:lpstr>
      <vt:lpstr>Обзор программных решений</vt:lpstr>
      <vt:lpstr>Содержательная постановка задачи</vt:lpstr>
      <vt:lpstr>Формальная постановка задачи</vt:lpstr>
      <vt:lpstr>Декомпозиция задачи</vt:lpstr>
      <vt:lpstr>Математическая модель задачи коммивояжера</vt:lpstr>
      <vt:lpstr>Методы решения задачи</vt:lpstr>
      <vt:lpstr>Генетический алгоритм</vt:lpstr>
      <vt:lpstr>Способ кодирования хромосом</vt:lpstr>
      <vt:lpstr>Создание начальной популяции</vt:lpstr>
      <vt:lpstr>Операторы селекции</vt:lpstr>
      <vt:lpstr>Операторы скрещивания</vt:lpstr>
      <vt:lpstr>Операторы мутации</vt:lpstr>
      <vt:lpstr>Модификации генетического алгоритма</vt:lpstr>
      <vt:lpstr>Структура ПО</vt:lpstr>
      <vt:lpstr>Методика проведения вычислительного эксперимента (1 этап)</vt:lpstr>
      <vt:lpstr>Результаты вычислительного эксперимента (1 этап)</vt:lpstr>
      <vt:lpstr>Результаты вычислительного эксперимента (1 этап)</vt:lpstr>
      <vt:lpstr>Методика проведения вычислительного эксперимента (2 этап)</vt:lpstr>
      <vt:lpstr>Результаты вычислительного эксперимента</vt:lpstr>
      <vt:lpstr>Результаты вычислительного эксперимента</vt:lpstr>
      <vt:lpstr>Интерфейс программы</vt:lpstr>
      <vt:lpstr>Интерфейс программы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и программное обеспечение задачи составления расписания </dc:title>
  <dc:creator>Линар И Абзалтдинов</dc:creator>
  <cp:lastModifiedBy>Линар И Абзалтдинов</cp:lastModifiedBy>
  <cp:revision>161</cp:revision>
  <cp:lastPrinted>2017-06-14T04:46:40Z</cp:lastPrinted>
  <dcterms:created xsi:type="dcterms:W3CDTF">2017-03-22T18:02:46Z</dcterms:created>
  <dcterms:modified xsi:type="dcterms:W3CDTF">2017-06-21T01:34:09Z</dcterms:modified>
</cp:coreProperties>
</file>