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3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D50E7-08A0-1244-BBA2-7C0ECE82435B}" v="8" dt="2019-10-19T07:51: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 snapToObjects="1" showGuides="1">
      <p:cViewPr varScale="1">
        <p:scale>
          <a:sx n="87" d="100"/>
          <a:sy n="87" d="100"/>
        </p:scale>
        <p:origin x="4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A33A6-58FA-9249-80AE-DD8BACEEFE48}" type="datetimeFigureOut">
              <a:rPr kumimoji="1" lang="zh-CN" altLang="en-US" smtClean="0"/>
              <a:t>2019/10/19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AE80C-597A-FC4C-B2BD-FB9E83DCB2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9702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3D6D3-4231-9D4B-98A2-C8E72FD5D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BE1A5C-2222-BE44-B3C1-242CFB05F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CC47B-645A-8E4A-AB25-39E7BD68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2657-1992-8F4D-BBDF-A35EE06F3FCC}" type="datetime1">
              <a:rPr kumimoji="1" lang="zh-CN" altLang="en-US" smtClean="0"/>
              <a:t>2019/10/19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D6CF4-D9F6-B840-86BE-287958C0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913BD-34D7-CA47-B7B4-DA95DE09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7D1B-1FEC-C34F-A3DD-1D54622355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358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25857-989F-1B4A-9CFA-CEE3516F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7589B2-C413-424F-A655-4A44034A3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59B08-AAF5-C345-A41D-001AEEB8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9A30-7020-E641-A893-83220E24C4DE}" type="datetime1">
              <a:rPr kumimoji="1" lang="zh-CN" altLang="en-US" smtClean="0"/>
              <a:t>2019/10/19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80324-FC04-6346-9DE3-986F6BC5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6CD6B-D002-3748-B777-8B86843D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7D1B-1FEC-C34F-A3DD-1D54622355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505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CBDBDD-2562-6046-8D2E-06378D7C0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620188-4242-8E41-B333-A9777C8D8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9B835-919E-6D43-9B9F-C988D4C3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4A33-8F41-3B4E-B8C4-A1259BE1EF38}" type="datetime1">
              <a:rPr kumimoji="1" lang="zh-CN" altLang="en-US" smtClean="0"/>
              <a:t>2019/10/19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CFAE7-A1EE-8C42-BCEE-64607CF2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361C7-AD24-8744-ADAB-67392661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7D1B-1FEC-C34F-A3DD-1D54622355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71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9A3D8-B083-A44E-B4C9-ECE340620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E2958-9662-DD40-884B-325EFF56A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46B71-DF55-1848-9E62-BB5FC4F6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21A-4C16-0C4D-A45C-C48E8EBEB348}" type="datetime1">
              <a:rPr kumimoji="1" lang="zh-CN" altLang="en-US" smtClean="0"/>
              <a:t>2019/10/19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0598C-BA28-E644-A66C-D40BEA0A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E6D565-A87B-2844-8473-9A0D3D21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7D1B-1FEC-C34F-A3DD-1D54622355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55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EAF51-5C1A-DF4D-B2FF-1ACF1E8A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F6C065-20DC-0D46-8ECF-9A14BEE98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CECF0-AEC5-A644-87C0-3B89BF5C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3AD2-FB87-5642-AA3D-FF17FC3D11EC}" type="datetime1">
              <a:rPr kumimoji="1" lang="zh-CN" altLang="en-US" smtClean="0"/>
              <a:t>2019/10/19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33ED9-5E5E-A842-A907-AC47DE84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7A167-D489-614D-91DB-2BE8785C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7D1B-1FEC-C34F-A3DD-1D54622355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363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EF714-6946-2C4E-A872-8DEB570D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4BB56-028C-2C4C-A681-92A66E851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1F1A0C-A7B0-0E4F-832E-9D2329B2F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1ED413-12BC-5447-8BCE-F65C9404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535A-4483-6F48-A801-24F8A0E8C381}" type="datetime1">
              <a:rPr kumimoji="1" lang="zh-CN" altLang="en-US" smtClean="0"/>
              <a:t>2019/10/19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CD426D-960A-9844-831B-07BFB667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0F47EE-F075-6F44-B873-73496916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7D1B-1FEC-C34F-A3DD-1D54622355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3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91375-F2E4-D241-A5B6-EE3CF2A1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8957BF-DB2B-F647-A6DB-3532C8759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E5D6B3-5999-C147-9418-FC53EF8DD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4C227B-703C-E24A-BDF4-D75783AE8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0ACF92-99B7-5148-93DB-08ED0F556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348313-D99E-EB4A-B4C1-4687C9F0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2E79-5CC4-A243-BC00-B0AA734F4619}" type="datetime1">
              <a:rPr kumimoji="1" lang="zh-CN" altLang="en-US" smtClean="0"/>
              <a:t>2019/10/19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5EF9FA-2E25-F843-8835-F2358DFF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5AB29F-361F-F342-BBEE-5B30D204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7D1B-1FEC-C34F-A3DD-1D54622355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792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4CB33-D1CC-1B4F-8798-3FD83148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D1A835-DD99-ED46-8DA4-13DB2C61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4756-F2FA-EE4A-A995-BB866691F597}" type="datetime1">
              <a:rPr kumimoji="1" lang="zh-CN" altLang="en-US" smtClean="0"/>
              <a:t>2019/10/19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59D941-E708-D242-AB6E-5CE9BEB6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B725B7-663A-2145-BB79-E4D14796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7D1B-1FEC-C34F-A3DD-1D54622355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807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530239-AFA3-864D-B2CE-4FF0D758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C272-62BF-CF4B-8753-62ABE153A82D}" type="datetime1">
              <a:rPr kumimoji="1" lang="zh-CN" altLang="en-US" smtClean="0"/>
              <a:t>2019/10/19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09A719-EA14-A544-8DD6-57580F79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8574DC-D85D-2C49-8867-CC5A21EC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7D1B-1FEC-C34F-A3DD-1D54622355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26CCD-0667-2B43-9E52-72589286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30C59-E71B-AD4A-A151-D90D951D7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AC11F3-6DBD-7847-A867-FCAC1771E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73218E-D2AE-2F40-95B6-87940BE0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2940-8324-5342-9056-FDE882412DB8}" type="datetime1">
              <a:rPr kumimoji="1" lang="zh-CN" altLang="en-US" smtClean="0"/>
              <a:t>2019/10/19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664841-B7A3-0D44-B259-196429C9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E7A7F1-7919-8B42-828F-DF0048CC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7D1B-1FEC-C34F-A3DD-1D54622355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25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211FA-BDFC-3E48-B499-AA9C443A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632F88-F68A-7849-B01C-0EC18846E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56B0F2-03D0-2C47-B5C6-55BAA1852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10FB99-D9BA-4445-BFFE-C09DF2F7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C436-51C9-594D-AA54-E7CC67D8B5E1}" type="datetime1">
              <a:rPr kumimoji="1" lang="zh-CN" altLang="en-US" smtClean="0"/>
              <a:t>2019/10/19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37F0AF-3235-664F-AB5C-BC375825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CF519-826A-EA47-A627-C7CF674E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7D1B-1FEC-C34F-A3DD-1D54622355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423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558D34-01B6-4740-A563-13D64485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64413E-AE6B-054C-BCE6-360514277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BF3F2-7BBD-594A-A1AE-A6949E52F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75150-9660-8543-BCF9-719C0472B81C}" type="datetime1">
              <a:rPr kumimoji="1" lang="zh-CN" altLang="en-US" smtClean="0"/>
              <a:t>2019/10/19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4CFA4-2CD3-F54E-B7DE-8A8460A71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355A86-7484-744E-8103-A082AB198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87D1B-1FEC-C34F-A3DD-1D54622355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20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EE937-F739-0240-87A1-75FDFF8E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 Prediction Using Neural Network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0F357-3639-754A-A813-4A5D51D10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开发环境：</a:t>
            </a:r>
            <a:r>
              <a:rPr kumimoji="1" lang="en-US" altLang="zh-CN" dirty="0"/>
              <a:t>Docker, C/C++</a:t>
            </a:r>
          </a:p>
          <a:p>
            <a:r>
              <a:rPr kumimoji="1" lang="zh-CN" altLang="en-US" dirty="0"/>
              <a:t>使用技术：</a:t>
            </a:r>
            <a:r>
              <a:rPr kumimoji="1" lang="en-US" altLang="zh-CN" dirty="0" err="1"/>
              <a:t>Gshare</a:t>
            </a:r>
            <a:r>
              <a:rPr kumimoji="1" lang="en-US" altLang="zh-CN" dirty="0"/>
              <a:t>, Tournament, Perceptron</a:t>
            </a:r>
          </a:p>
          <a:p>
            <a:r>
              <a:rPr kumimoji="1" lang="zh-CN" altLang="en-US" dirty="0"/>
              <a:t>知识点：索引，神经网络</a:t>
            </a:r>
            <a:endParaRPr kumimoji="1" lang="en-US" altLang="zh-CN" dirty="0"/>
          </a:p>
          <a:p>
            <a:r>
              <a:rPr kumimoji="1" lang="zh-CN" altLang="en-US" dirty="0"/>
              <a:t>创新点：融合神经网络和</a:t>
            </a:r>
            <a:r>
              <a:rPr kumimoji="1" lang="en-US" altLang="zh-CN" dirty="0"/>
              <a:t>Tournament</a:t>
            </a:r>
            <a:r>
              <a:rPr kumimoji="1" lang="zh-CN" altLang="en-US" dirty="0"/>
              <a:t>提出了新型分支预测模型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A1D38D3-ADF0-CC4B-9BCB-5628A127C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268745"/>
              </p:ext>
            </p:extLst>
          </p:nvPr>
        </p:nvGraphicFramePr>
        <p:xfrm>
          <a:off x="838200" y="4001294"/>
          <a:ext cx="9979884" cy="2340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4369">
                  <a:extLst>
                    <a:ext uri="{9D8B030D-6E8A-4147-A177-3AD203B41FA5}">
                      <a16:colId xmlns:a16="http://schemas.microsoft.com/office/drawing/2014/main" val="1446174007"/>
                    </a:ext>
                  </a:extLst>
                </a:gridCol>
                <a:gridCol w="2494369">
                  <a:extLst>
                    <a:ext uri="{9D8B030D-6E8A-4147-A177-3AD203B41FA5}">
                      <a16:colId xmlns:a16="http://schemas.microsoft.com/office/drawing/2014/main" val="97964900"/>
                    </a:ext>
                  </a:extLst>
                </a:gridCol>
                <a:gridCol w="2495573">
                  <a:extLst>
                    <a:ext uri="{9D8B030D-6E8A-4147-A177-3AD203B41FA5}">
                      <a16:colId xmlns:a16="http://schemas.microsoft.com/office/drawing/2014/main" val="415231551"/>
                    </a:ext>
                  </a:extLst>
                </a:gridCol>
                <a:gridCol w="2495573">
                  <a:extLst>
                    <a:ext uri="{9D8B030D-6E8A-4147-A177-3AD203B41FA5}">
                      <a16:colId xmlns:a16="http://schemas.microsoft.com/office/drawing/2014/main" val="2023745247"/>
                    </a:ext>
                  </a:extLst>
                </a:gridCol>
              </a:tblGrid>
              <a:tr h="585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Method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Gshare:13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Tournament:9:10:10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Custom:15:15:10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1167386"/>
                  </a:ext>
                </a:extLst>
              </a:tr>
              <a:tr h="2925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fp_1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0.825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0.991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0.823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9340221"/>
                  </a:ext>
                </a:extLst>
              </a:tr>
              <a:tr h="2925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fp_2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1.678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3.246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0.199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229958"/>
                  </a:ext>
                </a:extLst>
              </a:tr>
              <a:tr h="2925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int_1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13.839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12.622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8.907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5694236"/>
                  </a:ext>
                </a:extLst>
              </a:tr>
              <a:tr h="2925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int_2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0.420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0.426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0.269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7166109"/>
                  </a:ext>
                </a:extLst>
              </a:tr>
              <a:tr h="2925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mm_1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6.696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2.581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2.066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6119506"/>
                  </a:ext>
                </a:extLst>
              </a:tr>
              <a:tr h="2925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mm_2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10.138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8.438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5.762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2659000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56D642-8000-A24E-8475-19C183C3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7D1B-1FEC-C34F-A3DD-1D546223557C}" type="slidenum">
              <a:rPr kumimoji="1" lang="zh-CN" altLang="en-US" smtClean="0"/>
              <a:t>0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BEE45120-03C2-A441-B4DF-073924DC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FEEA-5D12-A34F-A62E-7AD164B23E75}" type="datetime1">
              <a:rPr kumimoji="1" lang="zh-CN" altLang="en-US" smtClean="0"/>
              <a:t>2019/10/19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427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屏幕截图&#10;&#10;描述已自动生成">
            <a:extLst>
              <a:ext uri="{FF2B5EF4-FFF2-40B4-BE49-F238E27FC236}">
                <a16:creationId xmlns:a16="http://schemas.microsoft.com/office/drawing/2014/main" id="{C5EA6C2E-CB14-1B4F-ACBD-212C46A49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12" y="643466"/>
            <a:ext cx="9208376" cy="557106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66EBEFA-5A8C-3B4B-9E68-677E001E6002}"/>
              </a:ext>
            </a:extLst>
          </p:cNvPr>
          <p:cNvSpPr/>
          <p:nvPr/>
        </p:nvSpPr>
        <p:spPr>
          <a:xfrm>
            <a:off x="1491811" y="638961"/>
            <a:ext cx="4776253" cy="2517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A7944B-EB1C-D04F-8EA9-F354B1D587A6}"/>
              </a:ext>
            </a:extLst>
          </p:cNvPr>
          <p:cNvSpPr/>
          <p:nvPr/>
        </p:nvSpPr>
        <p:spPr>
          <a:xfrm>
            <a:off x="62721" y="136525"/>
            <a:ext cx="214707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替换成感知机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9CA08F-A55D-DD4A-B4C3-FE6CC4A53155}"/>
              </a:ext>
            </a:extLst>
          </p:cNvPr>
          <p:cNvSpPr txBox="1"/>
          <p:nvPr/>
        </p:nvSpPr>
        <p:spPr>
          <a:xfrm>
            <a:off x="4750420" y="6214533"/>
            <a:ext cx="221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Tournament </a:t>
            </a:r>
            <a:r>
              <a:rPr kumimoji="1" lang="zh-CN" altLang="en-US" dirty="0"/>
              <a:t>结构图</a:t>
            </a: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85B64997-9E92-184A-8C45-FA68FE4C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7D1B-1FEC-C34F-A3DD-1D546223557C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18A7F348-D5F7-954A-9744-825C9B94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7170-093C-B348-9AC9-FA99DCFA1564}" type="datetime1">
              <a:rPr kumimoji="1" lang="zh-CN" altLang="en-US" smtClean="0"/>
              <a:t>2019/10/19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029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BA035-AD6D-F646-A1D9-89BD5BB5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 Prediction Using Neural Network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056F3E4-DE56-E840-A2C3-CDA24D9D6F1E}"/>
              </a:ext>
            </a:extLst>
          </p:cNvPr>
          <p:cNvSpPr/>
          <p:nvPr/>
        </p:nvSpPr>
        <p:spPr>
          <a:xfrm>
            <a:off x="1845525" y="2760663"/>
            <a:ext cx="880947" cy="836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A5BE8B-B5C9-1D48-AD68-2C555793E649}"/>
              </a:ext>
            </a:extLst>
          </p:cNvPr>
          <p:cNvSpPr/>
          <p:nvPr/>
        </p:nvSpPr>
        <p:spPr>
          <a:xfrm>
            <a:off x="2772935" y="2775531"/>
            <a:ext cx="880947" cy="836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203788D-7516-6946-AE56-043D0FF5FBCE}"/>
              </a:ext>
            </a:extLst>
          </p:cNvPr>
          <p:cNvSpPr/>
          <p:nvPr/>
        </p:nvSpPr>
        <p:spPr>
          <a:xfrm>
            <a:off x="3700345" y="2792258"/>
            <a:ext cx="880947" cy="836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4F2245F-D244-4244-93F5-7A1ACFA3497C}"/>
              </a:ext>
            </a:extLst>
          </p:cNvPr>
          <p:cNvSpPr/>
          <p:nvPr/>
        </p:nvSpPr>
        <p:spPr>
          <a:xfrm>
            <a:off x="1786054" y="4177448"/>
            <a:ext cx="880947" cy="8363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788C00-91B5-C94D-AFE9-4359D573A314}"/>
              </a:ext>
            </a:extLst>
          </p:cNvPr>
          <p:cNvSpPr/>
          <p:nvPr/>
        </p:nvSpPr>
        <p:spPr>
          <a:xfrm>
            <a:off x="2726472" y="4157003"/>
            <a:ext cx="880947" cy="8363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E214C4C-D5C8-0A4F-8D3A-F7B7B68CE1B4}"/>
              </a:ext>
            </a:extLst>
          </p:cNvPr>
          <p:cNvSpPr/>
          <p:nvPr/>
        </p:nvSpPr>
        <p:spPr>
          <a:xfrm>
            <a:off x="3674326" y="4154759"/>
            <a:ext cx="880947" cy="8363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2C29E3D-0329-D147-BE98-31DD9EBA7DA7}"/>
              </a:ext>
            </a:extLst>
          </p:cNvPr>
          <p:cNvSpPr/>
          <p:nvPr/>
        </p:nvSpPr>
        <p:spPr>
          <a:xfrm>
            <a:off x="4715108" y="4154758"/>
            <a:ext cx="880947" cy="8363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4F28AF7-2930-944F-A21C-CD310611DA8F}"/>
              </a:ext>
            </a:extLst>
          </p:cNvPr>
          <p:cNvSpPr/>
          <p:nvPr/>
        </p:nvSpPr>
        <p:spPr>
          <a:xfrm>
            <a:off x="7064301" y="3429000"/>
            <a:ext cx="390292" cy="4125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F9B2E0EE-4FAF-AB49-9F72-82F28A02ED24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5596055" y="3635298"/>
            <a:ext cx="1468246" cy="93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E9B2A834-522F-654E-90BA-3529076ABFC8}"/>
              </a:ext>
            </a:extLst>
          </p:cNvPr>
          <p:cNvCxnSpPr>
            <a:cxnSpLocks/>
          </p:cNvCxnSpPr>
          <p:nvPr/>
        </p:nvCxnSpPr>
        <p:spPr>
          <a:xfrm>
            <a:off x="7454593" y="3646449"/>
            <a:ext cx="1077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6A5A983-42AA-2043-8CA5-9DAE9C00CC7D}"/>
              </a:ext>
            </a:extLst>
          </p:cNvPr>
          <p:cNvSpPr txBox="1"/>
          <p:nvPr/>
        </p:nvSpPr>
        <p:spPr>
          <a:xfrm>
            <a:off x="457200" y="2792258"/>
            <a:ext cx="101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Local history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2DAF374-4F1A-A34F-88DD-DDBBF234C295}"/>
              </a:ext>
            </a:extLst>
          </p:cNvPr>
          <p:cNvSpPr txBox="1"/>
          <p:nvPr/>
        </p:nvSpPr>
        <p:spPr>
          <a:xfrm>
            <a:off x="397727" y="4249762"/>
            <a:ext cx="101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Global history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DA1F65B-EDC1-7841-949E-C4639D67C960}"/>
              </a:ext>
            </a:extLst>
          </p:cNvPr>
          <p:cNvSpPr/>
          <p:nvPr/>
        </p:nvSpPr>
        <p:spPr>
          <a:xfrm>
            <a:off x="6330178" y="2760663"/>
            <a:ext cx="1776759" cy="193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2E378DC-B0A5-8B46-993B-A4213A9D78AE}"/>
              </a:ext>
            </a:extLst>
          </p:cNvPr>
          <p:cNvSpPr txBox="1"/>
          <p:nvPr/>
        </p:nvSpPr>
        <p:spPr>
          <a:xfrm>
            <a:off x="6582011" y="2342493"/>
            <a:ext cx="135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单层感知机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505426-2598-EC44-B951-40229D630EA3}"/>
              </a:ext>
            </a:extLst>
          </p:cNvPr>
          <p:cNvSpPr/>
          <p:nvPr/>
        </p:nvSpPr>
        <p:spPr>
          <a:xfrm>
            <a:off x="8684506" y="3279350"/>
            <a:ext cx="1232653" cy="711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D5AF6A0-D8C9-E046-9132-A7E3364828E0}"/>
              </a:ext>
            </a:extLst>
          </p:cNvPr>
          <p:cNvSpPr txBox="1"/>
          <p:nvPr/>
        </p:nvSpPr>
        <p:spPr>
          <a:xfrm>
            <a:off x="8716105" y="3452859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Prediction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D77EC26-BCDE-7A4D-A857-629748973C13}"/>
              </a:ext>
            </a:extLst>
          </p:cNvPr>
          <p:cNvSpPr/>
          <p:nvPr/>
        </p:nvSpPr>
        <p:spPr>
          <a:xfrm>
            <a:off x="4718828" y="2833302"/>
            <a:ext cx="880947" cy="836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7A45FF41-6404-A34C-846D-80FF4D077BD7}"/>
              </a:ext>
            </a:extLst>
          </p:cNvPr>
          <p:cNvCxnSpPr>
            <a:stCxn id="29" idx="6"/>
            <a:endCxn id="12" idx="2"/>
          </p:cNvCxnSpPr>
          <p:nvPr/>
        </p:nvCxnSpPr>
        <p:spPr>
          <a:xfrm>
            <a:off x="5599775" y="3251473"/>
            <a:ext cx="1464526" cy="38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灯片编号占位符 31">
            <a:extLst>
              <a:ext uri="{FF2B5EF4-FFF2-40B4-BE49-F238E27FC236}">
                <a16:creationId xmlns:a16="http://schemas.microsoft.com/office/drawing/2014/main" id="{42C0F860-992C-6641-83AA-2ECE1583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7D1B-1FEC-C34F-A3DD-1D546223557C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33" name="日期占位符 32">
            <a:extLst>
              <a:ext uri="{FF2B5EF4-FFF2-40B4-BE49-F238E27FC236}">
                <a16:creationId xmlns:a16="http://schemas.microsoft.com/office/drawing/2014/main" id="{C35DB121-6285-ED46-9898-EA55E410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9561-8903-DF4B-93F3-E7A17C504A22}" type="datetime1">
              <a:rPr kumimoji="1" lang="zh-CN" altLang="en-US" smtClean="0"/>
              <a:t>2019/10/19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038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89D78-E039-A441-A38E-5F912380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 Prediction Using Neural Network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95EF7-BF28-A040-8138-DC7DDC1CC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感知机简单方便，而且</a:t>
            </a:r>
            <a:r>
              <a:rPr kumimoji="1" lang="en-US" altLang="zh-CN" dirty="0"/>
              <a:t>Memory Size</a:t>
            </a:r>
            <a:r>
              <a:rPr kumimoji="1" lang="zh-CN" altLang="en-US" dirty="0"/>
              <a:t>不会变得太大。如果使用更加复杂的神经网络的话，效果可能会有提升但是会使用更多的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空间。</a:t>
            </a:r>
            <a:endParaRPr kumimoji="1" lang="en-US" altLang="zh-CN" dirty="0"/>
          </a:p>
          <a:p>
            <a:r>
              <a:rPr kumimoji="1" lang="zh-CN" altLang="en-US" dirty="0"/>
              <a:t>在实际部署中进行感知机训练时，把输入从原来的</a:t>
            </a:r>
            <a:r>
              <a:rPr kumimoji="1" lang="en-US" altLang="zh-CN" dirty="0"/>
              <a:t>local history</a:t>
            </a:r>
            <a:r>
              <a:rPr kumimoji="1" lang="zh-CN" altLang="en-US" dirty="0"/>
              <a:t>变成</a:t>
            </a:r>
            <a:r>
              <a:rPr kumimoji="1" lang="en-US" altLang="zh-CN" dirty="0"/>
              <a:t>global + local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如何进一步节省</a:t>
            </a:r>
            <a:r>
              <a:rPr kumimoji="1" lang="en-US" altLang="zh-CN" dirty="0"/>
              <a:t>Memory </a:t>
            </a:r>
            <a:r>
              <a:rPr kumimoji="1" lang="zh-CN" altLang="en-US" dirty="0"/>
              <a:t>空间，算法有无提升之处呢？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zh-CN" altLang="en-US" dirty="0"/>
              <a:t>可以把多个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的历史放在一起存储，当作训练集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zh-CN" altLang="en-US" dirty="0"/>
              <a:t>可以考虑使用一套感知机权重去训练多个</a:t>
            </a:r>
            <a:r>
              <a:rPr kumimoji="1" lang="en-US" altLang="zh-CN" dirty="0"/>
              <a:t>branch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581DF0-B27D-E344-8B42-5441BF38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7D1B-1FEC-C34F-A3DD-1D546223557C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4D87F2-9D8D-9E40-93BD-68820872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2880-879B-E644-9D12-2EC4724D0483}" type="datetime1">
              <a:rPr kumimoji="1" lang="zh-CN" altLang="en-US" smtClean="0"/>
              <a:t>2019/10/19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228</Words>
  <Application>Microsoft Macintosh PowerPoint</Application>
  <PresentationFormat>宽屏</PresentationFormat>
  <Paragraphs>55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</vt:lpstr>
      <vt:lpstr>等线 Light</vt:lpstr>
      <vt:lpstr>Arial</vt:lpstr>
      <vt:lpstr>Wingdings</vt:lpstr>
      <vt:lpstr>Office 主题​​</vt:lpstr>
      <vt:lpstr>1. Branch Prediction Using Neural Network</vt:lpstr>
      <vt:lpstr>PowerPoint 演示文稿</vt:lpstr>
      <vt:lpstr>1. Branch Prediction Using Neural Network</vt:lpstr>
      <vt:lpstr>1. Branch Prediction Using Neural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项目介绍</dc:title>
  <dc:creator>Linbin Yang</dc:creator>
  <cp:lastModifiedBy>Linbin Yang</cp:lastModifiedBy>
  <cp:revision>36</cp:revision>
  <dcterms:created xsi:type="dcterms:W3CDTF">2019-06-07T00:14:13Z</dcterms:created>
  <dcterms:modified xsi:type="dcterms:W3CDTF">2019-10-19T07:51:28Z</dcterms:modified>
</cp:coreProperties>
</file>