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13931900" cy="6045200"/>
            <a:chOff x="914400" y="914400"/>
            <a:chExt cx="13931900" cy="60452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13931899" cy="604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13931899" cy="604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95440" y="983989"/>
              <a:ext cx="13481270" cy="554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95440" y="6034882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95440" y="4915156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95440" y="3795430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95440" y="2675704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95440" y="1555978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95440" y="5475019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95440" y="4355293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295440" y="3235567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95440" y="2115841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95440" y="996115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95440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44826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4211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143596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92981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042367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991752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941137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8890522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9839907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0789293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1738678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2688063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3637448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86833" y="983989"/>
              <a:ext cx="0" cy="5546014"/>
            </a:xfrm>
            <a:custGeom>
              <a:avLst/>
              <a:pathLst>
                <a:path w="0" h="5546014">
                  <a:moveTo>
                    <a:pt x="0" y="55460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295440" y="3494070"/>
              <a:ext cx="13481270" cy="0"/>
            </a:xfrm>
            <a:custGeom>
              <a:avLst/>
              <a:pathLst>
                <a:path w="13481270" h="0">
                  <a:moveTo>
                    <a:pt x="0" y="0"/>
                  </a:moveTo>
                  <a:lnTo>
                    <a:pt x="13481270" y="0"/>
                  </a:lnTo>
                  <a:lnTo>
                    <a:pt x="13481270" y="0"/>
                  </a:lnTo>
                </a:path>
              </a:pathLst>
            </a:custGeom>
            <a:ln w="40651" cap="flat">
              <a:solidFill>
                <a:srgbClr val="FF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295440" y="1236080"/>
              <a:ext cx="13481270" cy="5041831"/>
            </a:xfrm>
            <a:custGeom>
              <a:avLst/>
              <a:pathLst>
                <a:path w="13481270" h="5041831">
                  <a:moveTo>
                    <a:pt x="0" y="4648460"/>
                  </a:moveTo>
                  <a:lnTo>
                    <a:pt x="189877" y="5041831"/>
                  </a:lnTo>
                  <a:lnTo>
                    <a:pt x="379754" y="4842941"/>
                  </a:lnTo>
                  <a:lnTo>
                    <a:pt x="569631" y="4814911"/>
                  </a:lnTo>
                  <a:lnTo>
                    <a:pt x="759508" y="4989114"/>
                  </a:lnTo>
                  <a:lnTo>
                    <a:pt x="949385" y="4976528"/>
                  </a:lnTo>
                  <a:lnTo>
                    <a:pt x="1139262" y="4919555"/>
                  </a:lnTo>
                  <a:lnTo>
                    <a:pt x="1329139" y="4585967"/>
                  </a:lnTo>
                  <a:lnTo>
                    <a:pt x="1519016" y="4491371"/>
                  </a:lnTo>
                  <a:lnTo>
                    <a:pt x="1708893" y="4477201"/>
                  </a:lnTo>
                  <a:lnTo>
                    <a:pt x="1898770" y="4458600"/>
                  </a:lnTo>
                  <a:lnTo>
                    <a:pt x="2088647" y="4365355"/>
                  </a:lnTo>
                  <a:lnTo>
                    <a:pt x="2278524" y="4188027"/>
                  </a:lnTo>
                  <a:lnTo>
                    <a:pt x="2468401" y="4148995"/>
                  </a:lnTo>
                  <a:lnTo>
                    <a:pt x="2658278" y="3910071"/>
                  </a:lnTo>
                  <a:lnTo>
                    <a:pt x="2848155" y="3822839"/>
                  </a:lnTo>
                  <a:lnTo>
                    <a:pt x="3038032" y="3721500"/>
                  </a:lnTo>
                  <a:lnTo>
                    <a:pt x="3227909" y="3567216"/>
                  </a:lnTo>
                  <a:lnTo>
                    <a:pt x="3417786" y="3381362"/>
                  </a:lnTo>
                  <a:lnTo>
                    <a:pt x="3607663" y="2675284"/>
                  </a:lnTo>
                  <a:lnTo>
                    <a:pt x="3797540" y="2225221"/>
                  </a:lnTo>
                  <a:lnTo>
                    <a:pt x="3987417" y="1637687"/>
                  </a:lnTo>
                  <a:lnTo>
                    <a:pt x="4177294" y="925709"/>
                  </a:lnTo>
                  <a:lnTo>
                    <a:pt x="4367171" y="533609"/>
                  </a:lnTo>
                  <a:lnTo>
                    <a:pt x="4557049" y="547023"/>
                  </a:lnTo>
                  <a:lnTo>
                    <a:pt x="4746926" y="433084"/>
                  </a:lnTo>
                  <a:lnTo>
                    <a:pt x="4936803" y="673124"/>
                  </a:lnTo>
                  <a:lnTo>
                    <a:pt x="5126680" y="258688"/>
                  </a:lnTo>
                  <a:lnTo>
                    <a:pt x="5316557" y="1356193"/>
                  </a:lnTo>
                  <a:lnTo>
                    <a:pt x="5506434" y="2243292"/>
                  </a:lnTo>
                  <a:lnTo>
                    <a:pt x="5696311" y="939363"/>
                  </a:lnTo>
                  <a:lnTo>
                    <a:pt x="5886188" y="1648307"/>
                  </a:lnTo>
                  <a:lnTo>
                    <a:pt x="6076065" y="1723247"/>
                  </a:lnTo>
                  <a:lnTo>
                    <a:pt x="6265942" y="1721919"/>
                  </a:lnTo>
                  <a:lnTo>
                    <a:pt x="6455819" y="2651802"/>
                  </a:lnTo>
                  <a:lnTo>
                    <a:pt x="6645696" y="2526959"/>
                  </a:lnTo>
                  <a:lnTo>
                    <a:pt x="6835573" y="2423731"/>
                  </a:lnTo>
                  <a:lnTo>
                    <a:pt x="7025450" y="2134060"/>
                  </a:lnTo>
                  <a:lnTo>
                    <a:pt x="7215327" y="1805950"/>
                  </a:lnTo>
                  <a:lnTo>
                    <a:pt x="7405204" y="1535714"/>
                  </a:lnTo>
                  <a:lnTo>
                    <a:pt x="7595081" y="1091765"/>
                  </a:lnTo>
                  <a:lnTo>
                    <a:pt x="7784958" y="1238176"/>
                  </a:lnTo>
                  <a:lnTo>
                    <a:pt x="7974835" y="2155151"/>
                  </a:lnTo>
                  <a:lnTo>
                    <a:pt x="8164712" y="2680075"/>
                  </a:lnTo>
                  <a:lnTo>
                    <a:pt x="8354589" y="2991341"/>
                  </a:lnTo>
                  <a:lnTo>
                    <a:pt x="8544466" y="2381896"/>
                  </a:lnTo>
                  <a:lnTo>
                    <a:pt x="8734343" y="2232564"/>
                  </a:lnTo>
                  <a:lnTo>
                    <a:pt x="8924220" y="2130160"/>
                  </a:lnTo>
                  <a:lnTo>
                    <a:pt x="9114098" y="1522857"/>
                  </a:lnTo>
                  <a:lnTo>
                    <a:pt x="9303975" y="1949302"/>
                  </a:lnTo>
                  <a:lnTo>
                    <a:pt x="9493852" y="2068103"/>
                  </a:lnTo>
                  <a:lnTo>
                    <a:pt x="9683729" y="1672684"/>
                  </a:lnTo>
                  <a:lnTo>
                    <a:pt x="9873606" y="2073918"/>
                  </a:lnTo>
                  <a:lnTo>
                    <a:pt x="10063483" y="2022817"/>
                  </a:lnTo>
                  <a:lnTo>
                    <a:pt x="10253360" y="2033878"/>
                  </a:lnTo>
                  <a:lnTo>
                    <a:pt x="10443237" y="1931537"/>
                  </a:lnTo>
                  <a:lnTo>
                    <a:pt x="10633114" y="2097568"/>
                  </a:lnTo>
                  <a:lnTo>
                    <a:pt x="10822991" y="2071823"/>
                  </a:lnTo>
                  <a:lnTo>
                    <a:pt x="11012868" y="1679846"/>
                  </a:lnTo>
                  <a:lnTo>
                    <a:pt x="11202745" y="1279033"/>
                  </a:lnTo>
                  <a:lnTo>
                    <a:pt x="11392622" y="749562"/>
                  </a:lnTo>
                  <a:lnTo>
                    <a:pt x="11582499" y="1136421"/>
                  </a:lnTo>
                  <a:lnTo>
                    <a:pt x="11772376" y="1195511"/>
                  </a:lnTo>
                  <a:lnTo>
                    <a:pt x="11962253" y="1173025"/>
                  </a:lnTo>
                  <a:lnTo>
                    <a:pt x="12152130" y="884330"/>
                  </a:lnTo>
                  <a:lnTo>
                    <a:pt x="12342007" y="1109516"/>
                  </a:lnTo>
                  <a:lnTo>
                    <a:pt x="12531884" y="440238"/>
                  </a:lnTo>
                  <a:lnTo>
                    <a:pt x="12721761" y="63562"/>
                  </a:lnTo>
                  <a:lnTo>
                    <a:pt x="12911638" y="144289"/>
                  </a:lnTo>
                  <a:lnTo>
                    <a:pt x="13101515" y="0"/>
                  </a:lnTo>
                  <a:lnTo>
                    <a:pt x="13291392" y="342891"/>
                  </a:lnTo>
                  <a:lnTo>
                    <a:pt x="13481270" y="59607"/>
                  </a:lnTo>
                  <a:lnTo>
                    <a:pt x="13481270" y="59607"/>
                  </a:lnTo>
                </a:path>
              </a:pathLst>
            </a:custGeom>
            <a:ln w="40651" cap="flat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263839" y="58529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453716" y="6246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43593" y="6047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33470" y="60193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23347" y="6193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13224" y="61810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03101" y="6124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592978" y="5790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82856" y="5695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972733" y="5681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162610" y="5663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52487" y="55698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542364" y="5392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732241" y="5353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922118" y="5114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111995" y="50273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301872" y="4925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491749" y="4771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81626" y="45858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71503" y="38797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61380" y="3429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251257" y="2842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41134" y="21301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1011" y="1738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20888" y="17515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10765" y="1637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200642" y="187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390519" y="1463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580396" y="2560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6770273" y="3447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960150" y="21438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150028" y="28527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339905" y="2927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529782" y="2926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7719659" y="38562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7909536" y="37314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8099413" y="3628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8289290" y="3338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8479167" y="3010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8669044" y="2740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8858921" y="22962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9048798" y="24426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9238675" y="3359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9428552" y="3884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9618429" y="4195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9808306" y="3586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9998183" y="3437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0188060" y="33346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0377937" y="2727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0567814" y="31537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0757691" y="3272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0947568" y="28771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1137445" y="3278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1327322" y="3227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1517199" y="32383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1707077" y="3136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1896954" y="330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2086831" y="3276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2276708" y="2884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2466585" y="2483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2656462" y="1954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2846339" y="2340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3036216" y="23999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3226093" y="2377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3415970" y="2088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3605847" y="23139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3795724" y="1644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3985601" y="1268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4175478" y="1348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4365355" y="1204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4555232" y="1547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4745109" y="1264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295440" y="983989"/>
              <a:ext cx="13481270" cy="554601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1162179" y="5431455"/>
              <a:ext cx="70631" cy="89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162179" y="4309497"/>
              <a:ext cx="70631" cy="913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162179" y="3192066"/>
              <a:ext cx="70631" cy="890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162179" y="2071844"/>
              <a:ext cx="70631" cy="8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162179" y="950195"/>
              <a:ext cx="70631" cy="91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1260646" y="5475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60646" y="4355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60646" y="3235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60646" y="2115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60646" y="9961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95440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4826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94211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143596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092981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042367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991752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7941137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8890522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9839907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0789293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1738678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88063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3637448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4586833" y="653000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1154178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1950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103563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1955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052948" y="6592075"/>
              <a:ext cx="282525" cy="91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002333" y="6592075"/>
              <a:ext cx="282525" cy="91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1965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951719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1970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901104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1975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850489" y="6592137"/>
              <a:ext cx="282525" cy="9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7799874" y="6592137"/>
              <a:ext cx="282525" cy="915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1985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8749259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9698645" y="6592323"/>
              <a:ext cx="282525" cy="91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1995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10648030" y="6592199"/>
              <a:ext cx="282525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1597415" y="6592199"/>
              <a:ext cx="282525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2005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12546800" y="6592199"/>
              <a:ext cx="282525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13496186" y="6592199"/>
              <a:ext cx="282525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2015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4445571" y="6592199"/>
              <a:ext cx="282525" cy="91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7870839" y="6743936"/>
              <a:ext cx="330472" cy="1123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-108744" y="3685000"/>
              <a:ext cx="2260848" cy="143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Total Production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linbojun</cp:lastModifiedBy>
  <cp:revision>3</cp:revision>
  <dcterms:created xsi:type="dcterms:W3CDTF">2017-02-13T16:18:36Z</dcterms:created>
  <dcterms:modified xsi:type="dcterms:W3CDTF">2023-10-31T01:13:33Z</dcterms:modified>
  <cp:category/>
</cp:coreProperties>
</file>