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13931900" cy="6045200"/>
            <a:chOff x="914400" y="914400"/>
            <a:chExt cx="13931900" cy="60452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13931899" cy="604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13931899" cy="604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62755" y="983989"/>
              <a:ext cx="13513955" cy="55845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262755" y="6060571"/>
              <a:ext cx="13513955" cy="0"/>
            </a:xfrm>
            <a:custGeom>
              <a:avLst/>
              <a:pathLst>
                <a:path w="13513955" h="0">
                  <a:moveTo>
                    <a:pt x="0" y="0"/>
                  </a:moveTo>
                  <a:lnTo>
                    <a:pt x="13513955" y="0"/>
                  </a:lnTo>
                  <a:lnTo>
                    <a:pt x="1351395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262755" y="5044682"/>
              <a:ext cx="13513955" cy="0"/>
            </a:xfrm>
            <a:custGeom>
              <a:avLst/>
              <a:pathLst>
                <a:path w="13513955" h="0">
                  <a:moveTo>
                    <a:pt x="0" y="0"/>
                  </a:moveTo>
                  <a:lnTo>
                    <a:pt x="13513955" y="0"/>
                  </a:lnTo>
                  <a:lnTo>
                    <a:pt x="1351395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262755" y="4028793"/>
              <a:ext cx="13513955" cy="0"/>
            </a:xfrm>
            <a:custGeom>
              <a:avLst/>
              <a:pathLst>
                <a:path w="13513955" h="0">
                  <a:moveTo>
                    <a:pt x="0" y="0"/>
                  </a:moveTo>
                  <a:lnTo>
                    <a:pt x="13513955" y="0"/>
                  </a:lnTo>
                  <a:lnTo>
                    <a:pt x="1351395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262755" y="3012905"/>
              <a:ext cx="13513955" cy="0"/>
            </a:xfrm>
            <a:custGeom>
              <a:avLst/>
              <a:pathLst>
                <a:path w="13513955" h="0">
                  <a:moveTo>
                    <a:pt x="0" y="0"/>
                  </a:moveTo>
                  <a:lnTo>
                    <a:pt x="13513955" y="0"/>
                  </a:lnTo>
                  <a:lnTo>
                    <a:pt x="1351395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62755" y="1997016"/>
              <a:ext cx="13513955" cy="0"/>
            </a:xfrm>
            <a:custGeom>
              <a:avLst/>
              <a:pathLst>
                <a:path w="13513955" h="0">
                  <a:moveTo>
                    <a:pt x="0" y="0"/>
                  </a:moveTo>
                  <a:lnTo>
                    <a:pt x="13513955" y="0"/>
                  </a:lnTo>
                  <a:lnTo>
                    <a:pt x="1351395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262755" y="6568515"/>
              <a:ext cx="13513955" cy="0"/>
            </a:xfrm>
            <a:custGeom>
              <a:avLst/>
              <a:pathLst>
                <a:path w="13513955" h="0">
                  <a:moveTo>
                    <a:pt x="0" y="0"/>
                  </a:moveTo>
                  <a:lnTo>
                    <a:pt x="13513955" y="0"/>
                  </a:lnTo>
                  <a:lnTo>
                    <a:pt x="1351395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262755" y="5552626"/>
              <a:ext cx="13513955" cy="0"/>
            </a:xfrm>
            <a:custGeom>
              <a:avLst/>
              <a:pathLst>
                <a:path w="13513955" h="0">
                  <a:moveTo>
                    <a:pt x="0" y="0"/>
                  </a:moveTo>
                  <a:lnTo>
                    <a:pt x="13513955" y="0"/>
                  </a:lnTo>
                  <a:lnTo>
                    <a:pt x="1351395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262755" y="4536738"/>
              <a:ext cx="13513955" cy="0"/>
            </a:xfrm>
            <a:custGeom>
              <a:avLst/>
              <a:pathLst>
                <a:path w="13513955" h="0">
                  <a:moveTo>
                    <a:pt x="0" y="0"/>
                  </a:moveTo>
                  <a:lnTo>
                    <a:pt x="13513955" y="0"/>
                  </a:lnTo>
                  <a:lnTo>
                    <a:pt x="1351395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262755" y="3520849"/>
              <a:ext cx="13513955" cy="0"/>
            </a:xfrm>
            <a:custGeom>
              <a:avLst/>
              <a:pathLst>
                <a:path w="13513955" h="0">
                  <a:moveTo>
                    <a:pt x="0" y="0"/>
                  </a:moveTo>
                  <a:lnTo>
                    <a:pt x="13513955" y="0"/>
                  </a:lnTo>
                  <a:lnTo>
                    <a:pt x="1351395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262755" y="2504960"/>
              <a:ext cx="13513955" cy="0"/>
            </a:xfrm>
            <a:custGeom>
              <a:avLst/>
              <a:pathLst>
                <a:path w="13513955" h="0">
                  <a:moveTo>
                    <a:pt x="0" y="0"/>
                  </a:moveTo>
                  <a:lnTo>
                    <a:pt x="13513955" y="0"/>
                  </a:lnTo>
                  <a:lnTo>
                    <a:pt x="1351395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262755" y="1489071"/>
              <a:ext cx="13513955" cy="0"/>
            </a:xfrm>
            <a:custGeom>
              <a:avLst/>
              <a:pathLst>
                <a:path w="13513955" h="0">
                  <a:moveTo>
                    <a:pt x="0" y="0"/>
                  </a:moveTo>
                  <a:lnTo>
                    <a:pt x="13513955" y="0"/>
                  </a:lnTo>
                  <a:lnTo>
                    <a:pt x="1351395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276242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26030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75817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125605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075392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025179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6974967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924754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8874542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9824329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0774116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1723904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2673691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3623479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573266" y="983989"/>
              <a:ext cx="0" cy="5584526"/>
            </a:xfrm>
            <a:custGeom>
              <a:avLst/>
              <a:pathLst>
                <a:path w="0" h="5584526">
                  <a:moveTo>
                    <a:pt x="0" y="55845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262755" y="983989"/>
              <a:ext cx="13513955" cy="5584526"/>
            </a:xfrm>
            <a:custGeom>
              <a:avLst/>
              <a:pathLst>
                <a:path w="13513955" h="5584526">
                  <a:moveTo>
                    <a:pt x="13486" y="5265017"/>
                  </a:moveTo>
                  <a:lnTo>
                    <a:pt x="26973" y="5267625"/>
                  </a:lnTo>
                  <a:lnTo>
                    <a:pt x="189957" y="5299149"/>
                  </a:lnTo>
                  <a:lnTo>
                    <a:pt x="203444" y="5301758"/>
                  </a:lnTo>
                  <a:lnTo>
                    <a:pt x="216931" y="5296912"/>
                  </a:lnTo>
                  <a:lnTo>
                    <a:pt x="379914" y="5238362"/>
                  </a:lnTo>
                  <a:lnTo>
                    <a:pt x="393401" y="5233517"/>
                  </a:lnTo>
                  <a:lnTo>
                    <a:pt x="406888" y="5232639"/>
                  </a:lnTo>
                  <a:lnTo>
                    <a:pt x="569872" y="5222027"/>
                  </a:lnTo>
                  <a:lnTo>
                    <a:pt x="583359" y="5221149"/>
                  </a:lnTo>
                  <a:lnTo>
                    <a:pt x="596846" y="5222017"/>
                  </a:lnTo>
                  <a:lnTo>
                    <a:pt x="759829" y="5232513"/>
                  </a:lnTo>
                  <a:lnTo>
                    <a:pt x="773316" y="5233381"/>
                  </a:lnTo>
                  <a:lnTo>
                    <a:pt x="786803" y="5231697"/>
                  </a:lnTo>
                  <a:lnTo>
                    <a:pt x="949787" y="5211346"/>
                  </a:lnTo>
                  <a:lnTo>
                    <a:pt x="963274" y="5209662"/>
                  </a:lnTo>
                  <a:lnTo>
                    <a:pt x="976761" y="5206979"/>
                  </a:lnTo>
                  <a:lnTo>
                    <a:pt x="1139744" y="5174559"/>
                  </a:lnTo>
                  <a:lnTo>
                    <a:pt x="1153231" y="5171876"/>
                  </a:lnTo>
                  <a:lnTo>
                    <a:pt x="1166718" y="5165364"/>
                  </a:lnTo>
                  <a:lnTo>
                    <a:pt x="1329702" y="5086662"/>
                  </a:lnTo>
                  <a:lnTo>
                    <a:pt x="1343189" y="5080150"/>
                  </a:lnTo>
                  <a:lnTo>
                    <a:pt x="1356676" y="5077502"/>
                  </a:lnTo>
                  <a:lnTo>
                    <a:pt x="1519659" y="5045514"/>
                  </a:lnTo>
                  <a:lnTo>
                    <a:pt x="1533146" y="5042867"/>
                  </a:lnTo>
                  <a:lnTo>
                    <a:pt x="1546633" y="5039565"/>
                  </a:lnTo>
                  <a:lnTo>
                    <a:pt x="1709617" y="4999652"/>
                  </a:lnTo>
                  <a:lnTo>
                    <a:pt x="1723104" y="4996349"/>
                  </a:lnTo>
                  <a:lnTo>
                    <a:pt x="1736591" y="4992847"/>
                  </a:lnTo>
                  <a:lnTo>
                    <a:pt x="1899574" y="4950526"/>
                  </a:lnTo>
                  <a:lnTo>
                    <a:pt x="1913061" y="4947024"/>
                  </a:lnTo>
                  <a:lnTo>
                    <a:pt x="1926548" y="4939708"/>
                  </a:lnTo>
                  <a:lnTo>
                    <a:pt x="2089532" y="4851295"/>
                  </a:lnTo>
                  <a:lnTo>
                    <a:pt x="2103019" y="4843979"/>
                  </a:lnTo>
                  <a:lnTo>
                    <a:pt x="2116506" y="4834551"/>
                  </a:lnTo>
                  <a:lnTo>
                    <a:pt x="2279489" y="4720620"/>
                  </a:lnTo>
                  <a:lnTo>
                    <a:pt x="2292976" y="4711192"/>
                  </a:lnTo>
                  <a:lnTo>
                    <a:pt x="2306463" y="4708695"/>
                  </a:lnTo>
                  <a:lnTo>
                    <a:pt x="2469447" y="4678519"/>
                  </a:lnTo>
                  <a:lnTo>
                    <a:pt x="2482934" y="4676022"/>
                  </a:lnTo>
                  <a:lnTo>
                    <a:pt x="2496421" y="4661817"/>
                  </a:lnTo>
                  <a:lnTo>
                    <a:pt x="2659404" y="4490159"/>
                  </a:lnTo>
                  <a:lnTo>
                    <a:pt x="2672891" y="4475954"/>
                  </a:lnTo>
                  <a:lnTo>
                    <a:pt x="2686378" y="4471456"/>
                  </a:lnTo>
                  <a:lnTo>
                    <a:pt x="2849362" y="4417101"/>
                  </a:lnTo>
                  <a:lnTo>
                    <a:pt x="2862849" y="4412603"/>
                  </a:lnTo>
                  <a:lnTo>
                    <a:pt x="2876336" y="4402475"/>
                  </a:lnTo>
                  <a:lnTo>
                    <a:pt x="3039319" y="4280087"/>
                  </a:lnTo>
                  <a:lnTo>
                    <a:pt x="3052806" y="4269959"/>
                  </a:lnTo>
                  <a:lnTo>
                    <a:pt x="3066293" y="4258263"/>
                  </a:lnTo>
                  <a:lnTo>
                    <a:pt x="3229277" y="4116918"/>
                  </a:lnTo>
                  <a:lnTo>
                    <a:pt x="3242764" y="4105221"/>
                  </a:lnTo>
                  <a:lnTo>
                    <a:pt x="3256251" y="4091906"/>
                  </a:lnTo>
                  <a:lnTo>
                    <a:pt x="3419234" y="3930990"/>
                  </a:lnTo>
                  <a:lnTo>
                    <a:pt x="3432721" y="3917674"/>
                  </a:lnTo>
                  <a:lnTo>
                    <a:pt x="3446208" y="3894205"/>
                  </a:lnTo>
                  <a:lnTo>
                    <a:pt x="3609192" y="3610595"/>
                  </a:lnTo>
                  <a:lnTo>
                    <a:pt x="3622679" y="3587126"/>
                  </a:lnTo>
                  <a:lnTo>
                    <a:pt x="3636166" y="3553939"/>
                  </a:lnTo>
                  <a:lnTo>
                    <a:pt x="3799149" y="3152881"/>
                  </a:lnTo>
                  <a:lnTo>
                    <a:pt x="3812636" y="3119694"/>
                  </a:lnTo>
                  <a:lnTo>
                    <a:pt x="3826123" y="3095437"/>
                  </a:lnTo>
                  <a:lnTo>
                    <a:pt x="3989107" y="2802312"/>
                  </a:lnTo>
                  <a:lnTo>
                    <a:pt x="4002594" y="2778055"/>
                  </a:lnTo>
                  <a:lnTo>
                    <a:pt x="4016081" y="2763975"/>
                  </a:lnTo>
                  <a:lnTo>
                    <a:pt x="4179064" y="2593819"/>
                  </a:lnTo>
                  <a:lnTo>
                    <a:pt x="4192551" y="2579738"/>
                  </a:lnTo>
                  <a:lnTo>
                    <a:pt x="4206038" y="2562580"/>
                  </a:lnTo>
                  <a:lnTo>
                    <a:pt x="4369022" y="2355227"/>
                  </a:lnTo>
                  <a:lnTo>
                    <a:pt x="4382509" y="2338069"/>
                  </a:lnTo>
                  <a:lnTo>
                    <a:pt x="4395996" y="2326138"/>
                  </a:lnTo>
                  <a:lnTo>
                    <a:pt x="4558979" y="2181956"/>
                  </a:lnTo>
                  <a:lnTo>
                    <a:pt x="4572466" y="2170024"/>
                  </a:lnTo>
                  <a:lnTo>
                    <a:pt x="4585953" y="2167432"/>
                  </a:lnTo>
                  <a:lnTo>
                    <a:pt x="4748937" y="2136101"/>
                  </a:lnTo>
                  <a:lnTo>
                    <a:pt x="4762424" y="2133508"/>
                  </a:lnTo>
                  <a:lnTo>
                    <a:pt x="4775911" y="2130590"/>
                  </a:lnTo>
                  <a:lnTo>
                    <a:pt x="4938894" y="2095321"/>
                  </a:lnTo>
                  <a:lnTo>
                    <a:pt x="4952381" y="2092402"/>
                  </a:lnTo>
                  <a:lnTo>
                    <a:pt x="4965868" y="2079723"/>
                  </a:lnTo>
                  <a:lnTo>
                    <a:pt x="5128852" y="1926503"/>
                  </a:lnTo>
                  <a:lnTo>
                    <a:pt x="5142338" y="1913823"/>
                  </a:lnTo>
                  <a:lnTo>
                    <a:pt x="5155825" y="1953140"/>
                  </a:lnTo>
                  <a:lnTo>
                    <a:pt x="5318809" y="2428256"/>
                  </a:lnTo>
                  <a:lnTo>
                    <a:pt x="5332296" y="2467572"/>
                  </a:lnTo>
                  <a:lnTo>
                    <a:pt x="5345783" y="2504630"/>
                  </a:lnTo>
                  <a:lnTo>
                    <a:pt x="5508766" y="2952458"/>
                  </a:lnTo>
                  <a:lnTo>
                    <a:pt x="5522253" y="2989517"/>
                  </a:lnTo>
                  <a:lnTo>
                    <a:pt x="5535740" y="2930380"/>
                  </a:lnTo>
                  <a:lnTo>
                    <a:pt x="5698724" y="2215744"/>
                  </a:lnTo>
                  <a:lnTo>
                    <a:pt x="5712211" y="2156608"/>
                  </a:lnTo>
                  <a:lnTo>
                    <a:pt x="5725698" y="2181385"/>
                  </a:lnTo>
                  <a:lnTo>
                    <a:pt x="5888681" y="2480808"/>
                  </a:lnTo>
                  <a:lnTo>
                    <a:pt x="5902168" y="2505586"/>
                  </a:lnTo>
                  <a:lnTo>
                    <a:pt x="5915655" y="2503456"/>
                  </a:lnTo>
                  <a:lnTo>
                    <a:pt x="6078639" y="2477719"/>
                  </a:lnTo>
                  <a:lnTo>
                    <a:pt x="6092126" y="2475590"/>
                  </a:lnTo>
                  <a:lnTo>
                    <a:pt x="6105613" y="2475931"/>
                  </a:lnTo>
                  <a:lnTo>
                    <a:pt x="6268596" y="2480060"/>
                  </a:lnTo>
                  <a:lnTo>
                    <a:pt x="6282083" y="2480402"/>
                  </a:lnTo>
                  <a:lnTo>
                    <a:pt x="6295570" y="2509424"/>
                  </a:lnTo>
                  <a:lnTo>
                    <a:pt x="6458554" y="2860136"/>
                  </a:lnTo>
                  <a:lnTo>
                    <a:pt x="6472041" y="2889158"/>
                  </a:lnTo>
                  <a:lnTo>
                    <a:pt x="6485528" y="2878539"/>
                  </a:lnTo>
                  <a:lnTo>
                    <a:pt x="6648511" y="2750219"/>
                  </a:lnTo>
                  <a:lnTo>
                    <a:pt x="6661998" y="2739601"/>
                  </a:lnTo>
                  <a:lnTo>
                    <a:pt x="6675485" y="2719813"/>
                  </a:lnTo>
                  <a:lnTo>
                    <a:pt x="6838469" y="2480684"/>
                  </a:lnTo>
                  <a:lnTo>
                    <a:pt x="6851956" y="2460896"/>
                  </a:lnTo>
                  <a:lnTo>
                    <a:pt x="6865443" y="2443183"/>
                  </a:lnTo>
                  <a:lnTo>
                    <a:pt x="7028426" y="2229137"/>
                  </a:lnTo>
                  <a:lnTo>
                    <a:pt x="7041913" y="2211425"/>
                  </a:lnTo>
                  <a:lnTo>
                    <a:pt x="7055400" y="2182894"/>
                  </a:lnTo>
                  <a:lnTo>
                    <a:pt x="7218384" y="1838114"/>
                  </a:lnTo>
                  <a:lnTo>
                    <a:pt x="7231871" y="1809583"/>
                  </a:lnTo>
                  <a:lnTo>
                    <a:pt x="7245358" y="1792374"/>
                  </a:lnTo>
                  <a:lnTo>
                    <a:pt x="7408341" y="1584409"/>
                  </a:lnTo>
                  <a:lnTo>
                    <a:pt x="7421828" y="1567200"/>
                  </a:lnTo>
                  <a:lnTo>
                    <a:pt x="7435315" y="1554012"/>
                  </a:lnTo>
                  <a:lnTo>
                    <a:pt x="7598299" y="1394641"/>
                  </a:lnTo>
                  <a:lnTo>
                    <a:pt x="7611786" y="1381453"/>
                  </a:lnTo>
                  <a:lnTo>
                    <a:pt x="7625273" y="1393275"/>
                  </a:lnTo>
                  <a:lnTo>
                    <a:pt x="7788256" y="1536147"/>
                  </a:lnTo>
                  <a:lnTo>
                    <a:pt x="7801743" y="1547969"/>
                  </a:lnTo>
                  <a:lnTo>
                    <a:pt x="7815230" y="1593974"/>
                  </a:lnTo>
                  <a:lnTo>
                    <a:pt x="7978214" y="2149922"/>
                  </a:lnTo>
                  <a:lnTo>
                    <a:pt x="7991701" y="2195927"/>
                  </a:lnTo>
                  <a:lnTo>
                    <a:pt x="8005188" y="2221881"/>
                  </a:lnTo>
                  <a:lnTo>
                    <a:pt x="8168171" y="2535523"/>
                  </a:lnTo>
                  <a:lnTo>
                    <a:pt x="8181658" y="2561477"/>
                  </a:lnTo>
                  <a:lnTo>
                    <a:pt x="8195145" y="2566457"/>
                  </a:lnTo>
                  <a:lnTo>
                    <a:pt x="8358129" y="2626630"/>
                  </a:lnTo>
                  <a:lnTo>
                    <a:pt x="8371616" y="2631610"/>
                  </a:lnTo>
                  <a:lnTo>
                    <a:pt x="8385103" y="2594320"/>
                  </a:lnTo>
                  <a:lnTo>
                    <a:pt x="8548086" y="2143692"/>
                  </a:lnTo>
                  <a:lnTo>
                    <a:pt x="8561573" y="2106402"/>
                  </a:lnTo>
                  <a:lnTo>
                    <a:pt x="8575060" y="2093136"/>
                  </a:lnTo>
                  <a:lnTo>
                    <a:pt x="8738044" y="1932828"/>
                  </a:lnTo>
                  <a:lnTo>
                    <a:pt x="8751531" y="1919562"/>
                  </a:lnTo>
                  <a:lnTo>
                    <a:pt x="8765018" y="1914952"/>
                  </a:lnTo>
                  <a:lnTo>
                    <a:pt x="8928001" y="1859235"/>
                  </a:lnTo>
                  <a:lnTo>
                    <a:pt x="8941488" y="1854624"/>
                  </a:lnTo>
                  <a:lnTo>
                    <a:pt x="8954975" y="1841830"/>
                  </a:lnTo>
                  <a:lnTo>
                    <a:pt x="9117959" y="1687219"/>
                  </a:lnTo>
                  <a:lnTo>
                    <a:pt x="9131446" y="1674425"/>
                  </a:lnTo>
                  <a:lnTo>
                    <a:pt x="9144933" y="1680911"/>
                  </a:lnTo>
                  <a:lnTo>
                    <a:pt x="9307916" y="1759294"/>
                  </a:lnTo>
                  <a:lnTo>
                    <a:pt x="9321403" y="1765780"/>
                  </a:lnTo>
                  <a:lnTo>
                    <a:pt x="9334890" y="1767654"/>
                  </a:lnTo>
                  <a:lnTo>
                    <a:pt x="9497874" y="1790305"/>
                  </a:lnTo>
                  <a:lnTo>
                    <a:pt x="9511361" y="1792180"/>
                  </a:lnTo>
                  <a:lnTo>
                    <a:pt x="9524848" y="1776695"/>
                  </a:lnTo>
                  <a:lnTo>
                    <a:pt x="9687831" y="1589561"/>
                  </a:lnTo>
                  <a:lnTo>
                    <a:pt x="9701318" y="1574076"/>
                  </a:lnTo>
                  <a:lnTo>
                    <a:pt x="9714805" y="1596835"/>
                  </a:lnTo>
                  <a:lnTo>
                    <a:pt x="9877789" y="1871864"/>
                  </a:lnTo>
                  <a:lnTo>
                    <a:pt x="9891276" y="1894623"/>
                  </a:lnTo>
                  <a:lnTo>
                    <a:pt x="9904763" y="1899462"/>
                  </a:lnTo>
                  <a:lnTo>
                    <a:pt x="10067746" y="1957937"/>
                  </a:lnTo>
                  <a:lnTo>
                    <a:pt x="10081233" y="1962775"/>
                  </a:lnTo>
                  <a:lnTo>
                    <a:pt x="10094720" y="1950169"/>
                  </a:lnTo>
                  <a:lnTo>
                    <a:pt x="10257704" y="1797826"/>
                  </a:lnTo>
                  <a:lnTo>
                    <a:pt x="10271190" y="1785220"/>
                  </a:lnTo>
                  <a:lnTo>
                    <a:pt x="10284677" y="1780353"/>
                  </a:lnTo>
                  <a:lnTo>
                    <a:pt x="10447661" y="1721548"/>
                  </a:lnTo>
                  <a:lnTo>
                    <a:pt x="10461148" y="1716682"/>
                  </a:lnTo>
                  <a:lnTo>
                    <a:pt x="10474635" y="1733620"/>
                  </a:lnTo>
                  <a:lnTo>
                    <a:pt x="10637618" y="1938301"/>
                  </a:lnTo>
                  <a:lnTo>
                    <a:pt x="10651105" y="1955239"/>
                  </a:lnTo>
                  <a:lnTo>
                    <a:pt x="10664592" y="1952727"/>
                  </a:lnTo>
                  <a:lnTo>
                    <a:pt x="10827576" y="1922370"/>
                  </a:lnTo>
                  <a:lnTo>
                    <a:pt x="10841063" y="1919859"/>
                  </a:lnTo>
                  <a:lnTo>
                    <a:pt x="10854550" y="1899473"/>
                  </a:lnTo>
                  <a:lnTo>
                    <a:pt x="11017533" y="1653126"/>
                  </a:lnTo>
                  <a:lnTo>
                    <a:pt x="11031020" y="1632740"/>
                  </a:lnTo>
                  <a:lnTo>
                    <a:pt x="11044507" y="1611370"/>
                  </a:lnTo>
                  <a:lnTo>
                    <a:pt x="11207491" y="1353117"/>
                  </a:lnTo>
                  <a:lnTo>
                    <a:pt x="11220978" y="1331746"/>
                  </a:lnTo>
                  <a:lnTo>
                    <a:pt x="11234465" y="1307940"/>
                  </a:lnTo>
                  <a:lnTo>
                    <a:pt x="11397448" y="1020256"/>
                  </a:lnTo>
                  <a:lnTo>
                    <a:pt x="11410935" y="996450"/>
                  </a:lnTo>
                  <a:lnTo>
                    <a:pt x="11424422" y="1003195"/>
                  </a:lnTo>
                  <a:lnTo>
                    <a:pt x="11587406" y="1084716"/>
                  </a:lnTo>
                  <a:lnTo>
                    <a:pt x="11600893" y="1091462"/>
                  </a:lnTo>
                  <a:lnTo>
                    <a:pt x="11614380" y="1104737"/>
                  </a:lnTo>
                  <a:lnTo>
                    <a:pt x="11777363" y="1265155"/>
                  </a:lnTo>
                  <a:lnTo>
                    <a:pt x="11790850" y="1278430"/>
                  </a:lnTo>
                  <a:lnTo>
                    <a:pt x="11804337" y="1273142"/>
                  </a:lnTo>
                  <a:lnTo>
                    <a:pt x="11967321" y="1209237"/>
                  </a:lnTo>
                  <a:lnTo>
                    <a:pt x="11980808" y="1203949"/>
                  </a:lnTo>
                  <a:lnTo>
                    <a:pt x="11994295" y="1185141"/>
                  </a:lnTo>
                  <a:lnTo>
                    <a:pt x="12157278" y="957850"/>
                  </a:lnTo>
                  <a:lnTo>
                    <a:pt x="12170765" y="939042"/>
                  </a:lnTo>
                  <a:lnTo>
                    <a:pt x="12184252" y="948303"/>
                  </a:lnTo>
                  <a:lnTo>
                    <a:pt x="12347236" y="1060226"/>
                  </a:lnTo>
                  <a:lnTo>
                    <a:pt x="12360723" y="1069488"/>
                  </a:lnTo>
                  <a:lnTo>
                    <a:pt x="12374210" y="1037443"/>
                  </a:lnTo>
                  <a:lnTo>
                    <a:pt x="12537193" y="650203"/>
                  </a:lnTo>
                  <a:lnTo>
                    <a:pt x="12550680" y="618159"/>
                  </a:lnTo>
                  <a:lnTo>
                    <a:pt x="12564167" y="580812"/>
                  </a:lnTo>
                  <a:lnTo>
                    <a:pt x="12727151" y="129496"/>
                  </a:lnTo>
                  <a:lnTo>
                    <a:pt x="12740638" y="92149"/>
                  </a:lnTo>
                  <a:lnTo>
                    <a:pt x="12754125" y="85607"/>
                  </a:lnTo>
                  <a:lnTo>
                    <a:pt x="12917108" y="6542"/>
                  </a:lnTo>
                  <a:lnTo>
                    <a:pt x="12930595" y="0"/>
                  </a:lnTo>
                  <a:lnTo>
                    <a:pt x="12944082" y="7624"/>
                  </a:lnTo>
                  <a:lnTo>
                    <a:pt x="13107066" y="99761"/>
                  </a:lnTo>
                  <a:lnTo>
                    <a:pt x="13120553" y="107385"/>
                  </a:lnTo>
                  <a:lnTo>
                    <a:pt x="13134040" y="137690"/>
                  </a:lnTo>
                  <a:lnTo>
                    <a:pt x="13297023" y="503914"/>
                  </a:lnTo>
                  <a:lnTo>
                    <a:pt x="13310510" y="534219"/>
                  </a:lnTo>
                  <a:lnTo>
                    <a:pt x="13323997" y="510980"/>
                  </a:lnTo>
                  <a:lnTo>
                    <a:pt x="13486981" y="230149"/>
                  </a:lnTo>
                  <a:lnTo>
                    <a:pt x="13500468" y="206910"/>
                  </a:lnTo>
                  <a:lnTo>
                    <a:pt x="13513955" y="5584526"/>
                  </a:lnTo>
                  <a:lnTo>
                    <a:pt x="13500468" y="5584526"/>
                  </a:lnTo>
                  <a:lnTo>
                    <a:pt x="13486981" y="5584526"/>
                  </a:lnTo>
                  <a:lnTo>
                    <a:pt x="13323997" y="5584526"/>
                  </a:lnTo>
                  <a:lnTo>
                    <a:pt x="13310510" y="5584526"/>
                  </a:lnTo>
                  <a:lnTo>
                    <a:pt x="13297023" y="5584526"/>
                  </a:lnTo>
                  <a:lnTo>
                    <a:pt x="13134040" y="5584526"/>
                  </a:lnTo>
                  <a:lnTo>
                    <a:pt x="13120553" y="5584526"/>
                  </a:lnTo>
                  <a:lnTo>
                    <a:pt x="13107066" y="5584526"/>
                  </a:lnTo>
                  <a:lnTo>
                    <a:pt x="12944082" y="5584526"/>
                  </a:lnTo>
                  <a:lnTo>
                    <a:pt x="12930595" y="5584526"/>
                  </a:lnTo>
                  <a:lnTo>
                    <a:pt x="12917108" y="5584526"/>
                  </a:lnTo>
                  <a:lnTo>
                    <a:pt x="12754125" y="5584526"/>
                  </a:lnTo>
                  <a:lnTo>
                    <a:pt x="12740638" y="5584526"/>
                  </a:lnTo>
                  <a:lnTo>
                    <a:pt x="12727151" y="5584526"/>
                  </a:lnTo>
                  <a:lnTo>
                    <a:pt x="12564167" y="5584526"/>
                  </a:lnTo>
                  <a:lnTo>
                    <a:pt x="12550680" y="5584526"/>
                  </a:lnTo>
                  <a:lnTo>
                    <a:pt x="12537193" y="5584526"/>
                  </a:lnTo>
                  <a:lnTo>
                    <a:pt x="12374210" y="5584526"/>
                  </a:lnTo>
                  <a:lnTo>
                    <a:pt x="12360723" y="5584526"/>
                  </a:lnTo>
                  <a:lnTo>
                    <a:pt x="12347236" y="5584526"/>
                  </a:lnTo>
                  <a:lnTo>
                    <a:pt x="12184252" y="5584526"/>
                  </a:lnTo>
                  <a:lnTo>
                    <a:pt x="12170765" y="5584526"/>
                  </a:lnTo>
                  <a:lnTo>
                    <a:pt x="12157278" y="5584526"/>
                  </a:lnTo>
                  <a:lnTo>
                    <a:pt x="11994295" y="5584526"/>
                  </a:lnTo>
                  <a:lnTo>
                    <a:pt x="11980808" y="5584526"/>
                  </a:lnTo>
                  <a:lnTo>
                    <a:pt x="11967321" y="5584526"/>
                  </a:lnTo>
                  <a:lnTo>
                    <a:pt x="11804337" y="5584526"/>
                  </a:lnTo>
                  <a:lnTo>
                    <a:pt x="11790850" y="5584526"/>
                  </a:lnTo>
                  <a:lnTo>
                    <a:pt x="11777363" y="5584526"/>
                  </a:lnTo>
                  <a:lnTo>
                    <a:pt x="11614380" y="5584526"/>
                  </a:lnTo>
                  <a:lnTo>
                    <a:pt x="11600893" y="5584526"/>
                  </a:lnTo>
                  <a:lnTo>
                    <a:pt x="11587406" y="5584526"/>
                  </a:lnTo>
                  <a:lnTo>
                    <a:pt x="11424422" y="5584526"/>
                  </a:lnTo>
                  <a:lnTo>
                    <a:pt x="11410935" y="5584526"/>
                  </a:lnTo>
                  <a:lnTo>
                    <a:pt x="11397448" y="5584526"/>
                  </a:lnTo>
                  <a:lnTo>
                    <a:pt x="11234465" y="5584526"/>
                  </a:lnTo>
                  <a:lnTo>
                    <a:pt x="11220978" y="5584526"/>
                  </a:lnTo>
                  <a:lnTo>
                    <a:pt x="11207491" y="5584526"/>
                  </a:lnTo>
                  <a:lnTo>
                    <a:pt x="11044507" y="5584526"/>
                  </a:lnTo>
                  <a:lnTo>
                    <a:pt x="11031020" y="5584526"/>
                  </a:lnTo>
                  <a:lnTo>
                    <a:pt x="11017533" y="5584526"/>
                  </a:lnTo>
                  <a:lnTo>
                    <a:pt x="10854550" y="5584526"/>
                  </a:lnTo>
                  <a:lnTo>
                    <a:pt x="10841063" y="5584526"/>
                  </a:lnTo>
                  <a:lnTo>
                    <a:pt x="10827576" y="5584526"/>
                  </a:lnTo>
                  <a:lnTo>
                    <a:pt x="10664592" y="5584526"/>
                  </a:lnTo>
                  <a:lnTo>
                    <a:pt x="10651105" y="5584526"/>
                  </a:lnTo>
                  <a:lnTo>
                    <a:pt x="10637618" y="5584526"/>
                  </a:lnTo>
                  <a:lnTo>
                    <a:pt x="10474635" y="5584526"/>
                  </a:lnTo>
                  <a:lnTo>
                    <a:pt x="10461148" y="5584526"/>
                  </a:lnTo>
                  <a:lnTo>
                    <a:pt x="10447661" y="5584526"/>
                  </a:lnTo>
                  <a:lnTo>
                    <a:pt x="10284677" y="5584526"/>
                  </a:lnTo>
                  <a:lnTo>
                    <a:pt x="10271190" y="5584526"/>
                  </a:lnTo>
                  <a:lnTo>
                    <a:pt x="10257704" y="5584526"/>
                  </a:lnTo>
                  <a:lnTo>
                    <a:pt x="10094720" y="5584526"/>
                  </a:lnTo>
                  <a:lnTo>
                    <a:pt x="10081233" y="5584526"/>
                  </a:lnTo>
                  <a:lnTo>
                    <a:pt x="10067746" y="5584526"/>
                  </a:lnTo>
                  <a:lnTo>
                    <a:pt x="9904763" y="5584526"/>
                  </a:lnTo>
                  <a:lnTo>
                    <a:pt x="9891276" y="5584526"/>
                  </a:lnTo>
                  <a:lnTo>
                    <a:pt x="9877789" y="5584526"/>
                  </a:lnTo>
                  <a:lnTo>
                    <a:pt x="9714805" y="5584526"/>
                  </a:lnTo>
                  <a:lnTo>
                    <a:pt x="9701318" y="5584526"/>
                  </a:lnTo>
                  <a:lnTo>
                    <a:pt x="9687831" y="5584526"/>
                  </a:lnTo>
                  <a:lnTo>
                    <a:pt x="9524848" y="5584526"/>
                  </a:lnTo>
                  <a:lnTo>
                    <a:pt x="9511361" y="5584526"/>
                  </a:lnTo>
                  <a:lnTo>
                    <a:pt x="9497874" y="5584526"/>
                  </a:lnTo>
                  <a:lnTo>
                    <a:pt x="9334890" y="5584526"/>
                  </a:lnTo>
                  <a:lnTo>
                    <a:pt x="9321403" y="5584526"/>
                  </a:lnTo>
                  <a:lnTo>
                    <a:pt x="9307916" y="5584526"/>
                  </a:lnTo>
                  <a:lnTo>
                    <a:pt x="9144933" y="5584526"/>
                  </a:lnTo>
                  <a:lnTo>
                    <a:pt x="9131446" y="5584526"/>
                  </a:lnTo>
                  <a:lnTo>
                    <a:pt x="9117959" y="5584526"/>
                  </a:lnTo>
                  <a:lnTo>
                    <a:pt x="8954975" y="5584526"/>
                  </a:lnTo>
                  <a:lnTo>
                    <a:pt x="8941488" y="5584526"/>
                  </a:lnTo>
                  <a:lnTo>
                    <a:pt x="8928001" y="5584526"/>
                  </a:lnTo>
                  <a:lnTo>
                    <a:pt x="8765018" y="5584526"/>
                  </a:lnTo>
                  <a:lnTo>
                    <a:pt x="8751531" y="5584526"/>
                  </a:lnTo>
                  <a:lnTo>
                    <a:pt x="8738044" y="5584526"/>
                  </a:lnTo>
                  <a:lnTo>
                    <a:pt x="8575060" y="5584526"/>
                  </a:lnTo>
                  <a:lnTo>
                    <a:pt x="8561573" y="5584526"/>
                  </a:lnTo>
                  <a:lnTo>
                    <a:pt x="8548086" y="5584526"/>
                  </a:lnTo>
                  <a:lnTo>
                    <a:pt x="8385103" y="5584526"/>
                  </a:lnTo>
                  <a:lnTo>
                    <a:pt x="8371616" y="5584526"/>
                  </a:lnTo>
                  <a:lnTo>
                    <a:pt x="8358129" y="5584526"/>
                  </a:lnTo>
                  <a:lnTo>
                    <a:pt x="8195145" y="5584526"/>
                  </a:lnTo>
                  <a:lnTo>
                    <a:pt x="8181658" y="5584526"/>
                  </a:lnTo>
                  <a:lnTo>
                    <a:pt x="8168171" y="5584526"/>
                  </a:lnTo>
                  <a:lnTo>
                    <a:pt x="8005188" y="5584526"/>
                  </a:lnTo>
                  <a:lnTo>
                    <a:pt x="7991701" y="5584526"/>
                  </a:lnTo>
                  <a:lnTo>
                    <a:pt x="7978214" y="5584526"/>
                  </a:lnTo>
                  <a:lnTo>
                    <a:pt x="7815230" y="5584526"/>
                  </a:lnTo>
                  <a:lnTo>
                    <a:pt x="7801743" y="5584526"/>
                  </a:lnTo>
                  <a:lnTo>
                    <a:pt x="7788256" y="5584526"/>
                  </a:lnTo>
                  <a:lnTo>
                    <a:pt x="7625273" y="5584526"/>
                  </a:lnTo>
                  <a:lnTo>
                    <a:pt x="7611786" y="5584526"/>
                  </a:lnTo>
                  <a:lnTo>
                    <a:pt x="7598299" y="5584526"/>
                  </a:lnTo>
                  <a:lnTo>
                    <a:pt x="7435315" y="5584526"/>
                  </a:lnTo>
                  <a:lnTo>
                    <a:pt x="7421828" y="5584526"/>
                  </a:lnTo>
                  <a:lnTo>
                    <a:pt x="7408341" y="5584526"/>
                  </a:lnTo>
                  <a:lnTo>
                    <a:pt x="7245358" y="5584526"/>
                  </a:lnTo>
                  <a:lnTo>
                    <a:pt x="7231871" y="5584526"/>
                  </a:lnTo>
                  <a:lnTo>
                    <a:pt x="7218384" y="5584526"/>
                  </a:lnTo>
                  <a:lnTo>
                    <a:pt x="7055400" y="5584526"/>
                  </a:lnTo>
                  <a:lnTo>
                    <a:pt x="7041913" y="5584526"/>
                  </a:lnTo>
                  <a:lnTo>
                    <a:pt x="7028426" y="5584526"/>
                  </a:lnTo>
                  <a:lnTo>
                    <a:pt x="6865443" y="5584526"/>
                  </a:lnTo>
                  <a:lnTo>
                    <a:pt x="6851956" y="5584526"/>
                  </a:lnTo>
                  <a:lnTo>
                    <a:pt x="6838469" y="5584526"/>
                  </a:lnTo>
                  <a:lnTo>
                    <a:pt x="6675485" y="5584526"/>
                  </a:lnTo>
                  <a:lnTo>
                    <a:pt x="6661998" y="5584526"/>
                  </a:lnTo>
                  <a:lnTo>
                    <a:pt x="6648511" y="5584526"/>
                  </a:lnTo>
                  <a:lnTo>
                    <a:pt x="6485528" y="5584526"/>
                  </a:lnTo>
                  <a:lnTo>
                    <a:pt x="6472041" y="5584526"/>
                  </a:lnTo>
                  <a:lnTo>
                    <a:pt x="6458554" y="5584526"/>
                  </a:lnTo>
                  <a:lnTo>
                    <a:pt x="6295570" y="5584526"/>
                  </a:lnTo>
                  <a:lnTo>
                    <a:pt x="6282083" y="5584526"/>
                  </a:lnTo>
                  <a:lnTo>
                    <a:pt x="6268596" y="5584526"/>
                  </a:lnTo>
                  <a:lnTo>
                    <a:pt x="6105613" y="5584526"/>
                  </a:lnTo>
                  <a:lnTo>
                    <a:pt x="6092126" y="5584526"/>
                  </a:lnTo>
                  <a:lnTo>
                    <a:pt x="6078639" y="5584526"/>
                  </a:lnTo>
                  <a:lnTo>
                    <a:pt x="5915655" y="5584526"/>
                  </a:lnTo>
                  <a:lnTo>
                    <a:pt x="5902168" y="5584526"/>
                  </a:lnTo>
                  <a:lnTo>
                    <a:pt x="5888681" y="5584526"/>
                  </a:lnTo>
                  <a:lnTo>
                    <a:pt x="5725698" y="5584526"/>
                  </a:lnTo>
                  <a:lnTo>
                    <a:pt x="5712211" y="5584526"/>
                  </a:lnTo>
                  <a:lnTo>
                    <a:pt x="5698724" y="5584526"/>
                  </a:lnTo>
                  <a:lnTo>
                    <a:pt x="5535740" y="5584526"/>
                  </a:lnTo>
                  <a:lnTo>
                    <a:pt x="5522253" y="5584526"/>
                  </a:lnTo>
                  <a:lnTo>
                    <a:pt x="5508766" y="5584526"/>
                  </a:lnTo>
                  <a:lnTo>
                    <a:pt x="5345783" y="5584526"/>
                  </a:lnTo>
                  <a:lnTo>
                    <a:pt x="5332296" y="5584526"/>
                  </a:lnTo>
                  <a:lnTo>
                    <a:pt x="5318809" y="5584526"/>
                  </a:lnTo>
                  <a:lnTo>
                    <a:pt x="5155825" y="5584526"/>
                  </a:lnTo>
                  <a:lnTo>
                    <a:pt x="5142338" y="5584526"/>
                  </a:lnTo>
                  <a:lnTo>
                    <a:pt x="5128852" y="5584526"/>
                  </a:lnTo>
                  <a:lnTo>
                    <a:pt x="4965868" y="5584526"/>
                  </a:lnTo>
                  <a:lnTo>
                    <a:pt x="4952381" y="5584526"/>
                  </a:lnTo>
                  <a:lnTo>
                    <a:pt x="4938894" y="5584526"/>
                  </a:lnTo>
                  <a:lnTo>
                    <a:pt x="4775911" y="5584526"/>
                  </a:lnTo>
                  <a:lnTo>
                    <a:pt x="4762424" y="5584526"/>
                  </a:lnTo>
                  <a:lnTo>
                    <a:pt x="4748937" y="5584526"/>
                  </a:lnTo>
                  <a:lnTo>
                    <a:pt x="4585953" y="5584526"/>
                  </a:lnTo>
                  <a:lnTo>
                    <a:pt x="4572466" y="5584526"/>
                  </a:lnTo>
                  <a:lnTo>
                    <a:pt x="4558979" y="5584526"/>
                  </a:lnTo>
                  <a:lnTo>
                    <a:pt x="4395996" y="5584526"/>
                  </a:lnTo>
                  <a:lnTo>
                    <a:pt x="4382509" y="5584526"/>
                  </a:lnTo>
                  <a:lnTo>
                    <a:pt x="4369022" y="5584526"/>
                  </a:lnTo>
                  <a:lnTo>
                    <a:pt x="4206038" y="5584526"/>
                  </a:lnTo>
                  <a:lnTo>
                    <a:pt x="4192551" y="5584526"/>
                  </a:lnTo>
                  <a:lnTo>
                    <a:pt x="4179064" y="5584526"/>
                  </a:lnTo>
                  <a:lnTo>
                    <a:pt x="4016081" y="5584526"/>
                  </a:lnTo>
                  <a:lnTo>
                    <a:pt x="4002594" y="5584526"/>
                  </a:lnTo>
                  <a:lnTo>
                    <a:pt x="3989107" y="5584526"/>
                  </a:lnTo>
                  <a:lnTo>
                    <a:pt x="3826123" y="5584526"/>
                  </a:lnTo>
                  <a:lnTo>
                    <a:pt x="3812636" y="5584526"/>
                  </a:lnTo>
                  <a:lnTo>
                    <a:pt x="3799149" y="5584526"/>
                  </a:lnTo>
                  <a:lnTo>
                    <a:pt x="3636166" y="5584526"/>
                  </a:lnTo>
                  <a:lnTo>
                    <a:pt x="3622679" y="5584526"/>
                  </a:lnTo>
                  <a:lnTo>
                    <a:pt x="3609192" y="5584526"/>
                  </a:lnTo>
                  <a:lnTo>
                    <a:pt x="3446208" y="5584526"/>
                  </a:lnTo>
                  <a:lnTo>
                    <a:pt x="3432721" y="5584526"/>
                  </a:lnTo>
                  <a:lnTo>
                    <a:pt x="3419234" y="5584526"/>
                  </a:lnTo>
                  <a:lnTo>
                    <a:pt x="3256251" y="5584526"/>
                  </a:lnTo>
                  <a:lnTo>
                    <a:pt x="3242764" y="5584526"/>
                  </a:lnTo>
                  <a:lnTo>
                    <a:pt x="3229277" y="5584526"/>
                  </a:lnTo>
                  <a:lnTo>
                    <a:pt x="3066293" y="5584526"/>
                  </a:lnTo>
                  <a:lnTo>
                    <a:pt x="3052806" y="5584526"/>
                  </a:lnTo>
                  <a:lnTo>
                    <a:pt x="3039319" y="5584526"/>
                  </a:lnTo>
                  <a:lnTo>
                    <a:pt x="2876336" y="5584526"/>
                  </a:lnTo>
                  <a:lnTo>
                    <a:pt x="2862849" y="5584526"/>
                  </a:lnTo>
                  <a:lnTo>
                    <a:pt x="2849362" y="5584526"/>
                  </a:lnTo>
                  <a:lnTo>
                    <a:pt x="2686378" y="5584526"/>
                  </a:lnTo>
                  <a:lnTo>
                    <a:pt x="2672891" y="5584526"/>
                  </a:lnTo>
                  <a:lnTo>
                    <a:pt x="2659404" y="5584526"/>
                  </a:lnTo>
                  <a:lnTo>
                    <a:pt x="2496421" y="5584526"/>
                  </a:lnTo>
                  <a:lnTo>
                    <a:pt x="2482934" y="5584526"/>
                  </a:lnTo>
                  <a:lnTo>
                    <a:pt x="2469447" y="5584526"/>
                  </a:lnTo>
                  <a:lnTo>
                    <a:pt x="2306463" y="5584526"/>
                  </a:lnTo>
                  <a:lnTo>
                    <a:pt x="2292976" y="5584526"/>
                  </a:lnTo>
                  <a:lnTo>
                    <a:pt x="2279489" y="5584526"/>
                  </a:lnTo>
                  <a:lnTo>
                    <a:pt x="2116506" y="5584526"/>
                  </a:lnTo>
                  <a:lnTo>
                    <a:pt x="2103019" y="5584526"/>
                  </a:lnTo>
                  <a:lnTo>
                    <a:pt x="2089532" y="5584526"/>
                  </a:lnTo>
                  <a:lnTo>
                    <a:pt x="1926548" y="5584526"/>
                  </a:lnTo>
                  <a:lnTo>
                    <a:pt x="1913061" y="5584526"/>
                  </a:lnTo>
                  <a:lnTo>
                    <a:pt x="1899574" y="5584526"/>
                  </a:lnTo>
                  <a:lnTo>
                    <a:pt x="1736591" y="5584526"/>
                  </a:lnTo>
                  <a:lnTo>
                    <a:pt x="1723104" y="5584526"/>
                  </a:lnTo>
                  <a:lnTo>
                    <a:pt x="1709617" y="5584526"/>
                  </a:lnTo>
                  <a:lnTo>
                    <a:pt x="1546633" y="5584526"/>
                  </a:lnTo>
                  <a:lnTo>
                    <a:pt x="1533146" y="5584526"/>
                  </a:lnTo>
                  <a:lnTo>
                    <a:pt x="1519659" y="5584526"/>
                  </a:lnTo>
                  <a:lnTo>
                    <a:pt x="1356676" y="5584526"/>
                  </a:lnTo>
                  <a:lnTo>
                    <a:pt x="1343189" y="5584526"/>
                  </a:lnTo>
                  <a:lnTo>
                    <a:pt x="1329702" y="5584526"/>
                  </a:lnTo>
                  <a:lnTo>
                    <a:pt x="1166718" y="5584526"/>
                  </a:lnTo>
                  <a:lnTo>
                    <a:pt x="1153231" y="5584526"/>
                  </a:lnTo>
                  <a:lnTo>
                    <a:pt x="1139744" y="5584526"/>
                  </a:lnTo>
                  <a:lnTo>
                    <a:pt x="976761" y="5584526"/>
                  </a:lnTo>
                  <a:lnTo>
                    <a:pt x="963274" y="5584526"/>
                  </a:lnTo>
                  <a:lnTo>
                    <a:pt x="949787" y="5584526"/>
                  </a:lnTo>
                  <a:lnTo>
                    <a:pt x="786803" y="5584526"/>
                  </a:lnTo>
                  <a:lnTo>
                    <a:pt x="773316" y="5584526"/>
                  </a:lnTo>
                  <a:lnTo>
                    <a:pt x="759829" y="5584526"/>
                  </a:lnTo>
                  <a:lnTo>
                    <a:pt x="596846" y="5584526"/>
                  </a:lnTo>
                  <a:lnTo>
                    <a:pt x="583359" y="5584526"/>
                  </a:lnTo>
                  <a:lnTo>
                    <a:pt x="569872" y="5584526"/>
                  </a:lnTo>
                  <a:lnTo>
                    <a:pt x="406888" y="5584526"/>
                  </a:lnTo>
                  <a:lnTo>
                    <a:pt x="393401" y="5584526"/>
                  </a:lnTo>
                  <a:lnTo>
                    <a:pt x="379914" y="5584526"/>
                  </a:lnTo>
                  <a:lnTo>
                    <a:pt x="216931" y="5584526"/>
                  </a:lnTo>
                  <a:lnTo>
                    <a:pt x="203444" y="5584526"/>
                  </a:lnTo>
                  <a:lnTo>
                    <a:pt x="189957" y="5584526"/>
                  </a:lnTo>
                  <a:lnTo>
                    <a:pt x="26973" y="5584526"/>
                  </a:lnTo>
                  <a:lnTo>
                    <a:pt x="13486" y="5584526"/>
                  </a:lnTo>
                  <a:lnTo>
                    <a:pt x="0" y="5584526"/>
                  </a:lnTo>
                  <a:close/>
                </a:path>
              </a:pathLst>
            </a:custGeom>
            <a:solidFill>
              <a:srgbClr val="CCCCCC">
                <a:alpha val="6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276242" y="983989"/>
              <a:ext cx="13486981" cy="5301758"/>
            </a:xfrm>
            <a:custGeom>
              <a:avLst/>
              <a:pathLst>
                <a:path w="13486981" h="5301758">
                  <a:moveTo>
                    <a:pt x="0" y="5265017"/>
                  </a:moveTo>
                  <a:lnTo>
                    <a:pt x="13486" y="5267625"/>
                  </a:lnTo>
                  <a:lnTo>
                    <a:pt x="176470" y="5299149"/>
                  </a:lnTo>
                  <a:lnTo>
                    <a:pt x="189957" y="5301758"/>
                  </a:lnTo>
                  <a:lnTo>
                    <a:pt x="203444" y="5296912"/>
                  </a:lnTo>
                  <a:lnTo>
                    <a:pt x="366427" y="5238362"/>
                  </a:lnTo>
                  <a:lnTo>
                    <a:pt x="379914" y="5233517"/>
                  </a:lnTo>
                  <a:lnTo>
                    <a:pt x="393401" y="5232639"/>
                  </a:lnTo>
                  <a:lnTo>
                    <a:pt x="556385" y="5222027"/>
                  </a:lnTo>
                  <a:lnTo>
                    <a:pt x="569872" y="5221149"/>
                  </a:lnTo>
                  <a:lnTo>
                    <a:pt x="583359" y="5222017"/>
                  </a:lnTo>
                  <a:lnTo>
                    <a:pt x="746342" y="5232513"/>
                  </a:lnTo>
                  <a:lnTo>
                    <a:pt x="759829" y="5233381"/>
                  </a:lnTo>
                  <a:lnTo>
                    <a:pt x="773316" y="5231697"/>
                  </a:lnTo>
                  <a:lnTo>
                    <a:pt x="936300" y="5211346"/>
                  </a:lnTo>
                  <a:lnTo>
                    <a:pt x="949787" y="5209662"/>
                  </a:lnTo>
                  <a:lnTo>
                    <a:pt x="963274" y="5206979"/>
                  </a:lnTo>
                  <a:lnTo>
                    <a:pt x="1126257" y="5174559"/>
                  </a:lnTo>
                  <a:lnTo>
                    <a:pt x="1139744" y="5171876"/>
                  </a:lnTo>
                  <a:lnTo>
                    <a:pt x="1153231" y="5165364"/>
                  </a:lnTo>
                  <a:lnTo>
                    <a:pt x="1316215" y="5086662"/>
                  </a:lnTo>
                  <a:lnTo>
                    <a:pt x="1329702" y="5080150"/>
                  </a:lnTo>
                  <a:lnTo>
                    <a:pt x="1343189" y="5077502"/>
                  </a:lnTo>
                  <a:lnTo>
                    <a:pt x="1506172" y="5045514"/>
                  </a:lnTo>
                  <a:lnTo>
                    <a:pt x="1519659" y="5042867"/>
                  </a:lnTo>
                  <a:lnTo>
                    <a:pt x="1533146" y="5039565"/>
                  </a:lnTo>
                  <a:lnTo>
                    <a:pt x="1696130" y="4999652"/>
                  </a:lnTo>
                  <a:lnTo>
                    <a:pt x="1709617" y="4996349"/>
                  </a:lnTo>
                  <a:lnTo>
                    <a:pt x="1723104" y="4992847"/>
                  </a:lnTo>
                  <a:lnTo>
                    <a:pt x="1886087" y="4950526"/>
                  </a:lnTo>
                  <a:lnTo>
                    <a:pt x="1899574" y="4947024"/>
                  </a:lnTo>
                  <a:lnTo>
                    <a:pt x="1913061" y="4939708"/>
                  </a:lnTo>
                  <a:lnTo>
                    <a:pt x="2076045" y="4851295"/>
                  </a:lnTo>
                  <a:lnTo>
                    <a:pt x="2089532" y="4843979"/>
                  </a:lnTo>
                  <a:lnTo>
                    <a:pt x="2103019" y="4834551"/>
                  </a:lnTo>
                  <a:lnTo>
                    <a:pt x="2266002" y="4720620"/>
                  </a:lnTo>
                  <a:lnTo>
                    <a:pt x="2279489" y="4711192"/>
                  </a:lnTo>
                  <a:lnTo>
                    <a:pt x="2292976" y="4708695"/>
                  </a:lnTo>
                  <a:lnTo>
                    <a:pt x="2455960" y="4678519"/>
                  </a:lnTo>
                  <a:lnTo>
                    <a:pt x="2469447" y="4676022"/>
                  </a:lnTo>
                  <a:lnTo>
                    <a:pt x="2482934" y="4661817"/>
                  </a:lnTo>
                  <a:lnTo>
                    <a:pt x="2645917" y="4490159"/>
                  </a:lnTo>
                  <a:lnTo>
                    <a:pt x="2659404" y="4475954"/>
                  </a:lnTo>
                  <a:lnTo>
                    <a:pt x="2672891" y="4471456"/>
                  </a:lnTo>
                  <a:lnTo>
                    <a:pt x="2835875" y="4417101"/>
                  </a:lnTo>
                  <a:lnTo>
                    <a:pt x="2849362" y="4412603"/>
                  </a:lnTo>
                  <a:lnTo>
                    <a:pt x="2862849" y="4402475"/>
                  </a:lnTo>
                  <a:lnTo>
                    <a:pt x="3025832" y="4280087"/>
                  </a:lnTo>
                  <a:lnTo>
                    <a:pt x="3039319" y="4269959"/>
                  </a:lnTo>
                  <a:lnTo>
                    <a:pt x="3052806" y="4258263"/>
                  </a:lnTo>
                  <a:lnTo>
                    <a:pt x="3215790" y="4116918"/>
                  </a:lnTo>
                  <a:lnTo>
                    <a:pt x="3229277" y="4105221"/>
                  </a:lnTo>
                  <a:lnTo>
                    <a:pt x="3242764" y="4091906"/>
                  </a:lnTo>
                  <a:lnTo>
                    <a:pt x="3405747" y="3930990"/>
                  </a:lnTo>
                  <a:lnTo>
                    <a:pt x="3419234" y="3917674"/>
                  </a:lnTo>
                  <a:lnTo>
                    <a:pt x="3432721" y="3894205"/>
                  </a:lnTo>
                  <a:lnTo>
                    <a:pt x="3595705" y="3610595"/>
                  </a:lnTo>
                  <a:lnTo>
                    <a:pt x="3609192" y="3587126"/>
                  </a:lnTo>
                  <a:lnTo>
                    <a:pt x="3622679" y="3553939"/>
                  </a:lnTo>
                  <a:lnTo>
                    <a:pt x="3785662" y="3152881"/>
                  </a:lnTo>
                  <a:lnTo>
                    <a:pt x="3799149" y="3119694"/>
                  </a:lnTo>
                  <a:lnTo>
                    <a:pt x="3812636" y="3095437"/>
                  </a:lnTo>
                  <a:lnTo>
                    <a:pt x="3975620" y="2802312"/>
                  </a:lnTo>
                  <a:lnTo>
                    <a:pt x="3989107" y="2778055"/>
                  </a:lnTo>
                  <a:lnTo>
                    <a:pt x="4002594" y="2763975"/>
                  </a:lnTo>
                  <a:lnTo>
                    <a:pt x="4165577" y="2593819"/>
                  </a:lnTo>
                  <a:lnTo>
                    <a:pt x="4179064" y="2579738"/>
                  </a:lnTo>
                  <a:lnTo>
                    <a:pt x="4192551" y="2562580"/>
                  </a:lnTo>
                  <a:lnTo>
                    <a:pt x="4355535" y="2355227"/>
                  </a:lnTo>
                  <a:lnTo>
                    <a:pt x="4369022" y="2338069"/>
                  </a:lnTo>
                  <a:lnTo>
                    <a:pt x="4382509" y="2326138"/>
                  </a:lnTo>
                  <a:lnTo>
                    <a:pt x="4545492" y="2181956"/>
                  </a:lnTo>
                  <a:lnTo>
                    <a:pt x="4558979" y="2170024"/>
                  </a:lnTo>
                  <a:lnTo>
                    <a:pt x="4572466" y="2167432"/>
                  </a:lnTo>
                  <a:lnTo>
                    <a:pt x="4735450" y="2136101"/>
                  </a:lnTo>
                  <a:lnTo>
                    <a:pt x="4748937" y="2133508"/>
                  </a:lnTo>
                  <a:lnTo>
                    <a:pt x="4762424" y="2130590"/>
                  </a:lnTo>
                  <a:lnTo>
                    <a:pt x="4925407" y="2095321"/>
                  </a:lnTo>
                  <a:lnTo>
                    <a:pt x="4938894" y="2092402"/>
                  </a:lnTo>
                  <a:lnTo>
                    <a:pt x="4952381" y="2079723"/>
                  </a:lnTo>
                  <a:lnTo>
                    <a:pt x="5115365" y="1926503"/>
                  </a:lnTo>
                  <a:lnTo>
                    <a:pt x="5128852" y="1913823"/>
                  </a:lnTo>
                  <a:lnTo>
                    <a:pt x="5142338" y="1953140"/>
                  </a:lnTo>
                  <a:lnTo>
                    <a:pt x="5305322" y="2428256"/>
                  </a:lnTo>
                  <a:lnTo>
                    <a:pt x="5318809" y="2467572"/>
                  </a:lnTo>
                  <a:lnTo>
                    <a:pt x="5332296" y="2504630"/>
                  </a:lnTo>
                  <a:lnTo>
                    <a:pt x="5495279" y="2952458"/>
                  </a:lnTo>
                  <a:lnTo>
                    <a:pt x="5508766" y="2989517"/>
                  </a:lnTo>
                  <a:lnTo>
                    <a:pt x="5522253" y="2930380"/>
                  </a:lnTo>
                  <a:lnTo>
                    <a:pt x="5685237" y="2215744"/>
                  </a:lnTo>
                  <a:lnTo>
                    <a:pt x="5698724" y="2156608"/>
                  </a:lnTo>
                  <a:lnTo>
                    <a:pt x="5712211" y="2181385"/>
                  </a:lnTo>
                  <a:lnTo>
                    <a:pt x="5875194" y="2480808"/>
                  </a:lnTo>
                  <a:lnTo>
                    <a:pt x="5888681" y="2505586"/>
                  </a:lnTo>
                  <a:lnTo>
                    <a:pt x="5902168" y="2503456"/>
                  </a:lnTo>
                  <a:lnTo>
                    <a:pt x="6065152" y="2477719"/>
                  </a:lnTo>
                  <a:lnTo>
                    <a:pt x="6078639" y="2475590"/>
                  </a:lnTo>
                  <a:lnTo>
                    <a:pt x="6092126" y="2475931"/>
                  </a:lnTo>
                  <a:lnTo>
                    <a:pt x="6255109" y="2480060"/>
                  </a:lnTo>
                  <a:lnTo>
                    <a:pt x="6268596" y="2480402"/>
                  </a:lnTo>
                  <a:lnTo>
                    <a:pt x="6282083" y="2509424"/>
                  </a:lnTo>
                  <a:lnTo>
                    <a:pt x="6445067" y="2860136"/>
                  </a:lnTo>
                  <a:lnTo>
                    <a:pt x="6458554" y="2889158"/>
                  </a:lnTo>
                  <a:lnTo>
                    <a:pt x="6472041" y="2878539"/>
                  </a:lnTo>
                  <a:lnTo>
                    <a:pt x="6635024" y="2750219"/>
                  </a:lnTo>
                  <a:lnTo>
                    <a:pt x="6648511" y="2739601"/>
                  </a:lnTo>
                  <a:lnTo>
                    <a:pt x="6661998" y="2719813"/>
                  </a:lnTo>
                  <a:lnTo>
                    <a:pt x="6824982" y="2480684"/>
                  </a:lnTo>
                  <a:lnTo>
                    <a:pt x="6838469" y="2460896"/>
                  </a:lnTo>
                  <a:lnTo>
                    <a:pt x="6851956" y="2443183"/>
                  </a:lnTo>
                  <a:lnTo>
                    <a:pt x="7014939" y="2229137"/>
                  </a:lnTo>
                  <a:lnTo>
                    <a:pt x="7028426" y="2211425"/>
                  </a:lnTo>
                  <a:lnTo>
                    <a:pt x="7041913" y="2182894"/>
                  </a:lnTo>
                  <a:lnTo>
                    <a:pt x="7204897" y="1838114"/>
                  </a:lnTo>
                  <a:lnTo>
                    <a:pt x="7218384" y="1809583"/>
                  </a:lnTo>
                  <a:lnTo>
                    <a:pt x="7231871" y="1792374"/>
                  </a:lnTo>
                  <a:lnTo>
                    <a:pt x="7394854" y="1584409"/>
                  </a:lnTo>
                  <a:lnTo>
                    <a:pt x="7408341" y="1567200"/>
                  </a:lnTo>
                  <a:lnTo>
                    <a:pt x="7421828" y="1554012"/>
                  </a:lnTo>
                  <a:lnTo>
                    <a:pt x="7584812" y="1394641"/>
                  </a:lnTo>
                  <a:lnTo>
                    <a:pt x="7598299" y="1381453"/>
                  </a:lnTo>
                  <a:lnTo>
                    <a:pt x="7611786" y="1393275"/>
                  </a:lnTo>
                  <a:lnTo>
                    <a:pt x="7774769" y="1536147"/>
                  </a:lnTo>
                  <a:lnTo>
                    <a:pt x="7788256" y="1547969"/>
                  </a:lnTo>
                  <a:lnTo>
                    <a:pt x="7801743" y="1593974"/>
                  </a:lnTo>
                  <a:lnTo>
                    <a:pt x="7964727" y="2149922"/>
                  </a:lnTo>
                  <a:lnTo>
                    <a:pt x="7978214" y="2195927"/>
                  </a:lnTo>
                  <a:lnTo>
                    <a:pt x="7991701" y="2221881"/>
                  </a:lnTo>
                  <a:lnTo>
                    <a:pt x="8154684" y="2535523"/>
                  </a:lnTo>
                  <a:lnTo>
                    <a:pt x="8168171" y="2561477"/>
                  </a:lnTo>
                  <a:lnTo>
                    <a:pt x="8181658" y="2566457"/>
                  </a:lnTo>
                  <a:lnTo>
                    <a:pt x="8344642" y="2626630"/>
                  </a:lnTo>
                  <a:lnTo>
                    <a:pt x="8358129" y="2631610"/>
                  </a:lnTo>
                  <a:lnTo>
                    <a:pt x="8371616" y="2594320"/>
                  </a:lnTo>
                  <a:lnTo>
                    <a:pt x="8534599" y="2143692"/>
                  </a:lnTo>
                  <a:lnTo>
                    <a:pt x="8548086" y="2106402"/>
                  </a:lnTo>
                  <a:lnTo>
                    <a:pt x="8561573" y="2093136"/>
                  </a:lnTo>
                  <a:lnTo>
                    <a:pt x="8724557" y="1932828"/>
                  </a:lnTo>
                  <a:lnTo>
                    <a:pt x="8738044" y="1919562"/>
                  </a:lnTo>
                  <a:lnTo>
                    <a:pt x="8751531" y="1914952"/>
                  </a:lnTo>
                  <a:lnTo>
                    <a:pt x="8914514" y="1859235"/>
                  </a:lnTo>
                  <a:lnTo>
                    <a:pt x="8928001" y="1854624"/>
                  </a:lnTo>
                  <a:lnTo>
                    <a:pt x="8941488" y="1841830"/>
                  </a:lnTo>
                  <a:lnTo>
                    <a:pt x="9104472" y="1687219"/>
                  </a:lnTo>
                  <a:lnTo>
                    <a:pt x="9117959" y="1674425"/>
                  </a:lnTo>
                  <a:lnTo>
                    <a:pt x="9131446" y="1680911"/>
                  </a:lnTo>
                  <a:lnTo>
                    <a:pt x="9294429" y="1759294"/>
                  </a:lnTo>
                  <a:lnTo>
                    <a:pt x="9307916" y="1765780"/>
                  </a:lnTo>
                  <a:lnTo>
                    <a:pt x="9321403" y="1767654"/>
                  </a:lnTo>
                  <a:lnTo>
                    <a:pt x="9484387" y="1790305"/>
                  </a:lnTo>
                  <a:lnTo>
                    <a:pt x="9497874" y="1792180"/>
                  </a:lnTo>
                  <a:lnTo>
                    <a:pt x="9511361" y="1776695"/>
                  </a:lnTo>
                  <a:lnTo>
                    <a:pt x="9674344" y="1589561"/>
                  </a:lnTo>
                  <a:lnTo>
                    <a:pt x="9687831" y="1574076"/>
                  </a:lnTo>
                  <a:lnTo>
                    <a:pt x="9701318" y="1596835"/>
                  </a:lnTo>
                  <a:lnTo>
                    <a:pt x="9864302" y="1871864"/>
                  </a:lnTo>
                  <a:lnTo>
                    <a:pt x="9877789" y="1894623"/>
                  </a:lnTo>
                  <a:lnTo>
                    <a:pt x="9891276" y="1899462"/>
                  </a:lnTo>
                  <a:lnTo>
                    <a:pt x="10054259" y="1957937"/>
                  </a:lnTo>
                  <a:lnTo>
                    <a:pt x="10067746" y="1962775"/>
                  </a:lnTo>
                  <a:lnTo>
                    <a:pt x="10081233" y="1950169"/>
                  </a:lnTo>
                  <a:lnTo>
                    <a:pt x="10244217" y="1797826"/>
                  </a:lnTo>
                  <a:lnTo>
                    <a:pt x="10257704" y="1785220"/>
                  </a:lnTo>
                  <a:lnTo>
                    <a:pt x="10271190" y="1780353"/>
                  </a:lnTo>
                  <a:lnTo>
                    <a:pt x="10434174" y="1721548"/>
                  </a:lnTo>
                  <a:lnTo>
                    <a:pt x="10447661" y="1716682"/>
                  </a:lnTo>
                  <a:lnTo>
                    <a:pt x="10461148" y="1733620"/>
                  </a:lnTo>
                  <a:lnTo>
                    <a:pt x="10624131" y="1938301"/>
                  </a:lnTo>
                  <a:lnTo>
                    <a:pt x="10637618" y="1955239"/>
                  </a:lnTo>
                  <a:lnTo>
                    <a:pt x="10651105" y="1952727"/>
                  </a:lnTo>
                  <a:lnTo>
                    <a:pt x="10814089" y="1922370"/>
                  </a:lnTo>
                  <a:lnTo>
                    <a:pt x="10827576" y="1919859"/>
                  </a:lnTo>
                  <a:lnTo>
                    <a:pt x="10841063" y="1899473"/>
                  </a:lnTo>
                  <a:lnTo>
                    <a:pt x="11004046" y="1653126"/>
                  </a:lnTo>
                  <a:lnTo>
                    <a:pt x="11017533" y="1632740"/>
                  </a:lnTo>
                  <a:lnTo>
                    <a:pt x="11031020" y="1611370"/>
                  </a:lnTo>
                  <a:lnTo>
                    <a:pt x="11194004" y="1353117"/>
                  </a:lnTo>
                  <a:lnTo>
                    <a:pt x="11207491" y="1331746"/>
                  </a:lnTo>
                  <a:lnTo>
                    <a:pt x="11220978" y="1307940"/>
                  </a:lnTo>
                  <a:lnTo>
                    <a:pt x="11383961" y="1020256"/>
                  </a:lnTo>
                  <a:lnTo>
                    <a:pt x="11397448" y="996450"/>
                  </a:lnTo>
                  <a:lnTo>
                    <a:pt x="11410935" y="1003195"/>
                  </a:lnTo>
                  <a:lnTo>
                    <a:pt x="11573919" y="1084716"/>
                  </a:lnTo>
                  <a:lnTo>
                    <a:pt x="11587406" y="1091462"/>
                  </a:lnTo>
                  <a:lnTo>
                    <a:pt x="11600893" y="1104737"/>
                  </a:lnTo>
                  <a:lnTo>
                    <a:pt x="11763876" y="1265155"/>
                  </a:lnTo>
                  <a:lnTo>
                    <a:pt x="11777363" y="1278430"/>
                  </a:lnTo>
                  <a:lnTo>
                    <a:pt x="11790850" y="1273142"/>
                  </a:lnTo>
                  <a:lnTo>
                    <a:pt x="11953834" y="1209237"/>
                  </a:lnTo>
                  <a:lnTo>
                    <a:pt x="11967321" y="1203949"/>
                  </a:lnTo>
                  <a:lnTo>
                    <a:pt x="11980808" y="1185141"/>
                  </a:lnTo>
                  <a:lnTo>
                    <a:pt x="12143791" y="957850"/>
                  </a:lnTo>
                  <a:lnTo>
                    <a:pt x="12157278" y="939042"/>
                  </a:lnTo>
                  <a:lnTo>
                    <a:pt x="12170765" y="948303"/>
                  </a:lnTo>
                  <a:lnTo>
                    <a:pt x="12333749" y="1060226"/>
                  </a:lnTo>
                  <a:lnTo>
                    <a:pt x="12347236" y="1069488"/>
                  </a:lnTo>
                  <a:lnTo>
                    <a:pt x="12360723" y="1037443"/>
                  </a:lnTo>
                  <a:lnTo>
                    <a:pt x="12523706" y="650203"/>
                  </a:lnTo>
                  <a:lnTo>
                    <a:pt x="12537193" y="618159"/>
                  </a:lnTo>
                  <a:lnTo>
                    <a:pt x="12550680" y="580812"/>
                  </a:lnTo>
                  <a:lnTo>
                    <a:pt x="12713664" y="129496"/>
                  </a:lnTo>
                  <a:lnTo>
                    <a:pt x="12727151" y="92149"/>
                  </a:lnTo>
                  <a:lnTo>
                    <a:pt x="12740638" y="85607"/>
                  </a:lnTo>
                  <a:lnTo>
                    <a:pt x="12903621" y="6542"/>
                  </a:lnTo>
                  <a:lnTo>
                    <a:pt x="12917108" y="0"/>
                  </a:lnTo>
                  <a:lnTo>
                    <a:pt x="12917108" y="0"/>
                  </a:lnTo>
                  <a:lnTo>
                    <a:pt x="12930595" y="7624"/>
                  </a:lnTo>
                  <a:lnTo>
                    <a:pt x="13093579" y="99761"/>
                  </a:lnTo>
                  <a:lnTo>
                    <a:pt x="13107066" y="107385"/>
                  </a:lnTo>
                  <a:lnTo>
                    <a:pt x="13120553" y="137690"/>
                  </a:lnTo>
                  <a:lnTo>
                    <a:pt x="13283536" y="503914"/>
                  </a:lnTo>
                  <a:lnTo>
                    <a:pt x="13297023" y="534219"/>
                  </a:lnTo>
                  <a:lnTo>
                    <a:pt x="13310510" y="510980"/>
                  </a:lnTo>
                  <a:lnTo>
                    <a:pt x="13473494" y="230149"/>
                  </a:lnTo>
                  <a:lnTo>
                    <a:pt x="13486981" y="2069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1262755" y="983989"/>
              <a:ext cx="13513955" cy="558452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1137970" y="6528324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137970" y="5514891"/>
              <a:ext cx="62155" cy="778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137970" y="449840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137970" y="3480549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37970" y="2466679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137970" y="1450354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2" name="pl41"/>
            <p:cNvSpPr/>
            <p:nvPr/>
          </p:nvSpPr>
          <p:spPr>
            <a:xfrm>
              <a:off x="1227961" y="65685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227961" y="5552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227961" y="4536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227961" y="35208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227961" y="2504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227961" y="14890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276242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26030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75817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25605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075392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6025179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6974967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7924754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8874542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824329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0774116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1723904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2673691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3623479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573266" y="65685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1151931" y="6630872"/>
              <a:ext cx="248622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1950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2101719" y="6630872"/>
              <a:ext cx="248622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1955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051506" y="6630654"/>
              <a:ext cx="248622" cy="80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1960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4001293" y="6630654"/>
              <a:ext cx="248622" cy="806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1965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951081" y="6630872"/>
              <a:ext cx="248622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1970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900868" y="6630872"/>
              <a:ext cx="248622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1975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850656" y="6630709"/>
              <a:ext cx="248622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1980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7800443" y="6630709"/>
              <a:ext cx="248622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1985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750230" y="6630872"/>
              <a:ext cx="248622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1990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9700018" y="6630872"/>
              <a:ext cx="248622" cy="804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1995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0649805" y="6630763"/>
              <a:ext cx="248622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1599593" y="6630763"/>
              <a:ext cx="248622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549380" y="6630763"/>
              <a:ext cx="248622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3499167" y="6630763"/>
              <a:ext cx="248622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2015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4448955" y="6630763"/>
              <a:ext cx="248622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2020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885602" y="6768467"/>
              <a:ext cx="268262" cy="934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Year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50676" y="3729495"/>
              <a:ext cx="755302" cy="935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Million Tonne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linbojun</cp:lastModifiedBy>
  <cp:revision>3</cp:revision>
  <dcterms:created xsi:type="dcterms:W3CDTF">2017-02-13T16:18:36Z</dcterms:created>
  <dcterms:modified xsi:type="dcterms:W3CDTF">2023-10-31T01:13:32Z</dcterms:modified>
  <cp:category/>
</cp:coreProperties>
</file>