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800fd274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800fd274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387ec962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387ec962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800fd274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800fd27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387ec962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387ec962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800fd274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800fd274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800fd274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800fd274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93150" y="346350"/>
            <a:ext cx="5357100" cy="8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UI Design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91775" y="1402700"/>
            <a:ext cx="80106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Start screen UI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</a:rPr>
              <a:t>Setting</a:t>
            </a:r>
            <a:r>
              <a:rPr b="1" lang="zh-CN" sz="1800">
                <a:solidFill>
                  <a:schemeClr val="dk1"/>
                </a:solidFill>
              </a:rPr>
              <a:t>s UI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Level settlement UI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275450" y="1509900"/>
            <a:ext cx="3345000" cy="10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>
                <a:solidFill>
                  <a:srgbClr val="A61C00"/>
                </a:solidFill>
                <a:latin typeface="Impact"/>
                <a:ea typeface="Impact"/>
                <a:cs typeface="Impact"/>
                <a:sym typeface="Impact"/>
              </a:rPr>
              <a:t>Fill Moom Rise</a:t>
            </a:r>
            <a:endParaRPr sz="6000">
              <a:solidFill>
                <a:srgbClr val="A61C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505200" y="2804025"/>
            <a:ext cx="2800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Start</a:t>
            </a:r>
            <a:endParaRPr sz="1800">
              <a:solidFill>
                <a:srgbClr val="CC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5200C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85200C"/>
                </a:solidFill>
                <a:latin typeface="Impact"/>
                <a:ea typeface="Impact"/>
                <a:cs typeface="Impact"/>
                <a:sym typeface="Impact"/>
              </a:rPr>
              <a:t>Setting</a:t>
            </a:r>
            <a:endParaRPr sz="1800">
              <a:solidFill>
                <a:srgbClr val="85200C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5200C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85200C"/>
                </a:solidFill>
                <a:latin typeface="Impact"/>
                <a:ea typeface="Impact"/>
                <a:cs typeface="Impact"/>
                <a:sym typeface="Impact"/>
              </a:rPr>
              <a:t>Quit</a:t>
            </a:r>
            <a:endParaRPr sz="1800">
              <a:solidFill>
                <a:srgbClr val="85200C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04575" y="1787650"/>
            <a:ext cx="24114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Impact"/>
                <a:ea typeface="Impact"/>
                <a:cs typeface="Impact"/>
                <a:sym typeface="Impact"/>
              </a:rPr>
              <a:t> Font ：</a:t>
            </a:r>
            <a:r>
              <a:rPr lang="zh-CN">
                <a:latin typeface="Impact"/>
                <a:ea typeface="Impact"/>
                <a:cs typeface="Impact"/>
                <a:sym typeface="Impact"/>
              </a:rPr>
              <a:t>Impact  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26325" y="2809700"/>
            <a:ext cx="3876000" cy="21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The background can be the scene of the game，The font color could be darker.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600"/>
              <a:t>If one of these options is selected, the text will become lighter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8" name="Google Shape;68;p15"/>
          <p:cNvSpPr txBox="1"/>
          <p:nvPr/>
        </p:nvSpPr>
        <p:spPr>
          <a:xfrm>
            <a:off x="204575" y="35575"/>
            <a:ext cx="45021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800">
                <a:solidFill>
                  <a:schemeClr val="dk1"/>
                </a:solidFill>
              </a:rPr>
              <a:t>Start screen</a:t>
            </a:r>
            <a:endParaRPr b="1" sz="48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675" y="96550"/>
            <a:ext cx="4400352" cy="247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474" y="2601161"/>
            <a:ext cx="4356752" cy="2449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13025" y="480175"/>
            <a:ext cx="44733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/>
              <a:t>Level settlement UI</a:t>
            </a:r>
            <a:endParaRPr b="1" sz="3000"/>
          </a:p>
        </p:txBody>
      </p:sp>
      <p:sp>
        <p:nvSpPr>
          <p:cNvPr id="76" name="Google Shape;76;p16"/>
          <p:cNvSpPr txBox="1"/>
          <p:nvPr/>
        </p:nvSpPr>
        <p:spPr>
          <a:xfrm>
            <a:off x="445775" y="1469050"/>
            <a:ext cx="17388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A61C00"/>
                </a:solidFill>
              </a:rPr>
              <a:t>Overall layout: Shows the day, which items were collected, how many you didn't find, and the next day.</a:t>
            </a:r>
            <a:endParaRPr sz="1800">
              <a:solidFill>
                <a:srgbClr val="A61C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951" y="1908075"/>
            <a:ext cx="5493100" cy="308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522150"/>
            <a:ext cx="36183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85200C"/>
                </a:solidFill>
                <a:latin typeface="Impact"/>
                <a:ea typeface="Impact"/>
                <a:cs typeface="Impact"/>
                <a:sym typeface="Impact"/>
              </a:rPr>
              <a:t>Object :</a:t>
            </a:r>
            <a:endParaRPr>
              <a:solidFill>
                <a:srgbClr val="85200C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Strange teeth，Music box</a:t>
            </a:r>
            <a:endParaRPr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3475" y="206100"/>
            <a:ext cx="1772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300">
                <a:solidFill>
                  <a:srgbClr val="85200C"/>
                </a:solidFill>
                <a:latin typeface="Impact"/>
                <a:ea typeface="Impact"/>
                <a:cs typeface="Impact"/>
                <a:sym typeface="Impact"/>
              </a:rPr>
              <a:t> First day</a:t>
            </a:r>
            <a:endParaRPr b="1" sz="3300">
              <a:solidFill>
                <a:srgbClr val="85200C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810425" y="4070675"/>
            <a:ext cx="22101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rgbClr val="A61C00"/>
                </a:solidFill>
                <a:latin typeface="Impact"/>
                <a:ea typeface="Impact"/>
                <a:cs typeface="Impact"/>
                <a:sym typeface="Impact"/>
              </a:rPr>
              <a:t>Next Day</a:t>
            </a:r>
            <a:endParaRPr sz="2700">
              <a:solidFill>
                <a:srgbClr val="A61C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1700" y="3504550"/>
            <a:ext cx="13341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85200C"/>
                </a:solidFill>
                <a:latin typeface="Impact"/>
                <a:ea typeface="Impact"/>
                <a:cs typeface="Impact"/>
                <a:sym typeface="Impact"/>
              </a:rPr>
              <a:t>Undetected things : </a:t>
            </a:r>
            <a:r>
              <a:rPr lang="zh-CN" sz="1800">
                <a:solidFill>
                  <a:srgbClr val="A61C00"/>
                </a:solidFill>
                <a:latin typeface="Impact"/>
                <a:ea typeface="Impact"/>
                <a:cs typeface="Impact"/>
                <a:sym typeface="Impact"/>
              </a:rPr>
              <a:t>   2</a:t>
            </a:r>
            <a:endParaRPr sz="1800">
              <a:solidFill>
                <a:srgbClr val="A61C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32925" y="320900"/>
            <a:ext cx="33183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85200C"/>
                </a:solidFill>
                <a:latin typeface="Impact"/>
                <a:ea typeface="Impact"/>
                <a:cs typeface="Impact"/>
                <a:sym typeface="Impact"/>
              </a:rPr>
              <a:t>Settings</a:t>
            </a:r>
            <a:endParaRPr sz="3600">
              <a:solidFill>
                <a:srgbClr val="85200C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2" name="Google Shape;92;p18"/>
          <p:cNvCxnSpPr/>
          <p:nvPr/>
        </p:nvCxnSpPr>
        <p:spPr>
          <a:xfrm>
            <a:off x="54200" y="997850"/>
            <a:ext cx="209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8"/>
          <p:cNvSpPr txBox="1"/>
          <p:nvPr/>
        </p:nvSpPr>
        <p:spPr>
          <a:xfrm>
            <a:off x="844000" y="1250050"/>
            <a:ext cx="27543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85200C"/>
                </a:solidFill>
                <a:latin typeface="Impact"/>
                <a:ea typeface="Impact"/>
                <a:cs typeface="Impact"/>
                <a:sym typeface="Impact"/>
              </a:rPr>
              <a:t>Audio:   -    9    +</a:t>
            </a:r>
            <a:endParaRPr sz="2400">
              <a:solidFill>
                <a:srgbClr val="85200C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61C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994075" y="3831750"/>
            <a:ext cx="30663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85200C"/>
                </a:solidFill>
                <a:latin typeface="Impact"/>
                <a:ea typeface="Impact"/>
                <a:cs typeface="Impact"/>
                <a:sym typeface="Impact"/>
              </a:rPr>
              <a:t>Quit the game</a:t>
            </a:r>
            <a:endParaRPr sz="3000">
              <a:solidFill>
                <a:srgbClr val="85200C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7294925" y="320900"/>
            <a:ext cx="26283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85200C"/>
                </a:solidFill>
                <a:latin typeface="Impact"/>
                <a:ea typeface="Impact"/>
                <a:cs typeface="Impact"/>
                <a:sym typeface="Impact"/>
              </a:rPr>
              <a:t>Back </a:t>
            </a:r>
            <a:endParaRPr sz="3000">
              <a:solidFill>
                <a:srgbClr val="85200C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/>
              <a:t>Settings UI</a:t>
            </a:r>
            <a:endParaRPr sz="30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250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The player can set the </a:t>
            </a:r>
            <a:r>
              <a:rPr b="1" lang="zh-CN"/>
              <a:t>Audio</a:t>
            </a:r>
            <a:r>
              <a:rPr lang="zh-CN"/>
              <a:t> in the game and the</a:t>
            </a:r>
            <a:r>
              <a:rPr b="1" lang="zh-CN"/>
              <a:t> Menu</a:t>
            </a:r>
            <a:r>
              <a:rPr lang="zh-CN"/>
              <a:t>, and tap </a:t>
            </a:r>
            <a:r>
              <a:rPr b="1" lang="zh-CN"/>
              <a:t>Back </a:t>
            </a:r>
            <a:r>
              <a:rPr lang="zh-CN"/>
              <a:t>return to the previous page, in the game start screen, there is no </a:t>
            </a:r>
            <a:r>
              <a:rPr b="1" lang="zh-CN"/>
              <a:t>"Quit game"</a:t>
            </a:r>
            <a:r>
              <a:rPr lang="zh-CN"/>
              <a:t> option in the </a:t>
            </a:r>
            <a:r>
              <a:rPr b="1" lang="zh-CN" sz="2000"/>
              <a:t>Settings</a:t>
            </a:r>
            <a:r>
              <a:rPr lang="zh-CN"/>
              <a:t>, but the player can call this menu in the game by pressing esc, and can </a:t>
            </a:r>
            <a:r>
              <a:rPr b="1" lang="zh-CN"/>
              <a:t>Quit the game.</a:t>
            </a:r>
            <a:endParaRPr b="1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399" y="1774350"/>
            <a:ext cx="5981152" cy="336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