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143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Lamp doesn't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047749"/>
            <a:ext cx="1143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Plug in lamp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333750"/>
            <a:ext cx="1143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Repair Lamp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2190750"/>
            <a:ext cx="1143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Replace Bulb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Liam Olivier</cp:lastModifiedBy>
  <cp:revision>2</cp:revision>
  <dcterms:created xsi:type="dcterms:W3CDTF">2013-01-27T09:14:16Z</dcterms:created>
  <dcterms:modified xsi:type="dcterms:W3CDTF">2024-08-26T13:59:16Z</dcterms:modified>
  <cp:category/>
</cp:coreProperties>
</file>