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6599F76-C2CC-49CF-8D95-77E89719A82E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A8488B7-2781-49EC-A5A4-B1C8C294C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83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9F76-C2CC-49CF-8D95-77E89719A82E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8B7-2781-49EC-A5A4-B1C8C294C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3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9F76-C2CC-49CF-8D95-77E89719A82E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8B7-2781-49EC-A5A4-B1C8C294C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80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9F76-C2CC-49CF-8D95-77E89719A82E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8B7-2781-49EC-A5A4-B1C8C294C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7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9F76-C2CC-49CF-8D95-77E89719A82E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8B7-2781-49EC-A5A4-B1C8C294C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3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9F76-C2CC-49CF-8D95-77E89719A82E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8B7-2781-49EC-A5A4-B1C8C294C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900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9F76-C2CC-49CF-8D95-77E89719A82E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8B7-2781-49EC-A5A4-B1C8C294C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8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9F76-C2CC-49CF-8D95-77E89719A82E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8B7-2781-49EC-A5A4-B1C8C294C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3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9F76-C2CC-49CF-8D95-77E89719A82E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8B7-2781-49EC-A5A4-B1C8C294C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60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9F76-C2CC-49CF-8D95-77E89719A82E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8B7-2781-49EC-A5A4-B1C8C294C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9F76-C2CC-49CF-8D95-77E89719A82E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8B7-2781-49EC-A5A4-B1C8C294C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9F76-C2CC-49CF-8D95-77E89719A82E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8B7-2781-49EC-A5A4-B1C8C294C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1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9F76-C2CC-49CF-8D95-77E89719A82E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8B7-2781-49EC-A5A4-B1C8C294C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2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9F76-C2CC-49CF-8D95-77E89719A82E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8B7-2781-49EC-A5A4-B1C8C294C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23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9F76-C2CC-49CF-8D95-77E89719A82E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8B7-2781-49EC-A5A4-B1C8C294C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6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9F76-C2CC-49CF-8D95-77E89719A82E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8B7-2781-49EC-A5A4-B1C8C294C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9F76-C2CC-49CF-8D95-77E89719A82E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8B7-2781-49EC-A5A4-B1C8C294C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1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599F76-C2CC-49CF-8D95-77E89719A82E}" type="datetimeFigureOut">
              <a:rPr lang="ko-KR" altLang="en-US" smtClean="0"/>
              <a:t>2016-10-02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8488B7-2781-49EC-A5A4-B1C8C294C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65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가상</a:t>
            </a:r>
            <a:r>
              <a:rPr lang="en-US" altLang="ko-KR" dirty="0" smtClean="0"/>
              <a:t>	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2-6 32 </a:t>
            </a:r>
            <a:r>
              <a:rPr lang="ko-KR" altLang="en-US" dirty="0" err="1" smtClean="0"/>
              <a:t>전혁진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56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 및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실제 개발에 앞서 사전 배치를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오브젝트 간의 대략적인 위치 조정을 알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게임 진행 시의 가상의 모습을 얻어 옴으로 문제 부분 및 수정 할 부분을 얻어냄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부분에 있어서 오브젝트 들을 가상 배치 시켜 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오브젝트가 아니기에 정확한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위치는 구현 </a:t>
            </a:r>
            <a:r>
              <a:rPr lang="ko-KR" altLang="en-US" dirty="0" smtClean="0"/>
              <a:t>불가능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직접 손으로 그림 구상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빠른 수정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88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사진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52797" y="-213781"/>
            <a:ext cx="5381215" cy="7947642"/>
          </a:xfrm>
        </p:spPr>
      </p:pic>
    </p:spTree>
    <p:extLst>
      <p:ext uri="{BB962C8B-B14F-4D97-AF65-F5344CB8AC3E}">
        <p14:creationId xmlns:p14="http://schemas.microsoft.com/office/powerpoint/2010/main" val="403656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설계도의 </a:t>
            </a:r>
            <a:r>
              <a:rPr lang="ko-KR" altLang="en-US" dirty="0" smtClean="0"/>
              <a:t>디지털 화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추후 </a:t>
            </a:r>
            <a:r>
              <a:rPr lang="en-US" altLang="ko-KR" dirty="0" smtClean="0"/>
              <a:t>AI</a:t>
            </a:r>
            <a:r>
              <a:rPr lang="ko-KR" altLang="en-US" dirty="0" smtClean="0"/>
              <a:t>등의 프로그램으로 더 명료한 문서 제작</a:t>
            </a:r>
            <a:r>
              <a:rPr lang="en-US" altLang="ko-KR" smtClean="0"/>
              <a:t>.</a:t>
            </a:r>
            <a:endParaRPr lang="en-US" altLang="ko-KR" smtClean="0"/>
          </a:p>
          <a:p>
            <a:r>
              <a:rPr lang="en-US" altLang="ko-KR" dirty="0" smtClean="0"/>
              <a:t>Launcher</a:t>
            </a:r>
            <a:r>
              <a:rPr lang="ko-KR" altLang="en-US" dirty="0" smtClean="0"/>
              <a:t>의 분할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노트의 음에 따라서 나오는 위치가 다름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구역을 음 별로 분할 시킴</a:t>
            </a:r>
            <a:r>
              <a:rPr lang="en-US" altLang="ko-KR" dirty="0" smtClean="0"/>
              <a:t>. -&gt; 2</a:t>
            </a:r>
            <a:r>
              <a:rPr lang="ko-KR" altLang="en-US" dirty="0" smtClean="0"/>
              <a:t>개의 옥타브 </a:t>
            </a:r>
            <a:r>
              <a:rPr lang="en-US" altLang="ko-KR" dirty="0" smtClean="0"/>
              <a:t>24</a:t>
            </a:r>
            <a:r>
              <a:rPr lang="ko-KR" altLang="en-US" dirty="0" smtClean="0"/>
              <a:t>개의 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각각은 가로 </a:t>
            </a:r>
            <a:r>
              <a:rPr lang="en-US" altLang="ko-KR" dirty="0" smtClean="0"/>
              <a:t>50size</a:t>
            </a:r>
            <a:r>
              <a:rPr lang="ko-KR" altLang="en-US" dirty="0" smtClean="0"/>
              <a:t>정도를 가질 예정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사이즈 측정 량 변화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오브젝트 별 상대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의 변화 조정</a:t>
            </a:r>
            <a:endParaRPr lang="en-US" altLang="ko-KR" dirty="0" smtClean="0"/>
          </a:p>
          <a:p>
            <a:r>
              <a:rPr lang="ko-KR" altLang="en-US" dirty="0" smtClean="0"/>
              <a:t>추가 공간 설정 </a:t>
            </a:r>
            <a:r>
              <a:rPr lang="en-US" altLang="ko-KR" dirty="0" smtClean="0"/>
              <a:t>: Player</a:t>
            </a:r>
            <a:r>
              <a:rPr lang="ko-KR" altLang="en-US" dirty="0" smtClean="0"/>
              <a:t>공간의 확장</a:t>
            </a:r>
            <a:r>
              <a:rPr lang="en-US" altLang="ko-KR" dirty="0" smtClean="0"/>
              <a:t>, Information </a:t>
            </a:r>
            <a:r>
              <a:rPr lang="ko-KR" altLang="en-US" dirty="0" smtClean="0"/>
              <a:t>공간의 추가 개설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스코어</a:t>
            </a:r>
            <a:r>
              <a:rPr lang="en-US" altLang="ko-KR" dirty="0" smtClean="0"/>
              <a:t>, +a</a:t>
            </a:r>
            <a:r>
              <a:rPr lang="ko-KR" altLang="en-US" dirty="0" smtClean="0"/>
              <a:t>의 흥미 요소 삽입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게임의 재미 </a:t>
            </a:r>
            <a:r>
              <a:rPr lang="en-US" altLang="ko-KR" dirty="0" smtClean="0"/>
              <a:t>up</a:t>
            </a:r>
          </a:p>
          <a:p>
            <a:pPr lvl="1"/>
            <a:r>
              <a:rPr lang="ko-KR" altLang="en-US" dirty="0" smtClean="0"/>
              <a:t>캐릭터 오브젝트의 변화 </a:t>
            </a:r>
            <a:r>
              <a:rPr lang="en-US" altLang="ko-KR" dirty="0" smtClean="0"/>
              <a:t>: Game view</a:t>
            </a:r>
            <a:r>
              <a:rPr lang="ko-KR" altLang="en-US" dirty="0" smtClean="0"/>
              <a:t>상에서 캐릭터 오브젝트의 외형에 대한 고민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게임 뷰 자체에서는 악기로 </a:t>
            </a:r>
            <a:r>
              <a:rPr lang="en-US" altLang="ko-KR" dirty="0" smtClean="0"/>
              <a:t>Information </a:t>
            </a:r>
            <a:r>
              <a:rPr lang="ko-KR" altLang="en-US" dirty="0" smtClean="0"/>
              <a:t>공간에서는 해당 악기의 연주자를 만들어서 직접 플레이 하는 느낌을 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사용자 편의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게임에 있어서 불편한 부분을 최소화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적 요소 가미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19964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58</TotalTime>
  <Words>199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</vt:lpstr>
      <vt:lpstr>나눔고딕 ExtraBold</vt:lpstr>
      <vt:lpstr>Arial</vt:lpstr>
      <vt:lpstr>천체</vt:lpstr>
      <vt:lpstr>가상 배치</vt:lpstr>
      <vt:lpstr>목적 및 내용</vt:lpstr>
      <vt:lpstr>관련 사진</vt:lpstr>
      <vt:lpstr>정리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가상 배치</dc:title>
  <dc:creator>Lincer</dc:creator>
  <cp:lastModifiedBy>Lincer</cp:lastModifiedBy>
  <cp:revision>4</cp:revision>
  <dcterms:created xsi:type="dcterms:W3CDTF">2016-10-02T07:04:31Z</dcterms:created>
  <dcterms:modified xsi:type="dcterms:W3CDTF">2016-10-02T08:49:27Z</dcterms:modified>
</cp:coreProperties>
</file>