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67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8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6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7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79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2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5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9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6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0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0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001CC-1364-4D42-B1FC-B2552F93CBF7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90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Hit your melody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2-6 32 </a:t>
            </a:r>
            <a:r>
              <a:rPr lang="ko-KR" altLang="en-US" dirty="0" err="1" smtClean="0"/>
              <a:t>전혁진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7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 Room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Item</a:t>
            </a:r>
          </a:p>
          <a:p>
            <a:pPr lvl="1"/>
            <a:r>
              <a:rPr lang="ko-KR" altLang="en-US" dirty="0" smtClean="0"/>
              <a:t>아이템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악기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이펙트 등의 다양한 아이템들을 관리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미리 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착용 샷 등을 미리 보여준다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환경설정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소리 설정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639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추후 변동 및 수정 사항의 경우 재 기입 하여 추가로 버전을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더 좋은 모드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아이디어가 있을 경우 바로바로 추가 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아이템</a:t>
            </a:r>
            <a:r>
              <a:rPr lang="en-US" altLang="ko-KR" dirty="0"/>
              <a:t> </a:t>
            </a:r>
            <a:r>
              <a:rPr lang="ko-KR" altLang="en-US" dirty="0" smtClean="0"/>
              <a:t>및 환경설정 부분에서는 많은 변동이 생길 수 있을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구현에서 어려운 부분이 있을 경우 가능한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안을 고려해 볼 것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19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 smtClean="0"/>
              <a:t>제목 </a:t>
            </a:r>
            <a:r>
              <a:rPr lang="en-US" altLang="ko-KR" b="1" dirty="0" smtClean="0"/>
              <a:t>: Hit </a:t>
            </a:r>
            <a:r>
              <a:rPr lang="en-US" altLang="ko-KR" b="1" dirty="0"/>
              <a:t>your melody </a:t>
            </a:r>
            <a:endParaRPr lang="en-US" altLang="ko-KR" b="1" dirty="0" smtClean="0"/>
          </a:p>
          <a:p>
            <a:pPr fontAlgn="base"/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리듬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슈팅게임의 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당신의 음악을 좀 더 격렬하게 즐길 수 있게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음악을 사랑한다면 직접 플레이 하고 즐겨 봐라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모드와 경쟁은 당신을 즐겁게 해줄 테니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6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장르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슈팅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리듬 게임</a:t>
            </a:r>
            <a:endParaRPr lang="en-US" altLang="ko-KR" dirty="0" smtClean="0"/>
          </a:p>
          <a:p>
            <a:r>
              <a:rPr lang="ko-KR" altLang="en-US" dirty="0" smtClean="0"/>
              <a:t>플레이어가 제한된 영역에서 투사체를 발사한다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날라오는 장애물을 경계 면에서 터트리면 점수를 얻는다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내려오는 노트를 비행기의 총탄으로 터트리는 식으로 진행하는 게임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일정 횟수 이상 파괴하지 못할 경우 라이프의 감소로 게임이 종료가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인 협동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경쟁 모드를 지원한다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반주와 멜로디 파트를 각각 맡게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플레이어가 조종하는 물체는 악기로 피아노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바이올린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등의 다양한 종류가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선택된 악기에 따라서 날아가는 투사체도 다르고 나는 소리 또한 다르다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 리듬게임에서 제공한 난이도 조절방식과는 다른 방식을 채택하였다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상하좌우를 이동한다는 점을 고려해 봤다</a:t>
            </a:r>
            <a:r>
              <a:rPr lang="en-US" altLang="ko-KR" dirty="0" smtClean="0"/>
              <a:t>.  Beginner</a:t>
            </a:r>
            <a:r>
              <a:rPr lang="ko-KR" altLang="en-US" dirty="0" smtClean="0"/>
              <a:t>에게는 자유로운 이동을 제공을</a:t>
            </a:r>
            <a:r>
              <a:rPr lang="en-US" altLang="ko-KR" dirty="0" smtClean="0"/>
              <a:t>, Expert</a:t>
            </a:r>
            <a:r>
              <a:rPr lang="ko-KR" altLang="en-US" dirty="0" smtClean="0"/>
              <a:t>에게는 플레이 중 이동 제한을 걸 생각이다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노트가 위에서 아래가 아닌 가운데에서 사방으로 퍼지게 하는 방식도 생각 중이다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6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메뉴 및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게임 오브젝트 설정</a:t>
            </a:r>
            <a:endParaRPr lang="en-US" altLang="ko-KR" dirty="0" smtClean="0"/>
          </a:p>
          <a:p>
            <a:r>
              <a:rPr lang="ko-KR" altLang="en-US" dirty="0" smtClean="0"/>
              <a:t>모드 별 진행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초기 화면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Play</a:t>
            </a:r>
          </a:p>
          <a:p>
            <a:pPr lvl="2"/>
            <a:r>
              <a:rPr lang="en-US" altLang="ko-KR" dirty="0" smtClean="0"/>
              <a:t>1Player</a:t>
            </a:r>
          </a:p>
          <a:p>
            <a:pPr lvl="3"/>
            <a:r>
              <a:rPr lang="en-US" altLang="ko-KR" dirty="0" smtClean="0"/>
              <a:t>Beginer mode</a:t>
            </a:r>
          </a:p>
          <a:p>
            <a:pPr lvl="3"/>
            <a:r>
              <a:rPr lang="en-US" altLang="ko-KR" dirty="0" smtClean="0"/>
              <a:t>Intermediate mode</a:t>
            </a:r>
          </a:p>
          <a:p>
            <a:pPr lvl="3"/>
            <a:r>
              <a:rPr lang="en-US" altLang="ko-KR" dirty="0" smtClean="0"/>
              <a:t>Expert mode</a:t>
            </a:r>
          </a:p>
          <a:p>
            <a:pPr lvl="2"/>
            <a:r>
              <a:rPr lang="en-US" altLang="ko-KR" dirty="0" smtClean="0"/>
              <a:t>2Player</a:t>
            </a:r>
          </a:p>
          <a:p>
            <a:pPr lvl="3"/>
            <a:r>
              <a:rPr lang="en-US" altLang="ko-KR" dirty="0" smtClean="0"/>
              <a:t>Competition mode</a:t>
            </a:r>
          </a:p>
          <a:p>
            <a:pPr lvl="3"/>
            <a:r>
              <a:rPr lang="en-US" altLang="ko-KR" dirty="0" smtClean="0"/>
              <a:t>Collaboration mode</a:t>
            </a:r>
          </a:p>
          <a:p>
            <a:pPr lvl="1"/>
            <a:r>
              <a:rPr lang="en-US" altLang="ko-KR" dirty="0" smtClean="0"/>
              <a:t>My Room</a:t>
            </a:r>
          </a:p>
          <a:p>
            <a:pPr lvl="2"/>
            <a:r>
              <a:rPr lang="en-US" altLang="ko-KR" dirty="0" smtClean="0"/>
              <a:t>Item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환경설정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30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Launcher</a:t>
            </a:r>
          </a:p>
          <a:p>
            <a:pPr lvl="1"/>
            <a:r>
              <a:rPr lang="ko-KR" altLang="en-US" dirty="0" smtClean="0"/>
              <a:t>노트 발생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캐릭터가 연주할 노트를 발생 시켜 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Melody note – </a:t>
            </a:r>
            <a:r>
              <a:rPr lang="ko-KR" altLang="en-US" dirty="0" smtClean="0"/>
              <a:t>투사체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해당 객체에서 발사 되는 노트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Controller</a:t>
            </a:r>
          </a:p>
          <a:p>
            <a:pPr lvl="1"/>
            <a:r>
              <a:rPr lang="ko-KR" altLang="en-US" dirty="0" smtClean="0"/>
              <a:t>게임 진행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오브젝트간의 명령을 받아서 처리해 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충돌 판정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점수 계산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동작 제어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다양한 값들을 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게임의 동작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전체적인 이동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설정 조정 </a:t>
            </a:r>
            <a:r>
              <a:rPr lang="en-US" altLang="ko-KR" dirty="0" smtClean="0"/>
              <a:t>– My Room </a:t>
            </a:r>
            <a:r>
              <a:rPr lang="ko-KR" altLang="en-US" dirty="0" smtClean="0"/>
              <a:t>설정 변경 반영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Character</a:t>
            </a:r>
          </a:p>
          <a:p>
            <a:pPr lvl="1"/>
            <a:r>
              <a:rPr lang="ko-KR" altLang="en-US" dirty="0" smtClean="0"/>
              <a:t>주 조종 물체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플레이어가 다루는 주 오브젝트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Projectile – </a:t>
            </a:r>
            <a:r>
              <a:rPr lang="ko-KR" altLang="en-US" dirty="0" smtClean="0"/>
              <a:t>투사체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캐릭터에서 발사 되는 투사체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45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진행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Hit your melody </a:t>
            </a:r>
            <a:r>
              <a:rPr lang="ko-KR" altLang="en-US" dirty="0" smtClean="0"/>
              <a:t>당신이 원하는 멜로디를 연주하는 게임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원하는 멜로디를 선정한다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Launcher</a:t>
            </a:r>
            <a:r>
              <a:rPr lang="ko-KR" altLang="en-US" dirty="0" smtClean="0"/>
              <a:t>에서는 멜로디 음계 별로 노트를 발사한다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플레이어는 자신의 </a:t>
            </a:r>
            <a:r>
              <a:rPr lang="en-US" altLang="ko-KR" dirty="0" smtClean="0"/>
              <a:t>Character(</a:t>
            </a:r>
            <a:r>
              <a:rPr lang="ko-KR" altLang="en-US" dirty="0" smtClean="0"/>
              <a:t>악기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투사체를 발사한다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노트와 투사체가 만나면 터진다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경계 면에서 터트리면 점수를 얻고 소리가 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터트리지 못할 경우 라이프가 감소한다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시끄러운 소음이 발생한다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음악이 끝나면 점수가 산정된다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끝나고 나서 연주한 음악을 들을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4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Beginner mode – </a:t>
            </a:r>
            <a:r>
              <a:rPr lang="ko-KR" altLang="en-US" dirty="0" smtClean="0"/>
              <a:t>초보자를 위한 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최초 라이프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경계면 판정 증가</a:t>
            </a:r>
            <a:endParaRPr lang="en-US" altLang="ko-KR" dirty="0" smtClean="0"/>
          </a:p>
          <a:p>
            <a:r>
              <a:rPr lang="en-US" altLang="ko-KR" dirty="0" smtClean="0"/>
              <a:t>Intermediate mode – </a:t>
            </a:r>
            <a:r>
              <a:rPr lang="ko-KR" altLang="en-US" dirty="0" smtClean="0"/>
              <a:t>일반 유저를 위한 모드</a:t>
            </a:r>
            <a:endParaRPr lang="en-US" altLang="ko-KR" dirty="0" smtClean="0"/>
          </a:p>
          <a:p>
            <a:r>
              <a:rPr lang="en-US" altLang="ko-KR" dirty="0" smtClean="0"/>
              <a:t>Expert mode – </a:t>
            </a:r>
            <a:r>
              <a:rPr lang="ko-KR" altLang="en-US" dirty="0" smtClean="0"/>
              <a:t>고수를 위한 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라이프 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노트 속도의 변화</a:t>
            </a:r>
            <a:endParaRPr lang="en-US" altLang="ko-KR" dirty="0"/>
          </a:p>
          <a:p>
            <a:pPr lvl="1"/>
            <a:r>
              <a:rPr lang="ko-KR" altLang="en-US" dirty="0" smtClean="0"/>
              <a:t>이동 제한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원하는 곳에서 플레이 할 수 없게 하여 난이도 상승시킴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0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2Player mode</a:t>
            </a:r>
          </a:p>
          <a:p>
            <a:pPr lvl="1"/>
            <a:r>
              <a:rPr lang="en-US" altLang="ko-KR" dirty="0"/>
              <a:t>Competition </a:t>
            </a:r>
            <a:r>
              <a:rPr lang="en-US" altLang="ko-KR" dirty="0" smtClean="0"/>
              <a:t>mode</a:t>
            </a:r>
          </a:p>
          <a:p>
            <a:pPr lvl="2"/>
            <a:r>
              <a:rPr lang="ko-KR" altLang="en-US" dirty="0" smtClean="0"/>
              <a:t>하나의 곡을 동시 연주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같은 부분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점수를 비교해서 승자를 가리는 게임</a:t>
            </a:r>
            <a:endParaRPr lang="en-US" altLang="ko-KR" dirty="0"/>
          </a:p>
          <a:p>
            <a:pPr lvl="1"/>
            <a:r>
              <a:rPr lang="en-US" altLang="ko-KR" dirty="0" smtClean="0"/>
              <a:t>Collarboration mode</a:t>
            </a:r>
          </a:p>
          <a:p>
            <a:pPr lvl="2"/>
            <a:r>
              <a:rPr lang="ko-KR" altLang="en-US" dirty="0" smtClean="0"/>
              <a:t>하나의 곡에서 한명은 멜로디 한명은 반주를 맡는다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라이프는 공통</a:t>
            </a:r>
            <a:r>
              <a:rPr lang="en-US" altLang="ko-KR" dirty="0" smtClean="0"/>
              <a:t>, 2player</a:t>
            </a:r>
            <a:r>
              <a:rPr lang="ko-KR" altLang="en-US" dirty="0" smtClean="0"/>
              <a:t>간의 조화로운 연주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025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137</TotalTime>
  <Words>516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나눔고딕 ExtraBold</vt:lpstr>
      <vt:lpstr>Arial</vt:lpstr>
      <vt:lpstr>천체</vt:lpstr>
      <vt:lpstr>Hit your melody</vt:lpstr>
      <vt:lpstr>간단 소개</vt:lpstr>
      <vt:lpstr>게임 설명</vt:lpstr>
      <vt:lpstr>설정 사항</vt:lpstr>
      <vt:lpstr>메뉴</vt:lpstr>
      <vt:lpstr>오브젝트</vt:lpstr>
      <vt:lpstr>기본 진행 방식</vt:lpstr>
      <vt:lpstr>모드</vt:lpstr>
      <vt:lpstr>모드</vt:lpstr>
      <vt:lpstr>My Room</vt:lpstr>
      <vt:lpstr>추가 사항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your melody</dc:title>
  <dc:creator>Lincer</dc:creator>
  <cp:lastModifiedBy>Lincer</cp:lastModifiedBy>
  <cp:revision>12</cp:revision>
  <dcterms:created xsi:type="dcterms:W3CDTF">2016-09-29T13:37:39Z</dcterms:created>
  <dcterms:modified xsi:type="dcterms:W3CDTF">2016-10-01T02:06:30Z</dcterms:modified>
</cp:coreProperties>
</file>