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26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2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7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0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0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9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6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0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2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6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9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4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2F28A-6AAD-4C2B-A298-EF730C8069C8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6DA7B0-42A3-4B08-9AE6-173C01841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수치 구상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2-6 32 </a:t>
            </a:r>
            <a:r>
              <a:rPr lang="ko-KR" altLang="en-US" dirty="0" err="1" smtClean="0"/>
              <a:t>전혁진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오브젝트들의 하위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적정 수치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원활한 게임 플레이를 위함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 관련 자료로 사용 될 예정</a:t>
            </a:r>
            <a:endParaRPr lang="en-US" altLang="ko-KR" dirty="0" smtClean="0"/>
          </a:p>
          <a:p>
            <a:r>
              <a:rPr lang="ko-KR" altLang="en-US" dirty="0" smtClean="0"/>
              <a:t>주로 크기 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상대적 수치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0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점수 및 라이프</a:t>
            </a:r>
            <a:endParaRPr lang="en-US" altLang="ko-KR" dirty="0" smtClean="0"/>
          </a:p>
          <a:p>
            <a:r>
              <a:rPr lang="ko-KR" altLang="en-US" dirty="0" smtClean="0"/>
              <a:t>배경</a:t>
            </a:r>
            <a:endParaRPr lang="en-US" altLang="ko-KR" dirty="0"/>
          </a:p>
          <a:p>
            <a:pPr lvl="1"/>
            <a:r>
              <a:rPr lang="ko-KR" altLang="en-US" dirty="0" smtClean="0"/>
              <a:t>크기</a:t>
            </a:r>
            <a:endParaRPr lang="en-US" altLang="ko-KR" dirty="0" smtClean="0"/>
          </a:p>
          <a:p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투사체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폭파 이펙트</a:t>
            </a:r>
            <a:endParaRPr lang="en-US" altLang="ko-KR" dirty="0" smtClean="0"/>
          </a:p>
          <a:p>
            <a:r>
              <a:rPr lang="en-US" altLang="ko-KR" dirty="0" smtClean="0"/>
              <a:t>Launcher</a:t>
            </a:r>
          </a:p>
          <a:p>
            <a:pPr lvl="1"/>
            <a:r>
              <a:rPr lang="ko-KR" altLang="en-US" dirty="0" smtClean="0"/>
              <a:t>크기</a:t>
            </a:r>
            <a:endParaRPr lang="en-US" altLang="ko-KR" dirty="0"/>
          </a:p>
          <a:p>
            <a:pPr lvl="1"/>
            <a:r>
              <a:rPr lang="ko-KR" altLang="en-US" dirty="0" smtClean="0"/>
              <a:t>투사체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주기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936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terrain </a:t>
            </a:r>
            <a:r>
              <a:rPr lang="ko-KR" altLang="en-US" dirty="0" smtClean="0"/>
              <a:t>및 게임에 직접적 변화가 없는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배경이 되는 오브젝트</a:t>
            </a:r>
            <a:endParaRPr lang="en-US" altLang="ko-KR" dirty="0" smtClean="0"/>
          </a:p>
          <a:p>
            <a:r>
              <a:rPr lang="ko-KR" altLang="en-US" dirty="0" smtClean="0"/>
              <a:t>크기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상대적인 크기 </a:t>
            </a:r>
            <a:r>
              <a:rPr lang="en-US" altLang="ko-KR" dirty="0" smtClean="0"/>
              <a:t>2000x1000</a:t>
            </a:r>
            <a:r>
              <a:rPr lang="ko-KR" altLang="en-US" dirty="0" smtClean="0"/>
              <a:t>의 사이즈</a:t>
            </a:r>
            <a:r>
              <a:rPr lang="en-US" altLang="ko-KR" dirty="0" smtClean="0"/>
              <a:t>(2:1</a:t>
            </a:r>
            <a:r>
              <a:rPr lang="ko-KR" altLang="en-US" dirty="0" smtClean="0"/>
              <a:t>비율의 크기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화면을 채우기로 함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배경을 구성하는 세부 오브젝트는 전체 배경 크기에 맞게 상대 조정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5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플레이어가 조종할 수 있는 물체</a:t>
            </a:r>
            <a:endParaRPr lang="en-US" altLang="ko-KR" dirty="0" smtClean="0"/>
          </a:p>
          <a:p>
            <a:r>
              <a:rPr lang="ko-KR" altLang="en-US" dirty="0" smtClean="0"/>
              <a:t>크기 </a:t>
            </a:r>
            <a:r>
              <a:rPr lang="en-US" altLang="ko-KR" dirty="0" smtClean="0"/>
              <a:t>: 100*150(2:3</a:t>
            </a:r>
            <a:r>
              <a:rPr lang="ko-KR" altLang="en-US" dirty="0" smtClean="0"/>
              <a:t>비율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속도 </a:t>
            </a:r>
            <a:r>
              <a:rPr lang="en-US" altLang="ko-KR" dirty="0" smtClean="0"/>
              <a:t>: 50/s, 100/s – </a:t>
            </a:r>
            <a:r>
              <a:rPr lang="ko-KR" altLang="en-US" dirty="0" smtClean="0"/>
              <a:t>속도는 실제로 게임을 구상한 뒤에 조정해볼 사항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투사체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 </a:t>
            </a:r>
            <a:r>
              <a:rPr lang="en-US" altLang="ko-KR" dirty="0" smtClean="0"/>
              <a:t>: 30*50 – </a:t>
            </a:r>
            <a:r>
              <a:rPr lang="ko-KR" altLang="en-US" dirty="0" smtClean="0"/>
              <a:t>정사각형 모델이 아니기 때문에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최대 사이즈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 </a:t>
            </a:r>
            <a:r>
              <a:rPr lang="en-US" altLang="ko-KR" dirty="0" smtClean="0"/>
              <a:t>: 200/s – </a:t>
            </a:r>
            <a:r>
              <a:rPr lang="ko-KR" altLang="en-US" dirty="0" smtClean="0"/>
              <a:t>이 또한 실제 플레이에서 조정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이펙트 범위 </a:t>
            </a:r>
            <a:r>
              <a:rPr lang="en-US" altLang="ko-KR" dirty="0" smtClean="0"/>
              <a:t>: 50*50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64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Launcher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 </a:t>
            </a:r>
            <a:r>
              <a:rPr lang="en-US" altLang="ko-KR" dirty="0" smtClean="0"/>
              <a:t>: 1500*150(10:1) – Launcher</a:t>
            </a:r>
            <a:r>
              <a:rPr lang="ko-KR" altLang="en-US" dirty="0" smtClean="0"/>
              <a:t>자체의 움직임</a:t>
            </a:r>
            <a:r>
              <a:rPr lang="en-US" altLang="ko-KR" dirty="0" smtClean="0"/>
              <a:t>x. </a:t>
            </a:r>
            <a:r>
              <a:rPr lang="ko-KR" altLang="en-US" dirty="0" smtClean="0"/>
              <a:t>크기를 넓혀서 다양한 부분에서 발사</a:t>
            </a:r>
            <a:endParaRPr lang="en-US" altLang="ko-KR" dirty="0" smtClean="0"/>
          </a:p>
          <a:p>
            <a:r>
              <a:rPr lang="ko-KR" altLang="en-US" dirty="0" smtClean="0"/>
              <a:t>투사체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 </a:t>
            </a:r>
            <a:r>
              <a:rPr lang="en-US" altLang="ko-KR" dirty="0" smtClean="0"/>
              <a:t>: 30*30</a:t>
            </a:r>
          </a:p>
          <a:p>
            <a:pPr lvl="1"/>
            <a:r>
              <a:rPr lang="ko-KR" altLang="en-US" dirty="0" smtClean="0"/>
              <a:t>속도 </a:t>
            </a:r>
            <a:r>
              <a:rPr lang="en-US" altLang="ko-KR" dirty="0" smtClean="0"/>
              <a:t>: 200/s(</a:t>
            </a:r>
            <a:r>
              <a:rPr lang="ko-KR" altLang="en-US" dirty="0" smtClean="0"/>
              <a:t>캐릭터 투사체와 동일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생성 주기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원래라면 악보와 동일하게 구상</a:t>
            </a:r>
            <a:r>
              <a:rPr lang="en-US" altLang="ko-KR" dirty="0" smtClean="0"/>
              <a:t>. 4</a:t>
            </a:r>
            <a:r>
              <a:rPr lang="ko-KR" altLang="en-US" dirty="0" err="1" smtClean="0"/>
              <a:t>분음표</a:t>
            </a:r>
            <a:r>
              <a:rPr lang="en-US" altLang="ko-KR" dirty="0" smtClean="0"/>
              <a:t>, 16</a:t>
            </a:r>
            <a:r>
              <a:rPr lang="ko-KR" altLang="en-US" dirty="0" err="1" smtClean="0"/>
              <a:t>분음표</a:t>
            </a:r>
            <a:r>
              <a:rPr lang="ko-KR" altLang="en-US" dirty="0" smtClean="0"/>
              <a:t> 별 노트 개수의 차이는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아마도 생성 속도를 빠르게 하는 방향을 생각해 봐야 할 것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68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수치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스코어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게임의 결과를 산정하는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경계면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노트와 투사체가 만났을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폭발 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경계면 일 경우 점수로 산정 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크기 </a:t>
            </a:r>
            <a:r>
              <a:rPr lang="en-US" altLang="ko-KR" dirty="0" smtClean="0"/>
              <a:t>: 2000 * 100</a:t>
            </a:r>
          </a:p>
          <a:p>
            <a:pPr lvl="2"/>
            <a:r>
              <a:rPr lang="ko-KR" altLang="en-US" dirty="0" smtClean="0"/>
              <a:t>위치 </a:t>
            </a:r>
            <a:r>
              <a:rPr lang="en-US" altLang="ko-KR" dirty="0" smtClean="0"/>
              <a:t>: (0,800) ~(2000,700)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판정 방식 </a:t>
            </a:r>
            <a:endParaRPr lang="en-US" altLang="ko-KR" dirty="0"/>
          </a:p>
          <a:p>
            <a:pPr lvl="2"/>
            <a:r>
              <a:rPr lang="ko-KR" altLang="en-US" dirty="0" smtClean="0"/>
              <a:t>폭발 시 경계 면의 내부에 가까울 수록 높은 점수 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최저와 최고의 점수차는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개별 점수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최저 점수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ko-KR" altLang="en-US" dirty="0" smtClean="0"/>
              <a:t>라이프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게임을 진행 하면서 폭발 시키지 못한 노트가 발생할 경우 감소됨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전부 잃으면 게임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개수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멜로디 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난이도 별 개수 차이에 따라 다소 변동</a:t>
            </a:r>
            <a:r>
              <a:rPr lang="en-US" altLang="ko-KR" dirty="0" smtClean="0"/>
              <a:t>(2</a:t>
            </a:r>
            <a:r>
              <a:rPr lang="ko-KR" altLang="en-US" dirty="0" smtClean="0"/>
              <a:t>배수 이내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점수와 연동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남아있는 라이프 개수 </a:t>
            </a:r>
            <a:r>
              <a:rPr lang="en-US" altLang="ko-KR" dirty="0" smtClean="0"/>
              <a:t>* 1000</a:t>
            </a:r>
            <a:r>
              <a:rPr lang="ko-KR" altLang="en-US" dirty="0" smtClean="0"/>
              <a:t>점을 추가 점수로 반영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10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실제로 세부 요소에 대한 구체적 목록이 없어서 혼란을 겪음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문서를 작성하기 앞서서 오브젝트 설계를 해보는 것도 괜찮았을 것 같음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원래 의도의 디테일에는 못 미치지만 추후 게임 개발에 있어서 쓸모 있는 자료가 될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직접적으로 만들어 본 뒤 각각을 고려 해보고 추가 조정을 하는 것이 좋아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684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53</TotalTime>
  <Words>383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나눔고딕 ExtraBold</vt:lpstr>
      <vt:lpstr>Arial</vt:lpstr>
      <vt:lpstr>천체</vt:lpstr>
      <vt:lpstr>수치 구상</vt:lpstr>
      <vt:lpstr>목적</vt:lpstr>
      <vt:lpstr>관련 오브젝트</vt:lpstr>
      <vt:lpstr>배경</vt:lpstr>
      <vt:lpstr>캐릭터</vt:lpstr>
      <vt:lpstr>Launcher</vt:lpstr>
      <vt:lpstr>게임 수치</vt:lpstr>
      <vt:lpstr>비고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 구상</dc:title>
  <dc:creator>Lincer</dc:creator>
  <cp:lastModifiedBy>Lincer</cp:lastModifiedBy>
  <cp:revision>7</cp:revision>
  <dcterms:created xsi:type="dcterms:W3CDTF">2016-10-01T13:57:43Z</dcterms:created>
  <dcterms:modified xsi:type="dcterms:W3CDTF">2016-10-02T04:01:17Z</dcterms:modified>
</cp:coreProperties>
</file>